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Lato"/>
      <p:regular r:id="rId29"/>
      <p:bold r:id="rId30"/>
      <p:italic r:id="rId31"/>
      <p:boldItalic r:id="rId32"/>
    </p:embeddedFont>
    <p:embeddedFont>
      <p:font typeface="Bebas Neue"/>
      <p:regular r:id="rId33"/>
    </p:embeddedFont>
    <p:embeddedFont>
      <p:font typeface="EB Garamond SemiBold"/>
      <p:regular r:id="rId34"/>
      <p:bold r:id="rId35"/>
      <p:italic r:id="rId36"/>
      <p:boldItalic r:id="rId37"/>
    </p:embeddedFont>
    <p:embeddedFont>
      <p:font typeface="Suez One"/>
      <p:regular r:id="rId38"/>
    </p:embeddedFont>
    <p:embeddedFont>
      <p:font typeface="Barlow Semi Condensed"/>
      <p:regular r:id="rId39"/>
      <p:bold r:id="rId40"/>
      <p:italic r:id="rId41"/>
      <p:boldItalic r:id="rId42"/>
    </p:embeddedFont>
    <p:embeddedFont>
      <p:font typeface="Cambria Math"/>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bold.fntdata"/><Relationship Id="rId20" Type="http://schemas.openxmlformats.org/officeDocument/2006/relationships/slide" Target="slides/slide15.xml"/><Relationship Id="rId42" Type="http://schemas.openxmlformats.org/officeDocument/2006/relationships/font" Target="fonts/BarlowSemiCondensed-boldItalic.fntdata"/><Relationship Id="rId41" Type="http://schemas.openxmlformats.org/officeDocument/2006/relationships/font" Target="fonts/BarlowSemiCondense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CambriaMath-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EBGaramondSemiBold-bold.fntdata"/><Relationship Id="rId12" Type="http://schemas.openxmlformats.org/officeDocument/2006/relationships/slide" Target="slides/slide7.xml"/><Relationship Id="rId34" Type="http://schemas.openxmlformats.org/officeDocument/2006/relationships/font" Target="fonts/EBGaramondSemiBold-regular.fntdata"/><Relationship Id="rId15" Type="http://schemas.openxmlformats.org/officeDocument/2006/relationships/slide" Target="slides/slide10.xml"/><Relationship Id="rId37" Type="http://schemas.openxmlformats.org/officeDocument/2006/relationships/font" Target="fonts/EBGaramondSemiBold-boldItalic.fntdata"/><Relationship Id="rId14" Type="http://schemas.openxmlformats.org/officeDocument/2006/relationships/slide" Target="slides/slide9.xml"/><Relationship Id="rId36" Type="http://schemas.openxmlformats.org/officeDocument/2006/relationships/font" Target="fonts/EBGaramondSemiBold-italic.fntdata"/><Relationship Id="rId17" Type="http://schemas.openxmlformats.org/officeDocument/2006/relationships/slide" Target="slides/slide12.xml"/><Relationship Id="rId39" Type="http://schemas.openxmlformats.org/officeDocument/2006/relationships/font" Target="fonts/BarlowSemiCondensed-regular.fntdata"/><Relationship Id="rId16" Type="http://schemas.openxmlformats.org/officeDocument/2006/relationships/slide" Target="slides/slide11.xml"/><Relationship Id="rId38" Type="http://schemas.openxmlformats.org/officeDocument/2006/relationships/font" Target="fonts/Suez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7a107d2a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7a107d2a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9012e06a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9012e06a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9012e06a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9012e06a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a9012e06a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a9012e06a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a9012e06a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a9012e06a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a9012e06a4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a9012e06a4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4c6494cf1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4c6494cf1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ce76caa65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4ce76caa65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8fb8dbf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8fb8dbf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a8fb8dbfc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a8fb8dbf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a8fb8dbf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a8fb8dbf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a9012e06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a9012e06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a8fb8dbfc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a8fb8dbfc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ce76caa65_6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ce76caa65_6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ce76caa65_6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ce76caa65_6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c6494cf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4c6494cf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a107d2a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a107d2a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c6494cf1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c6494cf1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a9012e06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a9012e06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c6494cf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c6494cf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9012e06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9012e06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a9012e06a4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a9012e06a4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073200" y="1267225"/>
            <a:ext cx="5445600" cy="2180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lnSpc>
                <a:spcPct val="100000"/>
              </a:lnSpc>
              <a:spcBef>
                <a:spcPts val="20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96950" y="3657550"/>
            <a:ext cx="4292700" cy="409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nvSpPr>
        <p:spPr>
          <a:xfrm>
            <a:off x="-3167645" y="-21633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401218">
            <a:off x="3793437" y="3790285"/>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56350" y="1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799969">
            <a:off x="7633493" y="3784466"/>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1"/>
          <p:cNvSpPr txBox="1"/>
          <p:nvPr>
            <p:ph type="title"/>
          </p:nvPr>
        </p:nvSpPr>
        <p:spPr>
          <a:xfrm>
            <a:off x="1113600" y="4035825"/>
            <a:ext cx="69168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500"/>
              <a:buNone/>
              <a:defRPr sz="28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2"/>
          <p:cNvSpPr/>
          <p:nvPr/>
        </p:nvSpPr>
        <p:spPr>
          <a:xfrm rot="-2322609">
            <a:off x="5267835" y="3261940"/>
            <a:ext cx="6683833" cy="3217004"/>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8832079">
            <a:off x="-2026401" y="-1073511"/>
            <a:ext cx="6683811" cy="3217026"/>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p:nvPr/>
        </p:nvSpPr>
        <p:spPr>
          <a:xfrm flipH="1" rot="4082280">
            <a:off x="6681717" y="3915426"/>
            <a:ext cx="1837962" cy="175600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flipH="1" rot="7080399">
            <a:off x="-597047" y="-126851"/>
            <a:ext cx="1837959" cy="1756004"/>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txBox="1"/>
          <p:nvPr>
            <p:ph hasCustomPrompt="1" type="title"/>
          </p:nvPr>
        </p:nvSpPr>
        <p:spPr>
          <a:xfrm>
            <a:off x="1284000" y="1558475"/>
            <a:ext cx="6576000" cy="1511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9600">
                <a:solidFill>
                  <a:schemeClr val="lt1"/>
                </a:solidFill>
              </a:defRPr>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85" name="Google Shape;85;p12"/>
          <p:cNvSpPr txBox="1"/>
          <p:nvPr>
            <p:ph idx="1" type="subTitle"/>
          </p:nvPr>
        </p:nvSpPr>
        <p:spPr>
          <a:xfrm>
            <a:off x="1284000" y="3069625"/>
            <a:ext cx="6576000" cy="441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7" name="Shape 87"/>
        <p:cNvGrpSpPr/>
        <p:nvPr/>
      </p:nvGrpSpPr>
      <p:grpSpPr>
        <a:xfrm>
          <a:off x="0" y="0"/>
          <a:ext cx="0" cy="0"/>
          <a:chOff x="0" y="0"/>
          <a:chExt cx="0" cy="0"/>
        </a:xfrm>
      </p:grpSpPr>
      <p:sp>
        <p:nvSpPr>
          <p:cNvPr id="88" name="Google Shape;88;p14"/>
          <p:cNvSpPr txBox="1"/>
          <p:nvPr>
            <p:ph type="title"/>
          </p:nvPr>
        </p:nvSpPr>
        <p:spPr>
          <a:xfrm>
            <a:off x="983450" y="1229135"/>
            <a:ext cx="2336400" cy="458400"/>
          </a:xfrm>
          <a:prstGeom prst="rect">
            <a:avLst/>
          </a:prstGeom>
          <a:solidFill>
            <a:schemeClr val="accen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lt1"/>
                </a:solidFill>
              </a:defRPr>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89" name="Google Shape;89;p14"/>
          <p:cNvSpPr txBox="1"/>
          <p:nvPr>
            <p:ph idx="1" type="subTitle"/>
          </p:nvPr>
        </p:nvSpPr>
        <p:spPr>
          <a:xfrm>
            <a:off x="983300" y="2072033"/>
            <a:ext cx="2336400" cy="73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4"/>
          <p:cNvSpPr txBox="1"/>
          <p:nvPr>
            <p:ph idx="2" type="title"/>
          </p:nvPr>
        </p:nvSpPr>
        <p:spPr>
          <a:xfrm>
            <a:off x="3669700" y="1229135"/>
            <a:ext cx="2336400" cy="458400"/>
          </a:xfrm>
          <a:prstGeom prst="rect">
            <a:avLst/>
          </a:prstGeom>
          <a:solidFill>
            <a:schemeClr val="accen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lt1"/>
                </a:solidFill>
              </a:defRPr>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91" name="Google Shape;91;p14"/>
          <p:cNvSpPr txBox="1"/>
          <p:nvPr>
            <p:ph idx="3" type="subTitle"/>
          </p:nvPr>
        </p:nvSpPr>
        <p:spPr>
          <a:xfrm>
            <a:off x="3669550" y="2072033"/>
            <a:ext cx="2336400" cy="73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4"/>
          <p:cNvSpPr txBox="1"/>
          <p:nvPr>
            <p:ph idx="4" type="title"/>
          </p:nvPr>
        </p:nvSpPr>
        <p:spPr>
          <a:xfrm>
            <a:off x="983450" y="2951400"/>
            <a:ext cx="2336400" cy="458400"/>
          </a:xfrm>
          <a:prstGeom prst="rect">
            <a:avLst/>
          </a:prstGeom>
          <a:solidFill>
            <a:schemeClr val="accen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lt1"/>
                </a:solidFill>
              </a:defRPr>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93" name="Google Shape;93;p14"/>
          <p:cNvSpPr txBox="1"/>
          <p:nvPr>
            <p:ph idx="5" type="subTitle"/>
          </p:nvPr>
        </p:nvSpPr>
        <p:spPr>
          <a:xfrm>
            <a:off x="983300" y="3822474"/>
            <a:ext cx="2336400" cy="73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4"/>
          <p:cNvSpPr txBox="1"/>
          <p:nvPr>
            <p:ph idx="6" type="title"/>
          </p:nvPr>
        </p:nvSpPr>
        <p:spPr>
          <a:xfrm>
            <a:off x="3669700" y="2951400"/>
            <a:ext cx="2336400" cy="458400"/>
          </a:xfrm>
          <a:prstGeom prst="rect">
            <a:avLst/>
          </a:prstGeom>
          <a:solidFill>
            <a:schemeClr val="accen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lt1"/>
                </a:solidFill>
              </a:defRPr>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95" name="Google Shape;95;p14"/>
          <p:cNvSpPr txBox="1"/>
          <p:nvPr>
            <p:ph idx="7" type="subTitle"/>
          </p:nvPr>
        </p:nvSpPr>
        <p:spPr>
          <a:xfrm>
            <a:off x="3669550" y="3822474"/>
            <a:ext cx="2336400" cy="73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4"/>
          <p:cNvSpPr txBox="1"/>
          <p:nvPr>
            <p:ph idx="8" type="title"/>
          </p:nvPr>
        </p:nvSpPr>
        <p:spPr>
          <a:xfrm>
            <a:off x="720000" y="445025"/>
            <a:ext cx="5286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97" name="Google Shape;97;p14"/>
          <p:cNvSpPr txBox="1"/>
          <p:nvPr>
            <p:ph idx="9" type="subTitle"/>
          </p:nvPr>
        </p:nvSpPr>
        <p:spPr>
          <a:xfrm>
            <a:off x="983300" y="1693601"/>
            <a:ext cx="2336400" cy="38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 name="Google Shape;98;p14"/>
          <p:cNvSpPr txBox="1"/>
          <p:nvPr>
            <p:ph idx="13" type="subTitle"/>
          </p:nvPr>
        </p:nvSpPr>
        <p:spPr>
          <a:xfrm>
            <a:off x="3669550" y="1693601"/>
            <a:ext cx="2336400" cy="38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4"/>
          <p:cNvSpPr txBox="1"/>
          <p:nvPr>
            <p:ph idx="14" type="subTitle"/>
          </p:nvPr>
        </p:nvSpPr>
        <p:spPr>
          <a:xfrm>
            <a:off x="983300" y="3421439"/>
            <a:ext cx="2336400" cy="38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14"/>
          <p:cNvSpPr txBox="1"/>
          <p:nvPr>
            <p:ph idx="15" type="subTitle"/>
          </p:nvPr>
        </p:nvSpPr>
        <p:spPr>
          <a:xfrm>
            <a:off x="3669550" y="3421439"/>
            <a:ext cx="2336400" cy="38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14"/>
          <p:cNvSpPr/>
          <p:nvPr/>
        </p:nvSpPr>
        <p:spPr>
          <a:xfrm rot="187773">
            <a:off x="-2223214" y="-2266248"/>
            <a:ext cx="8079494" cy="4305262"/>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3360480">
            <a:off x="5532896" y="2366644"/>
            <a:ext cx="7141356" cy="3437301"/>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56350" y="1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8076693" y="4462666"/>
            <a:ext cx="1423680" cy="1866050"/>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5" name="Shape 105"/>
        <p:cNvGrpSpPr/>
        <p:nvPr/>
      </p:nvGrpSpPr>
      <p:grpSpPr>
        <a:xfrm>
          <a:off x="0" y="0"/>
          <a:ext cx="0" cy="0"/>
          <a:chOff x="0" y="0"/>
          <a:chExt cx="0" cy="0"/>
        </a:xfrm>
      </p:grpSpPr>
      <p:sp>
        <p:nvSpPr>
          <p:cNvPr id="106" name="Google Shape;106;p15"/>
          <p:cNvSpPr txBox="1"/>
          <p:nvPr>
            <p:ph type="title"/>
          </p:nvPr>
        </p:nvSpPr>
        <p:spPr>
          <a:xfrm>
            <a:off x="3449250" y="3343000"/>
            <a:ext cx="4810500" cy="531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lt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07" name="Google Shape;107;p15"/>
          <p:cNvSpPr txBox="1"/>
          <p:nvPr>
            <p:ph idx="1" type="subTitle"/>
          </p:nvPr>
        </p:nvSpPr>
        <p:spPr>
          <a:xfrm>
            <a:off x="3449250" y="1443200"/>
            <a:ext cx="4810500" cy="1740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2"/>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8" name="Google Shape;108;p15"/>
          <p:cNvSpPr/>
          <p:nvPr/>
        </p:nvSpPr>
        <p:spPr>
          <a:xfrm rot="-553671">
            <a:off x="4608392" y="3652174"/>
            <a:ext cx="7141341" cy="3437248"/>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flipH="1" rot="3774480">
            <a:off x="7794280" y="3894982"/>
            <a:ext cx="1837931" cy="175597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10339394">
            <a:off x="-2368176" y="-2224049"/>
            <a:ext cx="7141407" cy="343728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4373641">
            <a:off x="1968784" y="-668318"/>
            <a:ext cx="1838005" cy="1756048"/>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9000036">
            <a:off x="8251544" y="-588387"/>
            <a:ext cx="1228999" cy="1499336"/>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sp>
        <p:nvSpPr>
          <p:cNvPr id="114" name="Google Shape;114;p16"/>
          <p:cNvSpPr/>
          <p:nvPr/>
        </p:nvSpPr>
        <p:spPr>
          <a:xfrm rot="-553671">
            <a:off x="4608392" y="3652174"/>
            <a:ext cx="7141341" cy="3437248"/>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16" name="Google Shape;116;p16"/>
          <p:cNvSpPr/>
          <p:nvPr/>
        </p:nvSpPr>
        <p:spPr>
          <a:xfrm flipH="1" rot="3774480">
            <a:off x="7794280" y="3894982"/>
            <a:ext cx="1837931" cy="175597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rot="-1623589">
            <a:off x="-627794" y="2100228"/>
            <a:ext cx="1838001" cy="1756045"/>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rot="10339394">
            <a:off x="-2368176" y="-2224049"/>
            <a:ext cx="7141407" cy="343728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9" name="Shape 119"/>
        <p:cNvGrpSpPr/>
        <p:nvPr/>
      </p:nvGrpSpPr>
      <p:grpSpPr>
        <a:xfrm>
          <a:off x="0" y="0"/>
          <a:ext cx="0" cy="0"/>
          <a:chOff x="0" y="0"/>
          <a:chExt cx="0" cy="0"/>
        </a:xfrm>
      </p:grpSpPr>
      <p:sp>
        <p:nvSpPr>
          <p:cNvPr id="120" name="Google Shape;120;p17"/>
          <p:cNvSpPr/>
          <p:nvPr/>
        </p:nvSpPr>
        <p:spPr>
          <a:xfrm flipH="1" rot="-9283608">
            <a:off x="5316326" y="-1697386"/>
            <a:ext cx="7141579" cy="343727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22" name="Google Shape;122;p17"/>
          <p:cNvSpPr/>
          <p:nvPr/>
        </p:nvSpPr>
        <p:spPr>
          <a:xfrm flipH="1" rot="1397003">
            <a:off x="-2329704" y="3350286"/>
            <a:ext cx="7141528" cy="3437255"/>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flipH="1" rot="5400000">
            <a:off x="208811" y="4404861"/>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9000036">
            <a:off x="8432844" y="-20187"/>
            <a:ext cx="1228999" cy="1499336"/>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sp>
        <p:nvSpPr>
          <p:cNvPr id="126" name="Google Shape;126;p18"/>
          <p:cNvSpPr txBox="1"/>
          <p:nvPr>
            <p:ph idx="1" type="subTitle"/>
          </p:nvPr>
        </p:nvSpPr>
        <p:spPr>
          <a:xfrm>
            <a:off x="841025" y="2896148"/>
            <a:ext cx="4254300" cy="627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8"/>
          <p:cNvSpPr txBox="1"/>
          <p:nvPr>
            <p:ph type="title"/>
          </p:nvPr>
        </p:nvSpPr>
        <p:spPr>
          <a:xfrm>
            <a:off x="841025" y="1695652"/>
            <a:ext cx="4254300" cy="1200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28" name="Google Shape;128;p18"/>
          <p:cNvSpPr/>
          <p:nvPr/>
        </p:nvSpPr>
        <p:spPr>
          <a:xfrm rot="2840639">
            <a:off x="3262726" y="-1438725"/>
            <a:ext cx="8079464" cy="4305281"/>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497058">
            <a:off x="-2139873" y="3632041"/>
            <a:ext cx="7141309" cy="343728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4973900">
            <a:off x="250137" y="4243208"/>
            <a:ext cx="1494653" cy="1428006"/>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8306224">
            <a:off x="1640202" y="4069379"/>
            <a:ext cx="856355" cy="1437115"/>
          </a:xfrm>
          <a:custGeom>
            <a:rect b="b" l="l" r="r" t="t"/>
            <a:pathLst>
              <a:path extrusionOk="0" h="10012" w="5966">
                <a:moveTo>
                  <a:pt x="3401" y="440"/>
                </a:moveTo>
                <a:lnTo>
                  <a:pt x="3401" y="440"/>
                </a:lnTo>
                <a:cubicBezTo>
                  <a:pt x="3325" y="469"/>
                  <a:pt x="3325" y="469"/>
                  <a:pt x="3278" y="564"/>
                </a:cubicBezTo>
                <a:cubicBezTo>
                  <a:pt x="3344" y="564"/>
                  <a:pt x="3363" y="545"/>
                  <a:pt x="3401" y="440"/>
                </a:cubicBezTo>
                <a:close/>
                <a:moveTo>
                  <a:pt x="3294" y="379"/>
                </a:moveTo>
                <a:cubicBezTo>
                  <a:pt x="3292" y="379"/>
                  <a:pt x="3290" y="380"/>
                  <a:pt x="3287" y="383"/>
                </a:cubicBezTo>
                <a:cubicBezTo>
                  <a:pt x="3259" y="393"/>
                  <a:pt x="3230" y="412"/>
                  <a:pt x="3192" y="431"/>
                </a:cubicBezTo>
                <a:cubicBezTo>
                  <a:pt x="3192" y="406"/>
                  <a:pt x="3179" y="393"/>
                  <a:pt x="3165" y="393"/>
                </a:cubicBezTo>
                <a:cubicBezTo>
                  <a:pt x="3158" y="393"/>
                  <a:pt x="3151" y="396"/>
                  <a:pt x="3145" y="402"/>
                </a:cubicBezTo>
                <a:cubicBezTo>
                  <a:pt x="3078" y="440"/>
                  <a:pt x="3031" y="507"/>
                  <a:pt x="2983" y="630"/>
                </a:cubicBezTo>
                <a:cubicBezTo>
                  <a:pt x="3012" y="611"/>
                  <a:pt x="3031" y="602"/>
                  <a:pt x="3040" y="592"/>
                </a:cubicBezTo>
                <a:cubicBezTo>
                  <a:pt x="3078" y="554"/>
                  <a:pt x="3116" y="526"/>
                  <a:pt x="3154" y="488"/>
                </a:cubicBezTo>
                <a:lnTo>
                  <a:pt x="3154" y="488"/>
                </a:lnTo>
                <a:cubicBezTo>
                  <a:pt x="3154" y="526"/>
                  <a:pt x="3116" y="554"/>
                  <a:pt x="3145" y="611"/>
                </a:cubicBezTo>
                <a:cubicBezTo>
                  <a:pt x="3211" y="535"/>
                  <a:pt x="3259" y="469"/>
                  <a:pt x="3306" y="402"/>
                </a:cubicBezTo>
                <a:cubicBezTo>
                  <a:pt x="3316" y="402"/>
                  <a:pt x="3306" y="393"/>
                  <a:pt x="3306" y="383"/>
                </a:cubicBezTo>
                <a:cubicBezTo>
                  <a:pt x="3300" y="383"/>
                  <a:pt x="3298" y="379"/>
                  <a:pt x="3294" y="379"/>
                </a:cubicBezTo>
                <a:close/>
                <a:moveTo>
                  <a:pt x="3876" y="507"/>
                </a:moveTo>
                <a:lnTo>
                  <a:pt x="3876" y="507"/>
                </a:lnTo>
                <a:cubicBezTo>
                  <a:pt x="3866" y="573"/>
                  <a:pt x="3866" y="573"/>
                  <a:pt x="3895" y="630"/>
                </a:cubicBezTo>
                <a:cubicBezTo>
                  <a:pt x="3914" y="554"/>
                  <a:pt x="3914" y="554"/>
                  <a:pt x="3876" y="507"/>
                </a:cubicBezTo>
                <a:close/>
                <a:moveTo>
                  <a:pt x="3002" y="421"/>
                </a:moveTo>
                <a:cubicBezTo>
                  <a:pt x="2993" y="431"/>
                  <a:pt x="2974" y="431"/>
                  <a:pt x="2964" y="440"/>
                </a:cubicBezTo>
                <a:cubicBezTo>
                  <a:pt x="2926" y="478"/>
                  <a:pt x="2888" y="526"/>
                  <a:pt x="2860" y="573"/>
                </a:cubicBezTo>
                <a:cubicBezTo>
                  <a:pt x="2831" y="611"/>
                  <a:pt x="2822" y="649"/>
                  <a:pt x="2803" y="687"/>
                </a:cubicBezTo>
                <a:lnTo>
                  <a:pt x="2841" y="706"/>
                </a:lnTo>
                <a:cubicBezTo>
                  <a:pt x="2898" y="621"/>
                  <a:pt x="2955" y="535"/>
                  <a:pt x="3012" y="450"/>
                </a:cubicBezTo>
                <a:cubicBezTo>
                  <a:pt x="3021" y="440"/>
                  <a:pt x="3012" y="431"/>
                  <a:pt x="3002" y="421"/>
                </a:cubicBezTo>
                <a:close/>
                <a:moveTo>
                  <a:pt x="4056" y="573"/>
                </a:moveTo>
                <a:lnTo>
                  <a:pt x="4056" y="573"/>
                </a:lnTo>
                <a:cubicBezTo>
                  <a:pt x="4047" y="649"/>
                  <a:pt x="4047" y="649"/>
                  <a:pt x="4075" y="716"/>
                </a:cubicBezTo>
                <a:cubicBezTo>
                  <a:pt x="4094" y="630"/>
                  <a:pt x="4094" y="630"/>
                  <a:pt x="4056" y="573"/>
                </a:cubicBezTo>
                <a:close/>
                <a:moveTo>
                  <a:pt x="2879" y="459"/>
                </a:moveTo>
                <a:lnTo>
                  <a:pt x="2879" y="459"/>
                </a:lnTo>
                <a:cubicBezTo>
                  <a:pt x="2746" y="526"/>
                  <a:pt x="2717" y="564"/>
                  <a:pt x="2689" y="735"/>
                </a:cubicBezTo>
                <a:cubicBezTo>
                  <a:pt x="2755" y="649"/>
                  <a:pt x="2822" y="573"/>
                  <a:pt x="2879" y="459"/>
                </a:cubicBezTo>
                <a:close/>
                <a:moveTo>
                  <a:pt x="2679" y="497"/>
                </a:moveTo>
                <a:cubicBezTo>
                  <a:pt x="2584" y="573"/>
                  <a:pt x="2537" y="678"/>
                  <a:pt x="2546" y="811"/>
                </a:cubicBezTo>
                <a:cubicBezTo>
                  <a:pt x="2594" y="725"/>
                  <a:pt x="2641" y="640"/>
                  <a:pt x="2689" y="554"/>
                </a:cubicBezTo>
                <a:cubicBezTo>
                  <a:pt x="2698" y="545"/>
                  <a:pt x="2698" y="535"/>
                  <a:pt x="2698" y="516"/>
                </a:cubicBezTo>
                <a:cubicBezTo>
                  <a:pt x="2698" y="516"/>
                  <a:pt x="2698" y="507"/>
                  <a:pt x="2698" y="507"/>
                </a:cubicBezTo>
                <a:cubicBezTo>
                  <a:pt x="2689" y="507"/>
                  <a:pt x="2689" y="497"/>
                  <a:pt x="2679" y="497"/>
                </a:cubicBezTo>
                <a:close/>
                <a:moveTo>
                  <a:pt x="4189" y="602"/>
                </a:moveTo>
                <a:cubicBezTo>
                  <a:pt x="4189" y="716"/>
                  <a:pt x="4189" y="716"/>
                  <a:pt x="4265" y="839"/>
                </a:cubicBezTo>
                <a:cubicBezTo>
                  <a:pt x="4265" y="735"/>
                  <a:pt x="4256" y="668"/>
                  <a:pt x="4189" y="602"/>
                </a:cubicBezTo>
                <a:close/>
                <a:moveTo>
                  <a:pt x="4522" y="849"/>
                </a:moveTo>
                <a:lnTo>
                  <a:pt x="4522" y="849"/>
                </a:lnTo>
                <a:cubicBezTo>
                  <a:pt x="4541" y="934"/>
                  <a:pt x="4550" y="1020"/>
                  <a:pt x="4569" y="1105"/>
                </a:cubicBezTo>
                <a:cubicBezTo>
                  <a:pt x="4569" y="1115"/>
                  <a:pt x="4579" y="1124"/>
                  <a:pt x="4588" y="1134"/>
                </a:cubicBezTo>
                <a:lnTo>
                  <a:pt x="4607" y="1134"/>
                </a:lnTo>
                <a:cubicBezTo>
                  <a:pt x="4607" y="1086"/>
                  <a:pt x="4617" y="1039"/>
                  <a:pt x="4626" y="991"/>
                </a:cubicBezTo>
                <a:cubicBezTo>
                  <a:pt x="4579" y="953"/>
                  <a:pt x="4598" y="877"/>
                  <a:pt x="4522" y="849"/>
                </a:cubicBezTo>
                <a:close/>
                <a:moveTo>
                  <a:pt x="4636" y="820"/>
                </a:moveTo>
                <a:cubicBezTo>
                  <a:pt x="4636" y="892"/>
                  <a:pt x="4627" y="939"/>
                  <a:pt x="4626" y="992"/>
                </a:cubicBezTo>
                <a:lnTo>
                  <a:pt x="4626" y="992"/>
                </a:lnTo>
                <a:cubicBezTo>
                  <a:pt x="4626" y="992"/>
                  <a:pt x="4626" y="991"/>
                  <a:pt x="4626" y="991"/>
                </a:cubicBezTo>
                <a:lnTo>
                  <a:pt x="4626" y="1001"/>
                </a:lnTo>
                <a:cubicBezTo>
                  <a:pt x="4626" y="998"/>
                  <a:pt x="4626" y="995"/>
                  <a:pt x="4626" y="992"/>
                </a:cubicBezTo>
                <a:lnTo>
                  <a:pt x="4626" y="992"/>
                </a:lnTo>
                <a:cubicBezTo>
                  <a:pt x="4645" y="1077"/>
                  <a:pt x="4664" y="1153"/>
                  <a:pt x="4693" y="1229"/>
                </a:cubicBezTo>
                <a:cubicBezTo>
                  <a:pt x="4721" y="1200"/>
                  <a:pt x="4731" y="1162"/>
                  <a:pt x="4721" y="1143"/>
                </a:cubicBezTo>
                <a:cubicBezTo>
                  <a:pt x="4702" y="1039"/>
                  <a:pt x="4712" y="934"/>
                  <a:pt x="4636" y="820"/>
                </a:cubicBezTo>
                <a:close/>
                <a:moveTo>
                  <a:pt x="4170" y="1390"/>
                </a:moveTo>
                <a:cubicBezTo>
                  <a:pt x="4180" y="1428"/>
                  <a:pt x="4189" y="1457"/>
                  <a:pt x="4199" y="1495"/>
                </a:cubicBezTo>
                <a:cubicBezTo>
                  <a:pt x="4218" y="1428"/>
                  <a:pt x="4218" y="1428"/>
                  <a:pt x="4170" y="1390"/>
                </a:cubicBezTo>
                <a:close/>
                <a:moveTo>
                  <a:pt x="4313" y="1409"/>
                </a:moveTo>
                <a:lnTo>
                  <a:pt x="4313" y="1409"/>
                </a:lnTo>
                <a:cubicBezTo>
                  <a:pt x="4284" y="1457"/>
                  <a:pt x="4303" y="1495"/>
                  <a:pt x="4332" y="1533"/>
                </a:cubicBezTo>
                <a:cubicBezTo>
                  <a:pt x="4351" y="1485"/>
                  <a:pt x="4351" y="1447"/>
                  <a:pt x="4313" y="1409"/>
                </a:cubicBezTo>
                <a:close/>
                <a:moveTo>
                  <a:pt x="2508" y="1314"/>
                </a:moveTo>
                <a:cubicBezTo>
                  <a:pt x="2461" y="1428"/>
                  <a:pt x="2461" y="1485"/>
                  <a:pt x="2508" y="1609"/>
                </a:cubicBezTo>
                <a:cubicBezTo>
                  <a:pt x="2546" y="1466"/>
                  <a:pt x="2546" y="1409"/>
                  <a:pt x="2508" y="1314"/>
                </a:cubicBezTo>
                <a:close/>
                <a:moveTo>
                  <a:pt x="2356" y="1219"/>
                </a:moveTo>
                <a:cubicBezTo>
                  <a:pt x="2299" y="1371"/>
                  <a:pt x="2337" y="1523"/>
                  <a:pt x="2366" y="1675"/>
                </a:cubicBezTo>
                <a:lnTo>
                  <a:pt x="2394" y="1675"/>
                </a:lnTo>
                <a:cubicBezTo>
                  <a:pt x="2394" y="1533"/>
                  <a:pt x="2394" y="1390"/>
                  <a:pt x="2385" y="1238"/>
                </a:cubicBezTo>
                <a:cubicBezTo>
                  <a:pt x="2385" y="1238"/>
                  <a:pt x="2375" y="1229"/>
                  <a:pt x="2356" y="1219"/>
                </a:cubicBezTo>
                <a:close/>
                <a:moveTo>
                  <a:pt x="4379" y="1267"/>
                </a:moveTo>
                <a:cubicBezTo>
                  <a:pt x="4379" y="1381"/>
                  <a:pt x="4417" y="1599"/>
                  <a:pt x="4455" y="1694"/>
                </a:cubicBezTo>
                <a:cubicBezTo>
                  <a:pt x="4493" y="1656"/>
                  <a:pt x="4474" y="1599"/>
                  <a:pt x="4474" y="1561"/>
                </a:cubicBezTo>
                <a:cubicBezTo>
                  <a:pt x="4465" y="1457"/>
                  <a:pt x="4455" y="1362"/>
                  <a:pt x="4379" y="1267"/>
                </a:cubicBezTo>
                <a:close/>
                <a:moveTo>
                  <a:pt x="4750" y="1457"/>
                </a:moveTo>
                <a:cubicBezTo>
                  <a:pt x="4712" y="1552"/>
                  <a:pt x="4740" y="1637"/>
                  <a:pt x="4731" y="1713"/>
                </a:cubicBezTo>
                <a:cubicBezTo>
                  <a:pt x="4721" y="1789"/>
                  <a:pt x="4721" y="1875"/>
                  <a:pt x="4712" y="1960"/>
                </a:cubicBezTo>
                <a:cubicBezTo>
                  <a:pt x="4712" y="2036"/>
                  <a:pt x="4664" y="2112"/>
                  <a:pt x="4664" y="2207"/>
                </a:cubicBezTo>
                <a:cubicBezTo>
                  <a:pt x="4759" y="2131"/>
                  <a:pt x="4759" y="2036"/>
                  <a:pt x="4778" y="1960"/>
                </a:cubicBezTo>
                <a:cubicBezTo>
                  <a:pt x="4816" y="1799"/>
                  <a:pt x="4816" y="1637"/>
                  <a:pt x="4750" y="1457"/>
                </a:cubicBezTo>
                <a:close/>
                <a:moveTo>
                  <a:pt x="4617" y="2369"/>
                </a:moveTo>
                <a:cubicBezTo>
                  <a:pt x="4522" y="2521"/>
                  <a:pt x="4465" y="2673"/>
                  <a:pt x="4474" y="2834"/>
                </a:cubicBezTo>
                <a:cubicBezTo>
                  <a:pt x="4522" y="2701"/>
                  <a:pt x="4579" y="2559"/>
                  <a:pt x="4636" y="2426"/>
                </a:cubicBezTo>
                <a:cubicBezTo>
                  <a:pt x="4636" y="2416"/>
                  <a:pt x="4626" y="2407"/>
                  <a:pt x="4617" y="2369"/>
                </a:cubicBezTo>
                <a:close/>
                <a:moveTo>
                  <a:pt x="2318" y="2511"/>
                </a:moveTo>
                <a:lnTo>
                  <a:pt x="2318" y="2511"/>
                </a:lnTo>
                <a:cubicBezTo>
                  <a:pt x="2214" y="2682"/>
                  <a:pt x="2166" y="2976"/>
                  <a:pt x="2204" y="3223"/>
                </a:cubicBezTo>
                <a:cubicBezTo>
                  <a:pt x="2223" y="2986"/>
                  <a:pt x="2309" y="2758"/>
                  <a:pt x="2318" y="2511"/>
                </a:cubicBezTo>
                <a:close/>
                <a:moveTo>
                  <a:pt x="4208" y="3081"/>
                </a:moveTo>
                <a:cubicBezTo>
                  <a:pt x="4142" y="3166"/>
                  <a:pt x="4123" y="3271"/>
                  <a:pt x="4123" y="3375"/>
                </a:cubicBezTo>
                <a:cubicBezTo>
                  <a:pt x="4189" y="3309"/>
                  <a:pt x="4208" y="3214"/>
                  <a:pt x="4237" y="3128"/>
                </a:cubicBezTo>
                <a:cubicBezTo>
                  <a:pt x="4246" y="3109"/>
                  <a:pt x="4246" y="3081"/>
                  <a:pt x="4208" y="3081"/>
                </a:cubicBezTo>
                <a:close/>
                <a:moveTo>
                  <a:pt x="4066" y="3090"/>
                </a:moveTo>
                <a:cubicBezTo>
                  <a:pt x="4018" y="3195"/>
                  <a:pt x="3942" y="3290"/>
                  <a:pt x="4018" y="3451"/>
                </a:cubicBezTo>
                <a:cubicBezTo>
                  <a:pt x="4037" y="3309"/>
                  <a:pt x="4075" y="3204"/>
                  <a:pt x="4066" y="3090"/>
                </a:cubicBezTo>
                <a:close/>
                <a:moveTo>
                  <a:pt x="2176" y="3508"/>
                </a:moveTo>
                <a:lnTo>
                  <a:pt x="2176" y="3508"/>
                </a:lnTo>
                <a:cubicBezTo>
                  <a:pt x="2119" y="3679"/>
                  <a:pt x="2109" y="3860"/>
                  <a:pt x="2166" y="4012"/>
                </a:cubicBezTo>
                <a:cubicBezTo>
                  <a:pt x="2166" y="3850"/>
                  <a:pt x="2204" y="3689"/>
                  <a:pt x="2176" y="3508"/>
                </a:cubicBezTo>
                <a:close/>
                <a:moveTo>
                  <a:pt x="4161" y="3736"/>
                </a:moveTo>
                <a:lnTo>
                  <a:pt x="4161" y="3736"/>
                </a:lnTo>
                <a:cubicBezTo>
                  <a:pt x="4085" y="3898"/>
                  <a:pt x="4085" y="3917"/>
                  <a:pt x="4085" y="4116"/>
                </a:cubicBezTo>
                <a:cubicBezTo>
                  <a:pt x="4104" y="4050"/>
                  <a:pt x="4123" y="4002"/>
                  <a:pt x="4132" y="3955"/>
                </a:cubicBezTo>
                <a:cubicBezTo>
                  <a:pt x="4142" y="3898"/>
                  <a:pt x="4151" y="3831"/>
                  <a:pt x="4161" y="3736"/>
                </a:cubicBezTo>
                <a:close/>
                <a:moveTo>
                  <a:pt x="3828" y="4496"/>
                </a:moveTo>
                <a:cubicBezTo>
                  <a:pt x="3790" y="4610"/>
                  <a:pt x="3790" y="4610"/>
                  <a:pt x="3809" y="4677"/>
                </a:cubicBezTo>
                <a:cubicBezTo>
                  <a:pt x="3838" y="4620"/>
                  <a:pt x="3847" y="4572"/>
                  <a:pt x="3828" y="4496"/>
                </a:cubicBezTo>
                <a:close/>
                <a:moveTo>
                  <a:pt x="3933" y="4506"/>
                </a:moveTo>
                <a:lnTo>
                  <a:pt x="3933" y="4506"/>
                </a:lnTo>
                <a:cubicBezTo>
                  <a:pt x="3895" y="4582"/>
                  <a:pt x="3885" y="4629"/>
                  <a:pt x="3895" y="4715"/>
                </a:cubicBezTo>
                <a:cubicBezTo>
                  <a:pt x="3952" y="4639"/>
                  <a:pt x="3961" y="4591"/>
                  <a:pt x="3933" y="4506"/>
                </a:cubicBezTo>
                <a:close/>
                <a:moveTo>
                  <a:pt x="3365" y="223"/>
                </a:moveTo>
                <a:cubicBezTo>
                  <a:pt x="3694" y="223"/>
                  <a:pt x="4010" y="308"/>
                  <a:pt x="4313" y="488"/>
                </a:cubicBezTo>
                <a:cubicBezTo>
                  <a:pt x="4351" y="507"/>
                  <a:pt x="4389" y="535"/>
                  <a:pt x="4427" y="554"/>
                </a:cubicBezTo>
                <a:cubicBezTo>
                  <a:pt x="4645" y="668"/>
                  <a:pt x="4769" y="858"/>
                  <a:pt x="4826" y="1086"/>
                </a:cubicBezTo>
                <a:cubicBezTo>
                  <a:pt x="4902" y="1362"/>
                  <a:pt x="4940" y="1637"/>
                  <a:pt x="4911" y="1922"/>
                </a:cubicBezTo>
                <a:cubicBezTo>
                  <a:pt x="4892" y="2122"/>
                  <a:pt x="4816" y="2293"/>
                  <a:pt x="4750" y="2473"/>
                </a:cubicBezTo>
                <a:cubicBezTo>
                  <a:pt x="4645" y="2711"/>
                  <a:pt x="4531" y="2957"/>
                  <a:pt x="4427" y="3204"/>
                </a:cubicBezTo>
                <a:cubicBezTo>
                  <a:pt x="4332" y="3432"/>
                  <a:pt x="4284" y="3670"/>
                  <a:pt x="4227" y="3907"/>
                </a:cubicBezTo>
                <a:cubicBezTo>
                  <a:pt x="4170" y="4202"/>
                  <a:pt x="4104" y="4496"/>
                  <a:pt x="4028" y="4791"/>
                </a:cubicBezTo>
                <a:cubicBezTo>
                  <a:pt x="3990" y="4962"/>
                  <a:pt x="3961" y="5123"/>
                  <a:pt x="3952" y="5294"/>
                </a:cubicBezTo>
                <a:cubicBezTo>
                  <a:pt x="3952" y="5342"/>
                  <a:pt x="3942" y="5380"/>
                  <a:pt x="3933" y="5418"/>
                </a:cubicBezTo>
                <a:cubicBezTo>
                  <a:pt x="3925" y="5419"/>
                  <a:pt x="3918" y="5419"/>
                  <a:pt x="3912" y="5419"/>
                </a:cubicBezTo>
                <a:cubicBezTo>
                  <a:pt x="3874" y="5419"/>
                  <a:pt x="3866" y="5395"/>
                  <a:pt x="3866" y="5370"/>
                </a:cubicBezTo>
                <a:cubicBezTo>
                  <a:pt x="3866" y="5323"/>
                  <a:pt x="3876" y="5275"/>
                  <a:pt x="3885" y="5228"/>
                </a:cubicBezTo>
                <a:cubicBezTo>
                  <a:pt x="3895" y="5152"/>
                  <a:pt x="3904" y="5076"/>
                  <a:pt x="3914" y="5000"/>
                </a:cubicBezTo>
                <a:cubicBezTo>
                  <a:pt x="3914" y="4990"/>
                  <a:pt x="3904" y="4971"/>
                  <a:pt x="3895" y="4933"/>
                </a:cubicBezTo>
                <a:cubicBezTo>
                  <a:pt x="3828" y="5009"/>
                  <a:pt x="3847" y="5095"/>
                  <a:pt x="3828" y="5161"/>
                </a:cubicBezTo>
                <a:cubicBezTo>
                  <a:pt x="3809" y="5228"/>
                  <a:pt x="3809" y="5304"/>
                  <a:pt x="3781" y="5370"/>
                </a:cubicBezTo>
                <a:cubicBezTo>
                  <a:pt x="3733" y="5370"/>
                  <a:pt x="3743" y="5342"/>
                  <a:pt x="3743" y="5323"/>
                </a:cubicBezTo>
                <a:cubicBezTo>
                  <a:pt x="3743" y="5266"/>
                  <a:pt x="3762" y="5218"/>
                  <a:pt x="3762" y="5161"/>
                </a:cubicBezTo>
                <a:cubicBezTo>
                  <a:pt x="3762" y="5133"/>
                  <a:pt x="3752" y="5095"/>
                  <a:pt x="3743" y="5038"/>
                </a:cubicBezTo>
                <a:cubicBezTo>
                  <a:pt x="3667" y="5142"/>
                  <a:pt x="3705" y="5256"/>
                  <a:pt x="3657" y="5351"/>
                </a:cubicBezTo>
                <a:cubicBezTo>
                  <a:pt x="3610" y="5351"/>
                  <a:pt x="3572" y="5342"/>
                  <a:pt x="3524" y="5304"/>
                </a:cubicBezTo>
                <a:cubicBezTo>
                  <a:pt x="3524" y="5294"/>
                  <a:pt x="3515" y="5285"/>
                  <a:pt x="3515" y="5266"/>
                </a:cubicBezTo>
                <a:cubicBezTo>
                  <a:pt x="3524" y="5218"/>
                  <a:pt x="3534" y="5171"/>
                  <a:pt x="3543" y="5123"/>
                </a:cubicBezTo>
                <a:cubicBezTo>
                  <a:pt x="3553" y="5066"/>
                  <a:pt x="3572" y="5009"/>
                  <a:pt x="3562" y="4924"/>
                </a:cubicBezTo>
                <a:lnTo>
                  <a:pt x="3562" y="4924"/>
                </a:lnTo>
                <a:cubicBezTo>
                  <a:pt x="3496" y="4981"/>
                  <a:pt x="3496" y="5047"/>
                  <a:pt x="3477" y="5104"/>
                </a:cubicBezTo>
                <a:cubicBezTo>
                  <a:pt x="3458" y="5161"/>
                  <a:pt x="3448" y="5218"/>
                  <a:pt x="3439" y="5275"/>
                </a:cubicBezTo>
                <a:cubicBezTo>
                  <a:pt x="3420" y="5278"/>
                  <a:pt x="3400" y="5280"/>
                  <a:pt x="3381" y="5280"/>
                </a:cubicBezTo>
                <a:cubicBezTo>
                  <a:pt x="3335" y="5280"/>
                  <a:pt x="3289" y="5268"/>
                  <a:pt x="3249" y="5228"/>
                </a:cubicBezTo>
                <a:cubicBezTo>
                  <a:pt x="3259" y="5161"/>
                  <a:pt x="3259" y="5095"/>
                  <a:pt x="3268" y="5000"/>
                </a:cubicBezTo>
                <a:lnTo>
                  <a:pt x="3268" y="5000"/>
                </a:lnTo>
                <a:cubicBezTo>
                  <a:pt x="3202" y="5057"/>
                  <a:pt x="3221" y="5114"/>
                  <a:pt x="3202" y="5161"/>
                </a:cubicBezTo>
                <a:cubicBezTo>
                  <a:pt x="3189" y="5194"/>
                  <a:pt x="3184" y="5208"/>
                  <a:pt x="3156" y="5208"/>
                </a:cubicBezTo>
                <a:cubicBezTo>
                  <a:pt x="3143" y="5208"/>
                  <a:pt x="3124" y="5205"/>
                  <a:pt x="3097" y="5199"/>
                </a:cubicBezTo>
                <a:cubicBezTo>
                  <a:pt x="3097" y="5133"/>
                  <a:pt x="3097" y="5066"/>
                  <a:pt x="3107" y="5000"/>
                </a:cubicBezTo>
                <a:lnTo>
                  <a:pt x="3088" y="5000"/>
                </a:lnTo>
                <a:cubicBezTo>
                  <a:pt x="3069" y="5057"/>
                  <a:pt x="3050" y="5114"/>
                  <a:pt x="3040" y="5171"/>
                </a:cubicBezTo>
                <a:cubicBezTo>
                  <a:pt x="3012" y="5175"/>
                  <a:pt x="2982" y="5178"/>
                  <a:pt x="2952" y="5178"/>
                </a:cubicBezTo>
                <a:cubicBezTo>
                  <a:pt x="2861" y="5178"/>
                  <a:pt x="2760" y="5156"/>
                  <a:pt x="2632" y="5114"/>
                </a:cubicBezTo>
                <a:cubicBezTo>
                  <a:pt x="2603" y="5028"/>
                  <a:pt x="2689" y="4962"/>
                  <a:pt x="2660" y="4867"/>
                </a:cubicBezTo>
                <a:lnTo>
                  <a:pt x="2660" y="4867"/>
                </a:lnTo>
                <a:cubicBezTo>
                  <a:pt x="2622" y="4876"/>
                  <a:pt x="2613" y="4914"/>
                  <a:pt x="2603" y="4943"/>
                </a:cubicBezTo>
                <a:cubicBezTo>
                  <a:pt x="2584" y="4990"/>
                  <a:pt x="2594" y="5047"/>
                  <a:pt x="2556" y="5085"/>
                </a:cubicBezTo>
                <a:cubicBezTo>
                  <a:pt x="2518" y="5085"/>
                  <a:pt x="2518" y="5066"/>
                  <a:pt x="2518" y="5047"/>
                </a:cubicBezTo>
                <a:cubicBezTo>
                  <a:pt x="2527" y="4962"/>
                  <a:pt x="2546" y="4886"/>
                  <a:pt x="2556" y="4810"/>
                </a:cubicBezTo>
                <a:cubicBezTo>
                  <a:pt x="2556" y="4772"/>
                  <a:pt x="2556" y="4734"/>
                  <a:pt x="2556" y="4696"/>
                </a:cubicBezTo>
                <a:cubicBezTo>
                  <a:pt x="2461" y="4819"/>
                  <a:pt x="2451" y="4962"/>
                  <a:pt x="2432" y="5114"/>
                </a:cubicBezTo>
                <a:cubicBezTo>
                  <a:pt x="2394" y="5104"/>
                  <a:pt x="2366" y="5104"/>
                  <a:pt x="2328" y="5104"/>
                </a:cubicBezTo>
                <a:cubicBezTo>
                  <a:pt x="2280" y="4933"/>
                  <a:pt x="2385" y="4762"/>
                  <a:pt x="2356" y="4582"/>
                </a:cubicBezTo>
                <a:lnTo>
                  <a:pt x="2356" y="4582"/>
                </a:lnTo>
                <a:cubicBezTo>
                  <a:pt x="2309" y="4610"/>
                  <a:pt x="2299" y="4658"/>
                  <a:pt x="2290" y="4696"/>
                </a:cubicBezTo>
                <a:cubicBezTo>
                  <a:pt x="2280" y="4810"/>
                  <a:pt x="2271" y="4924"/>
                  <a:pt x="2252" y="5028"/>
                </a:cubicBezTo>
                <a:cubicBezTo>
                  <a:pt x="2252" y="5047"/>
                  <a:pt x="2233" y="5076"/>
                  <a:pt x="2214" y="5095"/>
                </a:cubicBezTo>
                <a:cubicBezTo>
                  <a:pt x="2202" y="5101"/>
                  <a:pt x="2191" y="5104"/>
                  <a:pt x="2179" y="5104"/>
                </a:cubicBezTo>
                <a:cubicBezTo>
                  <a:pt x="2142" y="5104"/>
                  <a:pt x="2109" y="5074"/>
                  <a:pt x="2109" y="5038"/>
                </a:cubicBezTo>
                <a:cubicBezTo>
                  <a:pt x="2109" y="4962"/>
                  <a:pt x="2109" y="4886"/>
                  <a:pt x="2109" y="4810"/>
                </a:cubicBezTo>
                <a:cubicBezTo>
                  <a:pt x="2109" y="4715"/>
                  <a:pt x="2119" y="4610"/>
                  <a:pt x="2119" y="4506"/>
                </a:cubicBezTo>
                <a:cubicBezTo>
                  <a:pt x="2119" y="4496"/>
                  <a:pt x="2109" y="4487"/>
                  <a:pt x="2100" y="4468"/>
                </a:cubicBezTo>
                <a:cubicBezTo>
                  <a:pt x="2052" y="4487"/>
                  <a:pt x="2062" y="4525"/>
                  <a:pt x="2062" y="4563"/>
                </a:cubicBezTo>
                <a:cubicBezTo>
                  <a:pt x="2052" y="4696"/>
                  <a:pt x="2062" y="4838"/>
                  <a:pt x="2062" y="4971"/>
                </a:cubicBezTo>
                <a:cubicBezTo>
                  <a:pt x="2062" y="5009"/>
                  <a:pt x="2052" y="5047"/>
                  <a:pt x="2052" y="5085"/>
                </a:cubicBezTo>
                <a:cubicBezTo>
                  <a:pt x="2014" y="5095"/>
                  <a:pt x="1986" y="5095"/>
                  <a:pt x="1957" y="5095"/>
                </a:cubicBezTo>
                <a:cubicBezTo>
                  <a:pt x="1948" y="5085"/>
                  <a:pt x="1938" y="5076"/>
                  <a:pt x="1938" y="5066"/>
                </a:cubicBezTo>
                <a:cubicBezTo>
                  <a:pt x="1948" y="4791"/>
                  <a:pt x="1938" y="4515"/>
                  <a:pt x="1957" y="4249"/>
                </a:cubicBezTo>
                <a:cubicBezTo>
                  <a:pt x="1967" y="4012"/>
                  <a:pt x="1986" y="3774"/>
                  <a:pt x="2005" y="3527"/>
                </a:cubicBezTo>
                <a:cubicBezTo>
                  <a:pt x="2005" y="3423"/>
                  <a:pt x="2005" y="3309"/>
                  <a:pt x="2024" y="3195"/>
                </a:cubicBezTo>
                <a:cubicBezTo>
                  <a:pt x="2052" y="3005"/>
                  <a:pt x="2081" y="2825"/>
                  <a:pt x="2119" y="2635"/>
                </a:cubicBezTo>
                <a:cubicBezTo>
                  <a:pt x="2147" y="2483"/>
                  <a:pt x="2176" y="2331"/>
                  <a:pt x="2204" y="2179"/>
                </a:cubicBezTo>
                <a:cubicBezTo>
                  <a:pt x="2233" y="1998"/>
                  <a:pt x="2233" y="1827"/>
                  <a:pt x="2195" y="1647"/>
                </a:cubicBezTo>
                <a:cubicBezTo>
                  <a:pt x="2147" y="1409"/>
                  <a:pt x="2176" y="1172"/>
                  <a:pt x="2242" y="944"/>
                </a:cubicBezTo>
                <a:cubicBezTo>
                  <a:pt x="2299" y="687"/>
                  <a:pt x="2461" y="507"/>
                  <a:pt x="2670" y="364"/>
                </a:cubicBezTo>
                <a:cubicBezTo>
                  <a:pt x="2727" y="317"/>
                  <a:pt x="2812" y="288"/>
                  <a:pt x="2888" y="279"/>
                </a:cubicBezTo>
                <a:cubicBezTo>
                  <a:pt x="3050" y="242"/>
                  <a:pt x="3209" y="223"/>
                  <a:pt x="3365" y="223"/>
                </a:cubicBezTo>
                <a:close/>
                <a:moveTo>
                  <a:pt x="2166" y="5456"/>
                </a:moveTo>
                <a:cubicBezTo>
                  <a:pt x="2090" y="5503"/>
                  <a:pt x="2071" y="5588"/>
                  <a:pt x="2043" y="5664"/>
                </a:cubicBezTo>
                <a:cubicBezTo>
                  <a:pt x="2119" y="5626"/>
                  <a:pt x="2166" y="5560"/>
                  <a:pt x="2185" y="5484"/>
                </a:cubicBezTo>
                <a:cubicBezTo>
                  <a:pt x="2185" y="5475"/>
                  <a:pt x="2176" y="5465"/>
                  <a:pt x="2166" y="5456"/>
                </a:cubicBezTo>
                <a:close/>
                <a:moveTo>
                  <a:pt x="1188" y="5636"/>
                </a:moveTo>
                <a:cubicBezTo>
                  <a:pt x="1188" y="5664"/>
                  <a:pt x="1178" y="5683"/>
                  <a:pt x="1150" y="5693"/>
                </a:cubicBezTo>
                <a:cubicBezTo>
                  <a:pt x="1159" y="5674"/>
                  <a:pt x="1178" y="5655"/>
                  <a:pt x="1188" y="5636"/>
                </a:cubicBezTo>
                <a:close/>
                <a:moveTo>
                  <a:pt x="2299" y="5456"/>
                </a:moveTo>
                <a:cubicBezTo>
                  <a:pt x="2214" y="5532"/>
                  <a:pt x="2185" y="5588"/>
                  <a:pt x="2176" y="5693"/>
                </a:cubicBezTo>
                <a:cubicBezTo>
                  <a:pt x="2204" y="5664"/>
                  <a:pt x="2233" y="5645"/>
                  <a:pt x="2261" y="5617"/>
                </a:cubicBezTo>
                <a:cubicBezTo>
                  <a:pt x="2271" y="5626"/>
                  <a:pt x="2290" y="5636"/>
                  <a:pt x="2299" y="5645"/>
                </a:cubicBezTo>
                <a:cubicBezTo>
                  <a:pt x="2337" y="5617"/>
                  <a:pt x="2366" y="5579"/>
                  <a:pt x="2375" y="5532"/>
                </a:cubicBezTo>
                <a:cubicBezTo>
                  <a:pt x="2375" y="5522"/>
                  <a:pt x="2366" y="5513"/>
                  <a:pt x="2347" y="5484"/>
                </a:cubicBezTo>
                <a:cubicBezTo>
                  <a:pt x="2328" y="5503"/>
                  <a:pt x="2318" y="5513"/>
                  <a:pt x="2309" y="5532"/>
                </a:cubicBezTo>
                <a:cubicBezTo>
                  <a:pt x="2309" y="5503"/>
                  <a:pt x="2337" y="5475"/>
                  <a:pt x="2299" y="5456"/>
                </a:cubicBezTo>
                <a:close/>
                <a:moveTo>
                  <a:pt x="2024" y="5475"/>
                </a:moveTo>
                <a:lnTo>
                  <a:pt x="2024" y="5475"/>
                </a:lnTo>
                <a:cubicBezTo>
                  <a:pt x="1929" y="5550"/>
                  <a:pt x="1910" y="5579"/>
                  <a:pt x="1872" y="5712"/>
                </a:cubicBezTo>
                <a:cubicBezTo>
                  <a:pt x="1957" y="5645"/>
                  <a:pt x="2014" y="5579"/>
                  <a:pt x="2024" y="5475"/>
                </a:cubicBezTo>
                <a:close/>
                <a:moveTo>
                  <a:pt x="2917" y="5532"/>
                </a:moveTo>
                <a:lnTo>
                  <a:pt x="2917" y="5532"/>
                </a:lnTo>
                <a:cubicBezTo>
                  <a:pt x="2869" y="5626"/>
                  <a:pt x="2879" y="5693"/>
                  <a:pt x="2955" y="5731"/>
                </a:cubicBezTo>
                <a:cubicBezTo>
                  <a:pt x="2945" y="5655"/>
                  <a:pt x="2964" y="5588"/>
                  <a:pt x="2917" y="5532"/>
                </a:cubicBezTo>
                <a:close/>
                <a:moveTo>
                  <a:pt x="3154" y="5541"/>
                </a:moveTo>
                <a:cubicBezTo>
                  <a:pt x="3126" y="5598"/>
                  <a:pt x="3126" y="5664"/>
                  <a:pt x="3135" y="5731"/>
                </a:cubicBezTo>
                <a:cubicBezTo>
                  <a:pt x="3211" y="5645"/>
                  <a:pt x="3221" y="5645"/>
                  <a:pt x="3154" y="5541"/>
                </a:cubicBezTo>
                <a:close/>
                <a:moveTo>
                  <a:pt x="1492" y="5513"/>
                </a:moveTo>
                <a:lnTo>
                  <a:pt x="1492" y="5513"/>
                </a:lnTo>
                <a:cubicBezTo>
                  <a:pt x="1397" y="5588"/>
                  <a:pt x="1311" y="5655"/>
                  <a:pt x="1235" y="5712"/>
                </a:cubicBezTo>
                <a:cubicBezTo>
                  <a:pt x="1254" y="5730"/>
                  <a:pt x="1272" y="5741"/>
                  <a:pt x="1291" y="5741"/>
                </a:cubicBezTo>
                <a:cubicBezTo>
                  <a:pt x="1301" y="5741"/>
                  <a:pt x="1311" y="5738"/>
                  <a:pt x="1321" y="5731"/>
                </a:cubicBezTo>
                <a:cubicBezTo>
                  <a:pt x="1368" y="5683"/>
                  <a:pt x="1425" y="5636"/>
                  <a:pt x="1473" y="5588"/>
                </a:cubicBezTo>
                <a:cubicBezTo>
                  <a:pt x="1482" y="5579"/>
                  <a:pt x="1482" y="5560"/>
                  <a:pt x="1492" y="5513"/>
                </a:cubicBezTo>
                <a:close/>
                <a:moveTo>
                  <a:pt x="3306" y="5579"/>
                </a:moveTo>
                <a:lnTo>
                  <a:pt x="3306" y="5579"/>
                </a:lnTo>
                <a:cubicBezTo>
                  <a:pt x="3249" y="5617"/>
                  <a:pt x="3240" y="5674"/>
                  <a:pt x="3287" y="5797"/>
                </a:cubicBezTo>
                <a:cubicBezTo>
                  <a:pt x="3335" y="5721"/>
                  <a:pt x="3325" y="5655"/>
                  <a:pt x="3306" y="5579"/>
                </a:cubicBezTo>
                <a:close/>
                <a:moveTo>
                  <a:pt x="3458" y="5598"/>
                </a:moveTo>
                <a:cubicBezTo>
                  <a:pt x="3467" y="5683"/>
                  <a:pt x="3477" y="5750"/>
                  <a:pt x="3486" y="5816"/>
                </a:cubicBezTo>
                <a:lnTo>
                  <a:pt x="3496" y="5816"/>
                </a:lnTo>
                <a:cubicBezTo>
                  <a:pt x="3515" y="5674"/>
                  <a:pt x="3515" y="5674"/>
                  <a:pt x="3458" y="5598"/>
                </a:cubicBezTo>
                <a:close/>
                <a:moveTo>
                  <a:pt x="1378" y="5484"/>
                </a:moveTo>
                <a:cubicBezTo>
                  <a:pt x="1349" y="5503"/>
                  <a:pt x="1321" y="5513"/>
                  <a:pt x="1302" y="5532"/>
                </a:cubicBezTo>
                <a:cubicBezTo>
                  <a:pt x="1264" y="5560"/>
                  <a:pt x="1226" y="5598"/>
                  <a:pt x="1188" y="5636"/>
                </a:cubicBezTo>
                <a:cubicBezTo>
                  <a:pt x="1182" y="5618"/>
                  <a:pt x="1168" y="5607"/>
                  <a:pt x="1153" y="5607"/>
                </a:cubicBezTo>
                <a:cubicBezTo>
                  <a:pt x="1146" y="5607"/>
                  <a:pt x="1138" y="5610"/>
                  <a:pt x="1131" y="5617"/>
                </a:cubicBezTo>
                <a:cubicBezTo>
                  <a:pt x="1055" y="5683"/>
                  <a:pt x="998" y="5750"/>
                  <a:pt x="960" y="5845"/>
                </a:cubicBezTo>
                <a:cubicBezTo>
                  <a:pt x="950" y="5854"/>
                  <a:pt x="960" y="5864"/>
                  <a:pt x="969" y="5902"/>
                </a:cubicBezTo>
                <a:cubicBezTo>
                  <a:pt x="1036" y="5816"/>
                  <a:pt x="1093" y="5759"/>
                  <a:pt x="1150" y="5693"/>
                </a:cubicBezTo>
                <a:lnTo>
                  <a:pt x="1150" y="5693"/>
                </a:lnTo>
                <a:cubicBezTo>
                  <a:pt x="1140" y="5731"/>
                  <a:pt x="1140" y="5769"/>
                  <a:pt x="1131" y="5816"/>
                </a:cubicBezTo>
                <a:cubicBezTo>
                  <a:pt x="1169" y="5778"/>
                  <a:pt x="1207" y="5740"/>
                  <a:pt x="1235" y="5712"/>
                </a:cubicBezTo>
                <a:cubicBezTo>
                  <a:pt x="1283" y="5655"/>
                  <a:pt x="1330" y="5607"/>
                  <a:pt x="1378" y="5550"/>
                </a:cubicBezTo>
                <a:cubicBezTo>
                  <a:pt x="1387" y="5532"/>
                  <a:pt x="1406" y="5513"/>
                  <a:pt x="1378" y="5484"/>
                </a:cubicBezTo>
                <a:close/>
                <a:moveTo>
                  <a:pt x="3638" y="5636"/>
                </a:moveTo>
                <a:lnTo>
                  <a:pt x="3638" y="5636"/>
                </a:lnTo>
                <a:cubicBezTo>
                  <a:pt x="3619" y="5740"/>
                  <a:pt x="3638" y="5826"/>
                  <a:pt x="3648" y="5930"/>
                </a:cubicBezTo>
                <a:cubicBezTo>
                  <a:pt x="3695" y="5769"/>
                  <a:pt x="3695" y="5740"/>
                  <a:pt x="3638" y="5636"/>
                </a:cubicBezTo>
                <a:close/>
                <a:moveTo>
                  <a:pt x="969" y="5702"/>
                </a:moveTo>
                <a:lnTo>
                  <a:pt x="969" y="5702"/>
                </a:lnTo>
                <a:cubicBezTo>
                  <a:pt x="884" y="5750"/>
                  <a:pt x="846" y="5826"/>
                  <a:pt x="817" y="5949"/>
                </a:cubicBezTo>
                <a:cubicBezTo>
                  <a:pt x="903" y="5873"/>
                  <a:pt x="941" y="5788"/>
                  <a:pt x="969" y="5702"/>
                </a:cubicBezTo>
                <a:close/>
                <a:moveTo>
                  <a:pt x="3771" y="5664"/>
                </a:moveTo>
                <a:cubicBezTo>
                  <a:pt x="3771" y="5788"/>
                  <a:pt x="3762" y="5892"/>
                  <a:pt x="3762" y="6006"/>
                </a:cubicBezTo>
                <a:cubicBezTo>
                  <a:pt x="3781" y="5997"/>
                  <a:pt x="3790" y="5997"/>
                  <a:pt x="3790" y="5987"/>
                </a:cubicBezTo>
                <a:cubicBezTo>
                  <a:pt x="3838" y="5902"/>
                  <a:pt x="3838" y="5797"/>
                  <a:pt x="3819" y="5702"/>
                </a:cubicBezTo>
                <a:cubicBezTo>
                  <a:pt x="3819" y="5693"/>
                  <a:pt x="3800" y="5683"/>
                  <a:pt x="3771" y="5664"/>
                </a:cubicBezTo>
                <a:close/>
                <a:moveTo>
                  <a:pt x="3952" y="5759"/>
                </a:moveTo>
                <a:cubicBezTo>
                  <a:pt x="3923" y="5854"/>
                  <a:pt x="3942" y="5940"/>
                  <a:pt x="3952" y="6035"/>
                </a:cubicBezTo>
                <a:cubicBezTo>
                  <a:pt x="4009" y="5902"/>
                  <a:pt x="4009" y="5873"/>
                  <a:pt x="3952" y="5759"/>
                </a:cubicBezTo>
                <a:close/>
                <a:moveTo>
                  <a:pt x="4522" y="5911"/>
                </a:moveTo>
                <a:lnTo>
                  <a:pt x="4522" y="5911"/>
                </a:lnTo>
                <a:cubicBezTo>
                  <a:pt x="4493" y="5968"/>
                  <a:pt x="4512" y="6006"/>
                  <a:pt x="4541" y="6054"/>
                </a:cubicBezTo>
                <a:cubicBezTo>
                  <a:pt x="4569" y="5997"/>
                  <a:pt x="4550" y="5959"/>
                  <a:pt x="4522" y="5911"/>
                </a:cubicBezTo>
                <a:close/>
                <a:moveTo>
                  <a:pt x="808" y="5778"/>
                </a:moveTo>
                <a:cubicBezTo>
                  <a:pt x="732" y="5778"/>
                  <a:pt x="713" y="5826"/>
                  <a:pt x="694" y="5864"/>
                </a:cubicBezTo>
                <a:cubicBezTo>
                  <a:pt x="666" y="5911"/>
                  <a:pt x="628" y="5968"/>
                  <a:pt x="647" y="6063"/>
                </a:cubicBezTo>
                <a:cubicBezTo>
                  <a:pt x="713" y="5959"/>
                  <a:pt x="770" y="5883"/>
                  <a:pt x="808" y="5778"/>
                </a:cubicBezTo>
                <a:close/>
                <a:moveTo>
                  <a:pt x="4721" y="5911"/>
                </a:moveTo>
                <a:lnTo>
                  <a:pt x="4721" y="5911"/>
                </a:lnTo>
                <a:cubicBezTo>
                  <a:pt x="4693" y="6025"/>
                  <a:pt x="4693" y="6025"/>
                  <a:pt x="4740" y="6101"/>
                </a:cubicBezTo>
                <a:cubicBezTo>
                  <a:pt x="4759" y="6035"/>
                  <a:pt x="4769" y="5978"/>
                  <a:pt x="4721" y="5911"/>
                </a:cubicBezTo>
                <a:close/>
                <a:moveTo>
                  <a:pt x="4066" y="5864"/>
                </a:moveTo>
                <a:lnTo>
                  <a:pt x="4066" y="5864"/>
                </a:lnTo>
                <a:cubicBezTo>
                  <a:pt x="4056" y="5959"/>
                  <a:pt x="4075" y="6044"/>
                  <a:pt x="4104" y="6130"/>
                </a:cubicBezTo>
                <a:cubicBezTo>
                  <a:pt x="4151" y="5997"/>
                  <a:pt x="4142" y="5921"/>
                  <a:pt x="4066" y="5864"/>
                </a:cubicBezTo>
                <a:close/>
                <a:moveTo>
                  <a:pt x="4864" y="5997"/>
                </a:moveTo>
                <a:lnTo>
                  <a:pt x="4864" y="5997"/>
                </a:lnTo>
                <a:cubicBezTo>
                  <a:pt x="4845" y="6044"/>
                  <a:pt x="4826" y="6092"/>
                  <a:pt x="4854" y="6177"/>
                </a:cubicBezTo>
                <a:cubicBezTo>
                  <a:pt x="4883" y="6101"/>
                  <a:pt x="4911" y="6054"/>
                  <a:pt x="4864" y="5997"/>
                </a:cubicBezTo>
                <a:close/>
                <a:moveTo>
                  <a:pt x="4997" y="5978"/>
                </a:moveTo>
                <a:cubicBezTo>
                  <a:pt x="4968" y="6054"/>
                  <a:pt x="4968" y="6120"/>
                  <a:pt x="4997" y="6187"/>
                </a:cubicBezTo>
                <a:cubicBezTo>
                  <a:pt x="5016" y="6120"/>
                  <a:pt x="5073" y="6054"/>
                  <a:pt x="4997" y="5978"/>
                </a:cubicBezTo>
                <a:close/>
                <a:moveTo>
                  <a:pt x="5130" y="6073"/>
                </a:moveTo>
                <a:cubicBezTo>
                  <a:pt x="5101" y="6177"/>
                  <a:pt x="5101" y="6177"/>
                  <a:pt x="5139" y="6272"/>
                </a:cubicBezTo>
                <a:cubicBezTo>
                  <a:pt x="5177" y="6215"/>
                  <a:pt x="5168" y="6149"/>
                  <a:pt x="5130" y="6073"/>
                </a:cubicBezTo>
                <a:close/>
                <a:moveTo>
                  <a:pt x="5234" y="6168"/>
                </a:moveTo>
                <a:cubicBezTo>
                  <a:pt x="5234" y="6253"/>
                  <a:pt x="5234" y="6310"/>
                  <a:pt x="5234" y="6405"/>
                </a:cubicBezTo>
                <a:cubicBezTo>
                  <a:pt x="5310" y="6329"/>
                  <a:pt x="5282" y="6263"/>
                  <a:pt x="5272" y="6215"/>
                </a:cubicBezTo>
                <a:cubicBezTo>
                  <a:pt x="5272" y="6206"/>
                  <a:pt x="5253" y="6196"/>
                  <a:pt x="5234" y="6168"/>
                </a:cubicBezTo>
                <a:close/>
                <a:moveTo>
                  <a:pt x="485" y="6168"/>
                </a:moveTo>
                <a:cubicBezTo>
                  <a:pt x="428" y="6196"/>
                  <a:pt x="419" y="6234"/>
                  <a:pt x="409" y="6272"/>
                </a:cubicBezTo>
                <a:cubicBezTo>
                  <a:pt x="390" y="6339"/>
                  <a:pt x="390" y="6405"/>
                  <a:pt x="428" y="6500"/>
                </a:cubicBezTo>
                <a:cubicBezTo>
                  <a:pt x="447" y="6367"/>
                  <a:pt x="466" y="6272"/>
                  <a:pt x="485" y="6168"/>
                </a:cubicBezTo>
                <a:close/>
                <a:moveTo>
                  <a:pt x="1710" y="6377"/>
                </a:moveTo>
                <a:cubicBezTo>
                  <a:pt x="1672" y="6443"/>
                  <a:pt x="1644" y="6472"/>
                  <a:pt x="1691" y="6500"/>
                </a:cubicBezTo>
                <a:cubicBezTo>
                  <a:pt x="1691" y="6491"/>
                  <a:pt x="1701" y="6481"/>
                  <a:pt x="1701" y="6462"/>
                </a:cubicBezTo>
                <a:cubicBezTo>
                  <a:pt x="1710" y="6443"/>
                  <a:pt x="1710" y="6424"/>
                  <a:pt x="1710" y="6377"/>
                </a:cubicBezTo>
                <a:close/>
                <a:moveTo>
                  <a:pt x="1900" y="6415"/>
                </a:moveTo>
                <a:lnTo>
                  <a:pt x="1900" y="6415"/>
                </a:lnTo>
                <a:cubicBezTo>
                  <a:pt x="1891" y="6462"/>
                  <a:pt x="1881" y="6510"/>
                  <a:pt x="1881" y="6548"/>
                </a:cubicBezTo>
                <a:cubicBezTo>
                  <a:pt x="1957" y="6481"/>
                  <a:pt x="1957" y="6472"/>
                  <a:pt x="1900" y="6415"/>
                </a:cubicBezTo>
                <a:close/>
                <a:moveTo>
                  <a:pt x="1834" y="6386"/>
                </a:moveTo>
                <a:cubicBezTo>
                  <a:pt x="1767" y="6405"/>
                  <a:pt x="1777" y="6462"/>
                  <a:pt x="1767" y="6500"/>
                </a:cubicBezTo>
                <a:cubicBezTo>
                  <a:pt x="1767" y="6529"/>
                  <a:pt x="1767" y="6557"/>
                  <a:pt x="1805" y="6557"/>
                </a:cubicBezTo>
                <a:cubicBezTo>
                  <a:pt x="1815" y="6500"/>
                  <a:pt x="1824" y="6443"/>
                  <a:pt x="1834" y="6386"/>
                </a:cubicBezTo>
                <a:close/>
                <a:moveTo>
                  <a:pt x="4997" y="6567"/>
                </a:moveTo>
                <a:cubicBezTo>
                  <a:pt x="5011" y="6572"/>
                  <a:pt x="5023" y="6572"/>
                  <a:pt x="5032" y="6572"/>
                </a:cubicBezTo>
                <a:cubicBezTo>
                  <a:pt x="5042" y="6572"/>
                  <a:pt x="5049" y="6572"/>
                  <a:pt x="5054" y="6576"/>
                </a:cubicBezTo>
                <a:cubicBezTo>
                  <a:pt x="5063" y="6586"/>
                  <a:pt x="5063" y="6605"/>
                  <a:pt x="5063" y="6614"/>
                </a:cubicBezTo>
                <a:lnTo>
                  <a:pt x="5025" y="6614"/>
                </a:lnTo>
                <a:cubicBezTo>
                  <a:pt x="5016" y="6605"/>
                  <a:pt x="5016" y="6586"/>
                  <a:pt x="4997" y="6567"/>
                </a:cubicBezTo>
                <a:close/>
                <a:moveTo>
                  <a:pt x="381" y="6139"/>
                </a:moveTo>
                <a:cubicBezTo>
                  <a:pt x="362" y="6139"/>
                  <a:pt x="352" y="6139"/>
                  <a:pt x="343" y="6149"/>
                </a:cubicBezTo>
                <a:cubicBezTo>
                  <a:pt x="324" y="6225"/>
                  <a:pt x="295" y="6301"/>
                  <a:pt x="276" y="6377"/>
                </a:cubicBezTo>
                <a:cubicBezTo>
                  <a:pt x="257" y="6472"/>
                  <a:pt x="229" y="6576"/>
                  <a:pt x="248" y="6681"/>
                </a:cubicBezTo>
                <a:cubicBezTo>
                  <a:pt x="295" y="6529"/>
                  <a:pt x="343" y="6377"/>
                  <a:pt x="381" y="6215"/>
                </a:cubicBezTo>
                <a:cubicBezTo>
                  <a:pt x="381" y="6187"/>
                  <a:pt x="381" y="6168"/>
                  <a:pt x="381" y="6139"/>
                </a:cubicBezTo>
                <a:close/>
                <a:moveTo>
                  <a:pt x="4009" y="6548"/>
                </a:moveTo>
                <a:lnTo>
                  <a:pt x="4009" y="6548"/>
                </a:lnTo>
                <a:cubicBezTo>
                  <a:pt x="3933" y="6595"/>
                  <a:pt x="3904" y="6643"/>
                  <a:pt x="3904" y="6719"/>
                </a:cubicBezTo>
                <a:cubicBezTo>
                  <a:pt x="3952" y="6671"/>
                  <a:pt x="4009" y="6633"/>
                  <a:pt x="4009" y="6548"/>
                </a:cubicBezTo>
                <a:close/>
                <a:moveTo>
                  <a:pt x="5002" y="6460"/>
                </a:moveTo>
                <a:cubicBezTo>
                  <a:pt x="4932" y="6460"/>
                  <a:pt x="4888" y="6482"/>
                  <a:pt x="4864" y="6538"/>
                </a:cubicBezTo>
                <a:cubicBezTo>
                  <a:pt x="4835" y="6586"/>
                  <a:pt x="4854" y="6652"/>
                  <a:pt x="4911" y="6700"/>
                </a:cubicBezTo>
                <a:cubicBezTo>
                  <a:pt x="4930" y="6709"/>
                  <a:pt x="4940" y="6719"/>
                  <a:pt x="4959" y="6728"/>
                </a:cubicBezTo>
                <a:cubicBezTo>
                  <a:pt x="4974" y="6736"/>
                  <a:pt x="4990" y="6739"/>
                  <a:pt x="5007" y="6739"/>
                </a:cubicBezTo>
                <a:cubicBezTo>
                  <a:pt x="5054" y="6739"/>
                  <a:pt x="5107" y="6711"/>
                  <a:pt x="5149" y="6662"/>
                </a:cubicBezTo>
                <a:cubicBezTo>
                  <a:pt x="5177" y="6624"/>
                  <a:pt x="5168" y="6548"/>
                  <a:pt x="5120" y="6500"/>
                </a:cubicBezTo>
                <a:cubicBezTo>
                  <a:pt x="5092" y="6481"/>
                  <a:pt x="5054" y="6472"/>
                  <a:pt x="5044" y="6462"/>
                </a:cubicBezTo>
                <a:cubicBezTo>
                  <a:pt x="5029" y="6461"/>
                  <a:pt x="5015" y="6460"/>
                  <a:pt x="5002" y="6460"/>
                </a:cubicBezTo>
                <a:close/>
                <a:moveTo>
                  <a:pt x="2822" y="6662"/>
                </a:moveTo>
                <a:cubicBezTo>
                  <a:pt x="2831" y="6671"/>
                  <a:pt x="2841" y="6690"/>
                  <a:pt x="2850" y="6709"/>
                </a:cubicBezTo>
                <a:cubicBezTo>
                  <a:pt x="2850" y="6719"/>
                  <a:pt x="2831" y="6728"/>
                  <a:pt x="2822" y="6747"/>
                </a:cubicBezTo>
                <a:cubicBezTo>
                  <a:pt x="2803" y="6728"/>
                  <a:pt x="2784" y="6719"/>
                  <a:pt x="2774" y="6700"/>
                </a:cubicBezTo>
                <a:cubicBezTo>
                  <a:pt x="2774" y="6690"/>
                  <a:pt x="2774" y="6671"/>
                  <a:pt x="2774" y="6671"/>
                </a:cubicBezTo>
                <a:cubicBezTo>
                  <a:pt x="2793" y="6662"/>
                  <a:pt x="2812" y="6662"/>
                  <a:pt x="2822" y="6662"/>
                </a:cubicBezTo>
                <a:close/>
                <a:moveTo>
                  <a:pt x="1568" y="6776"/>
                </a:moveTo>
                <a:cubicBezTo>
                  <a:pt x="1568" y="6785"/>
                  <a:pt x="1558" y="6795"/>
                  <a:pt x="1549" y="6795"/>
                </a:cubicBezTo>
                <a:cubicBezTo>
                  <a:pt x="1549" y="6804"/>
                  <a:pt x="1558" y="6814"/>
                  <a:pt x="1558" y="6823"/>
                </a:cubicBezTo>
                <a:cubicBezTo>
                  <a:pt x="1568" y="6814"/>
                  <a:pt x="1577" y="6814"/>
                  <a:pt x="1577" y="6804"/>
                </a:cubicBezTo>
                <a:cubicBezTo>
                  <a:pt x="1577" y="6795"/>
                  <a:pt x="1568" y="6785"/>
                  <a:pt x="1568" y="6776"/>
                </a:cubicBezTo>
                <a:close/>
                <a:moveTo>
                  <a:pt x="3637" y="6372"/>
                </a:moveTo>
                <a:cubicBezTo>
                  <a:pt x="3652" y="6372"/>
                  <a:pt x="3669" y="6374"/>
                  <a:pt x="3686" y="6377"/>
                </a:cubicBezTo>
                <a:cubicBezTo>
                  <a:pt x="3752" y="6386"/>
                  <a:pt x="3819" y="6396"/>
                  <a:pt x="3885" y="6415"/>
                </a:cubicBezTo>
                <a:cubicBezTo>
                  <a:pt x="3971" y="6443"/>
                  <a:pt x="4047" y="6491"/>
                  <a:pt x="4075" y="6586"/>
                </a:cubicBezTo>
                <a:cubicBezTo>
                  <a:pt x="4037" y="6643"/>
                  <a:pt x="3961" y="6700"/>
                  <a:pt x="3961" y="6785"/>
                </a:cubicBezTo>
                <a:cubicBezTo>
                  <a:pt x="4037" y="6785"/>
                  <a:pt x="4018" y="6700"/>
                  <a:pt x="4085" y="6690"/>
                </a:cubicBezTo>
                <a:lnTo>
                  <a:pt x="4085" y="6690"/>
                </a:lnTo>
                <a:cubicBezTo>
                  <a:pt x="4075" y="6719"/>
                  <a:pt x="4075" y="6747"/>
                  <a:pt x="4066" y="6776"/>
                </a:cubicBezTo>
                <a:cubicBezTo>
                  <a:pt x="4047" y="6804"/>
                  <a:pt x="4028" y="6842"/>
                  <a:pt x="3999" y="6842"/>
                </a:cubicBezTo>
                <a:cubicBezTo>
                  <a:pt x="3933" y="6855"/>
                  <a:pt x="3867" y="6873"/>
                  <a:pt x="3798" y="6873"/>
                </a:cubicBezTo>
                <a:cubicBezTo>
                  <a:pt x="3768" y="6873"/>
                  <a:pt x="3737" y="6870"/>
                  <a:pt x="3705" y="6861"/>
                </a:cubicBezTo>
                <a:cubicBezTo>
                  <a:pt x="3610" y="6833"/>
                  <a:pt x="3534" y="6776"/>
                  <a:pt x="3486" y="6690"/>
                </a:cubicBezTo>
                <a:cubicBezTo>
                  <a:pt x="3448" y="6633"/>
                  <a:pt x="3429" y="6567"/>
                  <a:pt x="3467" y="6491"/>
                </a:cubicBezTo>
                <a:cubicBezTo>
                  <a:pt x="3515" y="6412"/>
                  <a:pt x="3562" y="6372"/>
                  <a:pt x="3637" y="6372"/>
                </a:cubicBezTo>
                <a:close/>
                <a:moveTo>
                  <a:pt x="2787" y="6510"/>
                </a:moveTo>
                <a:cubicBezTo>
                  <a:pt x="2757" y="6510"/>
                  <a:pt x="2727" y="6519"/>
                  <a:pt x="2698" y="6538"/>
                </a:cubicBezTo>
                <a:cubicBezTo>
                  <a:pt x="2565" y="6633"/>
                  <a:pt x="2565" y="6795"/>
                  <a:pt x="2698" y="6880"/>
                </a:cubicBezTo>
                <a:cubicBezTo>
                  <a:pt x="2736" y="6899"/>
                  <a:pt x="2784" y="6909"/>
                  <a:pt x="2812" y="6918"/>
                </a:cubicBezTo>
                <a:cubicBezTo>
                  <a:pt x="2850" y="6890"/>
                  <a:pt x="2879" y="6861"/>
                  <a:pt x="2907" y="6842"/>
                </a:cubicBezTo>
                <a:cubicBezTo>
                  <a:pt x="2974" y="6776"/>
                  <a:pt x="2974" y="6614"/>
                  <a:pt x="2869" y="6538"/>
                </a:cubicBezTo>
                <a:cubicBezTo>
                  <a:pt x="2845" y="6519"/>
                  <a:pt x="2817" y="6510"/>
                  <a:pt x="2787" y="6510"/>
                </a:cubicBezTo>
                <a:close/>
                <a:moveTo>
                  <a:pt x="5595" y="6766"/>
                </a:moveTo>
                <a:cubicBezTo>
                  <a:pt x="5567" y="6833"/>
                  <a:pt x="5538" y="6899"/>
                  <a:pt x="5557" y="6975"/>
                </a:cubicBezTo>
                <a:cubicBezTo>
                  <a:pt x="5576" y="6975"/>
                  <a:pt x="5586" y="6966"/>
                  <a:pt x="5595" y="6966"/>
                </a:cubicBezTo>
                <a:cubicBezTo>
                  <a:pt x="5605" y="6928"/>
                  <a:pt x="5614" y="6890"/>
                  <a:pt x="5614" y="6861"/>
                </a:cubicBezTo>
                <a:cubicBezTo>
                  <a:pt x="5614" y="6823"/>
                  <a:pt x="5605" y="6795"/>
                  <a:pt x="5595" y="6766"/>
                </a:cubicBezTo>
                <a:close/>
                <a:moveTo>
                  <a:pt x="3619" y="6215"/>
                </a:moveTo>
                <a:cubicBezTo>
                  <a:pt x="3404" y="6215"/>
                  <a:pt x="3213" y="6504"/>
                  <a:pt x="3306" y="6728"/>
                </a:cubicBezTo>
                <a:cubicBezTo>
                  <a:pt x="3382" y="6909"/>
                  <a:pt x="3515" y="7013"/>
                  <a:pt x="3695" y="7061"/>
                </a:cubicBezTo>
                <a:cubicBezTo>
                  <a:pt x="3723" y="7067"/>
                  <a:pt x="3750" y="7070"/>
                  <a:pt x="3776" y="7070"/>
                </a:cubicBezTo>
                <a:cubicBezTo>
                  <a:pt x="3918" y="7070"/>
                  <a:pt x="4049" y="6988"/>
                  <a:pt x="4113" y="6852"/>
                </a:cubicBezTo>
                <a:cubicBezTo>
                  <a:pt x="4132" y="6795"/>
                  <a:pt x="4151" y="6738"/>
                  <a:pt x="4170" y="6709"/>
                </a:cubicBezTo>
                <a:cubicBezTo>
                  <a:pt x="4189" y="6576"/>
                  <a:pt x="4170" y="6481"/>
                  <a:pt x="4104" y="6415"/>
                </a:cubicBezTo>
                <a:cubicBezTo>
                  <a:pt x="3971" y="6291"/>
                  <a:pt x="3809" y="6225"/>
                  <a:pt x="3629" y="6215"/>
                </a:cubicBezTo>
                <a:cubicBezTo>
                  <a:pt x="3625" y="6215"/>
                  <a:pt x="3622" y="6215"/>
                  <a:pt x="3619" y="6215"/>
                </a:cubicBezTo>
                <a:close/>
                <a:moveTo>
                  <a:pt x="1532" y="6699"/>
                </a:moveTo>
                <a:cubicBezTo>
                  <a:pt x="1541" y="6699"/>
                  <a:pt x="1550" y="6699"/>
                  <a:pt x="1558" y="6700"/>
                </a:cubicBezTo>
                <a:cubicBezTo>
                  <a:pt x="1587" y="6709"/>
                  <a:pt x="1615" y="6719"/>
                  <a:pt x="1663" y="6719"/>
                </a:cubicBezTo>
                <a:cubicBezTo>
                  <a:pt x="1653" y="6785"/>
                  <a:pt x="1644" y="6823"/>
                  <a:pt x="1644" y="6861"/>
                </a:cubicBezTo>
                <a:cubicBezTo>
                  <a:pt x="1648" y="6862"/>
                  <a:pt x="1652" y="6862"/>
                  <a:pt x="1656" y="6862"/>
                </a:cubicBezTo>
                <a:cubicBezTo>
                  <a:pt x="1709" y="6862"/>
                  <a:pt x="1703" y="6801"/>
                  <a:pt x="1739" y="6757"/>
                </a:cubicBezTo>
                <a:lnTo>
                  <a:pt x="1739" y="6757"/>
                </a:lnTo>
                <a:cubicBezTo>
                  <a:pt x="1729" y="6814"/>
                  <a:pt x="1729" y="6861"/>
                  <a:pt x="1729" y="6899"/>
                </a:cubicBezTo>
                <a:cubicBezTo>
                  <a:pt x="1732" y="6900"/>
                  <a:pt x="1735" y="6901"/>
                  <a:pt x="1738" y="6901"/>
                </a:cubicBezTo>
                <a:cubicBezTo>
                  <a:pt x="1753" y="6901"/>
                  <a:pt x="1771" y="6892"/>
                  <a:pt x="1786" y="6892"/>
                </a:cubicBezTo>
                <a:cubicBezTo>
                  <a:pt x="1800" y="6892"/>
                  <a:pt x="1811" y="6899"/>
                  <a:pt x="1815" y="6928"/>
                </a:cubicBezTo>
                <a:cubicBezTo>
                  <a:pt x="1834" y="6899"/>
                  <a:pt x="1853" y="6871"/>
                  <a:pt x="1881" y="6842"/>
                </a:cubicBezTo>
                <a:cubicBezTo>
                  <a:pt x="1919" y="6842"/>
                  <a:pt x="1957" y="6909"/>
                  <a:pt x="1929" y="6937"/>
                </a:cubicBezTo>
                <a:cubicBezTo>
                  <a:pt x="1872" y="7004"/>
                  <a:pt x="1815" y="7061"/>
                  <a:pt x="1748" y="7118"/>
                </a:cubicBezTo>
                <a:cubicBezTo>
                  <a:pt x="1717" y="7143"/>
                  <a:pt x="1672" y="7151"/>
                  <a:pt x="1629" y="7151"/>
                </a:cubicBezTo>
                <a:cubicBezTo>
                  <a:pt x="1608" y="7151"/>
                  <a:pt x="1587" y="7149"/>
                  <a:pt x="1568" y="7146"/>
                </a:cubicBezTo>
                <a:cubicBezTo>
                  <a:pt x="1444" y="7137"/>
                  <a:pt x="1359" y="7061"/>
                  <a:pt x="1302" y="6947"/>
                </a:cubicBezTo>
                <a:cubicBezTo>
                  <a:pt x="1292" y="6918"/>
                  <a:pt x="1292" y="6890"/>
                  <a:pt x="1302" y="6871"/>
                </a:cubicBezTo>
                <a:cubicBezTo>
                  <a:pt x="1337" y="6756"/>
                  <a:pt x="1422" y="6699"/>
                  <a:pt x="1532" y="6699"/>
                </a:cubicBezTo>
                <a:close/>
                <a:moveTo>
                  <a:pt x="5690" y="6690"/>
                </a:moveTo>
                <a:cubicBezTo>
                  <a:pt x="5690" y="6700"/>
                  <a:pt x="5671" y="6700"/>
                  <a:pt x="5671" y="6709"/>
                </a:cubicBezTo>
                <a:cubicBezTo>
                  <a:pt x="5643" y="6871"/>
                  <a:pt x="5605" y="7032"/>
                  <a:pt x="5576" y="7194"/>
                </a:cubicBezTo>
                <a:cubicBezTo>
                  <a:pt x="5576" y="7194"/>
                  <a:pt x="5586" y="7203"/>
                  <a:pt x="5605" y="7222"/>
                </a:cubicBezTo>
                <a:cubicBezTo>
                  <a:pt x="5652" y="7137"/>
                  <a:pt x="5671" y="7051"/>
                  <a:pt x="5690" y="6966"/>
                </a:cubicBezTo>
                <a:cubicBezTo>
                  <a:pt x="5719" y="6795"/>
                  <a:pt x="5719" y="6795"/>
                  <a:pt x="5690" y="6690"/>
                </a:cubicBezTo>
                <a:close/>
                <a:moveTo>
                  <a:pt x="1485" y="6559"/>
                </a:moveTo>
                <a:cubicBezTo>
                  <a:pt x="1364" y="6559"/>
                  <a:pt x="1284" y="6616"/>
                  <a:pt x="1197" y="6738"/>
                </a:cubicBezTo>
                <a:cubicBezTo>
                  <a:pt x="1188" y="6757"/>
                  <a:pt x="1178" y="6776"/>
                  <a:pt x="1169" y="6795"/>
                </a:cubicBezTo>
                <a:cubicBezTo>
                  <a:pt x="1131" y="6880"/>
                  <a:pt x="1131" y="6956"/>
                  <a:pt x="1169" y="7042"/>
                </a:cubicBezTo>
                <a:cubicBezTo>
                  <a:pt x="1235" y="7175"/>
                  <a:pt x="1349" y="7260"/>
                  <a:pt x="1492" y="7308"/>
                </a:cubicBezTo>
                <a:cubicBezTo>
                  <a:pt x="1523" y="7315"/>
                  <a:pt x="1554" y="7322"/>
                  <a:pt x="1585" y="7322"/>
                </a:cubicBezTo>
                <a:cubicBezTo>
                  <a:pt x="1630" y="7322"/>
                  <a:pt x="1675" y="7309"/>
                  <a:pt x="1720" y="7270"/>
                </a:cubicBezTo>
                <a:cubicBezTo>
                  <a:pt x="1739" y="7251"/>
                  <a:pt x="1777" y="7241"/>
                  <a:pt x="1805" y="7232"/>
                </a:cubicBezTo>
                <a:cubicBezTo>
                  <a:pt x="1891" y="7184"/>
                  <a:pt x="1948" y="7118"/>
                  <a:pt x="2005" y="7032"/>
                </a:cubicBezTo>
                <a:cubicBezTo>
                  <a:pt x="2043" y="6985"/>
                  <a:pt x="2043" y="6928"/>
                  <a:pt x="2024" y="6871"/>
                </a:cubicBezTo>
                <a:cubicBezTo>
                  <a:pt x="2014" y="6804"/>
                  <a:pt x="1976" y="6757"/>
                  <a:pt x="1919" y="6709"/>
                </a:cubicBezTo>
                <a:cubicBezTo>
                  <a:pt x="1824" y="6643"/>
                  <a:pt x="1720" y="6595"/>
                  <a:pt x="1615" y="6576"/>
                </a:cubicBezTo>
                <a:cubicBezTo>
                  <a:pt x="1567" y="6565"/>
                  <a:pt x="1524" y="6559"/>
                  <a:pt x="1485" y="6559"/>
                </a:cubicBezTo>
                <a:close/>
                <a:moveTo>
                  <a:pt x="734" y="7016"/>
                </a:moveTo>
                <a:cubicBezTo>
                  <a:pt x="766" y="7016"/>
                  <a:pt x="798" y="7028"/>
                  <a:pt x="827" y="7051"/>
                </a:cubicBezTo>
                <a:cubicBezTo>
                  <a:pt x="903" y="7127"/>
                  <a:pt x="903" y="7213"/>
                  <a:pt x="855" y="7327"/>
                </a:cubicBezTo>
                <a:cubicBezTo>
                  <a:pt x="808" y="7317"/>
                  <a:pt x="780" y="7317"/>
                  <a:pt x="742" y="7308"/>
                </a:cubicBezTo>
                <a:cubicBezTo>
                  <a:pt x="656" y="7298"/>
                  <a:pt x="628" y="7241"/>
                  <a:pt x="609" y="7165"/>
                </a:cubicBezTo>
                <a:cubicBezTo>
                  <a:pt x="599" y="7108"/>
                  <a:pt x="628" y="7061"/>
                  <a:pt x="675" y="7032"/>
                </a:cubicBezTo>
                <a:cubicBezTo>
                  <a:pt x="694" y="7021"/>
                  <a:pt x="714" y="7016"/>
                  <a:pt x="734" y="7016"/>
                </a:cubicBezTo>
                <a:close/>
                <a:moveTo>
                  <a:pt x="3895" y="7270"/>
                </a:moveTo>
                <a:lnTo>
                  <a:pt x="3895" y="7270"/>
                </a:lnTo>
                <a:cubicBezTo>
                  <a:pt x="3862" y="7278"/>
                  <a:pt x="3830" y="7300"/>
                  <a:pt x="3815" y="7300"/>
                </a:cubicBezTo>
                <a:cubicBezTo>
                  <a:pt x="3813" y="7300"/>
                  <a:pt x="3811" y="7299"/>
                  <a:pt x="3809" y="7298"/>
                </a:cubicBezTo>
                <a:cubicBezTo>
                  <a:pt x="3794" y="7283"/>
                  <a:pt x="3783" y="7278"/>
                  <a:pt x="3774" y="7278"/>
                </a:cubicBezTo>
                <a:cubicBezTo>
                  <a:pt x="3754" y="7278"/>
                  <a:pt x="3743" y="7304"/>
                  <a:pt x="3724" y="7317"/>
                </a:cubicBezTo>
                <a:cubicBezTo>
                  <a:pt x="3705" y="7346"/>
                  <a:pt x="3695" y="7374"/>
                  <a:pt x="3676" y="7403"/>
                </a:cubicBezTo>
                <a:cubicBezTo>
                  <a:pt x="3681" y="7402"/>
                  <a:pt x="3685" y="7402"/>
                  <a:pt x="3690" y="7402"/>
                </a:cubicBezTo>
                <a:cubicBezTo>
                  <a:pt x="3730" y="7402"/>
                  <a:pt x="3765" y="7430"/>
                  <a:pt x="3799" y="7430"/>
                </a:cubicBezTo>
                <a:cubicBezTo>
                  <a:pt x="3809" y="7430"/>
                  <a:pt x="3819" y="7427"/>
                  <a:pt x="3828" y="7422"/>
                </a:cubicBezTo>
                <a:cubicBezTo>
                  <a:pt x="3847" y="7374"/>
                  <a:pt x="3904" y="7336"/>
                  <a:pt x="3895" y="7270"/>
                </a:cubicBezTo>
                <a:close/>
                <a:moveTo>
                  <a:pt x="4009" y="7270"/>
                </a:moveTo>
                <a:lnTo>
                  <a:pt x="4009" y="7270"/>
                </a:lnTo>
                <a:cubicBezTo>
                  <a:pt x="3942" y="7327"/>
                  <a:pt x="3885" y="7374"/>
                  <a:pt x="3838" y="7422"/>
                </a:cubicBezTo>
                <a:cubicBezTo>
                  <a:pt x="3855" y="7422"/>
                  <a:pt x="3872" y="7432"/>
                  <a:pt x="3889" y="7432"/>
                </a:cubicBezTo>
                <a:cubicBezTo>
                  <a:pt x="3901" y="7432"/>
                  <a:pt x="3912" y="7427"/>
                  <a:pt x="3923" y="7412"/>
                </a:cubicBezTo>
                <a:cubicBezTo>
                  <a:pt x="3952" y="7384"/>
                  <a:pt x="4009" y="7355"/>
                  <a:pt x="4009" y="7270"/>
                </a:cubicBezTo>
                <a:close/>
                <a:moveTo>
                  <a:pt x="713" y="6879"/>
                </a:moveTo>
                <a:cubicBezTo>
                  <a:pt x="690" y="6879"/>
                  <a:pt x="668" y="6883"/>
                  <a:pt x="647" y="6890"/>
                </a:cubicBezTo>
                <a:cubicBezTo>
                  <a:pt x="542" y="6928"/>
                  <a:pt x="457" y="7051"/>
                  <a:pt x="457" y="7146"/>
                </a:cubicBezTo>
                <a:cubicBezTo>
                  <a:pt x="466" y="7251"/>
                  <a:pt x="485" y="7355"/>
                  <a:pt x="580" y="7412"/>
                </a:cubicBezTo>
                <a:cubicBezTo>
                  <a:pt x="655" y="7453"/>
                  <a:pt x="729" y="7489"/>
                  <a:pt x="814" y="7489"/>
                </a:cubicBezTo>
                <a:cubicBezTo>
                  <a:pt x="848" y="7489"/>
                  <a:pt x="884" y="7483"/>
                  <a:pt x="922" y="7469"/>
                </a:cubicBezTo>
                <a:cubicBezTo>
                  <a:pt x="941" y="7393"/>
                  <a:pt x="950" y="7336"/>
                  <a:pt x="969" y="7289"/>
                </a:cubicBezTo>
                <a:cubicBezTo>
                  <a:pt x="1007" y="7165"/>
                  <a:pt x="988" y="7061"/>
                  <a:pt x="903" y="6975"/>
                </a:cubicBezTo>
                <a:cubicBezTo>
                  <a:pt x="853" y="6911"/>
                  <a:pt x="782" y="6879"/>
                  <a:pt x="713" y="6879"/>
                </a:cubicBezTo>
                <a:close/>
                <a:moveTo>
                  <a:pt x="5168" y="7220"/>
                </a:moveTo>
                <a:cubicBezTo>
                  <a:pt x="5199" y="7220"/>
                  <a:pt x="5228" y="7240"/>
                  <a:pt x="5244" y="7279"/>
                </a:cubicBezTo>
                <a:cubicBezTo>
                  <a:pt x="5225" y="7308"/>
                  <a:pt x="5196" y="7336"/>
                  <a:pt x="5168" y="7374"/>
                </a:cubicBezTo>
                <a:cubicBezTo>
                  <a:pt x="5215" y="7393"/>
                  <a:pt x="5244" y="7422"/>
                  <a:pt x="5282" y="7441"/>
                </a:cubicBezTo>
                <a:cubicBezTo>
                  <a:pt x="5291" y="7469"/>
                  <a:pt x="5272" y="7507"/>
                  <a:pt x="5244" y="7507"/>
                </a:cubicBezTo>
                <a:cubicBezTo>
                  <a:pt x="5158" y="7507"/>
                  <a:pt x="5063" y="7431"/>
                  <a:pt x="5035" y="7355"/>
                </a:cubicBezTo>
                <a:cubicBezTo>
                  <a:pt x="5025" y="7327"/>
                  <a:pt x="5025" y="7289"/>
                  <a:pt x="5054" y="7270"/>
                </a:cubicBezTo>
                <a:cubicBezTo>
                  <a:pt x="5082" y="7251"/>
                  <a:pt x="5120" y="7232"/>
                  <a:pt x="5149" y="7222"/>
                </a:cubicBezTo>
                <a:cubicBezTo>
                  <a:pt x="5155" y="7221"/>
                  <a:pt x="5161" y="7220"/>
                  <a:pt x="5168" y="7220"/>
                </a:cubicBezTo>
                <a:close/>
                <a:moveTo>
                  <a:pt x="5158" y="7108"/>
                </a:moveTo>
                <a:cubicBezTo>
                  <a:pt x="5063" y="7108"/>
                  <a:pt x="4978" y="7156"/>
                  <a:pt x="4930" y="7241"/>
                </a:cubicBezTo>
                <a:cubicBezTo>
                  <a:pt x="4892" y="7327"/>
                  <a:pt x="4892" y="7403"/>
                  <a:pt x="4940" y="7488"/>
                </a:cubicBezTo>
                <a:cubicBezTo>
                  <a:pt x="5006" y="7574"/>
                  <a:pt x="5082" y="7640"/>
                  <a:pt x="5225" y="7640"/>
                </a:cubicBezTo>
                <a:cubicBezTo>
                  <a:pt x="5263" y="7593"/>
                  <a:pt x="5301" y="7555"/>
                  <a:pt x="5329" y="7517"/>
                </a:cubicBezTo>
                <a:cubicBezTo>
                  <a:pt x="5386" y="7422"/>
                  <a:pt x="5386" y="7327"/>
                  <a:pt x="5329" y="7232"/>
                </a:cubicBezTo>
                <a:cubicBezTo>
                  <a:pt x="5301" y="7156"/>
                  <a:pt x="5234" y="7108"/>
                  <a:pt x="5158" y="7108"/>
                </a:cubicBezTo>
                <a:close/>
                <a:moveTo>
                  <a:pt x="381" y="7403"/>
                </a:moveTo>
                <a:lnTo>
                  <a:pt x="381" y="7403"/>
                </a:lnTo>
                <a:cubicBezTo>
                  <a:pt x="362" y="7545"/>
                  <a:pt x="409" y="7659"/>
                  <a:pt x="514" y="7716"/>
                </a:cubicBezTo>
                <a:cubicBezTo>
                  <a:pt x="514" y="7688"/>
                  <a:pt x="504" y="7659"/>
                  <a:pt x="504" y="7631"/>
                </a:cubicBezTo>
                <a:cubicBezTo>
                  <a:pt x="514" y="7631"/>
                  <a:pt x="533" y="7640"/>
                  <a:pt x="561" y="7650"/>
                </a:cubicBezTo>
                <a:cubicBezTo>
                  <a:pt x="542" y="7593"/>
                  <a:pt x="552" y="7536"/>
                  <a:pt x="495" y="7488"/>
                </a:cubicBezTo>
                <a:cubicBezTo>
                  <a:pt x="485" y="7517"/>
                  <a:pt x="485" y="7545"/>
                  <a:pt x="485" y="7564"/>
                </a:cubicBezTo>
                <a:cubicBezTo>
                  <a:pt x="457" y="7507"/>
                  <a:pt x="419" y="7460"/>
                  <a:pt x="381" y="7403"/>
                </a:cubicBezTo>
                <a:close/>
                <a:moveTo>
                  <a:pt x="2451" y="7783"/>
                </a:moveTo>
                <a:lnTo>
                  <a:pt x="2451" y="7783"/>
                </a:lnTo>
                <a:cubicBezTo>
                  <a:pt x="2432" y="7840"/>
                  <a:pt x="2404" y="7878"/>
                  <a:pt x="2442" y="7935"/>
                </a:cubicBezTo>
                <a:cubicBezTo>
                  <a:pt x="2489" y="7859"/>
                  <a:pt x="2489" y="7859"/>
                  <a:pt x="2451" y="7783"/>
                </a:cubicBezTo>
                <a:close/>
                <a:moveTo>
                  <a:pt x="1216" y="7716"/>
                </a:moveTo>
                <a:cubicBezTo>
                  <a:pt x="1283" y="7735"/>
                  <a:pt x="1330" y="7783"/>
                  <a:pt x="1349" y="7840"/>
                </a:cubicBezTo>
                <a:cubicBezTo>
                  <a:pt x="1368" y="7868"/>
                  <a:pt x="1368" y="7906"/>
                  <a:pt x="1340" y="7935"/>
                </a:cubicBezTo>
                <a:cubicBezTo>
                  <a:pt x="1330" y="7944"/>
                  <a:pt x="1292" y="7944"/>
                  <a:pt x="1292" y="7944"/>
                </a:cubicBezTo>
                <a:cubicBezTo>
                  <a:pt x="1254" y="7878"/>
                  <a:pt x="1188" y="7840"/>
                  <a:pt x="1140" y="7783"/>
                </a:cubicBezTo>
                <a:cubicBezTo>
                  <a:pt x="1140" y="7773"/>
                  <a:pt x="1140" y="7764"/>
                  <a:pt x="1140" y="7745"/>
                </a:cubicBezTo>
                <a:cubicBezTo>
                  <a:pt x="1150" y="7735"/>
                  <a:pt x="1159" y="7726"/>
                  <a:pt x="1169" y="7716"/>
                </a:cubicBezTo>
                <a:close/>
                <a:moveTo>
                  <a:pt x="2328" y="7840"/>
                </a:moveTo>
                <a:cubicBezTo>
                  <a:pt x="2318" y="7849"/>
                  <a:pt x="2309" y="7849"/>
                  <a:pt x="2299" y="7859"/>
                </a:cubicBezTo>
                <a:cubicBezTo>
                  <a:pt x="2290" y="7897"/>
                  <a:pt x="2290" y="7916"/>
                  <a:pt x="2347" y="7954"/>
                </a:cubicBezTo>
                <a:cubicBezTo>
                  <a:pt x="2375" y="7925"/>
                  <a:pt x="2375" y="7887"/>
                  <a:pt x="2347" y="7859"/>
                </a:cubicBezTo>
                <a:cubicBezTo>
                  <a:pt x="2347" y="7849"/>
                  <a:pt x="2337" y="7840"/>
                  <a:pt x="2328" y="7840"/>
                </a:cubicBezTo>
                <a:close/>
                <a:moveTo>
                  <a:pt x="1176" y="7574"/>
                </a:moveTo>
                <a:cubicBezTo>
                  <a:pt x="1137" y="7574"/>
                  <a:pt x="1097" y="7594"/>
                  <a:pt x="1055" y="7631"/>
                </a:cubicBezTo>
                <a:cubicBezTo>
                  <a:pt x="998" y="7678"/>
                  <a:pt x="969" y="7773"/>
                  <a:pt x="998" y="7849"/>
                </a:cubicBezTo>
                <a:cubicBezTo>
                  <a:pt x="1036" y="7935"/>
                  <a:pt x="1102" y="7992"/>
                  <a:pt x="1207" y="8011"/>
                </a:cubicBezTo>
                <a:lnTo>
                  <a:pt x="1311" y="8011"/>
                </a:lnTo>
                <a:cubicBezTo>
                  <a:pt x="1397" y="8001"/>
                  <a:pt x="1444" y="7954"/>
                  <a:pt x="1444" y="7868"/>
                </a:cubicBezTo>
                <a:cubicBezTo>
                  <a:pt x="1444" y="7821"/>
                  <a:pt x="1435" y="7773"/>
                  <a:pt x="1406" y="7745"/>
                </a:cubicBezTo>
                <a:cubicBezTo>
                  <a:pt x="1378" y="7697"/>
                  <a:pt x="1330" y="7650"/>
                  <a:pt x="1273" y="7612"/>
                </a:cubicBezTo>
                <a:cubicBezTo>
                  <a:pt x="1240" y="7586"/>
                  <a:pt x="1208" y="7574"/>
                  <a:pt x="1176" y="7574"/>
                </a:cubicBezTo>
                <a:close/>
                <a:moveTo>
                  <a:pt x="4232" y="7862"/>
                </a:moveTo>
                <a:cubicBezTo>
                  <a:pt x="4229" y="7862"/>
                  <a:pt x="4224" y="7864"/>
                  <a:pt x="4218" y="7868"/>
                </a:cubicBezTo>
                <a:cubicBezTo>
                  <a:pt x="4180" y="7878"/>
                  <a:pt x="4180" y="7906"/>
                  <a:pt x="4208" y="7954"/>
                </a:cubicBezTo>
                <a:lnTo>
                  <a:pt x="4208" y="8011"/>
                </a:lnTo>
                <a:cubicBezTo>
                  <a:pt x="4256" y="8001"/>
                  <a:pt x="4275" y="7982"/>
                  <a:pt x="4284" y="7935"/>
                </a:cubicBezTo>
                <a:cubicBezTo>
                  <a:pt x="4284" y="7916"/>
                  <a:pt x="4275" y="7897"/>
                  <a:pt x="4246" y="7897"/>
                </a:cubicBezTo>
                <a:cubicBezTo>
                  <a:pt x="4239" y="7882"/>
                  <a:pt x="4243" y="7862"/>
                  <a:pt x="4232" y="7862"/>
                </a:cubicBezTo>
                <a:close/>
                <a:moveTo>
                  <a:pt x="3897" y="7583"/>
                </a:moveTo>
                <a:cubicBezTo>
                  <a:pt x="3924" y="7583"/>
                  <a:pt x="3954" y="7592"/>
                  <a:pt x="3990" y="7612"/>
                </a:cubicBezTo>
                <a:cubicBezTo>
                  <a:pt x="4094" y="7669"/>
                  <a:pt x="4189" y="7745"/>
                  <a:pt x="4284" y="7821"/>
                </a:cubicBezTo>
                <a:cubicBezTo>
                  <a:pt x="4322" y="7840"/>
                  <a:pt x="4341" y="7878"/>
                  <a:pt x="4341" y="7925"/>
                </a:cubicBezTo>
                <a:cubicBezTo>
                  <a:pt x="4341" y="7963"/>
                  <a:pt x="4332" y="7982"/>
                  <a:pt x="4265" y="8049"/>
                </a:cubicBezTo>
                <a:cubicBezTo>
                  <a:pt x="4161" y="8039"/>
                  <a:pt x="4047" y="8039"/>
                  <a:pt x="3952" y="7963"/>
                </a:cubicBezTo>
                <a:cubicBezTo>
                  <a:pt x="3866" y="7887"/>
                  <a:pt x="3771" y="7811"/>
                  <a:pt x="3743" y="7688"/>
                </a:cubicBezTo>
                <a:cubicBezTo>
                  <a:pt x="3799" y="7619"/>
                  <a:pt x="3843" y="7583"/>
                  <a:pt x="3897" y="7583"/>
                </a:cubicBezTo>
                <a:close/>
                <a:moveTo>
                  <a:pt x="5225" y="8030"/>
                </a:moveTo>
                <a:cubicBezTo>
                  <a:pt x="5225" y="8039"/>
                  <a:pt x="5225" y="8039"/>
                  <a:pt x="5215" y="8049"/>
                </a:cubicBezTo>
                <a:cubicBezTo>
                  <a:pt x="5215" y="8058"/>
                  <a:pt x="5215" y="8058"/>
                  <a:pt x="5215" y="8068"/>
                </a:cubicBezTo>
                <a:cubicBezTo>
                  <a:pt x="5215" y="8058"/>
                  <a:pt x="5206" y="8058"/>
                  <a:pt x="5215" y="8049"/>
                </a:cubicBezTo>
                <a:cubicBezTo>
                  <a:pt x="5215" y="8039"/>
                  <a:pt x="5215" y="8039"/>
                  <a:pt x="5225" y="8030"/>
                </a:cubicBezTo>
                <a:close/>
                <a:moveTo>
                  <a:pt x="3875" y="7470"/>
                </a:moveTo>
                <a:cubicBezTo>
                  <a:pt x="3777" y="7470"/>
                  <a:pt x="3711" y="7516"/>
                  <a:pt x="3657" y="7593"/>
                </a:cubicBezTo>
                <a:cubicBezTo>
                  <a:pt x="3591" y="7678"/>
                  <a:pt x="3610" y="7773"/>
                  <a:pt x="3676" y="7859"/>
                </a:cubicBezTo>
                <a:cubicBezTo>
                  <a:pt x="3724" y="7935"/>
                  <a:pt x="3790" y="8011"/>
                  <a:pt x="3857" y="8068"/>
                </a:cubicBezTo>
                <a:cubicBezTo>
                  <a:pt x="3952" y="8134"/>
                  <a:pt x="4037" y="8182"/>
                  <a:pt x="4151" y="8191"/>
                </a:cubicBezTo>
                <a:cubicBezTo>
                  <a:pt x="4218" y="8191"/>
                  <a:pt x="4265" y="8172"/>
                  <a:pt x="4303" y="8125"/>
                </a:cubicBezTo>
                <a:cubicBezTo>
                  <a:pt x="4322" y="8106"/>
                  <a:pt x="4341" y="8077"/>
                  <a:pt x="4351" y="8058"/>
                </a:cubicBezTo>
                <a:cubicBezTo>
                  <a:pt x="4446" y="7935"/>
                  <a:pt x="4455" y="7849"/>
                  <a:pt x="4341" y="7735"/>
                </a:cubicBezTo>
                <a:cubicBezTo>
                  <a:pt x="4256" y="7659"/>
                  <a:pt x="4161" y="7593"/>
                  <a:pt x="4066" y="7526"/>
                </a:cubicBezTo>
                <a:cubicBezTo>
                  <a:pt x="4028" y="7498"/>
                  <a:pt x="3980" y="7488"/>
                  <a:pt x="3952" y="7479"/>
                </a:cubicBezTo>
                <a:cubicBezTo>
                  <a:pt x="3924" y="7473"/>
                  <a:pt x="3899" y="7470"/>
                  <a:pt x="3875" y="7470"/>
                </a:cubicBezTo>
                <a:close/>
                <a:moveTo>
                  <a:pt x="2698" y="8163"/>
                </a:moveTo>
                <a:cubicBezTo>
                  <a:pt x="2708" y="8172"/>
                  <a:pt x="2717" y="8182"/>
                  <a:pt x="2727" y="8191"/>
                </a:cubicBezTo>
                <a:cubicBezTo>
                  <a:pt x="2727" y="8191"/>
                  <a:pt x="2717" y="8210"/>
                  <a:pt x="2708" y="8210"/>
                </a:cubicBezTo>
                <a:cubicBezTo>
                  <a:pt x="2698" y="8210"/>
                  <a:pt x="2689" y="8201"/>
                  <a:pt x="2679" y="8191"/>
                </a:cubicBezTo>
                <a:cubicBezTo>
                  <a:pt x="2689" y="8182"/>
                  <a:pt x="2698" y="8172"/>
                  <a:pt x="2698" y="8163"/>
                </a:cubicBezTo>
                <a:close/>
                <a:moveTo>
                  <a:pt x="5158" y="8201"/>
                </a:moveTo>
                <a:cubicBezTo>
                  <a:pt x="5149" y="8210"/>
                  <a:pt x="5149" y="8229"/>
                  <a:pt x="5139" y="8238"/>
                </a:cubicBezTo>
                <a:lnTo>
                  <a:pt x="5149" y="8201"/>
                </a:lnTo>
                <a:close/>
                <a:moveTo>
                  <a:pt x="5358" y="7849"/>
                </a:moveTo>
                <a:lnTo>
                  <a:pt x="5358" y="7849"/>
                </a:lnTo>
                <a:cubicBezTo>
                  <a:pt x="5310" y="7878"/>
                  <a:pt x="5301" y="7906"/>
                  <a:pt x="5291" y="7935"/>
                </a:cubicBezTo>
                <a:cubicBezTo>
                  <a:pt x="5272" y="7963"/>
                  <a:pt x="5244" y="7992"/>
                  <a:pt x="5225" y="8020"/>
                </a:cubicBezTo>
                <a:cubicBezTo>
                  <a:pt x="5234" y="7992"/>
                  <a:pt x="5244" y="7973"/>
                  <a:pt x="5196" y="7963"/>
                </a:cubicBezTo>
                <a:cubicBezTo>
                  <a:pt x="5149" y="8049"/>
                  <a:pt x="5092" y="8144"/>
                  <a:pt x="5063" y="8248"/>
                </a:cubicBezTo>
                <a:lnTo>
                  <a:pt x="5130" y="8248"/>
                </a:lnTo>
                <a:cubicBezTo>
                  <a:pt x="5120" y="8276"/>
                  <a:pt x="5101" y="8314"/>
                  <a:pt x="5082" y="8371"/>
                </a:cubicBezTo>
                <a:cubicBezTo>
                  <a:pt x="5187" y="8305"/>
                  <a:pt x="5206" y="8220"/>
                  <a:pt x="5244" y="8153"/>
                </a:cubicBezTo>
                <a:cubicBezTo>
                  <a:pt x="5291" y="8058"/>
                  <a:pt x="5358" y="7973"/>
                  <a:pt x="5358" y="7849"/>
                </a:cubicBezTo>
                <a:close/>
                <a:moveTo>
                  <a:pt x="542" y="8096"/>
                </a:moveTo>
                <a:cubicBezTo>
                  <a:pt x="590" y="8163"/>
                  <a:pt x="647" y="8220"/>
                  <a:pt x="713" y="8314"/>
                </a:cubicBezTo>
                <a:cubicBezTo>
                  <a:pt x="713" y="8238"/>
                  <a:pt x="713" y="8201"/>
                  <a:pt x="713" y="8163"/>
                </a:cubicBezTo>
                <a:cubicBezTo>
                  <a:pt x="719" y="8163"/>
                  <a:pt x="730" y="8158"/>
                  <a:pt x="736" y="8158"/>
                </a:cubicBezTo>
                <a:cubicBezTo>
                  <a:pt x="739" y="8158"/>
                  <a:pt x="742" y="8159"/>
                  <a:pt x="742" y="8163"/>
                </a:cubicBezTo>
                <a:cubicBezTo>
                  <a:pt x="798" y="8248"/>
                  <a:pt x="817" y="8333"/>
                  <a:pt x="780" y="8428"/>
                </a:cubicBezTo>
                <a:cubicBezTo>
                  <a:pt x="760" y="8440"/>
                  <a:pt x="740" y="8446"/>
                  <a:pt x="721" y="8446"/>
                </a:cubicBezTo>
                <a:cubicBezTo>
                  <a:pt x="694" y="8446"/>
                  <a:pt x="669" y="8436"/>
                  <a:pt x="647" y="8419"/>
                </a:cubicBezTo>
                <a:cubicBezTo>
                  <a:pt x="590" y="8381"/>
                  <a:pt x="542" y="8333"/>
                  <a:pt x="495" y="8276"/>
                </a:cubicBezTo>
                <a:cubicBezTo>
                  <a:pt x="447" y="8220"/>
                  <a:pt x="466" y="8182"/>
                  <a:pt x="542" y="8096"/>
                </a:cubicBezTo>
                <a:close/>
                <a:moveTo>
                  <a:pt x="1653" y="8314"/>
                </a:moveTo>
                <a:cubicBezTo>
                  <a:pt x="1653" y="8371"/>
                  <a:pt x="1653" y="8419"/>
                  <a:pt x="1710" y="8466"/>
                </a:cubicBezTo>
                <a:cubicBezTo>
                  <a:pt x="1710" y="8400"/>
                  <a:pt x="1701" y="8352"/>
                  <a:pt x="1653" y="8314"/>
                </a:cubicBezTo>
                <a:close/>
                <a:moveTo>
                  <a:pt x="2603" y="8144"/>
                </a:moveTo>
                <a:cubicBezTo>
                  <a:pt x="2622" y="8182"/>
                  <a:pt x="2641" y="8229"/>
                  <a:pt x="2660" y="8267"/>
                </a:cubicBezTo>
                <a:cubicBezTo>
                  <a:pt x="2689" y="8305"/>
                  <a:pt x="2727" y="8333"/>
                  <a:pt x="2765" y="8371"/>
                </a:cubicBezTo>
                <a:cubicBezTo>
                  <a:pt x="2784" y="8333"/>
                  <a:pt x="2793" y="8305"/>
                  <a:pt x="2812" y="8257"/>
                </a:cubicBezTo>
                <a:cubicBezTo>
                  <a:pt x="2860" y="8333"/>
                  <a:pt x="2841" y="8390"/>
                  <a:pt x="2812" y="8457"/>
                </a:cubicBezTo>
                <a:cubicBezTo>
                  <a:pt x="2812" y="8466"/>
                  <a:pt x="2793" y="8476"/>
                  <a:pt x="2774" y="8476"/>
                </a:cubicBezTo>
                <a:lnTo>
                  <a:pt x="2727" y="8476"/>
                </a:lnTo>
                <a:cubicBezTo>
                  <a:pt x="2603" y="8419"/>
                  <a:pt x="2489" y="8362"/>
                  <a:pt x="2404" y="8248"/>
                </a:cubicBezTo>
                <a:cubicBezTo>
                  <a:pt x="2451" y="8163"/>
                  <a:pt x="2518" y="8144"/>
                  <a:pt x="2603" y="8144"/>
                </a:cubicBezTo>
                <a:close/>
                <a:moveTo>
                  <a:pt x="1748" y="8286"/>
                </a:moveTo>
                <a:lnTo>
                  <a:pt x="1748" y="8286"/>
                </a:lnTo>
                <a:cubicBezTo>
                  <a:pt x="1739" y="8381"/>
                  <a:pt x="1739" y="8381"/>
                  <a:pt x="1805" y="8485"/>
                </a:cubicBezTo>
                <a:cubicBezTo>
                  <a:pt x="1824" y="8400"/>
                  <a:pt x="1824" y="8381"/>
                  <a:pt x="1748" y="8286"/>
                </a:cubicBezTo>
                <a:close/>
                <a:moveTo>
                  <a:pt x="3676" y="8295"/>
                </a:moveTo>
                <a:cubicBezTo>
                  <a:pt x="3600" y="8333"/>
                  <a:pt x="3610" y="8400"/>
                  <a:pt x="3581" y="8457"/>
                </a:cubicBezTo>
                <a:cubicBezTo>
                  <a:pt x="3581" y="8466"/>
                  <a:pt x="3600" y="8476"/>
                  <a:pt x="3610" y="8504"/>
                </a:cubicBezTo>
                <a:cubicBezTo>
                  <a:pt x="3657" y="8438"/>
                  <a:pt x="3695" y="8381"/>
                  <a:pt x="3676" y="8295"/>
                </a:cubicBezTo>
                <a:close/>
                <a:moveTo>
                  <a:pt x="2586" y="7977"/>
                </a:moveTo>
                <a:cubicBezTo>
                  <a:pt x="2495" y="7977"/>
                  <a:pt x="2397" y="8014"/>
                  <a:pt x="2318" y="8077"/>
                </a:cubicBezTo>
                <a:cubicBezTo>
                  <a:pt x="2204" y="8172"/>
                  <a:pt x="2195" y="8267"/>
                  <a:pt x="2290" y="8381"/>
                </a:cubicBezTo>
                <a:cubicBezTo>
                  <a:pt x="2309" y="8419"/>
                  <a:pt x="2347" y="8447"/>
                  <a:pt x="2375" y="8476"/>
                </a:cubicBezTo>
                <a:cubicBezTo>
                  <a:pt x="2432" y="8514"/>
                  <a:pt x="2480" y="8542"/>
                  <a:pt x="2537" y="8580"/>
                </a:cubicBezTo>
                <a:cubicBezTo>
                  <a:pt x="2609" y="8618"/>
                  <a:pt x="2652" y="8640"/>
                  <a:pt x="2690" y="8640"/>
                </a:cubicBezTo>
                <a:cubicBezTo>
                  <a:pt x="2738" y="8640"/>
                  <a:pt x="2776" y="8607"/>
                  <a:pt x="2850" y="8533"/>
                </a:cubicBezTo>
                <a:cubicBezTo>
                  <a:pt x="2898" y="8495"/>
                  <a:pt x="2926" y="8447"/>
                  <a:pt x="2936" y="8390"/>
                </a:cubicBezTo>
                <a:cubicBezTo>
                  <a:pt x="2974" y="8210"/>
                  <a:pt x="2841" y="8020"/>
                  <a:pt x="2641" y="7982"/>
                </a:cubicBezTo>
                <a:cubicBezTo>
                  <a:pt x="2623" y="7979"/>
                  <a:pt x="2605" y="7977"/>
                  <a:pt x="2586" y="7977"/>
                </a:cubicBezTo>
                <a:close/>
                <a:moveTo>
                  <a:pt x="1017" y="8495"/>
                </a:moveTo>
                <a:cubicBezTo>
                  <a:pt x="1006" y="8542"/>
                  <a:pt x="994" y="8556"/>
                  <a:pt x="981" y="8556"/>
                </a:cubicBezTo>
                <a:cubicBezTo>
                  <a:pt x="961" y="8556"/>
                  <a:pt x="939" y="8523"/>
                  <a:pt x="918" y="8523"/>
                </a:cubicBezTo>
                <a:cubicBezTo>
                  <a:pt x="916" y="8523"/>
                  <a:pt x="914" y="8523"/>
                  <a:pt x="912" y="8523"/>
                </a:cubicBezTo>
                <a:cubicBezTo>
                  <a:pt x="922" y="8656"/>
                  <a:pt x="998" y="8751"/>
                  <a:pt x="1093" y="8856"/>
                </a:cubicBezTo>
                <a:cubicBezTo>
                  <a:pt x="1112" y="8799"/>
                  <a:pt x="1055" y="8742"/>
                  <a:pt x="1093" y="8694"/>
                </a:cubicBezTo>
                <a:cubicBezTo>
                  <a:pt x="1093" y="8685"/>
                  <a:pt x="1093" y="8675"/>
                  <a:pt x="1083" y="8666"/>
                </a:cubicBezTo>
                <a:cubicBezTo>
                  <a:pt x="1064" y="8618"/>
                  <a:pt x="1045" y="8571"/>
                  <a:pt x="1017" y="8495"/>
                </a:cubicBezTo>
                <a:close/>
                <a:moveTo>
                  <a:pt x="5063" y="8618"/>
                </a:moveTo>
                <a:lnTo>
                  <a:pt x="5063" y="8618"/>
                </a:lnTo>
                <a:cubicBezTo>
                  <a:pt x="5111" y="8732"/>
                  <a:pt x="5063" y="8799"/>
                  <a:pt x="4968" y="8856"/>
                </a:cubicBezTo>
                <a:cubicBezTo>
                  <a:pt x="4997" y="8780"/>
                  <a:pt x="5035" y="8694"/>
                  <a:pt x="5063" y="8618"/>
                </a:cubicBezTo>
                <a:close/>
                <a:moveTo>
                  <a:pt x="3847" y="8770"/>
                </a:moveTo>
                <a:cubicBezTo>
                  <a:pt x="3819" y="8770"/>
                  <a:pt x="3800" y="8780"/>
                  <a:pt x="3781" y="8780"/>
                </a:cubicBezTo>
                <a:cubicBezTo>
                  <a:pt x="3781" y="8799"/>
                  <a:pt x="3781" y="8827"/>
                  <a:pt x="3790" y="8846"/>
                </a:cubicBezTo>
                <a:cubicBezTo>
                  <a:pt x="3790" y="8856"/>
                  <a:pt x="3809" y="8865"/>
                  <a:pt x="3819" y="8865"/>
                </a:cubicBezTo>
                <a:cubicBezTo>
                  <a:pt x="3866" y="8856"/>
                  <a:pt x="3876" y="8818"/>
                  <a:pt x="3876" y="8780"/>
                </a:cubicBezTo>
                <a:cubicBezTo>
                  <a:pt x="3866" y="8770"/>
                  <a:pt x="3857" y="8770"/>
                  <a:pt x="3847" y="8770"/>
                </a:cubicBezTo>
                <a:close/>
                <a:moveTo>
                  <a:pt x="4849" y="8535"/>
                </a:moveTo>
                <a:cubicBezTo>
                  <a:pt x="4899" y="8535"/>
                  <a:pt x="4949" y="8538"/>
                  <a:pt x="4997" y="8542"/>
                </a:cubicBezTo>
                <a:cubicBezTo>
                  <a:pt x="5044" y="8542"/>
                  <a:pt x="5063" y="8580"/>
                  <a:pt x="5063" y="8618"/>
                </a:cubicBezTo>
                <a:cubicBezTo>
                  <a:pt x="5063" y="8618"/>
                  <a:pt x="5063" y="8618"/>
                  <a:pt x="5063" y="8618"/>
                </a:cubicBezTo>
                <a:lnTo>
                  <a:pt x="5063" y="8618"/>
                </a:lnTo>
                <a:cubicBezTo>
                  <a:pt x="5016" y="8628"/>
                  <a:pt x="4968" y="8628"/>
                  <a:pt x="4930" y="8647"/>
                </a:cubicBezTo>
                <a:cubicBezTo>
                  <a:pt x="4873" y="8685"/>
                  <a:pt x="4921" y="8742"/>
                  <a:pt x="4911" y="8789"/>
                </a:cubicBezTo>
                <a:cubicBezTo>
                  <a:pt x="4911" y="8808"/>
                  <a:pt x="4892" y="8827"/>
                  <a:pt x="4921" y="8846"/>
                </a:cubicBezTo>
                <a:cubicBezTo>
                  <a:pt x="4930" y="8856"/>
                  <a:pt x="4940" y="8856"/>
                  <a:pt x="4959" y="8856"/>
                </a:cubicBezTo>
                <a:cubicBezTo>
                  <a:pt x="4920" y="8895"/>
                  <a:pt x="4876" y="8921"/>
                  <a:pt x="4828" y="8921"/>
                </a:cubicBezTo>
                <a:cubicBezTo>
                  <a:pt x="4806" y="8921"/>
                  <a:pt x="4783" y="8915"/>
                  <a:pt x="4759" y="8903"/>
                </a:cubicBezTo>
                <a:cubicBezTo>
                  <a:pt x="4674" y="8875"/>
                  <a:pt x="4607" y="8808"/>
                  <a:pt x="4579" y="8713"/>
                </a:cubicBezTo>
                <a:cubicBezTo>
                  <a:pt x="4560" y="8647"/>
                  <a:pt x="4617" y="8552"/>
                  <a:pt x="4702" y="8542"/>
                </a:cubicBezTo>
                <a:cubicBezTo>
                  <a:pt x="4750" y="8538"/>
                  <a:pt x="4800" y="8535"/>
                  <a:pt x="4849" y="8535"/>
                </a:cubicBezTo>
                <a:close/>
                <a:moveTo>
                  <a:pt x="3800" y="8704"/>
                </a:moveTo>
                <a:cubicBezTo>
                  <a:pt x="3838" y="8713"/>
                  <a:pt x="3857" y="8742"/>
                  <a:pt x="3876" y="8770"/>
                </a:cubicBezTo>
                <a:cubicBezTo>
                  <a:pt x="3885" y="8799"/>
                  <a:pt x="3904" y="8818"/>
                  <a:pt x="3914" y="8837"/>
                </a:cubicBezTo>
                <a:cubicBezTo>
                  <a:pt x="3923" y="8898"/>
                  <a:pt x="3891" y="8952"/>
                  <a:pt x="3833" y="8952"/>
                </a:cubicBezTo>
                <a:cubicBezTo>
                  <a:pt x="3829" y="8952"/>
                  <a:pt x="3824" y="8952"/>
                  <a:pt x="3819" y="8951"/>
                </a:cubicBezTo>
                <a:cubicBezTo>
                  <a:pt x="3733" y="8941"/>
                  <a:pt x="3657" y="8932"/>
                  <a:pt x="3610" y="8856"/>
                </a:cubicBezTo>
                <a:cubicBezTo>
                  <a:pt x="3581" y="8818"/>
                  <a:pt x="3591" y="8789"/>
                  <a:pt x="3619" y="8761"/>
                </a:cubicBezTo>
                <a:cubicBezTo>
                  <a:pt x="3667" y="8713"/>
                  <a:pt x="3733" y="8704"/>
                  <a:pt x="3800" y="8704"/>
                </a:cubicBezTo>
                <a:close/>
                <a:moveTo>
                  <a:pt x="1606" y="8723"/>
                </a:moveTo>
                <a:cubicBezTo>
                  <a:pt x="1691" y="8723"/>
                  <a:pt x="1777" y="8751"/>
                  <a:pt x="1843" y="8808"/>
                </a:cubicBezTo>
                <a:cubicBezTo>
                  <a:pt x="1872" y="8827"/>
                  <a:pt x="1900" y="8875"/>
                  <a:pt x="1919" y="8913"/>
                </a:cubicBezTo>
                <a:cubicBezTo>
                  <a:pt x="1938" y="8951"/>
                  <a:pt x="1929" y="8970"/>
                  <a:pt x="1891" y="9055"/>
                </a:cubicBezTo>
                <a:cubicBezTo>
                  <a:pt x="1796" y="9017"/>
                  <a:pt x="1701" y="8979"/>
                  <a:pt x="1606" y="8932"/>
                </a:cubicBezTo>
                <a:cubicBezTo>
                  <a:pt x="1530" y="8884"/>
                  <a:pt x="1520" y="8865"/>
                  <a:pt x="1492" y="8770"/>
                </a:cubicBezTo>
                <a:cubicBezTo>
                  <a:pt x="1520" y="8732"/>
                  <a:pt x="1558" y="8723"/>
                  <a:pt x="1606" y="8723"/>
                </a:cubicBezTo>
                <a:close/>
                <a:moveTo>
                  <a:pt x="3854" y="8351"/>
                </a:moveTo>
                <a:cubicBezTo>
                  <a:pt x="3824" y="8351"/>
                  <a:pt x="3802" y="8371"/>
                  <a:pt x="3778" y="8371"/>
                </a:cubicBezTo>
                <a:cubicBezTo>
                  <a:pt x="3770" y="8371"/>
                  <a:pt x="3761" y="8369"/>
                  <a:pt x="3752" y="8362"/>
                </a:cubicBezTo>
                <a:cubicBezTo>
                  <a:pt x="3733" y="8390"/>
                  <a:pt x="3714" y="8409"/>
                  <a:pt x="3705" y="8438"/>
                </a:cubicBezTo>
                <a:cubicBezTo>
                  <a:pt x="3676" y="8485"/>
                  <a:pt x="3743" y="8485"/>
                  <a:pt x="3733" y="8542"/>
                </a:cubicBezTo>
                <a:cubicBezTo>
                  <a:pt x="3714" y="8542"/>
                  <a:pt x="3686" y="8561"/>
                  <a:pt x="3657" y="8561"/>
                </a:cubicBezTo>
                <a:cubicBezTo>
                  <a:pt x="3562" y="8580"/>
                  <a:pt x="3505" y="8637"/>
                  <a:pt x="3458" y="8713"/>
                </a:cubicBezTo>
                <a:cubicBezTo>
                  <a:pt x="3410" y="8780"/>
                  <a:pt x="3401" y="8846"/>
                  <a:pt x="3439" y="8922"/>
                </a:cubicBezTo>
                <a:cubicBezTo>
                  <a:pt x="3477" y="9017"/>
                  <a:pt x="3562" y="9074"/>
                  <a:pt x="3657" y="9112"/>
                </a:cubicBezTo>
                <a:cubicBezTo>
                  <a:pt x="3691" y="9123"/>
                  <a:pt x="3723" y="9129"/>
                  <a:pt x="3754" y="9129"/>
                </a:cubicBezTo>
                <a:cubicBezTo>
                  <a:pt x="3857" y="9129"/>
                  <a:pt x="3944" y="9070"/>
                  <a:pt x="3980" y="8960"/>
                </a:cubicBezTo>
                <a:cubicBezTo>
                  <a:pt x="4037" y="8827"/>
                  <a:pt x="3999" y="8694"/>
                  <a:pt x="3885" y="8609"/>
                </a:cubicBezTo>
                <a:cubicBezTo>
                  <a:pt x="3857" y="8590"/>
                  <a:pt x="3828" y="8571"/>
                  <a:pt x="3800" y="8552"/>
                </a:cubicBezTo>
                <a:cubicBezTo>
                  <a:pt x="3819" y="8476"/>
                  <a:pt x="3876" y="8428"/>
                  <a:pt x="3866" y="8352"/>
                </a:cubicBezTo>
                <a:cubicBezTo>
                  <a:pt x="3862" y="8352"/>
                  <a:pt x="3858" y="8351"/>
                  <a:pt x="3854" y="8351"/>
                </a:cubicBezTo>
                <a:close/>
                <a:moveTo>
                  <a:pt x="1577" y="8580"/>
                </a:moveTo>
                <a:cubicBezTo>
                  <a:pt x="1482" y="8590"/>
                  <a:pt x="1397" y="8628"/>
                  <a:pt x="1349" y="8713"/>
                </a:cubicBezTo>
                <a:cubicBezTo>
                  <a:pt x="1311" y="8789"/>
                  <a:pt x="1340" y="8865"/>
                  <a:pt x="1387" y="8932"/>
                </a:cubicBezTo>
                <a:cubicBezTo>
                  <a:pt x="1463" y="9055"/>
                  <a:pt x="1577" y="9141"/>
                  <a:pt x="1720" y="9160"/>
                </a:cubicBezTo>
                <a:cubicBezTo>
                  <a:pt x="1747" y="9164"/>
                  <a:pt x="1773" y="9167"/>
                  <a:pt x="1797" y="9167"/>
                </a:cubicBezTo>
                <a:cubicBezTo>
                  <a:pt x="1971" y="9167"/>
                  <a:pt x="2047" y="9048"/>
                  <a:pt x="2005" y="8856"/>
                </a:cubicBezTo>
                <a:cubicBezTo>
                  <a:pt x="1995" y="8808"/>
                  <a:pt x="1957" y="8761"/>
                  <a:pt x="1919" y="8723"/>
                </a:cubicBezTo>
                <a:cubicBezTo>
                  <a:pt x="1843" y="8656"/>
                  <a:pt x="1748" y="8609"/>
                  <a:pt x="1625" y="8590"/>
                </a:cubicBezTo>
                <a:cubicBezTo>
                  <a:pt x="1615" y="8590"/>
                  <a:pt x="1596" y="8580"/>
                  <a:pt x="1577" y="8580"/>
                </a:cubicBezTo>
                <a:close/>
                <a:moveTo>
                  <a:pt x="4265" y="8865"/>
                </a:moveTo>
                <a:lnTo>
                  <a:pt x="4265" y="8865"/>
                </a:lnTo>
                <a:cubicBezTo>
                  <a:pt x="4199" y="8932"/>
                  <a:pt x="4113" y="8970"/>
                  <a:pt x="4094" y="9055"/>
                </a:cubicBezTo>
                <a:cubicBezTo>
                  <a:pt x="4085" y="9103"/>
                  <a:pt x="4066" y="9122"/>
                  <a:pt x="4037" y="9150"/>
                </a:cubicBezTo>
                <a:cubicBezTo>
                  <a:pt x="3980" y="9207"/>
                  <a:pt x="3923" y="9255"/>
                  <a:pt x="3857" y="9302"/>
                </a:cubicBezTo>
                <a:cubicBezTo>
                  <a:pt x="3971" y="9302"/>
                  <a:pt x="4037" y="9226"/>
                  <a:pt x="4113" y="9169"/>
                </a:cubicBezTo>
                <a:cubicBezTo>
                  <a:pt x="4199" y="9103"/>
                  <a:pt x="4246" y="9008"/>
                  <a:pt x="4265" y="8865"/>
                </a:cubicBezTo>
                <a:close/>
                <a:moveTo>
                  <a:pt x="2005" y="9302"/>
                </a:moveTo>
                <a:cubicBezTo>
                  <a:pt x="2014" y="9369"/>
                  <a:pt x="2062" y="9407"/>
                  <a:pt x="2081" y="9454"/>
                </a:cubicBezTo>
                <a:cubicBezTo>
                  <a:pt x="2090" y="9435"/>
                  <a:pt x="2109" y="9426"/>
                  <a:pt x="2109" y="9416"/>
                </a:cubicBezTo>
                <a:cubicBezTo>
                  <a:pt x="2109" y="9359"/>
                  <a:pt x="2081" y="9340"/>
                  <a:pt x="2005" y="9302"/>
                </a:cubicBezTo>
                <a:close/>
                <a:moveTo>
                  <a:pt x="2356" y="9331"/>
                </a:moveTo>
                <a:cubicBezTo>
                  <a:pt x="2347" y="9407"/>
                  <a:pt x="2347" y="9407"/>
                  <a:pt x="2394" y="9454"/>
                </a:cubicBezTo>
                <a:cubicBezTo>
                  <a:pt x="2413" y="9378"/>
                  <a:pt x="2413" y="9378"/>
                  <a:pt x="2356" y="9331"/>
                </a:cubicBezTo>
                <a:close/>
                <a:moveTo>
                  <a:pt x="1881" y="9350"/>
                </a:moveTo>
                <a:cubicBezTo>
                  <a:pt x="1948" y="9435"/>
                  <a:pt x="1995" y="9483"/>
                  <a:pt x="2071" y="9502"/>
                </a:cubicBezTo>
                <a:cubicBezTo>
                  <a:pt x="2071" y="9483"/>
                  <a:pt x="2081" y="9464"/>
                  <a:pt x="2081" y="9454"/>
                </a:cubicBezTo>
                <a:cubicBezTo>
                  <a:pt x="2043" y="9426"/>
                  <a:pt x="2005" y="9397"/>
                  <a:pt x="1967" y="9378"/>
                </a:cubicBezTo>
                <a:cubicBezTo>
                  <a:pt x="1948" y="9369"/>
                  <a:pt x="1929" y="9369"/>
                  <a:pt x="1881" y="9350"/>
                </a:cubicBezTo>
                <a:close/>
                <a:moveTo>
                  <a:pt x="2470" y="9350"/>
                </a:moveTo>
                <a:cubicBezTo>
                  <a:pt x="2442" y="9359"/>
                  <a:pt x="2432" y="9388"/>
                  <a:pt x="2432" y="9416"/>
                </a:cubicBezTo>
                <a:cubicBezTo>
                  <a:pt x="2442" y="9445"/>
                  <a:pt x="2451" y="9473"/>
                  <a:pt x="2470" y="9502"/>
                </a:cubicBezTo>
                <a:cubicBezTo>
                  <a:pt x="2476" y="9499"/>
                  <a:pt x="2481" y="9498"/>
                  <a:pt x="2486" y="9498"/>
                </a:cubicBezTo>
                <a:cubicBezTo>
                  <a:pt x="2519" y="9498"/>
                  <a:pt x="2526" y="9550"/>
                  <a:pt x="2584" y="9559"/>
                </a:cubicBezTo>
                <a:cubicBezTo>
                  <a:pt x="2565" y="9483"/>
                  <a:pt x="2556" y="9426"/>
                  <a:pt x="2537" y="9378"/>
                </a:cubicBezTo>
                <a:cubicBezTo>
                  <a:pt x="2527" y="9359"/>
                  <a:pt x="2499" y="9350"/>
                  <a:pt x="2470" y="9350"/>
                </a:cubicBezTo>
                <a:close/>
                <a:moveTo>
                  <a:pt x="3029" y="9290"/>
                </a:moveTo>
                <a:cubicBezTo>
                  <a:pt x="3054" y="9290"/>
                  <a:pt x="3078" y="9298"/>
                  <a:pt x="3097" y="9321"/>
                </a:cubicBezTo>
                <a:cubicBezTo>
                  <a:pt x="3059" y="9359"/>
                  <a:pt x="3059" y="9359"/>
                  <a:pt x="3097" y="9435"/>
                </a:cubicBezTo>
                <a:cubicBezTo>
                  <a:pt x="3116" y="9416"/>
                  <a:pt x="3126" y="9388"/>
                  <a:pt x="3135" y="9369"/>
                </a:cubicBezTo>
                <a:cubicBezTo>
                  <a:pt x="3126" y="9359"/>
                  <a:pt x="3116" y="9340"/>
                  <a:pt x="3097" y="9321"/>
                </a:cubicBezTo>
                <a:lnTo>
                  <a:pt x="3097" y="9321"/>
                </a:lnTo>
                <a:cubicBezTo>
                  <a:pt x="3116" y="9340"/>
                  <a:pt x="3126" y="9350"/>
                  <a:pt x="3145" y="9369"/>
                </a:cubicBezTo>
                <a:cubicBezTo>
                  <a:pt x="3154" y="9397"/>
                  <a:pt x="3164" y="9426"/>
                  <a:pt x="3183" y="9454"/>
                </a:cubicBezTo>
                <a:cubicBezTo>
                  <a:pt x="3240" y="9416"/>
                  <a:pt x="3192" y="9369"/>
                  <a:pt x="3211" y="9331"/>
                </a:cubicBezTo>
                <a:cubicBezTo>
                  <a:pt x="3217" y="9331"/>
                  <a:pt x="3228" y="9327"/>
                  <a:pt x="3237" y="9327"/>
                </a:cubicBezTo>
                <a:cubicBezTo>
                  <a:pt x="3242" y="9327"/>
                  <a:pt x="3246" y="9328"/>
                  <a:pt x="3249" y="9331"/>
                </a:cubicBezTo>
                <a:cubicBezTo>
                  <a:pt x="3306" y="9378"/>
                  <a:pt x="3306" y="9407"/>
                  <a:pt x="3287" y="9454"/>
                </a:cubicBezTo>
                <a:cubicBezTo>
                  <a:pt x="3257" y="9536"/>
                  <a:pt x="3222" y="9565"/>
                  <a:pt x="3163" y="9565"/>
                </a:cubicBezTo>
                <a:cubicBezTo>
                  <a:pt x="3146" y="9565"/>
                  <a:pt x="3127" y="9563"/>
                  <a:pt x="3107" y="9559"/>
                </a:cubicBezTo>
                <a:cubicBezTo>
                  <a:pt x="2993" y="9540"/>
                  <a:pt x="2888" y="9502"/>
                  <a:pt x="2841" y="9388"/>
                </a:cubicBezTo>
                <a:cubicBezTo>
                  <a:pt x="2869" y="9331"/>
                  <a:pt x="2907" y="9312"/>
                  <a:pt x="2955" y="9302"/>
                </a:cubicBezTo>
                <a:cubicBezTo>
                  <a:pt x="2978" y="9298"/>
                  <a:pt x="3004" y="9290"/>
                  <a:pt x="3029" y="9290"/>
                </a:cubicBezTo>
                <a:close/>
                <a:moveTo>
                  <a:pt x="2150" y="5294"/>
                </a:moveTo>
                <a:cubicBezTo>
                  <a:pt x="2266" y="5294"/>
                  <a:pt x="2383" y="5301"/>
                  <a:pt x="2499" y="5313"/>
                </a:cubicBezTo>
                <a:cubicBezTo>
                  <a:pt x="2746" y="5342"/>
                  <a:pt x="2993" y="5389"/>
                  <a:pt x="3240" y="5437"/>
                </a:cubicBezTo>
                <a:cubicBezTo>
                  <a:pt x="3353" y="5456"/>
                  <a:pt x="3477" y="5494"/>
                  <a:pt x="3591" y="5532"/>
                </a:cubicBezTo>
                <a:cubicBezTo>
                  <a:pt x="4009" y="5636"/>
                  <a:pt x="4427" y="5750"/>
                  <a:pt x="4835" y="5864"/>
                </a:cubicBezTo>
                <a:cubicBezTo>
                  <a:pt x="5063" y="5921"/>
                  <a:pt x="5282" y="6016"/>
                  <a:pt x="5462" y="6168"/>
                </a:cubicBezTo>
                <a:cubicBezTo>
                  <a:pt x="5538" y="6225"/>
                  <a:pt x="5595" y="6291"/>
                  <a:pt x="5652" y="6358"/>
                </a:cubicBezTo>
                <a:cubicBezTo>
                  <a:pt x="5776" y="6481"/>
                  <a:pt x="5804" y="6633"/>
                  <a:pt x="5785" y="6804"/>
                </a:cubicBezTo>
                <a:cubicBezTo>
                  <a:pt x="5766" y="6975"/>
                  <a:pt x="5709" y="7137"/>
                  <a:pt x="5662" y="7298"/>
                </a:cubicBezTo>
                <a:cubicBezTo>
                  <a:pt x="5557" y="7678"/>
                  <a:pt x="5405" y="8039"/>
                  <a:pt x="5196" y="8381"/>
                </a:cubicBezTo>
                <a:cubicBezTo>
                  <a:pt x="5187" y="8409"/>
                  <a:pt x="5168" y="8428"/>
                  <a:pt x="5149" y="8457"/>
                </a:cubicBezTo>
                <a:cubicBezTo>
                  <a:pt x="5073" y="8438"/>
                  <a:pt x="5006" y="8409"/>
                  <a:pt x="4940" y="8400"/>
                </a:cubicBezTo>
                <a:cubicBezTo>
                  <a:pt x="4902" y="8395"/>
                  <a:pt x="4866" y="8393"/>
                  <a:pt x="4832" y="8393"/>
                </a:cubicBezTo>
                <a:cubicBezTo>
                  <a:pt x="4797" y="8393"/>
                  <a:pt x="4764" y="8395"/>
                  <a:pt x="4731" y="8400"/>
                </a:cubicBezTo>
                <a:cubicBezTo>
                  <a:pt x="4512" y="8400"/>
                  <a:pt x="4360" y="8637"/>
                  <a:pt x="4455" y="8827"/>
                </a:cubicBezTo>
                <a:cubicBezTo>
                  <a:pt x="4474" y="8875"/>
                  <a:pt x="4512" y="8922"/>
                  <a:pt x="4541" y="8970"/>
                </a:cubicBezTo>
                <a:cubicBezTo>
                  <a:pt x="4522" y="8989"/>
                  <a:pt x="4503" y="9008"/>
                  <a:pt x="4474" y="9017"/>
                </a:cubicBezTo>
                <a:cubicBezTo>
                  <a:pt x="4284" y="9141"/>
                  <a:pt x="4085" y="9255"/>
                  <a:pt x="3895" y="9378"/>
                </a:cubicBezTo>
                <a:cubicBezTo>
                  <a:pt x="3838" y="9407"/>
                  <a:pt x="3790" y="9426"/>
                  <a:pt x="3733" y="9426"/>
                </a:cubicBezTo>
                <a:cubicBezTo>
                  <a:pt x="3619" y="9435"/>
                  <a:pt x="3534" y="9492"/>
                  <a:pt x="3439" y="9549"/>
                </a:cubicBezTo>
                <a:cubicBezTo>
                  <a:pt x="3429" y="9644"/>
                  <a:pt x="3363" y="9635"/>
                  <a:pt x="3278" y="9654"/>
                </a:cubicBezTo>
                <a:cubicBezTo>
                  <a:pt x="3287" y="9606"/>
                  <a:pt x="3297" y="9578"/>
                  <a:pt x="3306" y="9549"/>
                </a:cubicBezTo>
                <a:cubicBezTo>
                  <a:pt x="3325" y="9502"/>
                  <a:pt x="3353" y="9445"/>
                  <a:pt x="3363" y="9388"/>
                </a:cubicBezTo>
                <a:cubicBezTo>
                  <a:pt x="3382" y="9321"/>
                  <a:pt x="3353" y="9264"/>
                  <a:pt x="3287" y="9236"/>
                </a:cubicBezTo>
                <a:cubicBezTo>
                  <a:pt x="3188" y="9194"/>
                  <a:pt x="3081" y="9168"/>
                  <a:pt x="2974" y="9168"/>
                </a:cubicBezTo>
                <a:cubicBezTo>
                  <a:pt x="2958" y="9168"/>
                  <a:pt x="2942" y="9168"/>
                  <a:pt x="2926" y="9169"/>
                </a:cubicBezTo>
                <a:cubicBezTo>
                  <a:pt x="2860" y="9179"/>
                  <a:pt x="2793" y="9217"/>
                  <a:pt x="2755" y="9274"/>
                </a:cubicBezTo>
                <a:cubicBezTo>
                  <a:pt x="2689" y="9340"/>
                  <a:pt x="2679" y="9416"/>
                  <a:pt x="2736" y="9502"/>
                </a:cubicBezTo>
                <a:cubicBezTo>
                  <a:pt x="2765" y="9549"/>
                  <a:pt x="2812" y="9597"/>
                  <a:pt x="2850" y="9635"/>
                </a:cubicBezTo>
                <a:cubicBezTo>
                  <a:pt x="2879" y="9663"/>
                  <a:pt x="2926" y="9673"/>
                  <a:pt x="2955" y="9701"/>
                </a:cubicBezTo>
                <a:cubicBezTo>
                  <a:pt x="2955" y="9730"/>
                  <a:pt x="2926" y="9720"/>
                  <a:pt x="2917" y="9730"/>
                </a:cubicBezTo>
                <a:cubicBezTo>
                  <a:pt x="2910" y="9733"/>
                  <a:pt x="2904" y="9734"/>
                  <a:pt x="2898" y="9734"/>
                </a:cubicBezTo>
                <a:cubicBezTo>
                  <a:pt x="2886" y="9734"/>
                  <a:pt x="2875" y="9730"/>
                  <a:pt x="2869" y="9730"/>
                </a:cubicBezTo>
                <a:cubicBezTo>
                  <a:pt x="2836" y="9734"/>
                  <a:pt x="2803" y="9734"/>
                  <a:pt x="2771" y="9734"/>
                </a:cubicBezTo>
                <a:cubicBezTo>
                  <a:pt x="2738" y="9734"/>
                  <a:pt x="2708" y="9734"/>
                  <a:pt x="2679" y="9739"/>
                </a:cubicBezTo>
                <a:cubicBezTo>
                  <a:pt x="2666" y="9741"/>
                  <a:pt x="2653" y="9742"/>
                  <a:pt x="2641" y="9742"/>
                </a:cubicBezTo>
                <a:cubicBezTo>
                  <a:pt x="2578" y="9742"/>
                  <a:pt x="2537" y="9719"/>
                  <a:pt x="2489" y="9663"/>
                </a:cubicBezTo>
                <a:cubicBezTo>
                  <a:pt x="2439" y="9587"/>
                  <a:pt x="2367" y="9562"/>
                  <a:pt x="2291" y="9562"/>
                </a:cubicBezTo>
                <a:cubicBezTo>
                  <a:pt x="2253" y="9562"/>
                  <a:pt x="2214" y="9568"/>
                  <a:pt x="2176" y="9578"/>
                </a:cubicBezTo>
                <a:cubicBezTo>
                  <a:pt x="2138" y="9587"/>
                  <a:pt x="2100" y="9606"/>
                  <a:pt x="2071" y="9616"/>
                </a:cubicBezTo>
                <a:cubicBezTo>
                  <a:pt x="1834" y="9540"/>
                  <a:pt x="1634" y="9397"/>
                  <a:pt x="1444" y="9245"/>
                </a:cubicBezTo>
                <a:cubicBezTo>
                  <a:pt x="1330" y="9160"/>
                  <a:pt x="1235" y="9065"/>
                  <a:pt x="1131" y="8970"/>
                </a:cubicBezTo>
                <a:cubicBezTo>
                  <a:pt x="1036" y="8894"/>
                  <a:pt x="950" y="8799"/>
                  <a:pt x="884" y="8704"/>
                </a:cubicBezTo>
                <a:cubicBezTo>
                  <a:pt x="827" y="8628"/>
                  <a:pt x="817" y="8542"/>
                  <a:pt x="855" y="8457"/>
                </a:cubicBezTo>
                <a:cubicBezTo>
                  <a:pt x="855" y="8447"/>
                  <a:pt x="865" y="8428"/>
                  <a:pt x="865" y="8419"/>
                </a:cubicBezTo>
                <a:cubicBezTo>
                  <a:pt x="893" y="8305"/>
                  <a:pt x="884" y="8201"/>
                  <a:pt x="827" y="8106"/>
                </a:cubicBezTo>
                <a:cubicBezTo>
                  <a:pt x="775" y="8001"/>
                  <a:pt x="690" y="7952"/>
                  <a:pt x="574" y="7952"/>
                </a:cubicBezTo>
                <a:cubicBezTo>
                  <a:pt x="564" y="7952"/>
                  <a:pt x="553" y="7953"/>
                  <a:pt x="542" y="7954"/>
                </a:cubicBezTo>
                <a:lnTo>
                  <a:pt x="476" y="7954"/>
                </a:lnTo>
                <a:cubicBezTo>
                  <a:pt x="438" y="7887"/>
                  <a:pt x="400" y="7811"/>
                  <a:pt x="371" y="7745"/>
                </a:cubicBezTo>
                <a:cubicBezTo>
                  <a:pt x="324" y="7602"/>
                  <a:pt x="276" y="7460"/>
                  <a:pt x="248" y="7317"/>
                </a:cubicBezTo>
                <a:cubicBezTo>
                  <a:pt x="210" y="7146"/>
                  <a:pt x="181" y="6975"/>
                  <a:pt x="181" y="6814"/>
                </a:cubicBezTo>
                <a:cubicBezTo>
                  <a:pt x="181" y="6557"/>
                  <a:pt x="200" y="6301"/>
                  <a:pt x="276" y="6054"/>
                </a:cubicBezTo>
                <a:cubicBezTo>
                  <a:pt x="324" y="5902"/>
                  <a:pt x="409" y="5788"/>
                  <a:pt x="561" y="5731"/>
                </a:cubicBezTo>
                <a:cubicBezTo>
                  <a:pt x="571" y="5721"/>
                  <a:pt x="580" y="5712"/>
                  <a:pt x="590" y="5712"/>
                </a:cubicBezTo>
                <a:cubicBezTo>
                  <a:pt x="950" y="5569"/>
                  <a:pt x="1311" y="5418"/>
                  <a:pt x="1701" y="5332"/>
                </a:cubicBezTo>
                <a:cubicBezTo>
                  <a:pt x="1851" y="5305"/>
                  <a:pt x="2001" y="5294"/>
                  <a:pt x="2150" y="5294"/>
                </a:cubicBezTo>
                <a:close/>
                <a:moveTo>
                  <a:pt x="2272" y="9676"/>
                </a:moveTo>
                <a:cubicBezTo>
                  <a:pt x="2293" y="9676"/>
                  <a:pt x="2315" y="9683"/>
                  <a:pt x="2337" y="9692"/>
                </a:cubicBezTo>
                <a:cubicBezTo>
                  <a:pt x="2299" y="9749"/>
                  <a:pt x="2347" y="9787"/>
                  <a:pt x="2366" y="9853"/>
                </a:cubicBezTo>
                <a:cubicBezTo>
                  <a:pt x="2271" y="9834"/>
                  <a:pt x="2233" y="9787"/>
                  <a:pt x="2204" y="9711"/>
                </a:cubicBezTo>
                <a:cubicBezTo>
                  <a:pt x="2225" y="9685"/>
                  <a:pt x="2248" y="9676"/>
                  <a:pt x="2272" y="9676"/>
                </a:cubicBezTo>
                <a:close/>
                <a:moveTo>
                  <a:pt x="3374" y="0"/>
                </a:moveTo>
                <a:cubicBezTo>
                  <a:pt x="3222" y="0"/>
                  <a:pt x="3066" y="18"/>
                  <a:pt x="2907" y="51"/>
                </a:cubicBezTo>
                <a:cubicBezTo>
                  <a:pt x="2822" y="70"/>
                  <a:pt x="2736" y="99"/>
                  <a:pt x="2651" y="146"/>
                </a:cubicBezTo>
                <a:cubicBezTo>
                  <a:pt x="2271" y="364"/>
                  <a:pt x="2071" y="706"/>
                  <a:pt x="2014" y="1143"/>
                </a:cubicBezTo>
                <a:cubicBezTo>
                  <a:pt x="1986" y="1352"/>
                  <a:pt x="1995" y="1552"/>
                  <a:pt x="2033" y="1761"/>
                </a:cubicBezTo>
                <a:cubicBezTo>
                  <a:pt x="2052" y="1884"/>
                  <a:pt x="2052" y="2008"/>
                  <a:pt x="2033" y="2131"/>
                </a:cubicBezTo>
                <a:cubicBezTo>
                  <a:pt x="2005" y="2302"/>
                  <a:pt x="1976" y="2473"/>
                  <a:pt x="1938" y="2644"/>
                </a:cubicBezTo>
                <a:cubicBezTo>
                  <a:pt x="1900" y="2834"/>
                  <a:pt x="1853" y="3024"/>
                  <a:pt x="1834" y="3223"/>
                </a:cubicBezTo>
                <a:cubicBezTo>
                  <a:pt x="1824" y="3537"/>
                  <a:pt x="1796" y="3850"/>
                  <a:pt x="1777" y="4164"/>
                </a:cubicBezTo>
                <a:cubicBezTo>
                  <a:pt x="1767" y="4449"/>
                  <a:pt x="1767" y="4743"/>
                  <a:pt x="1758" y="5028"/>
                </a:cubicBezTo>
                <a:cubicBezTo>
                  <a:pt x="1758" y="5057"/>
                  <a:pt x="1748" y="5085"/>
                  <a:pt x="1748" y="5123"/>
                </a:cubicBezTo>
                <a:cubicBezTo>
                  <a:pt x="1691" y="5133"/>
                  <a:pt x="1634" y="5152"/>
                  <a:pt x="1577" y="5161"/>
                </a:cubicBezTo>
                <a:cubicBezTo>
                  <a:pt x="1207" y="5237"/>
                  <a:pt x="874" y="5399"/>
                  <a:pt x="542" y="5541"/>
                </a:cubicBezTo>
                <a:cubicBezTo>
                  <a:pt x="504" y="5550"/>
                  <a:pt x="476" y="5569"/>
                  <a:pt x="438" y="5588"/>
                </a:cubicBezTo>
                <a:cubicBezTo>
                  <a:pt x="267" y="5683"/>
                  <a:pt x="172" y="5826"/>
                  <a:pt x="124" y="6006"/>
                </a:cubicBezTo>
                <a:cubicBezTo>
                  <a:pt x="115" y="6035"/>
                  <a:pt x="105" y="6073"/>
                  <a:pt x="96" y="6101"/>
                </a:cubicBezTo>
                <a:cubicBezTo>
                  <a:pt x="77" y="6225"/>
                  <a:pt x="58" y="6358"/>
                  <a:pt x="39" y="6481"/>
                </a:cubicBezTo>
                <a:cubicBezTo>
                  <a:pt x="10" y="6652"/>
                  <a:pt x="1" y="6833"/>
                  <a:pt x="20" y="7004"/>
                </a:cubicBezTo>
                <a:cubicBezTo>
                  <a:pt x="48" y="7251"/>
                  <a:pt x="86" y="7498"/>
                  <a:pt x="172" y="7735"/>
                </a:cubicBezTo>
                <a:cubicBezTo>
                  <a:pt x="219" y="7859"/>
                  <a:pt x="257" y="7963"/>
                  <a:pt x="390" y="8020"/>
                </a:cubicBezTo>
                <a:cubicBezTo>
                  <a:pt x="381" y="8049"/>
                  <a:pt x="371" y="8068"/>
                  <a:pt x="362" y="8087"/>
                </a:cubicBezTo>
                <a:cubicBezTo>
                  <a:pt x="295" y="8220"/>
                  <a:pt x="324" y="8333"/>
                  <a:pt x="409" y="8438"/>
                </a:cubicBezTo>
                <a:cubicBezTo>
                  <a:pt x="495" y="8533"/>
                  <a:pt x="590" y="8599"/>
                  <a:pt x="713" y="8618"/>
                </a:cubicBezTo>
                <a:cubicBezTo>
                  <a:pt x="770" y="8799"/>
                  <a:pt x="865" y="8960"/>
                  <a:pt x="988" y="9093"/>
                </a:cubicBezTo>
                <a:cubicBezTo>
                  <a:pt x="1093" y="9198"/>
                  <a:pt x="1178" y="9302"/>
                  <a:pt x="1292" y="9388"/>
                </a:cubicBezTo>
                <a:cubicBezTo>
                  <a:pt x="1520" y="9578"/>
                  <a:pt x="1758" y="9758"/>
                  <a:pt x="2043" y="9806"/>
                </a:cubicBezTo>
                <a:cubicBezTo>
                  <a:pt x="2109" y="9872"/>
                  <a:pt x="2157" y="9929"/>
                  <a:pt x="2214" y="9967"/>
                </a:cubicBezTo>
                <a:cubicBezTo>
                  <a:pt x="2248" y="9997"/>
                  <a:pt x="2286" y="10011"/>
                  <a:pt x="2323" y="10011"/>
                </a:cubicBezTo>
                <a:cubicBezTo>
                  <a:pt x="2357" y="10011"/>
                  <a:pt x="2391" y="9999"/>
                  <a:pt x="2423" y="9977"/>
                </a:cubicBezTo>
                <a:cubicBezTo>
                  <a:pt x="2470" y="9939"/>
                  <a:pt x="2527" y="9901"/>
                  <a:pt x="2575" y="9872"/>
                </a:cubicBezTo>
                <a:cubicBezTo>
                  <a:pt x="2679" y="9882"/>
                  <a:pt x="2774" y="9891"/>
                  <a:pt x="2869" y="9891"/>
                </a:cubicBezTo>
                <a:cubicBezTo>
                  <a:pt x="3306" y="9882"/>
                  <a:pt x="3686" y="9720"/>
                  <a:pt x="4028" y="9464"/>
                </a:cubicBezTo>
                <a:cubicBezTo>
                  <a:pt x="4189" y="9340"/>
                  <a:pt x="4351" y="9226"/>
                  <a:pt x="4503" y="9112"/>
                </a:cubicBezTo>
                <a:cubicBezTo>
                  <a:pt x="4541" y="9084"/>
                  <a:pt x="4588" y="9055"/>
                  <a:pt x="4626" y="9036"/>
                </a:cubicBezTo>
                <a:cubicBezTo>
                  <a:pt x="4674" y="9055"/>
                  <a:pt x="4712" y="9074"/>
                  <a:pt x="4750" y="9084"/>
                </a:cubicBezTo>
                <a:cubicBezTo>
                  <a:pt x="4788" y="9084"/>
                  <a:pt x="4826" y="9084"/>
                  <a:pt x="4864" y="9065"/>
                </a:cubicBezTo>
                <a:cubicBezTo>
                  <a:pt x="5035" y="8989"/>
                  <a:pt x="5149" y="8865"/>
                  <a:pt x="5158" y="8675"/>
                </a:cubicBezTo>
                <a:cubicBezTo>
                  <a:pt x="5168" y="8590"/>
                  <a:pt x="5196" y="8533"/>
                  <a:pt x="5234" y="8466"/>
                </a:cubicBezTo>
                <a:cubicBezTo>
                  <a:pt x="5453" y="8163"/>
                  <a:pt x="5643" y="7830"/>
                  <a:pt x="5766" y="7469"/>
                </a:cubicBezTo>
                <a:cubicBezTo>
                  <a:pt x="5814" y="7346"/>
                  <a:pt x="5852" y="7213"/>
                  <a:pt x="5890" y="7080"/>
                </a:cubicBezTo>
                <a:cubicBezTo>
                  <a:pt x="5908" y="7004"/>
                  <a:pt x="5937" y="6918"/>
                  <a:pt x="5946" y="6842"/>
                </a:cubicBezTo>
                <a:cubicBezTo>
                  <a:pt x="5965" y="6681"/>
                  <a:pt x="5965" y="6510"/>
                  <a:pt x="5871" y="6358"/>
                </a:cubicBezTo>
                <a:cubicBezTo>
                  <a:pt x="5814" y="6253"/>
                  <a:pt x="5738" y="6158"/>
                  <a:pt x="5643" y="6073"/>
                </a:cubicBezTo>
                <a:cubicBezTo>
                  <a:pt x="5491" y="5949"/>
                  <a:pt x="5329" y="5845"/>
                  <a:pt x="5139" y="5769"/>
                </a:cubicBezTo>
                <a:cubicBezTo>
                  <a:pt x="4911" y="5674"/>
                  <a:pt x="4664" y="5617"/>
                  <a:pt x="4427" y="5560"/>
                </a:cubicBezTo>
                <a:cubicBezTo>
                  <a:pt x="4294" y="5522"/>
                  <a:pt x="4170" y="5494"/>
                  <a:pt x="4018" y="5456"/>
                </a:cubicBezTo>
                <a:cubicBezTo>
                  <a:pt x="4028" y="5389"/>
                  <a:pt x="4037" y="5332"/>
                  <a:pt x="4047" y="5285"/>
                </a:cubicBezTo>
                <a:cubicBezTo>
                  <a:pt x="4066" y="5180"/>
                  <a:pt x="4075" y="5076"/>
                  <a:pt x="4113" y="4971"/>
                </a:cubicBezTo>
                <a:cubicBezTo>
                  <a:pt x="4218" y="4629"/>
                  <a:pt x="4313" y="4278"/>
                  <a:pt x="4398" y="3926"/>
                </a:cubicBezTo>
                <a:cubicBezTo>
                  <a:pt x="4465" y="3622"/>
                  <a:pt x="4560" y="3337"/>
                  <a:pt x="4683" y="3062"/>
                </a:cubicBezTo>
                <a:cubicBezTo>
                  <a:pt x="4769" y="2862"/>
                  <a:pt x="4864" y="2663"/>
                  <a:pt x="4949" y="2464"/>
                </a:cubicBezTo>
                <a:cubicBezTo>
                  <a:pt x="5025" y="2293"/>
                  <a:pt x="5073" y="2112"/>
                  <a:pt x="5092" y="1932"/>
                </a:cubicBezTo>
                <a:cubicBezTo>
                  <a:pt x="5130" y="1637"/>
                  <a:pt x="5092" y="1352"/>
                  <a:pt x="5025" y="1067"/>
                </a:cubicBezTo>
                <a:cubicBezTo>
                  <a:pt x="4959" y="782"/>
                  <a:pt x="4816" y="526"/>
                  <a:pt x="4531" y="374"/>
                </a:cubicBezTo>
                <a:cubicBezTo>
                  <a:pt x="4493" y="355"/>
                  <a:pt x="4465" y="326"/>
                  <a:pt x="4427" y="307"/>
                </a:cubicBezTo>
                <a:cubicBezTo>
                  <a:pt x="4091" y="99"/>
                  <a:pt x="3742" y="0"/>
                  <a:pt x="3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2" name="Shape 132"/>
        <p:cNvGrpSpPr/>
        <p:nvPr/>
      </p:nvGrpSpPr>
      <p:grpSpPr>
        <a:xfrm>
          <a:off x="0" y="0"/>
          <a:ext cx="0" cy="0"/>
          <a:chOff x="0" y="0"/>
          <a:chExt cx="0" cy="0"/>
        </a:xfrm>
      </p:grpSpPr>
      <p:sp>
        <p:nvSpPr>
          <p:cNvPr id="133" name="Google Shape;133;p19"/>
          <p:cNvSpPr txBox="1"/>
          <p:nvPr>
            <p:ph type="title"/>
          </p:nvPr>
        </p:nvSpPr>
        <p:spPr>
          <a:xfrm>
            <a:off x="1322163" y="2270485"/>
            <a:ext cx="3159300" cy="8499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400">
                <a:solidFill>
                  <a:schemeClr val="lt1"/>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4" name="Google Shape;134;p19"/>
          <p:cNvSpPr txBox="1"/>
          <p:nvPr>
            <p:ph idx="2" type="title"/>
          </p:nvPr>
        </p:nvSpPr>
        <p:spPr>
          <a:xfrm>
            <a:off x="1322100" y="1420625"/>
            <a:ext cx="3159300" cy="849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4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35" name="Google Shape;135;p19"/>
          <p:cNvSpPr txBox="1"/>
          <p:nvPr>
            <p:ph idx="1" type="subTitle"/>
          </p:nvPr>
        </p:nvSpPr>
        <p:spPr>
          <a:xfrm>
            <a:off x="1322101" y="3120345"/>
            <a:ext cx="3159300" cy="720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9"/>
          <p:cNvSpPr/>
          <p:nvPr/>
        </p:nvSpPr>
        <p:spPr>
          <a:xfrm>
            <a:off x="-2590170" y="-26132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rot="-2322611">
            <a:off x="3768366" y="2626918"/>
            <a:ext cx="9322511" cy="4487077"/>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flipH="1" rot="2047486">
            <a:off x="7467367" y="3438647"/>
            <a:ext cx="1837983" cy="175602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39" name="Shape 139"/>
        <p:cNvGrpSpPr/>
        <p:nvPr/>
      </p:nvGrpSpPr>
      <p:grpSpPr>
        <a:xfrm>
          <a:off x="0" y="0"/>
          <a:ext cx="0" cy="0"/>
          <a:chOff x="0" y="0"/>
          <a:chExt cx="0" cy="0"/>
        </a:xfrm>
      </p:grpSpPr>
      <p:sp>
        <p:nvSpPr>
          <p:cNvPr id="140" name="Google Shape;140;p20"/>
          <p:cNvSpPr txBox="1"/>
          <p:nvPr>
            <p:ph type="title"/>
          </p:nvPr>
        </p:nvSpPr>
        <p:spPr>
          <a:xfrm>
            <a:off x="4186910" y="2161799"/>
            <a:ext cx="3030000" cy="96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4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41" name="Google Shape;141;p20"/>
          <p:cNvSpPr txBox="1"/>
          <p:nvPr>
            <p:ph idx="2" type="title"/>
          </p:nvPr>
        </p:nvSpPr>
        <p:spPr>
          <a:xfrm>
            <a:off x="4186850" y="1194388"/>
            <a:ext cx="3030000" cy="96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4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42" name="Google Shape;142;p20"/>
          <p:cNvSpPr txBox="1"/>
          <p:nvPr>
            <p:ph idx="1" type="subTitle"/>
          </p:nvPr>
        </p:nvSpPr>
        <p:spPr>
          <a:xfrm>
            <a:off x="4186851" y="3129211"/>
            <a:ext cx="3030000" cy="819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0"/>
          <p:cNvSpPr/>
          <p:nvPr/>
        </p:nvSpPr>
        <p:spPr>
          <a:xfrm rot="-2322611">
            <a:off x="3768366" y="2626918"/>
            <a:ext cx="9322511" cy="4487077"/>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2329270" y="-27948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flipH="1">
            <a:off x="7802688" y="2523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rot="3097143">
            <a:off x="-535129" y="503087"/>
            <a:ext cx="1423645" cy="1866005"/>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339100" y="2149038"/>
            <a:ext cx="2942400" cy="1002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54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7" name="Google Shape;17;p3"/>
          <p:cNvSpPr txBox="1"/>
          <p:nvPr>
            <p:ph idx="2" type="title"/>
          </p:nvPr>
        </p:nvSpPr>
        <p:spPr>
          <a:xfrm>
            <a:off x="3339100" y="1118338"/>
            <a:ext cx="2942400" cy="1030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4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8" name="Google Shape;18;p3"/>
          <p:cNvSpPr txBox="1"/>
          <p:nvPr>
            <p:ph idx="1" type="subTitle"/>
          </p:nvPr>
        </p:nvSpPr>
        <p:spPr>
          <a:xfrm>
            <a:off x="3339105" y="3151563"/>
            <a:ext cx="2942400" cy="873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p:nvPr/>
        </p:nvSpPr>
        <p:spPr>
          <a:xfrm>
            <a:off x="-2590170" y="-26132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401218">
            <a:off x="3793437" y="3790285"/>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7333063" y="23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799969">
            <a:off x="7455918" y="3797891"/>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147" name="Shape 147"/>
        <p:cNvGrpSpPr/>
        <p:nvPr/>
      </p:nvGrpSpPr>
      <p:grpSpPr>
        <a:xfrm>
          <a:off x="0" y="0"/>
          <a:ext cx="0" cy="0"/>
          <a:chOff x="0" y="0"/>
          <a:chExt cx="0" cy="0"/>
        </a:xfrm>
      </p:grpSpPr>
      <p:sp>
        <p:nvSpPr>
          <p:cNvPr id="148" name="Google Shape;148;p21"/>
          <p:cNvSpPr txBox="1"/>
          <p:nvPr>
            <p:ph type="title"/>
          </p:nvPr>
        </p:nvSpPr>
        <p:spPr>
          <a:xfrm>
            <a:off x="1386961" y="2221579"/>
            <a:ext cx="3076200" cy="954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4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49" name="Google Shape;149;p21"/>
          <p:cNvSpPr txBox="1"/>
          <p:nvPr>
            <p:ph idx="2" type="title"/>
          </p:nvPr>
        </p:nvSpPr>
        <p:spPr>
          <a:xfrm>
            <a:off x="1386900" y="1277575"/>
            <a:ext cx="3076200" cy="95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400">
                <a:solidFill>
                  <a:schemeClr val="lt1"/>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50" name="Google Shape;150;p21"/>
          <p:cNvSpPr txBox="1"/>
          <p:nvPr>
            <p:ph idx="1" type="subTitle"/>
          </p:nvPr>
        </p:nvSpPr>
        <p:spPr>
          <a:xfrm>
            <a:off x="1386901" y="3175584"/>
            <a:ext cx="3076200" cy="808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latin typeface="Barlow Semi Condensed"/>
                <a:ea typeface="Barlow Semi Condensed"/>
                <a:cs typeface="Barlow Semi Condensed"/>
                <a:sym typeface="Barlow Semi Condensed"/>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1"/>
          <p:cNvSpPr/>
          <p:nvPr/>
        </p:nvSpPr>
        <p:spPr>
          <a:xfrm rot="-2322609">
            <a:off x="5267835" y="3261940"/>
            <a:ext cx="6683833" cy="3217004"/>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rot="8832079">
            <a:off x="-2026401" y="-1073511"/>
            <a:ext cx="6683811" cy="3217026"/>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flipH="1">
            <a:off x="7380063" y="1921141"/>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rot="-1799969">
            <a:off x="8120693" y="638341"/>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rot="7080399">
            <a:off x="-597047" y="-126851"/>
            <a:ext cx="1837959" cy="1756004"/>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6" name="Shape 156"/>
        <p:cNvGrpSpPr/>
        <p:nvPr/>
      </p:nvGrpSpPr>
      <p:grpSpPr>
        <a:xfrm>
          <a:off x="0" y="0"/>
          <a:ext cx="0" cy="0"/>
          <a:chOff x="0" y="0"/>
          <a:chExt cx="0" cy="0"/>
        </a:xfrm>
      </p:grpSpPr>
      <p:sp>
        <p:nvSpPr>
          <p:cNvPr id="157" name="Google Shape;157;p22"/>
          <p:cNvSpPr/>
          <p:nvPr/>
        </p:nvSpPr>
        <p:spPr>
          <a:xfrm rot="-708000">
            <a:off x="-2942908" y="-2485631"/>
            <a:ext cx="8079590" cy="4305312"/>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rot="-2699958">
            <a:off x="3714621" y="2210567"/>
            <a:ext cx="9322513" cy="4487035"/>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flipH="1" rot="2047486">
            <a:off x="7299492" y="3351347"/>
            <a:ext cx="1837983" cy="175602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idx="1" type="subTitle"/>
          </p:nvPr>
        </p:nvSpPr>
        <p:spPr>
          <a:xfrm>
            <a:off x="1889250" y="1355750"/>
            <a:ext cx="3192000" cy="50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2"/>
          <p:cNvSpPr txBox="1"/>
          <p:nvPr>
            <p:ph idx="2" type="subTitle"/>
          </p:nvPr>
        </p:nvSpPr>
        <p:spPr>
          <a:xfrm>
            <a:off x="5491500" y="1747450"/>
            <a:ext cx="1578300" cy="440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22"/>
          <p:cNvSpPr txBox="1"/>
          <p:nvPr>
            <p:ph idx="3" type="subTitle"/>
          </p:nvPr>
        </p:nvSpPr>
        <p:spPr>
          <a:xfrm>
            <a:off x="1889250" y="1858550"/>
            <a:ext cx="3192000" cy="2750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Cabin"/>
              <a:buChar char="●"/>
              <a:defRPr/>
            </a:lvl1pPr>
            <a:lvl2pPr lvl="1" rtl="0" algn="ctr">
              <a:lnSpc>
                <a:spcPct val="100000"/>
              </a:lnSpc>
              <a:spcBef>
                <a:spcPts val="0"/>
              </a:spcBef>
              <a:spcAft>
                <a:spcPts val="0"/>
              </a:spcAft>
              <a:buClr>
                <a:srgbClr val="434343"/>
              </a:buClr>
              <a:buSzPts val="1400"/>
              <a:buFont typeface="Cabin"/>
              <a:buChar char="○"/>
              <a:defRPr/>
            </a:lvl2pPr>
            <a:lvl3pPr lvl="2" rtl="0" algn="ctr">
              <a:lnSpc>
                <a:spcPct val="100000"/>
              </a:lnSpc>
              <a:spcBef>
                <a:spcPts val="0"/>
              </a:spcBef>
              <a:spcAft>
                <a:spcPts val="0"/>
              </a:spcAft>
              <a:buClr>
                <a:srgbClr val="434343"/>
              </a:buClr>
              <a:buSzPts val="1400"/>
              <a:buFont typeface="Cabin"/>
              <a:buChar char="■"/>
              <a:defRPr/>
            </a:lvl3pPr>
            <a:lvl4pPr lvl="3" rtl="0" algn="ctr">
              <a:lnSpc>
                <a:spcPct val="100000"/>
              </a:lnSpc>
              <a:spcBef>
                <a:spcPts val="0"/>
              </a:spcBef>
              <a:spcAft>
                <a:spcPts val="0"/>
              </a:spcAft>
              <a:buClr>
                <a:srgbClr val="434343"/>
              </a:buClr>
              <a:buSzPts val="1400"/>
              <a:buFont typeface="Cabin"/>
              <a:buChar char="●"/>
              <a:defRPr/>
            </a:lvl4pPr>
            <a:lvl5pPr lvl="4" rtl="0" algn="ctr">
              <a:lnSpc>
                <a:spcPct val="100000"/>
              </a:lnSpc>
              <a:spcBef>
                <a:spcPts val="0"/>
              </a:spcBef>
              <a:spcAft>
                <a:spcPts val="0"/>
              </a:spcAft>
              <a:buClr>
                <a:srgbClr val="434343"/>
              </a:buClr>
              <a:buSzPts val="1400"/>
              <a:buFont typeface="Cabin"/>
              <a:buChar char="○"/>
              <a:defRPr/>
            </a:lvl5pPr>
            <a:lvl6pPr lvl="5" rtl="0" algn="ctr">
              <a:lnSpc>
                <a:spcPct val="100000"/>
              </a:lnSpc>
              <a:spcBef>
                <a:spcPts val="0"/>
              </a:spcBef>
              <a:spcAft>
                <a:spcPts val="0"/>
              </a:spcAft>
              <a:buClr>
                <a:srgbClr val="434343"/>
              </a:buClr>
              <a:buSzPts val="1400"/>
              <a:buFont typeface="Cabin"/>
              <a:buChar char="■"/>
              <a:defRPr/>
            </a:lvl6pPr>
            <a:lvl7pPr lvl="6" rtl="0" algn="ctr">
              <a:lnSpc>
                <a:spcPct val="100000"/>
              </a:lnSpc>
              <a:spcBef>
                <a:spcPts val="0"/>
              </a:spcBef>
              <a:spcAft>
                <a:spcPts val="0"/>
              </a:spcAft>
              <a:buClr>
                <a:srgbClr val="434343"/>
              </a:buClr>
              <a:buSzPts val="1400"/>
              <a:buFont typeface="Cabin"/>
              <a:buChar char="●"/>
              <a:defRPr/>
            </a:lvl7pPr>
            <a:lvl8pPr lvl="7" rtl="0" algn="ctr">
              <a:lnSpc>
                <a:spcPct val="100000"/>
              </a:lnSpc>
              <a:spcBef>
                <a:spcPts val="0"/>
              </a:spcBef>
              <a:spcAft>
                <a:spcPts val="0"/>
              </a:spcAft>
              <a:buClr>
                <a:srgbClr val="434343"/>
              </a:buClr>
              <a:buSzPts val="1400"/>
              <a:buFont typeface="Cabin"/>
              <a:buChar char="○"/>
              <a:defRPr/>
            </a:lvl8pPr>
            <a:lvl9pPr lvl="8" rtl="0" algn="ctr">
              <a:lnSpc>
                <a:spcPct val="100000"/>
              </a:lnSpc>
              <a:spcBef>
                <a:spcPts val="0"/>
              </a:spcBef>
              <a:spcAft>
                <a:spcPts val="0"/>
              </a:spcAft>
              <a:buClr>
                <a:srgbClr val="434343"/>
              </a:buClr>
              <a:buSzPts val="1400"/>
              <a:buFont typeface="Cabin"/>
              <a:buChar char="■"/>
              <a:defRPr/>
            </a:lvl9pPr>
          </a:lstStyle>
          <a:p/>
        </p:txBody>
      </p:sp>
      <p:sp>
        <p:nvSpPr>
          <p:cNvPr id="163" name="Google Shape;163;p22"/>
          <p:cNvSpPr txBox="1"/>
          <p:nvPr>
            <p:ph idx="4" type="subTitle"/>
          </p:nvPr>
        </p:nvSpPr>
        <p:spPr>
          <a:xfrm>
            <a:off x="5491500" y="2165478"/>
            <a:ext cx="1578300" cy="2182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2"/>
          <p:cNvSpPr txBox="1"/>
          <p:nvPr>
            <p:ph type="title"/>
          </p:nvPr>
        </p:nvSpPr>
        <p:spPr>
          <a:xfrm>
            <a:off x="720000" y="38702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784150" y="1529252"/>
            <a:ext cx="3426000" cy="43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 name="Google Shape;167;p23"/>
          <p:cNvSpPr txBox="1"/>
          <p:nvPr>
            <p:ph idx="2" type="subTitle"/>
          </p:nvPr>
        </p:nvSpPr>
        <p:spPr>
          <a:xfrm>
            <a:off x="784150" y="1968448"/>
            <a:ext cx="3426000" cy="2317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atin typeface="Barlow Semi Condensed"/>
                <a:ea typeface="Barlow Semi Condensed"/>
                <a:cs typeface="Barlow Semi Condensed"/>
                <a:sym typeface="Barlow Semi Condensed"/>
              </a:defRPr>
            </a:lvl1pPr>
            <a:lvl2pPr lvl="1" rtl="0" algn="ctr">
              <a:lnSpc>
                <a:spcPct val="100000"/>
              </a:lnSpc>
              <a:spcBef>
                <a:spcPts val="16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8" name="Google Shape;168;p23"/>
          <p:cNvSpPr txBox="1"/>
          <p:nvPr>
            <p:ph idx="3" type="subTitle"/>
          </p:nvPr>
        </p:nvSpPr>
        <p:spPr>
          <a:xfrm>
            <a:off x="4419841" y="1966414"/>
            <a:ext cx="3939900" cy="833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3"/>
          <p:cNvSpPr txBox="1"/>
          <p:nvPr>
            <p:ph idx="4" type="subTitle"/>
          </p:nvPr>
        </p:nvSpPr>
        <p:spPr>
          <a:xfrm>
            <a:off x="4419937" y="3452625"/>
            <a:ext cx="3939900" cy="833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71" name="Google Shape;171;p23"/>
          <p:cNvSpPr txBox="1"/>
          <p:nvPr>
            <p:ph idx="5" type="subTitle"/>
          </p:nvPr>
        </p:nvSpPr>
        <p:spPr>
          <a:xfrm>
            <a:off x="4419842" y="1529247"/>
            <a:ext cx="3939900" cy="43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3"/>
          <p:cNvSpPr txBox="1"/>
          <p:nvPr>
            <p:ph idx="6" type="subTitle"/>
          </p:nvPr>
        </p:nvSpPr>
        <p:spPr>
          <a:xfrm>
            <a:off x="4419938" y="3024795"/>
            <a:ext cx="3939900" cy="425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3" name="Google Shape;173;p23"/>
          <p:cNvSpPr/>
          <p:nvPr/>
        </p:nvSpPr>
        <p:spPr>
          <a:xfrm rot="2840639">
            <a:off x="3712601" y="-2552825"/>
            <a:ext cx="8079464" cy="4305281"/>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rot="1859794">
            <a:off x="-2699683" y="3340313"/>
            <a:ext cx="7141292" cy="3437273"/>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rot="-4298764">
            <a:off x="-230722" y="3894487"/>
            <a:ext cx="1494689" cy="1428041"/>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rot="-1799969">
            <a:off x="8234843" y="230916"/>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7" name="Shape 177"/>
        <p:cNvGrpSpPr/>
        <p:nvPr/>
      </p:nvGrpSpPr>
      <p:grpSpPr>
        <a:xfrm>
          <a:off x="0" y="0"/>
          <a:ext cx="0" cy="0"/>
          <a:chOff x="0" y="0"/>
          <a:chExt cx="0" cy="0"/>
        </a:xfrm>
      </p:grpSpPr>
      <p:sp>
        <p:nvSpPr>
          <p:cNvPr id="178" name="Google Shape;178;p24"/>
          <p:cNvSpPr txBox="1"/>
          <p:nvPr>
            <p:ph type="title"/>
          </p:nvPr>
        </p:nvSpPr>
        <p:spPr>
          <a:xfrm>
            <a:off x="720000" y="38702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79" name="Google Shape;179;p24"/>
          <p:cNvSpPr txBox="1"/>
          <p:nvPr>
            <p:ph idx="1" type="subTitle"/>
          </p:nvPr>
        </p:nvSpPr>
        <p:spPr>
          <a:xfrm>
            <a:off x="1370175" y="1509200"/>
            <a:ext cx="1911000" cy="816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24"/>
          <p:cNvSpPr txBox="1"/>
          <p:nvPr>
            <p:ph idx="2" type="subTitle"/>
          </p:nvPr>
        </p:nvSpPr>
        <p:spPr>
          <a:xfrm>
            <a:off x="3281325" y="1509200"/>
            <a:ext cx="4492500" cy="816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4"/>
          <p:cNvSpPr txBox="1"/>
          <p:nvPr>
            <p:ph idx="3" type="subTitle"/>
          </p:nvPr>
        </p:nvSpPr>
        <p:spPr>
          <a:xfrm>
            <a:off x="3281175" y="2475850"/>
            <a:ext cx="4492500" cy="816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4"/>
          <p:cNvSpPr txBox="1"/>
          <p:nvPr>
            <p:ph idx="4" type="subTitle"/>
          </p:nvPr>
        </p:nvSpPr>
        <p:spPr>
          <a:xfrm>
            <a:off x="3281325" y="3442500"/>
            <a:ext cx="4492500" cy="767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4"/>
          <p:cNvSpPr txBox="1"/>
          <p:nvPr>
            <p:ph idx="5" type="subTitle"/>
          </p:nvPr>
        </p:nvSpPr>
        <p:spPr>
          <a:xfrm>
            <a:off x="1370175" y="2475850"/>
            <a:ext cx="1911000" cy="816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4" name="Google Shape;184;p24"/>
          <p:cNvSpPr txBox="1"/>
          <p:nvPr>
            <p:ph idx="6" type="subTitle"/>
          </p:nvPr>
        </p:nvSpPr>
        <p:spPr>
          <a:xfrm>
            <a:off x="1370175" y="3442500"/>
            <a:ext cx="1911000" cy="767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4"/>
          <p:cNvSpPr/>
          <p:nvPr/>
        </p:nvSpPr>
        <p:spPr>
          <a:xfrm rot="2840639">
            <a:off x="3658901" y="-2499100"/>
            <a:ext cx="8079464" cy="4305281"/>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rot="1497058">
            <a:off x="-2139873" y="3632041"/>
            <a:ext cx="7141309" cy="343728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rot="-4973900">
            <a:off x="250137" y="4243208"/>
            <a:ext cx="1494653" cy="1428006"/>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rot="8306224">
            <a:off x="8643677" y="638154"/>
            <a:ext cx="856355" cy="1437115"/>
          </a:xfrm>
          <a:custGeom>
            <a:rect b="b" l="l" r="r" t="t"/>
            <a:pathLst>
              <a:path extrusionOk="0" h="10012" w="5966">
                <a:moveTo>
                  <a:pt x="3401" y="440"/>
                </a:moveTo>
                <a:lnTo>
                  <a:pt x="3401" y="440"/>
                </a:lnTo>
                <a:cubicBezTo>
                  <a:pt x="3325" y="469"/>
                  <a:pt x="3325" y="469"/>
                  <a:pt x="3278" y="564"/>
                </a:cubicBezTo>
                <a:cubicBezTo>
                  <a:pt x="3344" y="564"/>
                  <a:pt x="3363" y="545"/>
                  <a:pt x="3401" y="440"/>
                </a:cubicBezTo>
                <a:close/>
                <a:moveTo>
                  <a:pt x="3294" y="379"/>
                </a:moveTo>
                <a:cubicBezTo>
                  <a:pt x="3292" y="379"/>
                  <a:pt x="3290" y="380"/>
                  <a:pt x="3287" y="383"/>
                </a:cubicBezTo>
                <a:cubicBezTo>
                  <a:pt x="3259" y="393"/>
                  <a:pt x="3230" y="412"/>
                  <a:pt x="3192" y="431"/>
                </a:cubicBezTo>
                <a:cubicBezTo>
                  <a:pt x="3192" y="406"/>
                  <a:pt x="3179" y="393"/>
                  <a:pt x="3165" y="393"/>
                </a:cubicBezTo>
                <a:cubicBezTo>
                  <a:pt x="3158" y="393"/>
                  <a:pt x="3151" y="396"/>
                  <a:pt x="3145" y="402"/>
                </a:cubicBezTo>
                <a:cubicBezTo>
                  <a:pt x="3078" y="440"/>
                  <a:pt x="3031" y="507"/>
                  <a:pt x="2983" y="630"/>
                </a:cubicBezTo>
                <a:cubicBezTo>
                  <a:pt x="3012" y="611"/>
                  <a:pt x="3031" y="602"/>
                  <a:pt x="3040" y="592"/>
                </a:cubicBezTo>
                <a:cubicBezTo>
                  <a:pt x="3078" y="554"/>
                  <a:pt x="3116" y="526"/>
                  <a:pt x="3154" y="488"/>
                </a:cubicBezTo>
                <a:lnTo>
                  <a:pt x="3154" y="488"/>
                </a:lnTo>
                <a:cubicBezTo>
                  <a:pt x="3154" y="526"/>
                  <a:pt x="3116" y="554"/>
                  <a:pt x="3145" y="611"/>
                </a:cubicBezTo>
                <a:cubicBezTo>
                  <a:pt x="3211" y="535"/>
                  <a:pt x="3259" y="469"/>
                  <a:pt x="3306" y="402"/>
                </a:cubicBezTo>
                <a:cubicBezTo>
                  <a:pt x="3316" y="402"/>
                  <a:pt x="3306" y="393"/>
                  <a:pt x="3306" y="383"/>
                </a:cubicBezTo>
                <a:cubicBezTo>
                  <a:pt x="3300" y="383"/>
                  <a:pt x="3298" y="379"/>
                  <a:pt x="3294" y="379"/>
                </a:cubicBezTo>
                <a:close/>
                <a:moveTo>
                  <a:pt x="3876" y="507"/>
                </a:moveTo>
                <a:lnTo>
                  <a:pt x="3876" y="507"/>
                </a:lnTo>
                <a:cubicBezTo>
                  <a:pt x="3866" y="573"/>
                  <a:pt x="3866" y="573"/>
                  <a:pt x="3895" y="630"/>
                </a:cubicBezTo>
                <a:cubicBezTo>
                  <a:pt x="3914" y="554"/>
                  <a:pt x="3914" y="554"/>
                  <a:pt x="3876" y="507"/>
                </a:cubicBezTo>
                <a:close/>
                <a:moveTo>
                  <a:pt x="3002" y="421"/>
                </a:moveTo>
                <a:cubicBezTo>
                  <a:pt x="2993" y="431"/>
                  <a:pt x="2974" y="431"/>
                  <a:pt x="2964" y="440"/>
                </a:cubicBezTo>
                <a:cubicBezTo>
                  <a:pt x="2926" y="478"/>
                  <a:pt x="2888" y="526"/>
                  <a:pt x="2860" y="573"/>
                </a:cubicBezTo>
                <a:cubicBezTo>
                  <a:pt x="2831" y="611"/>
                  <a:pt x="2822" y="649"/>
                  <a:pt x="2803" y="687"/>
                </a:cubicBezTo>
                <a:lnTo>
                  <a:pt x="2841" y="706"/>
                </a:lnTo>
                <a:cubicBezTo>
                  <a:pt x="2898" y="621"/>
                  <a:pt x="2955" y="535"/>
                  <a:pt x="3012" y="450"/>
                </a:cubicBezTo>
                <a:cubicBezTo>
                  <a:pt x="3021" y="440"/>
                  <a:pt x="3012" y="431"/>
                  <a:pt x="3002" y="421"/>
                </a:cubicBezTo>
                <a:close/>
                <a:moveTo>
                  <a:pt x="4056" y="573"/>
                </a:moveTo>
                <a:lnTo>
                  <a:pt x="4056" y="573"/>
                </a:lnTo>
                <a:cubicBezTo>
                  <a:pt x="4047" y="649"/>
                  <a:pt x="4047" y="649"/>
                  <a:pt x="4075" y="716"/>
                </a:cubicBezTo>
                <a:cubicBezTo>
                  <a:pt x="4094" y="630"/>
                  <a:pt x="4094" y="630"/>
                  <a:pt x="4056" y="573"/>
                </a:cubicBezTo>
                <a:close/>
                <a:moveTo>
                  <a:pt x="2879" y="459"/>
                </a:moveTo>
                <a:lnTo>
                  <a:pt x="2879" y="459"/>
                </a:lnTo>
                <a:cubicBezTo>
                  <a:pt x="2746" y="526"/>
                  <a:pt x="2717" y="564"/>
                  <a:pt x="2689" y="735"/>
                </a:cubicBezTo>
                <a:cubicBezTo>
                  <a:pt x="2755" y="649"/>
                  <a:pt x="2822" y="573"/>
                  <a:pt x="2879" y="459"/>
                </a:cubicBezTo>
                <a:close/>
                <a:moveTo>
                  <a:pt x="2679" y="497"/>
                </a:moveTo>
                <a:cubicBezTo>
                  <a:pt x="2584" y="573"/>
                  <a:pt x="2537" y="678"/>
                  <a:pt x="2546" y="811"/>
                </a:cubicBezTo>
                <a:cubicBezTo>
                  <a:pt x="2594" y="725"/>
                  <a:pt x="2641" y="640"/>
                  <a:pt x="2689" y="554"/>
                </a:cubicBezTo>
                <a:cubicBezTo>
                  <a:pt x="2698" y="545"/>
                  <a:pt x="2698" y="535"/>
                  <a:pt x="2698" y="516"/>
                </a:cubicBezTo>
                <a:cubicBezTo>
                  <a:pt x="2698" y="516"/>
                  <a:pt x="2698" y="507"/>
                  <a:pt x="2698" y="507"/>
                </a:cubicBezTo>
                <a:cubicBezTo>
                  <a:pt x="2689" y="507"/>
                  <a:pt x="2689" y="497"/>
                  <a:pt x="2679" y="497"/>
                </a:cubicBezTo>
                <a:close/>
                <a:moveTo>
                  <a:pt x="4189" y="602"/>
                </a:moveTo>
                <a:cubicBezTo>
                  <a:pt x="4189" y="716"/>
                  <a:pt x="4189" y="716"/>
                  <a:pt x="4265" y="839"/>
                </a:cubicBezTo>
                <a:cubicBezTo>
                  <a:pt x="4265" y="735"/>
                  <a:pt x="4256" y="668"/>
                  <a:pt x="4189" y="602"/>
                </a:cubicBezTo>
                <a:close/>
                <a:moveTo>
                  <a:pt x="4522" y="849"/>
                </a:moveTo>
                <a:lnTo>
                  <a:pt x="4522" y="849"/>
                </a:lnTo>
                <a:cubicBezTo>
                  <a:pt x="4541" y="934"/>
                  <a:pt x="4550" y="1020"/>
                  <a:pt x="4569" y="1105"/>
                </a:cubicBezTo>
                <a:cubicBezTo>
                  <a:pt x="4569" y="1115"/>
                  <a:pt x="4579" y="1124"/>
                  <a:pt x="4588" y="1134"/>
                </a:cubicBezTo>
                <a:lnTo>
                  <a:pt x="4607" y="1134"/>
                </a:lnTo>
                <a:cubicBezTo>
                  <a:pt x="4607" y="1086"/>
                  <a:pt x="4617" y="1039"/>
                  <a:pt x="4626" y="991"/>
                </a:cubicBezTo>
                <a:cubicBezTo>
                  <a:pt x="4579" y="953"/>
                  <a:pt x="4598" y="877"/>
                  <a:pt x="4522" y="849"/>
                </a:cubicBezTo>
                <a:close/>
                <a:moveTo>
                  <a:pt x="4636" y="820"/>
                </a:moveTo>
                <a:cubicBezTo>
                  <a:pt x="4636" y="892"/>
                  <a:pt x="4627" y="939"/>
                  <a:pt x="4626" y="992"/>
                </a:cubicBezTo>
                <a:lnTo>
                  <a:pt x="4626" y="992"/>
                </a:lnTo>
                <a:cubicBezTo>
                  <a:pt x="4626" y="992"/>
                  <a:pt x="4626" y="991"/>
                  <a:pt x="4626" y="991"/>
                </a:cubicBezTo>
                <a:lnTo>
                  <a:pt x="4626" y="1001"/>
                </a:lnTo>
                <a:cubicBezTo>
                  <a:pt x="4626" y="998"/>
                  <a:pt x="4626" y="995"/>
                  <a:pt x="4626" y="992"/>
                </a:cubicBezTo>
                <a:lnTo>
                  <a:pt x="4626" y="992"/>
                </a:lnTo>
                <a:cubicBezTo>
                  <a:pt x="4645" y="1077"/>
                  <a:pt x="4664" y="1153"/>
                  <a:pt x="4693" y="1229"/>
                </a:cubicBezTo>
                <a:cubicBezTo>
                  <a:pt x="4721" y="1200"/>
                  <a:pt x="4731" y="1162"/>
                  <a:pt x="4721" y="1143"/>
                </a:cubicBezTo>
                <a:cubicBezTo>
                  <a:pt x="4702" y="1039"/>
                  <a:pt x="4712" y="934"/>
                  <a:pt x="4636" y="820"/>
                </a:cubicBezTo>
                <a:close/>
                <a:moveTo>
                  <a:pt x="4170" y="1390"/>
                </a:moveTo>
                <a:cubicBezTo>
                  <a:pt x="4180" y="1428"/>
                  <a:pt x="4189" y="1457"/>
                  <a:pt x="4199" y="1495"/>
                </a:cubicBezTo>
                <a:cubicBezTo>
                  <a:pt x="4218" y="1428"/>
                  <a:pt x="4218" y="1428"/>
                  <a:pt x="4170" y="1390"/>
                </a:cubicBezTo>
                <a:close/>
                <a:moveTo>
                  <a:pt x="4313" y="1409"/>
                </a:moveTo>
                <a:lnTo>
                  <a:pt x="4313" y="1409"/>
                </a:lnTo>
                <a:cubicBezTo>
                  <a:pt x="4284" y="1457"/>
                  <a:pt x="4303" y="1495"/>
                  <a:pt x="4332" y="1533"/>
                </a:cubicBezTo>
                <a:cubicBezTo>
                  <a:pt x="4351" y="1485"/>
                  <a:pt x="4351" y="1447"/>
                  <a:pt x="4313" y="1409"/>
                </a:cubicBezTo>
                <a:close/>
                <a:moveTo>
                  <a:pt x="2508" y="1314"/>
                </a:moveTo>
                <a:cubicBezTo>
                  <a:pt x="2461" y="1428"/>
                  <a:pt x="2461" y="1485"/>
                  <a:pt x="2508" y="1609"/>
                </a:cubicBezTo>
                <a:cubicBezTo>
                  <a:pt x="2546" y="1466"/>
                  <a:pt x="2546" y="1409"/>
                  <a:pt x="2508" y="1314"/>
                </a:cubicBezTo>
                <a:close/>
                <a:moveTo>
                  <a:pt x="2356" y="1219"/>
                </a:moveTo>
                <a:cubicBezTo>
                  <a:pt x="2299" y="1371"/>
                  <a:pt x="2337" y="1523"/>
                  <a:pt x="2366" y="1675"/>
                </a:cubicBezTo>
                <a:lnTo>
                  <a:pt x="2394" y="1675"/>
                </a:lnTo>
                <a:cubicBezTo>
                  <a:pt x="2394" y="1533"/>
                  <a:pt x="2394" y="1390"/>
                  <a:pt x="2385" y="1238"/>
                </a:cubicBezTo>
                <a:cubicBezTo>
                  <a:pt x="2385" y="1238"/>
                  <a:pt x="2375" y="1229"/>
                  <a:pt x="2356" y="1219"/>
                </a:cubicBezTo>
                <a:close/>
                <a:moveTo>
                  <a:pt x="4379" y="1267"/>
                </a:moveTo>
                <a:cubicBezTo>
                  <a:pt x="4379" y="1381"/>
                  <a:pt x="4417" y="1599"/>
                  <a:pt x="4455" y="1694"/>
                </a:cubicBezTo>
                <a:cubicBezTo>
                  <a:pt x="4493" y="1656"/>
                  <a:pt x="4474" y="1599"/>
                  <a:pt x="4474" y="1561"/>
                </a:cubicBezTo>
                <a:cubicBezTo>
                  <a:pt x="4465" y="1457"/>
                  <a:pt x="4455" y="1362"/>
                  <a:pt x="4379" y="1267"/>
                </a:cubicBezTo>
                <a:close/>
                <a:moveTo>
                  <a:pt x="4750" y="1457"/>
                </a:moveTo>
                <a:cubicBezTo>
                  <a:pt x="4712" y="1552"/>
                  <a:pt x="4740" y="1637"/>
                  <a:pt x="4731" y="1713"/>
                </a:cubicBezTo>
                <a:cubicBezTo>
                  <a:pt x="4721" y="1789"/>
                  <a:pt x="4721" y="1875"/>
                  <a:pt x="4712" y="1960"/>
                </a:cubicBezTo>
                <a:cubicBezTo>
                  <a:pt x="4712" y="2036"/>
                  <a:pt x="4664" y="2112"/>
                  <a:pt x="4664" y="2207"/>
                </a:cubicBezTo>
                <a:cubicBezTo>
                  <a:pt x="4759" y="2131"/>
                  <a:pt x="4759" y="2036"/>
                  <a:pt x="4778" y="1960"/>
                </a:cubicBezTo>
                <a:cubicBezTo>
                  <a:pt x="4816" y="1799"/>
                  <a:pt x="4816" y="1637"/>
                  <a:pt x="4750" y="1457"/>
                </a:cubicBezTo>
                <a:close/>
                <a:moveTo>
                  <a:pt x="4617" y="2369"/>
                </a:moveTo>
                <a:cubicBezTo>
                  <a:pt x="4522" y="2521"/>
                  <a:pt x="4465" y="2673"/>
                  <a:pt x="4474" y="2834"/>
                </a:cubicBezTo>
                <a:cubicBezTo>
                  <a:pt x="4522" y="2701"/>
                  <a:pt x="4579" y="2559"/>
                  <a:pt x="4636" y="2426"/>
                </a:cubicBezTo>
                <a:cubicBezTo>
                  <a:pt x="4636" y="2416"/>
                  <a:pt x="4626" y="2407"/>
                  <a:pt x="4617" y="2369"/>
                </a:cubicBezTo>
                <a:close/>
                <a:moveTo>
                  <a:pt x="2318" y="2511"/>
                </a:moveTo>
                <a:lnTo>
                  <a:pt x="2318" y="2511"/>
                </a:lnTo>
                <a:cubicBezTo>
                  <a:pt x="2214" y="2682"/>
                  <a:pt x="2166" y="2976"/>
                  <a:pt x="2204" y="3223"/>
                </a:cubicBezTo>
                <a:cubicBezTo>
                  <a:pt x="2223" y="2986"/>
                  <a:pt x="2309" y="2758"/>
                  <a:pt x="2318" y="2511"/>
                </a:cubicBezTo>
                <a:close/>
                <a:moveTo>
                  <a:pt x="4208" y="3081"/>
                </a:moveTo>
                <a:cubicBezTo>
                  <a:pt x="4142" y="3166"/>
                  <a:pt x="4123" y="3271"/>
                  <a:pt x="4123" y="3375"/>
                </a:cubicBezTo>
                <a:cubicBezTo>
                  <a:pt x="4189" y="3309"/>
                  <a:pt x="4208" y="3214"/>
                  <a:pt x="4237" y="3128"/>
                </a:cubicBezTo>
                <a:cubicBezTo>
                  <a:pt x="4246" y="3109"/>
                  <a:pt x="4246" y="3081"/>
                  <a:pt x="4208" y="3081"/>
                </a:cubicBezTo>
                <a:close/>
                <a:moveTo>
                  <a:pt x="4066" y="3090"/>
                </a:moveTo>
                <a:cubicBezTo>
                  <a:pt x="4018" y="3195"/>
                  <a:pt x="3942" y="3290"/>
                  <a:pt x="4018" y="3451"/>
                </a:cubicBezTo>
                <a:cubicBezTo>
                  <a:pt x="4037" y="3309"/>
                  <a:pt x="4075" y="3204"/>
                  <a:pt x="4066" y="3090"/>
                </a:cubicBezTo>
                <a:close/>
                <a:moveTo>
                  <a:pt x="2176" y="3508"/>
                </a:moveTo>
                <a:lnTo>
                  <a:pt x="2176" y="3508"/>
                </a:lnTo>
                <a:cubicBezTo>
                  <a:pt x="2119" y="3679"/>
                  <a:pt x="2109" y="3860"/>
                  <a:pt x="2166" y="4012"/>
                </a:cubicBezTo>
                <a:cubicBezTo>
                  <a:pt x="2166" y="3850"/>
                  <a:pt x="2204" y="3689"/>
                  <a:pt x="2176" y="3508"/>
                </a:cubicBezTo>
                <a:close/>
                <a:moveTo>
                  <a:pt x="4161" y="3736"/>
                </a:moveTo>
                <a:lnTo>
                  <a:pt x="4161" y="3736"/>
                </a:lnTo>
                <a:cubicBezTo>
                  <a:pt x="4085" y="3898"/>
                  <a:pt x="4085" y="3917"/>
                  <a:pt x="4085" y="4116"/>
                </a:cubicBezTo>
                <a:cubicBezTo>
                  <a:pt x="4104" y="4050"/>
                  <a:pt x="4123" y="4002"/>
                  <a:pt x="4132" y="3955"/>
                </a:cubicBezTo>
                <a:cubicBezTo>
                  <a:pt x="4142" y="3898"/>
                  <a:pt x="4151" y="3831"/>
                  <a:pt x="4161" y="3736"/>
                </a:cubicBezTo>
                <a:close/>
                <a:moveTo>
                  <a:pt x="3828" y="4496"/>
                </a:moveTo>
                <a:cubicBezTo>
                  <a:pt x="3790" y="4610"/>
                  <a:pt x="3790" y="4610"/>
                  <a:pt x="3809" y="4677"/>
                </a:cubicBezTo>
                <a:cubicBezTo>
                  <a:pt x="3838" y="4620"/>
                  <a:pt x="3847" y="4572"/>
                  <a:pt x="3828" y="4496"/>
                </a:cubicBezTo>
                <a:close/>
                <a:moveTo>
                  <a:pt x="3933" y="4506"/>
                </a:moveTo>
                <a:lnTo>
                  <a:pt x="3933" y="4506"/>
                </a:lnTo>
                <a:cubicBezTo>
                  <a:pt x="3895" y="4582"/>
                  <a:pt x="3885" y="4629"/>
                  <a:pt x="3895" y="4715"/>
                </a:cubicBezTo>
                <a:cubicBezTo>
                  <a:pt x="3952" y="4639"/>
                  <a:pt x="3961" y="4591"/>
                  <a:pt x="3933" y="4506"/>
                </a:cubicBezTo>
                <a:close/>
                <a:moveTo>
                  <a:pt x="3365" y="223"/>
                </a:moveTo>
                <a:cubicBezTo>
                  <a:pt x="3694" y="223"/>
                  <a:pt x="4010" y="308"/>
                  <a:pt x="4313" y="488"/>
                </a:cubicBezTo>
                <a:cubicBezTo>
                  <a:pt x="4351" y="507"/>
                  <a:pt x="4389" y="535"/>
                  <a:pt x="4427" y="554"/>
                </a:cubicBezTo>
                <a:cubicBezTo>
                  <a:pt x="4645" y="668"/>
                  <a:pt x="4769" y="858"/>
                  <a:pt x="4826" y="1086"/>
                </a:cubicBezTo>
                <a:cubicBezTo>
                  <a:pt x="4902" y="1362"/>
                  <a:pt x="4940" y="1637"/>
                  <a:pt x="4911" y="1922"/>
                </a:cubicBezTo>
                <a:cubicBezTo>
                  <a:pt x="4892" y="2122"/>
                  <a:pt x="4816" y="2293"/>
                  <a:pt x="4750" y="2473"/>
                </a:cubicBezTo>
                <a:cubicBezTo>
                  <a:pt x="4645" y="2711"/>
                  <a:pt x="4531" y="2957"/>
                  <a:pt x="4427" y="3204"/>
                </a:cubicBezTo>
                <a:cubicBezTo>
                  <a:pt x="4332" y="3432"/>
                  <a:pt x="4284" y="3670"/>
                  <a:pt x="4227" y="3907"/>
                </a:cubicBezTo>
                <a:cubicBezTo>
                  <a:pt x="4170" y="4202"/>
                  <a:pt x="4104" y="4496"/>
                  <a:pt x="4028" y="4791"/>
                </a:cubicBezTo>
                <a:cubicBezTo>
                  <a:pt x="3990" y="4962"/>
                  <a:pt x="3961" y="5123"/>
                  <a:pt x="3952" y="5294"/>
                </a:cubicBezTo>
                <a:cubicBezTo>
                  <a:pt x="3952" y="5342"/>
                  <a:pt x="3942" y="5380"/>
                  <a:pt x="3933" y="5418"/>
                </a:cubicBezTo>
                <a:cubicBezTo>
                  <a:pt x="3925" y="5419"/>
                  <a:pt x="3918" y="5419"/>
                  <a:pt x="3912" y="5419"/>
                </a:cubicBezTo>
                <a:cubicBezTo>
                  <a:pt x="3874" y="5419"/>
                  <a:pt x="3866" y="5395"/>
                  <a:pt x="3866" y="5370"/>
                </a:cubicBezTo>
                <a:cubicBezTo>
                  <a:pt x="3866" y="5323"/>
                  <a:pt x="3876" y="5275"/>
                  <a:pt x="3885" y="5228"/>
                </a:cubicBezTo>
                <a:cubicBezTo>
                  <a:pt x="3895" y="5152"/>
                  <a:pt x="3904" y="5076"/>
                  <a:pt x="3914" y="5000"/>
                </a:cubicBezTo>
                <a:cubicBezTo>
                  <a:pt x="3914" y="4990"/>
                  <a:pt x="3904" y="4971"/>
                  <a:pt x="3895" y="4933"/>
                </a:cubicBezTo>
                <a:cubicBezTo>
                  <a:pt x="3828" y="5009"/>
                  <a:pt x="3847" y="5095"/>
                  <a:pt x="3828" y="5161"/>
                </a:cubicBezTo>
                <a:cubicBezTo>
                  <a:pt x="3809" y="5228"/>
                  <a:pt x="3809" y="5304"/>
                  <a:pt x="3781" y="5370"/>
                </a:cubicBezTo>
                <a:cubicBezTo>
                  <a:pt x="3733" y="5370"/>
                  <a:pt x="3743" y="5342"/>
                  <a:pt x="3743" y="5323"/>
                </a:cubicBezTo>
                <a:cubicBezTo>
                  <a:pt x="3743" y="5266"/>
                  <a:pt x="3762" y="5218"/>
                  <a:pt x="3762" y="5161"/>
                </a:cubicBezTo>
                <a:cubicBezTo>
                  <a:pt x="3762" y="5133"/>
                  <a:pt x="3752" y="5095"/>
                  <a:pt x="3743" y="5038"/>
                </a:cubicBezTo>
                <a:cubicBezTo>
                  <a:pt x="3667" y="5142"/>
                  <a:pt x="3705" y="5256"/>
                  <a:pt x="3657" y="5351"/>
                </a:cubicBezTo>
                <a:cubicBezTo>
                  <a:pt x="3610" y="5351"/>
                  <a:pt x="3572" y="5342"/>
                  <a:pt x="3524" y="5304"/>
                </a:cubicBezTo>
                <a:cubicBezTo>
                  <a:pt x="3524" y="5294"/>
                  <a:pt x="3515" y="5285"/>
                  <a:pt x="3515" y="5266"/>
                </a:cubicBezTo>
                <a:cubicBezTo>
                  <a:pt x="3524" y="5218"/>
                  <a:pt x="3534" y="5171"/>
                  <a:pt x="3543" y="5123"/>
                </a:cubicBezTo>
                <a:cubicBezTo>
                  <a:pt x="3553" y="5066"/>
                  <a:pt x="3572" y="5009"/>
                  <a:pt x="3562" y="4924"/>
                </a:cubicBezTo>
                <a:lnTo>
                  <a:pt x="3562" y="4924"/>
                </a:lnTo>
                <a:cubicBezTo>
                  <a:pt x="3496" y="4981"/>
                  <a:pt x="3496" y="5047"/>
                  <a:pt x="3477" y="5104"/>
                </a:cubicBezTo>
                <a:cubicBezTo>
                  <a:pt x="3458" y="5161"/>
                  <a:pt x="3448" y="5218"/>
                  <a:pt x="3439" y="5275"/>
                </a:cubicBezTo>
                <a:cubicBezTo>
                  <a:pt x="3420" y="5278"/>
                  <a:pt x="3400" y="5280"/>
                  <a:pt x="3381" y="5280"/>
                </a:cubicBezTo>
                <a:cubicBezTo>
                  <a:pt x="3335" y="5280"/>
                  <a:pt x="3289" y="5268"/>
                  <a:pt x="3249" y="5228"/>
                </a:cubicBezTo>
                <a:cubicBezTo>
                  <a:pt x="3259" y="5161"/>
                  <a:pt x="3259" y="5095"/>
                  <a:pt x="3268" y="5000"/>
                </a:cubicBezTo>
                <a:lnTo>
                  <a:pt x="3268" y="5000"/>
                </a:lnTo>
                <a:cubicBezTo>
                  <a:pt x="3202" y="5057"/>
                  <a:pt x="3221" y="5114"/>
                  <a:pt x="3202" y="5161"/>
                </a:cubicBezTo>
                <a:cubicBezTo>
                  <a:pt x="3189" y="5194"/>
                  <a:pt x="3184" y="5208"/>
                  <a:pt x="3156" y="5208"/>
                </a:cubicBezTo>
                <a:cubicBezTo>
                  <a:pt x="3143" y="5208"/>
                  <a:pt x="3124" y="5205"/>
                  <a:pt x="3097" y="5199"/>
                </a:cubicBezTo>
                <a:cubicBezTo>
                  <a:pt x="3097" y="5133"/>
                  <a:pt x="3097" y="5066"/>
                  <a:pt x="3107" y="5000"/>
                </a:cubicBezTo>
                <a:lnTo>
                  <a:pt x="3088" y="5000"/>
                </a:lnTo>
                <a:cubicBezTo>
                  <a:pt x="3069" y="5057"/>
                  <a:pt x="3050" y="5114"/>
                  <a:pt x="3040" y="5171"/>
                </a:cubicBezTo>
                <a:cubicBezTo>
                  <a:pt x="3012" y="5175"/>
                  <a:pt x="2982" y="5178"/>
                  <a:pt x="2952" y="5178"/>
                </a:cubicBezTo>
                <a:cubicBezTo>
                  <a:pt x="2861" y="5178"/>
                  <a:pt x="2760" y="5156"/>
                  <a:pt x="2632" y="5114"/>
                </a:cubicBezTo>
                <a:cubicBezTo>
                  <a:pt x="2603" y="5028"/>
                  <a:pt x="2689" y="4962"/>
                  <a:pt x="2660" y="4867"/>
                </a:cubicBezTo>
                <a:lnTo>
                  <a:pt x="2660" y="4867"/>
                </a:lnTo>
                <a:cubicBezTo>
                  <a:pt x="2622" y="4876"/>
                  <a:pt x="2613" y="4914"/>
                  <a:pt x="2603" y="4943"/>
                </a:cubicBezTo>
                <a:cubicBezTo>
                  <a:pt x="2584" y="4990"/>
                  <a:pt x="2594" y="5047"/>
                  <a:pt x="2556" y="5085"/>
                </a:cubicBezTo>
                <a:cubicBezTo>
                  <a:pt x="2518" y="5085"/>
                  <a:pt x="2518" y="5066"/>
                  <a:pt x="2518" y="5047"/>
                </a:cubicBezTo>
                <a:cubicBezTo>
                  <a:pt x="2527" y="4962"/>
                  <a:pt x="2546" y="4886"/>
                  <a:pt x="2556" y="4810"/>
                </a:cubicBezTo>
                <a:cubicBezTo>
                  <a:pt x="2556" y="4772"/>
                  <a:pt x="2556" y="4734"/>
                  <a:pt x="2556" y="4696"/>
                </a:cubicBezTo>
                <a:cubicBezTo>
                  <a:pt x="2461" y="4819"/>
                  <a:pt x="2451" y="4962"/>
                  <a:pt x="2432" y="5114"/>
                </a:cubicBezTo>
                <a:cubicBezTo>
                  <a:pt x="2394" y="5104"/>
                  <a:pt x="2366" y="5104"/>
                  <a:pt x="2328" y="5104"/>
                </a:cubicBezTo>
                <a:cubicBezTo>
                  <a:pt x="2280" y="4933"/>
                  <a:pt x="2385" y="4762"/>
                  <a:pt x="2356" y="4582"/>
                </a:cubicBezTo>
                <a:lnTo>
                  <a:pt x="2356" y="4582"/>
                </a:lnTo>
                <a:cubicBezTo>
                  <a:pt x="2309" y="4610"/>
                  <a:pt x="2299" y="4658"/>
                  <a:pt x="2290" y="4696"/>
                </a:cubicBezTo>
                <a:cubicBezTo>
                  <a:pt x="2280" y="4810"/>
                  <a:pt x="2271" y="4924"/>
                  <a:pt x="2252" y="5028"/>
                </a:cubicBezTo>
                <a:cubicBezTo>
                  <a:pt x="2252" y="5047"/>
                  <a:pt x="2233" y="5076"/>
                  <a:pt x="2214" y="5095"/>
                </a:cubicBezTo>
                <a:cubicBezTo>
                  <a:pt x="2202" y="5101"/>
                  <a:pt x="2191" y="5104"/>
                  <a:pt x="2179" y="5104"/>
                </a:cubicBezTo>
                <a:cubicBezTo>
                  <a:pt x="2142" y="5104"/>
                  <a:pt x="2109" y="5074"/>
                  <a:pt x="2109" y="5038"/>
                </a:cubicBezTo>
                <a:cubicBezTo>
                  <a:pt x="2109" y="4962"/>
                  <a:pt x="2109" y="4886"/>
                  <a:pt x="2109" y="4810"/>
                </a:cubicBezTo>
                <a:cubicBezTo>
                  <a:pt x="2109" y="4715"/>
                  <a:pt x="2119" y="4610"/>
                  <a:pt x="2119" y="4506"/>
                </a:cubicBezTo>
                <a:cubicBezTo>
                  <a:pt x="2119" y="4496"/>
                  <a:pt x="2109" y="4487"/>
                  <a:pt x="2100" y="4468"/>
                </a:cubicBezTo>
                <a:cubicBezTo>
                  <a:pt x="2052" y="4487"/>
                  <a:pt x="2062" y="4525"/>
                  <a:pt x="2062" y="4563"/>
                </a:cubicBezTo>
                <a:cubicBezTo>
                  <a:pt x="2052" y="4696"/>
                  <a:pt x="2062" y="4838"/>
                  <a:pt x="2062" y="4971"/>
                </a:cubicBezTo>
                <a:cubicBezTo>
                  <a:pt x="2062" y="5009"/>
                  <a:pt x="2052" y="5047"/>
                  <a:pt x="2052" y="5085"/>
                </a:cubicBezTo>
                <a:cubicBezTo>
                  <a:pt x="2014" y="5095"/>
                  <a:pt x="1986" y="5095"/>
                  <a:pt x="1957" y="5095"/>
                </a:cubicBezTo>
                <a:cubicBezTo>
                  <a:pt x="1948" y="5085"/>
                  <a:pt x="1938" y="5076"/>
                  <a:pt x="1938" y="5066"/>
                </a:cubicBezTo>
                <a:cubicBezTo>
                  <a:pt x="1948" y="4791"/>
                  <a:pt x="1938" y="4515"/>
                  <a:pt x="1957" y="4249"/>
                </a:cubicBezTo>
                <a:cubicBezTo>
                  <a:pt x="1967" y="4012"/>
                  <a:pt x="1986" y="3774"/>
                  <a:pt x="2005" y="3527"/>
                </a:cubicBezTo>
                <a:cubicBezTo>
                  <a:pt x="2005" y="3423"/>
                  <a:pt x="2005" y="3309"/>
                  <a:pt x="2024" y="3195"/>
                </a:cubicBezTo>
                <a:cubicBezTo>
                  <a:pt x="2052" y="3005"/>
                  <a:pt x="2081" y="2825"/>
                  <a:pt x="2119" y="2635"/>
                </a:cubicBezTo>
                <a:cubicBezTo>
                  <a:pt x="2147" y="2483"/>
                  <a:pt x="2176" y="2331"/>
                  <a:pt x="2204" y="2179"/>
                </a:cubicBezTo>
                <a:cubicBezTo>
                  <a:pt x="2233" y="1998"/>
                  <a:pt x="2233" y="1827"/>
                  <a:pt x="2195" y="1647"/>
                </a:cubicBezTo>
                <a:cubicBezTo>
                  <a:pt x="2147" y="1409"/>
                  <a:pt x="2176" y="1172"/>
                  <a:pt x="2242" y="944"/>
                </a:cubicBezTo>
                <a:cubicBezTo>
                  <a:pt x="2299" y="687"/>
                  <a:pt x="2461" y="507"/>
                  <a:pt x="2670" y="364"/>
                </a:cubicBezTo>
                <a:cubicBezTo>
                  <a:pt x="2727" y="317"/>
                  <a:pt x="2812" y="288"/>
                  <a:pt x="2888" y="279"/>
                </a:cubicBezTo>
                <a:cubicBezTo>
                  <a:pt x="3050" y="242"/>
                  <a:pt x="3209" y="223"/>
                  <a:pt x="3365" y="223"/>
                </a:cubicBezTo>
                <a:close/>
                <a:moveTo>
                  <a:pt x="2166" y="5456"/>
                </a:moveTo>
                <a:cubicBezTo>
                  <a:pt x="2090" y="5503"/>
                  <a:pt x="2071" y="5588"/>
                  <a:pt x="2043" y="5664"/>
                </a:cubicBezTo>
                <a:cubicBezTo>
                  <a:pt x="2119" y="5626"/>
                  <a:pt x="2166" y="5560"/>
                  <a:pt x="2185" y="5484"/>
                </a:cubicBezTo>
                <a:cubicBezTo>
                  <a:pt x="2185" y="5475"/>
                  <a:pt x="2176" y="5465"/>
                  <a:pt x="2166" y="5456"/>
                </a:cubicBezTo>
                <a:close/>
                <a:moveTo>
                  <a:pt x="1188" y="5636"/>
                </a:moveTo>
                <a:cubicBezTo>
                  <a:pt x="1188" y="5664"/>
                  <a:pt x="1178" y="5683"/>
                  <a:pt x="1150" y="5693"/>
                </a:cubicBezTo>
                <a:cubicBezTo>
                  <a:pt x="1159" y="5674"/>
                  <a:pt x="1178" y="5655"/>
                  <a:pt x="1188" y="5636"/>
                </a:cubicBezTo>
                <a:close/>
                <a:moveTo>
                  <a:pt x="2299" y="5456"/>
                </a:moveTo>
                <a:cubicBezTo>
                  <a:pt x="2214" y="5532"/>
                  <a:pt x="2185" y="5588"/>
                  <a:pt x="2176" y="5693"/>
                </a:cubicBezTo>
                <a:cubicBezTo>
                  <a:pt x="2204" y="5664"/>
                  <a:pt x="2233" y="5645"/>
                  <a:pt x="2261" y="5617"/>
                </a:cubicBezTo>
                <a:cubicBezTo>
                  <a:pt x="2271" y="5626"/>
                  <a:pt x="2290" y="5636"/>
                  <a:pt x="2299" y="5645"/>
                </a:cubicBezTo>
                <a:cubicBezTo>
                  <a:pt x="2337" y="5617"/>
                  <a:pt x="2366" y="5579"/>
                  <a:pt x="2375" y="5532"/>
                </a:cubicBezTo>
                <a:cubicBezTo>
                  <a:pt x="2375" y="5522"/>
                  <a:pt x="2366" y="5513"/>
                  <a:pt x="2347" y="5484"/>
                </a:cubicBezTo>
                <a:cubicBezTo>
                  <a:pt x="2328" y="5503"/>
                  <a:pt x="2318" y="5513"/>
                  <a:pt x="2309" y="5532"/>
                </a:cubicBezTo>
                <a:cubicBezTo>
                  <a:pt x="2309" y="5503"/>
                  <a:pt x="2337" y="5475"/>
                  <a:pt x="2299" y="5456"/>
                </a:cubicBezTo>
                <a:close/>
                <a:moveTo>
                  <a:pt x="2024" y="5475"/>
                </a:moveTo>
                <a:lnTo>
                  <a:pt x="2024" y="5475"/>
                </a:lnTo>
                <a:cubicBezTo>
                  <a:pt x="1929" y="5550"/>
                  <a:pt x="1910" y="5579"/>
                  <a:pt x="1872" y="5712"/>
                </a:cubicBezTo>
                <a:cubicBezTo>
                  <a:pt x="1957" y="5645"/>
                  <a:pt x="2014" y="5579"/>
                  <a:pt x="2024" y="5475"/>
                </a:cubicBezTo>
                <a:close/>
                <a:moveTo>
                  <a:pt x="2917" y="5532"/>
                </a:moveTo>
                <a:lnTo>
                  <a:pt x="2917" y="5532"/>
                </a:lnTo>
                <a:cubicBezTo>
                  <a:pt x="2869" y="5626"/>
                  <a:pt x="2879" y="5693"/>
                  <a:pt x="2955" y="5731"/>
                </a:cubicBezTo>
                <a:cubicBezTo>
                  <a:pt x="2945" y="5655"/>
                  <a:pt x="2964" y="5588"/>
                  <a:pt x="2917" y="5532"/>
                </a:cubicBezTo>
                <a:close/>
                <a:moveTo>
                  <a:pt x="3154" y="5541"/>
                </a:moveTo>
                <a:cubicBezTo>
                  <a:pt x="3126" y="5598"/>
                  <a:pt x="3126" y="5664"/>
                  <a:pt x="3135" y="5731"/>
                </a:cubicBezTo>
                <a:cubicBezTo>
                  <a:pt x="3211" y="5645"/>
                  <a:pt x="3221" y="5645"/>
                  <a:pt x="3154" y="5541"/>
                </a:cubicBezTo>
                <a:close/>
                <a:moveTo>
                  <a:pt x="1492" y="5513"/>
                </a:moveTo>
                <a:lnTo>
                  <a:pt x="1492" y="5513"/>
                </a:lnTo>
                <a:cubicBezTo>
                  <a:pt x="1397" y="5588"/>
                  <a:pt x="1311" y="5655"/>
                  <a:pt x="1235" y="5712"/>
                </a:cubicBezTo>
                <a:cubicBezTo>
                  <a:pt x="1254" y="5730"/>
                  <a:pt x="1272" y="5741"/>
                  <a:pt x="1291" y="5741"/>
                </a:cubicBezTo>
                <a:cubicBezTo>
                  <a:pt x="1301" y="5741"/>
                  <a:pt x="1311" y="5738"/>
                  <a:pt x="1321" y="5731"/>
                </a:cubicBezTo>
                <a:cubicBezTo>
                  <a:pt x="1368" y="5683"/>
                  <a:pt x="1425" y="5636"/>
                  <a:pt x="1473" y="5588"/>
                </a:cubicBezTo>
                <a:cubicBezTo>
                  <a:pt x="1482" y="5579"/>
                  <a:pt x="1482" y="5560"/>
                  <a:pt x="1492" y="5513"/>
                </a:cubicBezTo>
                <a:close/>
                <a:moveTo>
                  <a:pt x="3306" y="5579"/>
                </a:moveTo>
                <a:lnTo>
                  <a:pt x="3306" y="5579"/>
                </a:lnTo>
                <a:cubicBezTo>
                  <a:pt x="3249" y="5617"/>
                  <a:pt x="3240" y="5674"/>
                  <a:pt x="3287" y="5797"/>
                </a:cubicBezTo>
                <a:cubicBezTo>
                  <a:pt x="3335" y="5721"/>
                  <a:pt x="3325" y="5655"/>
                  <a:pt x="3306" y="5579"/>
                </a:cubicBezTo>
                <a:close/>
                <a:moveTo>
                  <a:pt x="3458" y="5598"/>
                </a:moveTo>
                <a:cubicBezTo>
                  <a:pt x="3467" y="5683"/>
                  <a:pt x="3477" y="5750"/>
                  <a:pt x="3486" y="5816"/>
                </a:cubicBezTo>
                <a:lnTo>
                  <a:pt x="3496" y="5816"/>
                </a:lnTo>
                <a:cubicBezTo>
                  <a:pt x="3515" y="5674"/>
                  <a:pt x="3515" y="5674"/>
                  <a:pt x="3458" y="5598"/>
                </a:cubicBezTo>
                <a:close/>
                <a:moveTo>
                  <a:pt x="1378" y="5484"/>
                </a:moveTo>
                <a:cubicBezTo>
                  <a:pt x="1349" y="5503"/>
                  <a:pt x="1321" y="5513"/>
                  <a:pt x="1302" y="5532"/>
                </a:cubicBezTo>
                <a:cubicBezTo>
                  <a:pt x="1264" y="5560"/>
                  <a:pt x="1226" y="5598"/>
                  <a:pt x="1188" y="5636"/>
                </a:cubicBezTo>
                <a:cubicBezTo>
                  <a:pt x="1182" y="5618"/>
                  <a:pt x="1168" y="5607"/>
                  <a:pt x="1153" y="5607"/>
                </a:cubicBezTo>
                <a:cubicBezTo>
                  <a:pt x="1146" y="5607"/>
                  <a:pt x="1138" y="5610"/>
                  <a:pt x="1131" y="5617"/>
                </a:cubicBezTo>
                <a:cubicBezTo>
                  <a:pt x="1055" y="5683"/>
                  <a:pt x="998" y="5750"/>
                  <a:pt x="960" y="5845"/>
                </a:cubicBezTo>
                <a:cubicBezTo>
                  <a:pt x="950" y="5854"/>
                  <a:pt x="960" y="5864"/>
                  <a:pt x="969" y="5902"/>
                </a:cubicBezTo>
                <a:cubicBezTo>
                  <a:pt x="1036" y="5816"/>
                  <a:pt x="1093" y="5759"/>
                  <a:pt x="1150" y="5693"/>
                </a:cubicBezTo>
                <a:lnTo>
                  <a:pt x="1150" y="5693"/>
                </a:lnTo>
                <a:cubicBezTo>
                  <a:pt x="1140" y="5731"/>
                  <a:pt x="1140" y="5769"/>
                  <a:pt x="1131" y="5816"/>
                </a:cubicBezTo>
                <a:cubicBezTo>
                  <a:pt x="1169" y="5778"/>
                  <a:pt x="1207" y="5740"/>
                  <a:pt x="1235" y="5712"/>
                </a:cubicBezTo>
                <a:cubicBezTo>
                  <a:pt x="1283" y="5655"/>
                  <a:pt x="1330" y="5607"/>
                  <a:pt x="1378" y="5550"/>
                </a:cubicBezTo>
                <a:cubicBezTo>
                  <a:pt x="1387" y="5532"/>
                  <a:pt x="1406" y="5513"/>
                  <a:pt x="1378" y="5484"/>
                </a:cubicBezTo>
                <a:close/>
                <a:moveTo>
                  <a:pt x="3638" y="5636"/>
                </a:moveTo>
                <a:lnTo>
                  <a:pt x="3638" y="5636"/>
                </a:lnTo>
                <a:cubicBezTo>
                  <a:pt x="3619" y="5740"/>
                  <a:pt x="3638" y="5826"/>
                  <a:pt x="3648" y="5930"/>
                </a:cubicBezTo>
                <a:cubicBezTo>
                  <a:pt x="3695" y="5769"/>
                  <a:pt x="3695" y="5740"/>
                  <a:pt x="3638" y="5636"/>
                </a:cubicBezTo>
                <a:close/>
                <a:moveTo>
                  <a:pt x="969" y="5702"/>
                </a:moveTo>
                <a:lnTo>
                  <a:pt x="969" y="5702"/>
                </a:lnTo>
                <a:cubicBezTo>
                  <a:pt x="884" y="5750"/>
                  <a:pt x="846" y="5826"/>
                  <a:pt x="817" y="5949"/>
                </a:cubicBezTo>
                <a:cubicBezTo>
                  <a:pt x="903" y="5873"/>
                  <a:pt x="941" y="5788"/>
                  <a:pt x="969" y="5702"/>
                </a:cubicBezTo>
                <a:close/>
                <a:moveTo>
                  <a:pt x="3771" y="5664"/>
                </a:moveTo>
                <a:cubicBezTo>
                  <a:pt x="3771" y="5788"/>
                  <a:pt x="3762" y="5892"/>
                  <a:pt x="3762" y="6006"/>
                </a:cubicBezTo>
                <a:cubicBezTo>
                  <a:pt x="3781" y="5997"/>
                  <a:pt x="3790" y="5997"/>
                  <a:pt x="3790" y="5987"/>
                </a:cubicBezTo>
                <a:cubicBezTo>
                  <a:pt x="3838" y="5902"/>
                  <a:pt x="3838" y="5797"/>
                  <a:pt x="3819" y="5702"/>
                </a:cubicBezTo>
                <a:cubicBezTo>
                  <a:pt x="3819" y="5693"/>
                  <a:pt x="3800" y="5683"/>
                  <a:pt x="3771" y="5664"/>
                </a:cubicBezTo>
                <a:close/>
                <a:moveTo>
                  <a:pt x="3952" y="5759"/>
                </a:moveTo>
                <a:cubicBezTo>
                  <a:pt x="3923" y="5854"/>
                  <a:pt x="3942" y="5940"/>
                  <a:pt x="3952" y="6035"/>
                </a:cubicBezTo>
                <a:cubicBezTo>
                  <a:pt x="4009" y="5902"/>
                  <a:pt x="4009" y="5873"/>
                  <a:pt x="3952" y="5759"/>
                </a:cubicBezTo>
                <a:close/>
                <a:moveTo>
                  <a:pt x="4522" y="5911"/>
                </a:moveTo>
                <a:lnTo>
                  <a:pt x="4522" y="5911"/>
                </a:lnTo>
                <a:cubicBezTo>
                  <a:pt x="4493" y="5968"/>
                  <a:pt x="4512" y="6006"/>
                  <a:pt x="4541" y="6054"/>
                </a:cubicBezTo>
                <a:cubicBezTo>
                  <a:pt x="4569" y="5997"/>
                  <a:pt x="4550" y="5959"/>
                  <a:pt x="4522" y="5911"/>
                </a:cubicBezTo>
                <a:close/>
                <a:moveTo>
                  <a:pt x="808" y="5778"/>
                </a:moveTo>
                <a:cubicBezTo>
                  <a:pt x="732" y="5778"/>
                  <a:pt x="713" y="5826"/>
                  <a:pt x="694" y="5864"/>
                </a:cubicBezTo>
                <a:cubicBezTo>
                  <a:pt x="666" y="5911"/>
                  <a:pt x="628" y="5968"/>
                  <a:pt x="647" y="6063"/>
                </a:cubicBezTo>
                <a:cubicBezTo>
                  <a:pt x="713" y="5959"/>
                  <a:pt x="770" y="5883"/>
                  <a:pt x="808" y="5778"/>
                </a:cubicBezTo>
                <a:close/>
                <a:moveTo>
                  <a:pt x="4721" y="5911"/>
                </a:moveTo>
                <a:lnTo>
                  <a:pt x="4721" y="5911"/>
                </a:lnTo>
                <a:cubicBezTo>
                  <a:pt x="4693" y="6025"/>
                  <a:pt x="4693" y="6025"/>
                  <a:pt x="4740" y="6101"/>
                </a:cubicBezTo>
                <a:cubicBezTo>
                  <a:pt x="4759" y="6035"/>
                  <a:pt x="4769" y="5978"/>
                  <a:pt x="4721" y="5911"/>
                </a:cubicBezTo>
                <a:close/>
                <a:moveTo>
                  <a:pt x="4066" y="5864"/>
                </a:moveTo>
                <a:lnTo>
                  <a:pt x="4066" y="5864"/>
                </a:lnTo>
                <a:cubicBezTo>
                  <a:pt x="4056" y="5959"/>
                  <a:pt x="4075" y="6044"/>
                  <a:pt x="4104" y="6130"/>
                </a:cubicBezTo>
                <a:cubicBezTo>
                  <a:pt x="4151" y="5997"/>
                  <a:pt x="4142" y="5921"/>
                  <a:pt x="4066" y="5864"/>
                </a:cubicBezTo>
                <a:close/>
                <a:moveTo>
                  <a:pt x="4864" y="5997"/>
                </a:moveTo>
                <a:lnTo>
                  <a:pt x="4864" y="5997"/>
                </a:lnTo>
                <a:cubicBezTo>
                  <a:pt x="4845" y="6044"/>
                  <a:pt x="4826" y="6092"/>
                  <a:pt x="4854" y="6177"/>
                </a:cubicBezTo>
                <a:cubicBezTo>
                  <a:pt x="4883" y="6101"/>
                  <a:pt x="4911" y="6054"/>
                  <a:pt x="4864" y="5997"/>
                </a:cubicBezTo>
                <a:close/>
                <a:moveTo>
                  <a:pt x="4997" y="5978"/>
                </a:moveTo>
                <a:cubicBezTo>
                  <a:pt x="4968" y="6054"/>
                  <a:pt x="4968" y="6120"/>
                  <a:pt x="4997" y="6187"/>
                </a:cubicBezTo>
                <a:cubicBezTo>
                  <a:pt x="5016" y="6120"/>
                  <a:pt x="5073" y="6054"/>
                  <a:pt x="4997" y="5978"/>
                </a:cubicBezTo>
                <a:close/>
                <a:moveTo>
                  <a:pt x="5130" y="6073"/>
                </a:moveTo>
                <a:cubicBezTo>
                  <a:pt x="5101" y="6177"/>
                  <a:pt x="5101" y="6177"/>
                  <a:pt x="5139" y="6272"/>
                </a:cubicBezTo>
                <a:cubicBezTo>
                  <a:pt x="5177" y="6215"/>
                  <a:pt x="5168" y="6149"/>
                  <a:pt x="5130" y="6073"/>
                </a:cubicBezTo>
                <a:close/>
                <a:moveTo>
                  <a:pt x="5234" y="6168"/>
                </a:moveTo>
                <a:cubicBezTo>
                  <a:pt x="5234" y="6253"/>
                  <a:pt x="5234" y="6310"/>
                  <a:pt x="5234" y="6405"/>
                </a:cubicBezTo>
                <a:cubicBezTo>
                  <a:pt x="5310" y="6329"/>
                  <a:pt x="5282" y="6263"/>
                  <a:pt x="5272" y="6215"/>
                </a:cubicBezTo>
                <a:cubicBezTo>
                  <a:pt x="5272" y="6206"/>
                  <a:pt x="5253" y="6196"/>
                  <a:pt x="5234" y="6168"/>
                </a:cubicBezTo>
                <a:close/>
                <a:moveTo>
                  <a:pt x="485" y="6168"/>
                </a:moveTo>
                <a:cubicBezTo>
                  <a:pt x="428" y="6196"/>
                  <a:pt x="419" y="6234"/>
                  <a:pt x="409" y="6272"/>
                </a:cubicBezTo>
                <a:cubicBezTo>
                  <a:pt x="390" y="6339"/>
                  <a:pt x="390" y="6405"/>
                  <a:pt x="428" y="6500"/>
                </a:cubicBezTo>
                <a:cubicBezTo>
                  <a:pt x="447" y="6367"/>
                  <a:pt x="466" y="6272"/>
                  <a:pt x="485" y="6168"/>
                </a:cubicBezTo>
                <a:close/>
                <a:moveTo>
                  <a:pt x="1710" y="6377"/>
                </a:moveTo>
                <a:cubicBezTo>
                  <a:pt x="1672" y="6443"/>
                  <a:pt x="1644" y="6472"/>
                  <a:pt x="1691" y="6500"/>
                </a:cubicBezTo>
                <a:cubicBezTo>
                  <a:pt x="1691" y="6491"/>
                  <a:pt x="1701" y="6481"/>
                  <a:pt x="1701" y="6462"/>
                </a:cubicBezTo>
                <a:cubicBezTo>
                  <a:pt x="1710" y="6443"/>
                  <a:pt x="1710" y="6424"/>
                  <a:pt x="1710" y="6377"/>
                </a:cubicBezTo>
                <a:close/>
                <a:moveTo>
                  <a:pt x="1900" y="6415"/>
                </a:moveTo>
                <a:lnTo>
                  <a:pt x="1900" y="6415"/>
                </a:lnTo>
                <a:cubicBezTo>
                  <a:pt x="1891" y="6462"/>
                  <a:pt x="1881" y="6510"/>
                  <a:pt x="1881" y="6548"/>
                </a:cubicBezTo>
                <a:cubicBezTo>
                  <a:pt x="1957" y="6481"/>
                  <a:pt x="1957" y="6472"/>
                  <a:pt x="1900" y="6415"/>
                </a:cubicBezTo>
                <a:close/>
                <a:moveTo>
                  <a:pt x="1834" y="6386"/>
                </a:moveTo>
                <a:cubicBezTo>
                  <a:pt x="1767" y="6405"/>
                  <a:pt x="1777" y="6462"/>
                  <a:pt x="1767" y="6500"/>
                </a:cubicBezTo>
                <a:cubicBezTo>
                  <a:pt x="1767" y="6529"/>
                  <a:pt x="1767" y="6557"/>
                  <a:pt x="1805" y="6557"/>
                </a:cubicBezTo>
                <a:cubicBezTo>
                  <a:pt x="1815" y="6500"/>
                  <a:pt x="1824" y="6443"/>
                  <a:pt x="1834" y="6386"/>
                </a:cubicBezTo>
                <a:close/>
                <a:moveTo>
                  <a:pt x="4997" y="6567"/>
                </a:moveTo>
                <a:cubicBezTo>
                  <a:pt x="5011" y="6572"/>
                  <a:pt x="5023" y="6572"/>
                  <a:pt x="5032" y="6572"/>
                </a:cubicBezTo>
                <a:cubicBezTo>
                  <a:pt x="5042" y="6572"/>
                  <a:pt x="5049" y="6572"/>
                  <a:pt x="5054" y="6576"/>
                </a:cubicBezTo>
                <a:cubicBezTo>
                  <a:pt x="5063" y="6586"/>
                  <a:pt x="5063" y="6605"/>
                  <a:pt x="5063" y="6614"/>
                </a:cubicBezTo>
                <a:lnTo>
                  <a:pt x="5025" y="6614"/>
                </a:lnTo>
                <a:cubicBezTo>
                  <a:pt x="5016" y="6605"/>
                  <a:pt x="5016" y="6586"/>
                  <a:pt x="4997" y="6567"/>
                </a:cubicBezTo>
                <a:close/>
                <a:moveTo>
                  <a:pt x="381" y="6139"/>
                </a:moveTo>
                <a:cubicBezTo>
                  <a:pt x="362" y="6139"/>
                  <a:pt x="352" y="6139"/>
                  <a:pt x="343" y="6149"/>
                </a:cubicBezTo>
                <a:cubicBezTo>
                  <a:pt x="324" y="6225"/>
                  <a:pt x="295" y="6301"/>
                  <a:pt x="276" y="6377"/>
                </a:cubicBezTo>
                <a:cubicBezTo>
                  <a:pt x="257" y="6472"/>
                  <a:pt x="229" y="6576"/>
                  <a:pt x="248" y="6681"/>
                </a:cubicBezTo>
                <a:cubicBezTo>
                  <a:pt x="295" y="6529"/>
                  <a:pt x="343" y="6377"/>
                  <a:pt x="381" y="6215"/>
                </a:cubicBezTo>
                <a:cubicBezTo>
                  <a:pt x="381" y="6187"/>
                  <a:pt x="381" y="6168"/>
                  <a:pt x="381" y="6139"/>
                </a:cubicBezTo>
                <a:close/>
                <a:moveTo>
                  <a:pt x="4009" y="6548"/>
                </a:moveTo>
                <a:lnTo>
                  <a:pt x="4009" y="6548"/>
                </a:lnTo>
                <a:cubicBezTo>
                  <a:pt x="3933" y="6595"/>
                  <a:pt x="3904" y="6643"/>
                  <a:pt x="3904" y="6719"/>
                </a:cubicBezTo>
                <a:cubicBezTo>
                  <a:pt x="3952" y="6671"/>
                  <a:pt x="4009" y="6633"/>
                  <a:pt x="4009" y="6548"/>
                </a:cubicBezTo>
                <a:close/>
                <a:moveTo>
                  <a:pt x="5002" y="6460"/>
                </a:moveTo>
                <a:cubicBezTo>
                  <a:pt x="4932" y="6460"/>
                  <a:pt x="4888" y="6482"/>
                  <a:pt x="4864" y="6538"/>
                </a:cubicBezTo>
                <a:cubicBezTo>
                  <a:pt x="4835" y="6586"/>
                  <a:pt x="4854" y="6652"/>
                  <a:pt x="4911" y="6700"/>
                </a:cubicBezTo>
                <a:cubicBezTo>
                  <a:pt x="4930" y="6709"/>
                  <a:pt x="4940" y="6719"/>
                  <a:pt x="4959" y="6728"/>
                </a:cubicBezTo>
                <a:cubicBezTo>
                  <a:pt x="4974" y="6736"/>
                  <a:pt x="4990" y="6739"/>
                  <a:pt x="5007" y="6739"/>
                </a:cubicBezTo>
                <a:cubicBezTo>
                  <a:pt x="5054" y="6739"/>
                  <a:pt x="5107" y="6711"/>
                  <a:pt x="5149" y="6662"/>
                </a:cubicBezTo>
                <a:cubicBezTo>
                  <a:pt x="5177" y="6624"/>
                  <a:pt x="5168" y="6548"/>
                  <a:pt x="5120" y="6500"/>
                </a:cubicBezTo>
                <a:cubicBezTo>
                  <a:pt x="5092" y="6481"/>
                  <a:pt x="5054" y="6472"/>
                  <a:pt x="5044" y="6462"/>
                </a:cubicBezTo>
                <a:cubicBezTo>
                  <a:pt x="5029" y="6461"/>
                  <a:pt x="5015" y="6460"/>
                  <a:pt x="5002" y="6460"/>
                </a:cubicBezTo>
                <a:close/>
                <a:moveTo>
                  <a:pt x="2822" y="6662"/>
                </a:moveTo>
                <a:cubicBezTo>
                  <a:pt x="2831" y="6671"/>
                  <a:pt x="2841" y="6690"/>
                  <a:pt x="2850" y="6709"/>
                </a:cubicBezTo>
                <a:cubicBezTo>
                  <a:pt x="2850" y="6719"/>
                  <a:pt x="2831" y="6728"/>
                  <a:pt x="2822" y="6747"/>
                </a:cubicBezTo>
                <a:cubicBezTo>
                  <a:pt x="2803" y="6728"/>
                  <a:pt x="2784" y="6719"/>
                  <a:pt x="2774" y="6700"/>
                </a:cubicBezTo>
                <a:cubicBezTo>
                  <a:pt x="2774" y="6690"/>
                  <a:pt x="2774" y="6671"/>
                  <a:pt x="2774" y="6671"/>
                </a:cubicBezTo>
                <a:cubicBezTo>
                  <a:pt x="2793" y="6662"/>
                  <a:pt x="2812" y="6662"/>
                  <a:pt x="2822" y="6662"/>
                </a:cubicBezTo>
                <a:close/>
                <a:moveTo>
                  <a:pt x="1568" y="6776"/>
                </a:moveTo>
                <a:cubicBezTo>
                  <a:pt x="1568" y="6785"/>
                  <a:pt x="1558" y="6795"/>
                  <a:pt x="1549" y="6795"/>
                </a:cubicBezTo>
                <a:cubicBezTo>
                  <a:pt x="1549" y="6804"/>
                  <a:pt x="1558" y="6814"/>
                  <a:pt x="1558" y="6823"/>
                </a:cubicBezTo>
                <a:cubicBezTo>
                  <a:pt x="1568" y="6814"/>
                  <a:pt x="1577" y="6814"/>
                  <a:pt x="1577" y="6804"/>
                </a:cubicBezTo>
                <a:cubicBezTo>
                  <a:pt x="1577" y="6795"/>
                  <a:pt x="1568" y="6785"/>
                  <a:pt x="1568" y="6776"/>
                </a:cubicBezTo>
                <a:close/>
                <a:moveTo>
                  <a:pt x="3637" y="6372"/>
                </a:moveTo>
                <a:cubicBezTo>
                  <a:pt x="3652" y="6372"/>
                  <a:pt x="3669" y="6374"/>
                  <a:pt x="3686" y="6377"/>
                </a:cubicBezTo>
                <a:cubicBezTo>
                  <a:pt x="3752" y="6386"/>
                  <a:pt x="3819" y="6396"/>
                  <a:pt x="3885" y="6415"/>
                </a:cubicBezTo>
                <a:cubicBezTo>
                  <a:pt x="3971" y="6443"/>
                  <a:pt x="4047" y="6491"/>
                  <a:pt x="4075" y="6586"/>
                </a:cubicBezTo>
                <a:cubicBezTo>
                  <a:pt x="4037" y="6643"/>
                  <a:pt x="3961" y="6700"/>
                  <a:pt x="3961" y="6785"/>
                </a:cubicBezTo>
                <a:cubicBezTo>
                  <a:pt x="4037" y="6785"/>
                  <a:pt x="4018" y="6700"/>
                  <a:pt x="4085" y="6690"/>
                </a:cubicBezTo>
                <a:lnTo>
                  <a:pt x="4085" y="6690"/>
                </a:lnTo>
                <a:cubicBezTo>
                  <a:pt x="4075" y="6719"/>
                  <a:pt x="4075" y="6747"/>
                  <a:pt x="4066" y="6776"/>
                </a:cubicBezTo>
                <a:cubicBezTo>
                  <a:pt x="4047" y="6804"/>
                  <a:pt x="4028" y="6842"/>
                  <a:pt x="3999" y="6842"/>
                </a:cubicBezTo>
                <a:cubicBezTo>
                  <a:pt x="3933" y="6855"/>
                  <a:pt x="3867" y="6873"/>
                  <a:pt x="3798" y="6873"/>
                </a:cubicBezTo>
                <a:cubicBezTo>
                  <a:pt x="3768" y="6873"/>
                  <a:pt x="3737" y="6870"/>
                  <a:pt x="3705" y="6861"/>
                </a:cubicBezTo>
                <a:cubicBezTo>
                  <a:pt x="3610" y="6833"/>
                  <a:pt x="3534" y="6776"/>
                  <a:pt x="3486" y="6690"/>
                </a:cubicBezTo>
                <a:cubicBezTo>
                  <a:pt x="3448" y="6633"/>
                  <a:pt x="3429" y="6567"/>
                  <a:pt x="3467" y="6491"/>
                </a:cubicBezTo>
                <a:cubicBezTo>
                  <a:pt x="3515" y="6412"/>
                  <a:pt x="3562" y="6372"/>
                  <a:pt x="3637" y="6372"/>
                </a:cubicBezTo>
                <a:close/>
                <a:moveTo>
                  <a:pt x="2787" y="6510"/>
                </a:moveTo>
                <a:cubicBezTo>
                  <a:pt x="2757" y="6510"/>
                  <a:pt x="2727" y="6519"/>
                  <a:pt x="2698" y="6538"/>
                </a:cubicBezTo>
                <a:cubicBezTo>
                  <a:pt x="2565" y="6633"/>
                  <a:pt x="2565" y="6795"/>
                  <a:pt x="2698" y="6880"/>
                </a:cubicBezTo>
                <a:cubicBezTo>
                  <a:pt x="2736" y="6899"/>
                  <a:pt x="2784" y="6909"/>
                  <a:pt x="2812" y="6918"/>
                </a:cubicBezTo>
                <a:cubicBezTo>
                  <a:pt x="2850" y="6890"/>
                  <a:pt x="2879" y="6861"/>
                  <a:pt x="2907" y="6842"/>
                </a:cubicBezTo>
                <a:cubicBezTo>
                  <a:pt x="2974" y="6776"/>
                  <a:pt x="2974" y="6614"/>
                  <a:pt x="2869" y="6538"/>
                </a:cubicBezTo>
                <a:cubicBezTo>
                  <a:pt x="2845" y="6519"/>
                  <a:pt x="2817" y="6510"/>
                  <a:pt x="2787" y="6510"/>
                </a:cubicBezTo>
                <a:close/>
                <a:moveTo>
                  <a:pt x="5595" y="6766"/>
                </a:moveTo>
                <a:cubicBezTo>
                  <a:pt x="5567" y="6833"/>
                  <a:pt x="5538" y="6899"/>
                  <a:pt x="5557" y="6975"/>
                </a:cubicBezTo>
                <a:cubicBezTo>
                  <a:pt x="5576" y="6975"/>
                  <a:pt x="5586" y="6966"/>
                  <a:pt x="5595" y="6966"/>
                </a:cubicBezTo>
                <a:cubicBezTo>
                  <a:pt x="5605" y="6928"/>
                  <a:pt x="5614" y="6890"/>
                  <a:pt x="5614" y="6861"/>
                </a:cubicBezTo>
                <a:cubicBezTo>
                  <a:pt x="5614" y="6823"/>
                  <a:pt x="5605" y="6795"/>
                  <a:pt x="5595" y="6766"/>
                </a:cubicBezTo>
                <a:close/>
                <a:moveTo>
                  <a:pt x="3619" y="6215"/>
                </a:moveTo>
                <a:cubicBezTo>
                  <a:pt x="3404" y="6215"/>
                  <a:pt x="3213" y="6504"/>
                  <a:pt x="3306" y="6728"/>
                </a:cubicBezTo>
                <a:cubicBezTo>
                  <a:pt x="3382" y="6909"/>
                  <a:pt x="3515" y="7013"/>
                  <a:pt x="3695" y="7061"/>
                </a:cubicBezTo>
                <a:cubicBezTo>
                  <a:pt x="3723" y="7067"/>
                  <a:pt x="3750" y="7070"/>
                  <a:pt x="3776" y="7070"/>
                </a:cubicBezTo>
                <a:cubicBezTo>
                  <a:pt x="3918" y="7070"/>
                  <a:pt x="4049" y="6988"/>
                  <a:pt x="4113" y="6852"/>
                </a:cubicBezTo>
                <a:cubicBezTo>
                  <a:pt x="4132" y="6795"/>
                  <a:pt x="4151" y="6738"/>
                  <a:pt x="4170" y="6709"/>
                </a:cubicBezTo>
                <a:cubicBezTo>
                  <a:pt x="4189" y="6576"/>
                  <a:pt x="4170" y="6481"/>
                  <a:pt x="4104" y="6415"/>
                </a:cubicBezTo>
                <a:cubicBezTo>
                  <a:pt x="3971" y="6291"/>
                  <a:pt x="3809" y="6225"/>
                  <a:pt x="3629" y="6215"/>
                </a:cubicBezTo>
                <a:cubicBezTo>
                  <a:pt x="3625" y="6215"/>
                  <a:pt x="3622" y="6215"/>
                  <a:pt x="3619" y="6215"/>
                </a:cubicBezTo>
                <a:close/>
                <a:moveTo>
                  <a:pt x="1532" y="6699"/>
                </a:moveTo>
                <a:cubicBezTo>
                  <a:pt x="1541" y="6699"/>
                  <a:pt x="1550" y="6699"/>
                  <a:pt x="1558" y="6700"/>
                </a:cubicBezTo>
                <a:cubicBezTo>
                  <a:pt x="1587" y="6709"/>
                  <a:pt x="1615" y="6719"/>
                  <a:pt x="1663" y="6719"/>
                </a:cubicBezTo>
                <a:cubicBezTo>
                  <a:pt x="1653" y="6785"/>
                  <a:pt x="1644" y="6823"/>
                  <a:pt x="1644" y="6861"/>
                </a:cubicBezTo>
                <a:cubicBezTo>
                  <a:pt x="1648" y="6862"/>
                  <a:pt x="1652" y="6862"/>
                  <a:pt x="1656" y="6862"/>
                </a:cubicBezTo>
                <a:cubicBezTo>
                  <a:pt x="1709" y="6862"/>
                  <a:pt x="1703" y="6801"/>
                  <a:pt x="1739" y="6757"/>
                </a:cubicBezTo>
                <a:lnTo>
                  <a:pt x="1739" y="6757"/>
                </a:lnTo>
                <a:cubicBezTo>
                  <a:pt x="1729" y="6814"/>
                  <a:pt x="1729" y="6861"/>
                  <a:pt x="1729" y="6899"/>
                </a:cubicBezTo>
                <a:cubicBezTo>
                  <a:pt x="1732" y="6900"/>
                  <a:pt x="1735" y="6901"/>
                  <a:pt x="1738" y="6901"/>
                </a:cubicBezTo>
                <a:cubicBezTo>
                  <a:pt x="1753" y="6901"/>
                  <a:pt x="1771" y="6892"/>
                  <a:pt x="1786" y="6892"/>
                </a:cubicBezTo>
                <a:cubicBezTo>
                  <a:pt x="1800" y="6892"/>
                  <a:pt x="1811" y="6899"/>
                  <a:pt x="1815" y="6928"/>
                </a:cubicBezTo>
                <a:cubicBezTo>
                  <a:pt x="1834" y="6899"/>
                  <a:pt x="1853" y="6871"/>
                  <a:pt x="1881" y="6842"/>
                </a:cubicBezTo>
                <a:cubicBezTo>
                  <a:pt x="1919" y="6842"/>
                  <a:pt x="1957" y="6909"/>
                  <a:pt x="1929" y="6937"/>
                </a:cubicBezTo>
                <a:cubicBezTo>
                  <a:pt x="1872" y="7004"/>
                  <a:pt x="1815" y="7061"/>
                  <a:pt x="1748" y="7118"/>
                </a:cubicBezTo>
                <a:cubicBezTo>
                  <a:pt x="1717" y="7143"/>
                  <a:pt x="1672" y="7151"/>
                  <a:pt x="1629" y="7151"/>
                </a:cubicBezTo>
                <a:cubicBezTo>
                  <a:pt x="1608" y="7151"/>
                  <a:pt x="1587" y="7149"/>
                  <a:pt x="1568" y="7146"/>
                </a:cubicBezTo>
                <a:cubicBezTo>
                  <a:pt x="1444" y="7137"/>
                  <a:pt x="1359" y="7061"/>
                  <a:pt x="1302" y="6947"/>
                </a:cubicBezTo>
                <a:cubicBezTo>
                  <a:pt x="1292" y="6918"/>
                  <a:pt x="1292" y="6890"/>
                  <a:pt x="1302" y="6871"/>
                </a:cubicBezTo>
                <a:cubicBezTo>
                  <a:pt x="1337" y="6756"/>
                  <a:pt x="1422" y="6699"/>
                  <a:pt x="1532" y="6699"/>
                </a:cubicBezTo>
                <a:close/>
                <a:moveTo>
                  <a:pt x="5690" y="6690"/>
                </a:moveTo>
                <a:cubicBezTo>
                  <a:pt x="5690" y="6700"/>
                  <a:pt x="5671" y="6700"/>
                  <a:pt x="5671" y="6709"/>
                </a:cubicBezTo>
                <a:cubicBezTo>
                  <a:pt x="5643" y="6871"/>
                  <a:pt x="5605" y="7032"/>
                  <a:pt x="5576" y="7194"/>
                </a:cubicBezTo>
                <a:cubicBezTo>
                  <a:pt x="5576" y="7194"/>
                  <a:pt x="5586" y="7203"/>
                  <a:pt x="5605" y="7222"/>
                </a:cubicBezTo>
                <a:cubicBezTo>
                  <a:pt x="5652" y="7137"/>
                  <a:pt x="5671" y="7051"/>
                  <a:pt x="5690" y="6966"/>
                </a:cubicBezTo>
                <a:cubicBezTo>
                  <a:pt x="5719" y="6795"/>
                  <a:pt x="5719" y="6795"/>
                  <a:pt x="5690" y="6690"/>
                </a:cubicBezTo>
                <a:close/>
                <a:moveTo>
                  <a:pt x="1485" y="6559"/>
                </a:moveTo>
                <a:cubicBezTo>
                  <a:pt x="1364" y="6559"/>
                  <a:pt x="1284" y="6616"/>
                  <a:pt x="1197" y="6738"/>
                </a:cubicBezTo>
                <a:cubicBezTo>
                  <a:pt x="1188" y="6757"/>
                  <a:pt x="1178" y="6776"/>
                  <a:pt x="1169" y="6795"/>
                </a:cubicBezTo>
                <a:cubicBezTo>
                  <a:pt x="1131" y="6880"/>
                  <a:pt x="1131" y="6956"/>
                  <a:pt x="1169" y="7042"/>
                </a:cubicBezTo>
                <a:cubicBezTo>
                  <a:pt x="1235" y="7175"/>
                  <a:pt x="1349" y="7260"/>
                  <a:pt x="1492" y="7308"/>
                </a:cubicBezTo>
                <a:cubicBezTo>
                  <a:pt x="1523" y="7315"/>
                  <a:pt x="1554" y="7322"/>
                  <a:pt x="1585" y="7322"/>
                </a:cubicBezTo>
                <a:cubicBezTo>
                  <a:pt x="1630" y="7322"/>
                  <a:pt x="1675" y="7309"/>
                  <a:pt x="1720" y="7270"/>
                </a:cubicBezTo>
                <a:cubicBezTo>
                  <a:pt x="1739" y="7251"/>
                  <a:pt x="1777" y="7241"/>
                  <a:pt x="1805" y="7232"/>
                </a:cubicBezTo>
                <a:cubicBezTo>
                  <a:pt x="1891" y="7184"/>
                  <a:pt x="1948" y="7118"/>
                  <a:pt x="2005" y="7032"/>
                </a:cubicBezTo>
                <a:cubicBezTo>
                  <a:pt x="2043" y="6985"/>
                  <a:pt x="2043" y="6928"/>
                  <a:pt x="2024" y="6871"/>
                </a:cubicBezTo>
                <a:cubicBezTo>
                  <a:pt x="2014" y="6804"/>
                  <a:pt x="1976" y="6757"/>
                  <a:pt x="1919" y="6709"/>
                </a:cubicBezTo>
                <a:cubicBezTo>
                  <a:pt x="1824" y="6643"/>
                  <a:pt x="1720" y="6595"/>
                  <a:pt x="1615" y="6576"/>
                </a:cubicBezTo>
                <a:cubicBezTo>
                  <a:pt x="1567" y="6565"/>
                  <a:pt x="1524" y="6559"/>
                  <a:pt x="1485" y="6559"/>
                </a:cubicBezTo>
                <a:close/>
                <a:moveTo>
                  <a:pt x="734" y="7016"/>
                </a:moveTo>
                <a:cubicBezTo>
                  <a:pt x="766" y="7016"/>
                  <a:pt x="798" y="7028"/>
                  <a:pt x="827" y="7051"/>
                </a:cubicBezTo>
                <a:cubicBezTo>
                  <a:pt x="903" y="7127"/>
                  <a:pt x="903" y="7213"/>
                  <a:pt x="855" y="7327"/>
                </a:cubicBezTo>
                <a:cubicBezTo>
                  <a:pt x="808" y="7317"/>
                  <a:pt x="780" y="7317"/>
                  <a:pt x="742" y="7308"/>
                </a:cubicBezTo>
                <a:cubicBezTo>
                  <a:pt x="656" y="7298"/>
                  <a:pt x="628" y="7241"/>
                  <a:pt x="609" y="7165"/>
                </a:cubicBezTo>
                <a:cubicBezTo>
                  <a:pt x="599" y="7108"/>
                  <a:pt x="628" y="7061"/>
                  <a:pt x="675" y="7032"/>
                </a:cubicBezTo>
                <a:cubicBezTo>
                  <a:pt x="694" y="7021"/>
                  <a:pt x="714" y="7016"/>
                  <a:pt x="734" y="7016"/>
                </a:cubicBezTo>
                <a:close/>
                <a:moveTo>
                  <a:pt x="3895" y="7270"/>
                </a:moveTo>
                <a:lnTo>
                  <a:pt x="3895" y="7270"/>
                </a:lnTo>
                <a:cubicBezTo>
                  <a:pt x="3862" y="7278"/>
                  <a:pt x="3830" y="7300"/>
                  <a:pt x="3815" y="7300"/>
                </a:cubicBezTo>
                <a:cubicBezTo>
                  <a:pt x="3813" y="7300"/>
                  <a:pt x="3811" y="7299"/>
                  <a:pt x="3809" y="7298"/>
                </a:cubicBezTo>
                <a:cubicBezTo>
                  <a:pt x="3794" y="7283"/>
                  <a:pt x="3783" y="7278"/>
                  <a:pt x="3774" y="7278"/>
                </a:cubicBezTo>
                <a:cubicBezTo>
                  <a:pt x="3754" y="7278"/>
                  <a:pt x="3743" y="7304"/>
                  <a:pt x="3724" y="7317"/>
                </a:cubicBezTo>
                <a:cubicBezTo>
                  <a:pt x="3705" y="7346"/>
                  <a:pt x="3695" y="7374"/>
                  <a:pt x="3676" y="7403"/>
                </a:cubicBezTo>
                <a:cubicBezTo>
                  <a:pt x="3681" y="7402"/>
                  <a:pt x="3685" y="7402"/>
                  <a:pt x="3690" y="7402"/>
                </a:cubicBezTo>
                <a:cubicBezTo>
                  <a:pt x="3730" y="7402"/>
                  <a:pt x="3765" y="7430"/>
                  <a:pt x="3799" y="7430"/>
                </a:cubicBezTo>
                <a:cubicBezTo>
                  <a:pt x="3809" y="7430"/>
                  <a:pt x="3819" y="7427"/>
                  <a:pt x="3828" y="7422"/>
                </a:cubicBezTo>
                <a:cubicBezTo>
                  <a:pt x="3847" y="7374"/>
                  <a:pt x="3904" y="7336"/>
                  <a:pt x="3895" y="7270"/>
                </a:cubicBezTo>
                <a:close/>
                <a:moveTo>
                  <a:pt x="4009" y="7270"/>
                </a:moveTo>
                <a:lnTo>
                  <a:pt x="4009" y="7270"/>
                </a:lnTo>
                <a:cubicBezTo>
                  <a:pt x="3942" y="7327"/>
                  <a:pt x="3885" y="7374"/>
                  <a:pt x="3838" y="7422"/>
                </a:cubicBezTo>
                <a:cubicBezTo>
                  <a:pt x="3855" y="7422"/>
                  <a:pt x="3872" y="7432"/>
                  <a:pt x="3889" y="7432"/>
                </a:cubicBezTo>
                <a:cubicBezTo>
                  <a:pt x="3901" y="7432"/>
                  <a:pt x="3912" y="7427"/>
                  <a:pt x="3923" y="7412"/>
                </a:cubicBezTo>
                <a:cubicBezTo>
                  <a:pt x="3952" y="7384"/>
                  <a:pt x="4009" y="7355"/>
                  <a:pt x="4009" y="7270"/>
                </a:cubicBezTo>
                <a:close/>
                <a:moveTo>
                  <a:pt x="713" y="6879"/>
                </a:moveTo>
                <a:cubicBezTo>
                  <a:pt x="690" y="6879"/>
                  <a:pt x="668" y="6883"/>
                  <a:pt x="647" y="6890"/>
                </a:cubicBezTo>
                <a:cubicBezTo>
                  <a:pt x="542" y="6928"/>
                  <a:pt x="457" y="7051"/>
                  <a:pt x="457" y="7146"/>
                </a:cubicBezTo>
                <a:cubicBezTo>
                  <a:pt x="466" y="7251"/>
                  <a:pt x="485" y="7355"/>
                  <a:pt x="580" y="7412"/>
                </a:cubicBezTo>
                <a:cubicBezTo>
                  <a:pt x="655" y="7453"/>
                  <a:pt x="729" y="7489"/>
                  <a:pt x="814" y="7489"/>
                </a:cubicBezTo>
                <a:cubicBezTo>
                  <a:pt x="848" y="7489"/>
                  <a:pt x="884" y="7483"/>
                  <a:pt x="922" y="7469"/>
                </a:cubicBezTo>
                <a:cubicBezTo>
                  <a:pt x="941" y="7393"/>
                  <a:pt x="950" y="7336"/>
                  <a:pt x="969" y="7289"/>
                </a:cubicBezTo>
                <a:cubicBezTo>
                  <a:pt x="1007" y="7165"/>
                  <a:pt x="988" y="7061"/>
                  <a:pt x="903" y="6975"/>
                </a:cubicBezTo>
                <a:cubicBezTo>
                  <a:pt x="853" y="6911"/>
                  <a:pt x="782" y="6879"/>
                  <a:pt x="713" y="6879"/>
                </a:cubicBezTo>
                <a:close/>
                <a:moveTo>
                  <a:pt x="5168" y="7220"/>
                </a:moveTo>
                <a:cubicBezTo>
                  <a:pt x="5199" y="7220"/>
                  <a:pt x="5228" y="7240"/>
                  <a:pt x="5244" y="7279"/>
                </a:cubicBezTo>
                <a:cubicBezTo>
                  <a:pt x="5225" y="7308"/>
                  <a:pt x="5196" y="7336"/>
                  <a:pt x="5168" y="7374"/>
                </a:cubicBezTo>
                <a:cubicBezTo>
                  <a:pt x="5215" y="7393"/>
                  <a:pt x="5244" y="7422"/>
                  <a:pt x="5282" y="7441"/>
                </a:cubicBezTo>
                <a:cubicBezTo>
                  <a:pt x="5291" y="7469"/>
                  <a:pt x="5272" y="7507"/>
                  <a:pt x="5244" y="7507"/>
                </a:cubicBezTo>
                <a:cubicBezTo>
                  <a:pt x="5158" y="7507"/>
                  <a:pt x="5063" y="7431"/>
                  <a:pt x="5035" y="7355"/>
                </a:cubicBezTo>
                <a:cubicBezTo>
                  <a:pt x="5025" y="7327"/>
                  <a:pt x="5025" y="7289"/>
                  <a:pt x="5054" y="7270"/>
                </a:cubicBezTo>
                <a:cubicBezTo>
                  <a:pt x="5082" y="7251"/>
                  <a:pt x="5120" y="7232"/>
                  <a:pt x="5149" y="7222"/>
                </a:cubicBezTo>
                <a:cubicBezTo>
                  <a:pt x="5155" y="7221"/>
                  <a:pt x="5161" y="7220"/>
                  <a:pt x="5168" y="7220"/>
                </a:cubicBezTo>
                <a:close/>
                <a:moveTo>
                  <a:pt x="5158" y="7108"/>
                </a:moveTo>
                <a:cubicBezTo>
                  <a:pt x="5063" y="7108"/>
                  <a:pt x="4978" y="7156"/>
                  <a:pt x="4930" y="7241"/>
                </a:cubicBezTo>
                <a:cubicBezTo>
                  <a:pt x="4892" y="7327"/>
                  <a:pt x="4892" y="7403"/>
                  <a:pt x="4940" y="7488"/>
                </a:cubicBezTo>
                <a:cubicBezTo>
                  <a:pt x="5006" y="7574"/>
                  <a:pt x="5082" y="7640"/>
                  <a:pt x="5225" y="7640"/>
                </a:cubicBezTo>
                <a:cubicBezTo>
                  <a:pt x="5263" y="7593"/>
                  <a:pt x="5301" y="7555"/>
                  <a:pt x="5329" y="7517"/>
                </a:cubicBezTo>
                <a:cubicBezTo>
                  <a:pt x="5386" y="7422"/>
                  <a:pt x="5386" y="7327"/>
                  <a:pt x="5329" y="7232"/>
                </a:cubicBezTo>
                <a:cubicBezTo>
                  <a:pt x="5301" y="7156"/>
                  <a:pt x="5234" y="7108"/>
                  <a:pt x="5158" y="7108"/>
                </a:cubicBezTo>
                <a:close/>
                <a:moveTo>
                  <a:pt x="381" y="7403"/>
                </a:moveTo>
                <a:lnTo>
                  <a:pt x="381" y="7403"/>
                </a:lnTo>
                <a:cubicBezTo>
                  <a:pt x="362" y="7545"/>
                  <a:pt x="409" y="7659"/>
                  <a:pt x="514" y="7716"/>
                </a:cubicBezTo>
                <a:cubicBezTo>
                  <a:pt x="514" y="7688"/>
                  <a:pt x="504" y="7659"/>
                  <a:pt x="504" y="7631"/>
                </a:cubicBezTo>
                <a:cubicBezTo>
                  <a:pt x="514" y="7631"/>
                  <a:pt x="533" y="7640"/>
                  <a:pt x="561" y="7650"/>
                </a:cubicBezTo>
                <a:cubicBezTo>
                  <a:pt x="542" y="7593"/>
                  <a:pt x="552" y="7536"/>
                  <a:pt x="495" y="7488"/>
                </a:cubicBezTo>
                <a:cubicBezTo>
                  <a:pt x="485" y="7517"/>
                  <a:pt x="485" y="7545"/>
                  <a:pt x="485" y="7564"/>
                </a:cubicBezTo>
                <a:cubicBezTo>
                  <a:pt x="457" y="7507"/>
                  <a:pt x="419" y="7460"/>
                  <a:pt x="381" y="7403"/>
                </a:cubicBezTo>
                <a:close/>
                <a:moveTo>
                  <a:pt x="2451" y="7783"/>
                </a:moveTo>
                <a:lnTo>
                  <a:pt x="2451" y="7783"/>
                </a:lnTo>
                <a:cubicBezTo>
                  <a:pt x="2432" y="7840"/>
                  <a:pt x="2404" y="7878"/>
                  <a:pt x="2442" y="7935"/>
                </a:cubicBezTo>
                <a:cubicBezTo>
                  <a:pt x="2489" y="7859"/>
                  <a:pt x="2489" y="7859"/>
                  <a:pt x="2451" y="7783"/>
                </a:cubicBezTo>
                <a:close/>
                <a:moveTo>
                  <a:pt x="1216" y="7716"/>
                </a:moveTo>
                <a:cubicBezTo>
                  <a:pt x="1283" y="7735"/>
                  <a:pt x="1330" y="7783"/>
                  <a:pt x="1349" y="7840"/>
                </a:cubicBezTo>
                <a:cubicBezTo>
                  <a:pt x="1368" y="7868"/>
                  <a:pt x="1368" y="7906"/>
                  <a:pt x="1340" y="7935"/>
                </a:cubicBezTo>
                <a:cubicBezTo>
                  <a:pt x="1330" y="7944"/>
                  <a:pt x="1292" y="7944"/>
                  <a:pt x="1292" y="7944"/>
                </a:cubicBezTo>
                <a:cubicBezTo>
                  <a:pt x="1254" y="7878"/>
                  <a:pt x="1188" y="7840"/>
                  <a:pt x="1140" y="7783"/>
                </a:cubicBezTo>
                <a:cubicBezTo>
                  <a:pt x="1140" y="7773"/>
                  <a:pt x="1140" y="7764"/>
                  <a:pt x="1140" y="7745"/>
                </a:cubicBezTo>
                <a:cubicBezTo>
                  <a:pt x="1150" y="7735"/>
                  <a:pt x="1159" y="7726"/>
                  <a:pt x="1169" y="7716"/>
                </a:cubicBezTo>
                <a:close/>
                <a:moveTo>
                  <a:pt x="2328" y="7840"/>
                </a:moveTo>
                <a:cubicBezTo>
                  <a:pt x="2318" y="7849"/>
                  <a:pt x="2309" y="7849"/>
                  <a:pt x="2299" y="7859"/>
                </a:cubicBezTo>
                <a:cubicBezTo>
                  <a:pt x="2290" y="7897"/>
                  <a:pt x="2290" y="7916"/>
                  <a:pt x="2347" y="7954"/>
                </a:cubicBezTo>
                <a:cubicBezTo>
                  <a:pt x="2375" y="7925"/>
                  <a:pt x="2375" y="7887"/>
                  <a:pt x="2347" y="7859"/>
                </a:cubicBezTo>
                <a:cubicBezTo>
                  <a:pt x="2347" y="7849"/>
                  <a:pt x="2337" y="7840"/>
                  <a:pt x="2328" y="7840"/>
                </a:cubicBezTo>
                <a:close/>
                <a:moveTo>
                  <a:pt x="1176" y="7574"/>
                </a:moveTo>
                <a:cubicBezTo>
                  <a:pt x="1137" y="7574"/>
                  <a:pt x="1097" y="7594"/>
                  <a:pt x="1055" y="7631"/>
                </a:cubicBezTo>
                <a:cubicBezTo>
                  <a:pt x="998" y="7678"/>
                  <a:pt x="969" y="7773"/>
                  <a:pt x="998" y="7849"/>
                </a:cubicBezTo>
                <a:cubicBezTo>
                  <a:pt x="1036" y="7935"/>
                  <a:pt x="1102" y="7992"/>
                  <a:pt x="1207" y="8011"/>
                </a:cubicBezTo>
                <a:lnTo>
                  <a:pt x="1311" y="8011"/>
                </a:lnTo>
                <a:cubicBezTo>
                  <a:pt x="1397" y="8001"/>
                  <a:pt x="1444" y="7954"/>
                  <a:pt x="1444" y="7868"/>
                </a:cubicBezTo>
                <a:cubicBezTo>
                  <a:pt x="1444" y="7821"/>
                  <a:pt x="1435" y="7773"/>
                  <a:pt x="1406" y="7745"/>
                </a:cubicBezTo>
                <a:cubicBezTo>
                  <a:pt x="1378" y="7697"/>
                  <a:pt x="1330" y="7650"/>
                  <a:pt x="1273" y="7612"/>
                </a:cubicBezTo>
                <a:cubicBezTo>
                  <a:pt x="1240" y="7586"/>
                  <a:pt x="1208" y="7574"/>
                  <a:pt x="1176" y="7574"/>
                </a:cubicBezTo>
                <a:close/>
                <a:moveTo>
                  <a:pt x="4232" y="7862"/>
                </a:moveTo>
                <a:cubicBezTo>
                  <a:pt x="4229" y="7862"/>
                  <a:pt x="4224" y="7864"/>
                  <a:pt x="4218" y="7868"/>
                </a:cubicBezTo>
                <a:cubicBezTo>
                  <a:pt x="4180" y="7878"/>
                  <a:pt x="4180" y="7906"/>
                  <a:pt x="4208" y="7954"/>
                </a:cubicBezTo>
                <a:lnTo>
                  <a:pt x="4208" y="8011"/>
                </a:lnTo>
                <a:cubicBezTo>
                  <a:pt x="4256" y="8001"/>
                  <a:pt x="4275" y="7982"/>
                  <a:pt x="4284" y="7935"/>
                </a:cubicBezTo>
                <a:cubicBezTo>
                  <a:pt x="4284" y="7916"/>
                  <a:pt x="4275" y="7897"/>
                  <a:pt x="4246" y="7897"/>
                </a:cubicBezTo>
                <a:cubicBezTo>
                  <a:pt x="4239" y="7882"/>
                  <a:pt x="4243" y="7862"/>
                  <a:pt x="4232" y="7862"/>
                </a:cubicBezTo>
                <a:close/>
                <a:moveTo>
                  <a:pt x="3897" y="7583"/>
                </a:moveTo>
                <a:cubicBezTo>
                  <a:pt x="3924" y="7583"/>
                  <a:pt x="3954" y="7592"/>
                  <a:pt x="3990" y="7612"/>
                </a:cubicBezTo>
                <a:cubicBezTo>
                  <a:pt x="4094" y="7669"/>
                  <a:pt x="4189" y="7745"/>
                  <a:pt x="4284" y="7821"/>
                </a:cubicBezTo>
                <a:cubicBezTo>
                  <a:pt x="4322" y="7840"/>
                  <a:pt x="4341" y="7878"/>
                  <a:pt x="4341" y="7925"/>
                </a:cubicBezTo>
                <a:cubicBezTo>
                  <a:pt x="4341" y="7963"/>
                  <a:pt x="4332" y="7982"/>
                  <a:pt x="4265" y="8049"/>
                </a:cubicBezTo>
                <a:cubicBezTo>
                  <a:pt x="4161" y="8039"/>
                  <a:pt x="4047" y="8039"/>
                  <a:pt x="3952" y="7963"/>
                </a:cubicBezTo>
                <a:cubicBezTo>
                  <a:pt x="3866" y="7887"/>
                  <a:pt x="3771" y="7811"/>
                  <a:pt x="3743" y="7688"/>
                </a:cubicBezTo>
                <a:cubicBezTo>
                  <a:pt x="3799" y="7619"/>
                  <a:pt x="3843" y="7583"/>
                  <a:pt x="3897" y="7583"/>
                </a:cubicBezTo>
                <a:close/>
                <a:moveTo>
                  <a:pt x="5225" y="8030"/>
                </a:moveTo>
                <a:cubicBezTo>
                  <a:pt x="5225" y="8039"/>
                  <a:pt x="5225" y="8039"/>
                  <a:pt x="5215" y="8049"/>
                </a:cubicBezTo>
                <a:cubicBezTo>
                  <a:pt x="5215" y="8058"/>
                  <a:pt x="5215" y="8058"/>
                  <a:pt x="5215" y="8068"/>
                </a:cubicBezTo>
                <a:cubicBezTo>
                  <a:pt x="5215" y="8058"/>
                  <a:pt x="5206" y="8058"/>
                  <a:pt x="5215" y="8049"/>
                </a:cubicBezTo>
                <a:cubicBezTo>
                  <a:pt x="5215" y="8039"/>
                  <a:pt x="5215" y="8039"/>
                  <a:pt x="5225" y="8030"/>
                </a:cubicBezTo>
                <a:close/>
                <a:moveTo>
                  <a:pt x="3875" y="7470"/>
                </a:moveTo>
                <a:cubicBezTo>
                  <a:pt x="3777" y="7470"/>
                  <a:pt x="3711" y="7516"/>
                  <a:pt x="3657" y="7593"/>
                </a:cubicBezTo>
                <a:cubicBezTo>
                  <a:pt x="3591" y="7678"/>
                  <a:pt x="3610" y="7773"/>
                  <a:pt x="3676" y="7859"/>
                </a:cubicBezTo>
                <a:cubicBezTo>
                  <a:pt x="3724" y="7935"/>
                  <a:pt x="3790" y="8011"/>
                  <a:pt x="3857" y="8068"/>
                </a:cubicBezTo>
                <a:cubicBezTo>
                  <a:pt x="3952" y="8134"/>
                  <a:pt x="4037" y="8182"/>
                  <a:pt x="4151" y="8191"/>
                </a:cubicBezTo>
                <a:cubicBezTo>
                  <a:pt x="4218" y="8191"/>
                  <a:pt x="4265" y="8172"/>
                  <a:pt x="4303" y="8125"/>
                </a:cubicBezTo>
                <a:cubicBezTo>
                  <a:pt x="4322" y="8106"/>
                  <a:pt x="4341" y="8077"/>
                  <a:pt x="4351" y="8058"/>
                </a:cubicBezTo>
                <a:cubicBezTo>
                  <a:pt x="4446" y="7935"/>
                  <a:pt x="4455" y="7849"/>
                  <a:pt x="4341" y="7735"/>
                </a:cubicBezTo>
                <a:cubicBezTo>
                  <a:pt x="4256" y="7659"/>
                  <a:pt x="4161" y="7593"/>
                  <a:pt x="4066" y="7526"/>
                </a:cubicBezTo>
                <a:cubicBezTo>
                  <a:pt x="4028" y="7498"/>
                  <a:pt x="3980" y="7488"/>
                  <a:pt x="3952" y="7479"/>
                </a:cubicBezTo>
                <a:cubicBezTo>
                  <a:pt x="3924" y="7473"/>
                  <a:pt x="3899" y="7470"/>
                  <a:pt x="3875" y="7470"/>
                </a:cubicBezTo>
                <a:close/>
                <a:moveTo>
                  <a:pt x="2698" y="8163"/>
                </a:moveTo>
                <a:cubicBezTo>
                  <a:pt x="2708" y="8172"/>
                  <a:pt x="2717" y="8182"/>
                  <a:pt x="2727" y="8191"/>
                </a:cubicBezTo>
                <a:cubicBezTo>
                  <a:pt x="2727" y="8191"/>
                  <a:pt x="2717" y="8210"/>
                  <a:pt x="2708" y="8210"/>
                </a:cubicBezTo>
                <a:cubicBezTo>
                  <a:pt x="2698" y="8210"/>
                  <a:pt x="2689" y="8201"/>
                  <a:pt x="2679" y="8191"/>
                </a:cubicBezTo>
                <a:cubicBezTo>
                  <a:pt x="2689" y="8182"/>
                  <a:pt x="2698" y="8172"/>
                  <a:pt x="2698" y="8163"/>
                </a:cubicBezTo>
                <a:close/>
                <a:moveTo>
                  <a:pt x="5158" y="8201"/>
                </a:moveTo>
                <a:cubicBezTo>
                  <a:pt x="5149" y="8210"/>
                  <a:pt x="5149" y="8229"/>
                  <a:pt x="5139" y="8238"/>
                </a:cubicBezTo>
                <a:lnTo>
                  <a:pt x="5149" y="8201"/>
                </a:lnTo>
                <a:close/>
                <a:moveTo>
                  <a:pt x="5358" y="7849"/>
                </a:moveTo>
                <a:lnTo>
                  <a:pt x="5358" y="7849"/>
                </a:lnTo>
                <a:cubicBezTo>
                  <a:pt x="5310" y="7878"/>
                  <a:pt x="5301" y="7906"/>
                  <a:pt x="5291" y="7935"/>
                </a:cubicBezTo>
                <a:cubicBezTo>
                  <a:pt x="5272" y="7963"/>
                  <a:pt x="5244" y="7992"/>
                  <a:pt x="5225" y="8020"/>
                </a:cubicBezTo>
                <a:cubicBezTo>
                  <a:pt x="5234" y="7992"/>
                  <a:pt x="5244" y="7973"/>
                  <a:pt x="5196" y="7963"/>
                </a:cubicBezTo>
                <a:cubicBezTo>
                  <a:pt x="5149" y="8049"/>
                  <a:pt x="5092" y="8144"/>
                  <a:pt x="5063" y="8248"/>
                </a:cubicBezTo>
                <a:lnTo>
                  <a:pt x="5130" y="8248"/>
                </a:lnTo>
                <a:cubicBezTo>
                  <a:pt x="5120" y="8276"/>
                  <a:pt x="5101" y="8314"/>
                  <a:pt x="5082" y="8371"/>
                </a:cubicBezTo>
                <a:cubicBezTo>
                  <a:pt x="5187" y="8305"/>
                  <a:pt x="5206" y="8220"/>
                  <a:pt x="5244" y="8153"/>
                </a:cubicBezTo>
                <a:cubicBezTo>
                  <a:pt x="5291" y="8058"/>
                  <a:pt x="5358" y="7973"/>
                  <a:pt x="5358" y="7849"/>
                </a:cubicBezTo>
                <a:close/>
                <a:moveTo>
                  <a:pt x="542" y="8096"/>
                </a:moveTo>
                <a:cubicBezTo>
                  <a:pt x="590" y="8163"/>
                  <a:pt x="647" y="8220"/>
                  <a:pt x="713" y="8314"/>
                </a:cubicBezTo>
                <a:cubicBezTo>
                  <a:pt x="713" y="8238"/>
                  <a:pt x="713" y="8201"/>
                  <a:pt x="713" y="8163"/>
                </a:cubicBezTo>
                <a:cubicBezTo>
                  <a:pt x="719" y="8163"/>
                  <a:pt x="730" y="8158"/>
                  <a:pt x="736" y="8158"/>
                </a:cubicBezTo>
                <a:cubicBezTo>
                  <a:pt x="739" y="8158"/>
                  <a:pt x="742" y="8159"/>
                  <a:pt x="742" y="8163"/>
                </a:cubicBezTo>
                <a:cubicBezTo>
                  <a:pt x="798" y="8248"/>
                  <a:pt x="817" y="8333"/>
                  <a:pt x="780" y="8428"/>
                </a:cubicBezTo>
                <a:cubicBezTo>
                  <a:pt x="760" y="8440"/>
                  <a:pt x="740" y="8446"/>
                  <a:pt x="721" y="8446"/>
                </a:cubicBezTo>
                <a:cubicBezTo>
                  <a:pt x="694" y="8446"/>
                  <a:pt x="669" y="8436"/>
                  <a:pt x="647" y="8419"/>
                </a:cubicBezTo>
                <a:cubicBezTo>
                  <a:pt x="590" y="8381"/>
                  <a:pt x="542" y="8333"/>
                  <a:pt x="495" y="8276"/>
                </a:cubicBezTo>
                <a:cubicBezTo>
                  <a:pt x="447" y="8220"/>
                  <a:pt x="466" y="8182"/>
                  <a:pt x="542" y="8096"/>
                </a:cubicBezTo>
                <a:close/>
                <a:moveTo>
                  <a:pt x="1653" y="8314"/>
                </a:moveTo>
                <a:cubicBezTo>
                  <a:pt x="1653" y="8371"/>
                  <a:pt x="1653" y="8419"/>
                  <a:pt x="1710" y="8466"/>
                </a:cubicBezTo>
                <a:cubicBezTo>
                  <a:pt x="1710" y="8400"/>
                  <a:pt x="1701" y="8352"/>
                  <a:pt x="1653" y="8314"/>
                </a:cubicBezTo>
                <a:close/>
                <a:moveTo>
                  <a:pt x="2603" y="8144"/>
                </a:moveTo>
                <a:cubicBezTo>
                  <a:pt x="2622" y="8182"/>
                  <a:pt x="2641" y="8229"/>
                  <a:pt x="2660" y="8267"/>
                </a:cubicBezTo>
                <a:cubicBezTo>
                  <a:pt x="2689" y="8305"/>
                  <a:pt x="2727" y="8333"/>
                  <a:pt x="2765" y="8371"/>
                </a:cubicBezTo>
                <a:cubicBezTo>
                  <a:pt x="2784" y="8333"/>
                  <a:pt x="2793" y="8305"/>
                  <a:pt x="2812" y="8257"/>
                </a:cubicBezTo>
                <a:cubicBezTo>
                  <a:pt x="2860" y="8333"/>
                  <a:pt x="2841" y="8390"/>
                  <a:pt x="2812" y="8457"/>
                </a:cubicBezTo>
                <a:cubicBezTo>
                  <a:pt x="2812" y="8466"/>
                  <a:pt x="2793" y="8476"/>
                  <a:pt x="2774" y="8476"/>
                </a:cubicBezTo>
                <a:lnTo>
                  <a:pt x="2727" y="8476"/>
                </a:lnTo>
                <a:cubicBezTo>
                  <a:pt x="2603" y="8419"/>
                  <a:pt x="2489" y="8362"/>
                  <a:pt x="2404" y="8248"/>
                </a:cubicBezTo>
                <a:cubicBezTo>
                  <a:pt x="2451" y="8163"/>
                  <a:pt x="2518" y="8144"/>
                  <a:pt x="2603" y="8144"/>
                </a:cubicBezTo>
                <a:close/>
                <a:moveTo>
                  <a:pt x="1748" y="8286"/>
                </a:moveTo>
                <a:lnTo>
                  <a:pt x="1748" y="8286"/>
                </a:lnTo>
                <a:cubicBezTo>
                  <a:pt x="1739" y="8381"/>
                  <a:pt x="1739" y="8381"/>
                  <a:pt x="1805" y="8485"/>
                </a:cubicBezTo>
                <a:cubicBezTo>
                  <a:pt x="1824" y="8400"/>
                  <a:pt x="1824" y="8381"/>
                  <a:pt x="1748" y="8286"/>
                </a:cubicBezTo>
                <a:close/>
                <a:moveTo>
                  <a:pt x="3676" y="8295"/>
                </a:moveTo>
                <a:cubicBezTo>
                  <a:pt x="3600" y="8333"/>
                  <a:pt x="3610" y="8400"/>
                  <a:pt x="3581" y="8457"/>
                </a:cubicBezTo>
                <a:cubicBezTo>
                  <a:pt x="3581" y="8466"/>
                  <a:pt x="3600" y="8476"/>
                  <a:pt x="3610" y="8504"/>
                </a:cubicBezTo>
                <a:cubicBezTo>
                  <a:pt x="3657" y="8438"/>
                  <a:pt x="3695" y="8381"/>
                  <a:pt x="3676" y="8295"/>
                </a:cubicBezTo>
                <a:close/>
                <a:moveTo>
                  <a:pt x="2586" y="7977"/>
                </a:moveTo>
                <a:cubicBezTo>
                  <a:pt x="2495" y="7977"/>
                  <a:pt x="2397" y="8014"/>
                  <a:pt x="2318" y="8077"/>
                </a:cubicBezTo>
                <a:cubicBezTo>
                  <a:pt x="2204" y="8172"/>
                  <a:pt x="2195" y="8267"/>
                  <a:pt x="2290" y="8381"/>
                </a:cubicBezTo>
                <a:cubicBezTo>
                  <a:pt x="2309" y="8419"/>
                  <a:pt x="2347" y="8447"/>
                  <a:pt x="2375" y="8476"/>
                </a:cubicBezTo>
                <a:cubicBezTo>
                  <a:pt x="2432" y="8514"/>
                  <a:pt x="2480" y="8542"/>
                  <a:pt x="2537" y="8580"/>
                </a:cubicBezTo>
                <a:cubicBezTo>
                  <a:pt x="2609" y="8618"/>
                  <a:pt x="2652" y="8640"/>
                  <a:pt x="2690" y="8640"/>
                </a:cubicBezTo>
                <a:cubicBezTo>
                  <a:pt x="2738" y="8640"/>
                  <a:pt x="2776" y="8607"/>
                  <a:pt x="2850" y="8533"/>
                </a:cubicBezTo>
                <a:cubicBezTo>
                  <a:pt x="2898" y="8495"/>
                  <a:pt x="2926" y="8447"/>
                  <a:pt x="2936" y="8390"/>
                </a:cubicBezTo>
                <a:cubicBezTo>
                  <a:pt x="2974" y="8210"/>
                  <a:pt x="2841" y="8020"/>
                  <a:pt x="2641" y="7982"/>
                </a:cubicBezTo>
                <a:cubicBezTo>
                  <a:pt x="2623" y="7979"/>
                  <a:pt x="2605" y="7977"/>
                  <a:pt x="2586" y="7977"/>
                </a:cubicBezTo>
                <a:close/>
                <a:moveTo>
                  <a:pt x="1017" y="8495"/>
                </a:moveTo>
                <a:cubicBezTo>
                  <a:pt x="1006" y="8542"/>
                  <a:pt x="994" y="8556"/>
                  <a:pt x="981" y="8556"/>
                </a:cubicBezTo>
                <a:cubicBezTo>
                  <a:pt x="961" y="8556"/>
                  <a:pt x="939" y="8523"/>
                  <a:pt x="918" y="8523"/>
                </a:cubicBezTo>
                <a:cubicBezTo>
                  <a:pt x="916" y="8523"/>
                  <a:pt x="914" y="8523"/>
                  <a:pt x="912" y="8523"/>
                </a:cubicBezTo>
                <a:cubicBezTo>
                  <a:pt x="922" y="8656"/>
                  <a:pt x="998" y="8751"/>
                  <a:pt x="1093" y="8856"/>
                </a:cubicBezTo>
                <a:cubicBezTo>
                  <a:pt x="1112" y="8799"/>
                  <a:pt x="1055" y="8742"/>
                  <a:pt x="1093" y="8694"/>
                </a:cubicBezTo>
                <a:cubicBezTo>
                  <a:pt x="1093" y="8685"/>
                  <a:pt x="1093" y="8675"/>
                  <a:pt x="1083" y="8666"/>
                </a:cubicBezTo>
                <a:cubicBezTo>
                  <a:pt x="1064" y="8618"/>
                  <a:pt x="1045" y="8571"/>
                  <a:pt x="1017" y="8495"/>
                </a:cubicBezTo>
                <a:close/>
                <a:moveTo>
                  <a:pt x="5063" y="8618"/>
                </a:moveTo>
                <a:lnTo>
                  <a:pt x="5063" y="8618"/>
                </a:lnTo>
                <a:cubicBezTo>
                  <a:pt x="5111" y="8732"/>
                  <a:pt x="5063" y="8799"/>
                  <a:pt x="4968" y="8856"/>
                </a:cubicBezTo>
                <a:cubicBezTo>
                  <a:pt x="4997" y="8780"/>
                  <a:pt x="5035" y="8694"/>
                  <a:pt x="5063" y="8618"/>
                </a:cubicBezTo>
                <a:close/>
                <a:moveTo>
                  <a:pt x="3847" y="8770"/>
                </a:moveTo>
                <a:cubicBezTo>
                  <a:pt x="3819" y="8770"/>
                  <a:pt x="3800" y="8780"/>
                  <a:pt x="3781" y="8780"/>
                </a:cubicBezTo>
                <a:cubicBezTo>
                  <a:pt x="3781" y="8799"/>
                  <a:pt x="3781" y="8827"/>
                  <a:pt x="3790" y="8846"/>
                </a:cubicBezTo>
                <a:cubicBezTo>
                  <a:pt x="3790" y="8856"/>
                  <a:pt x="3809" y="8865"/>
                  <a:pt x="3819" y="8865"/>
                </a:cubicBezTo>
                <a:cubicBezTo>
                  <a:pt x="3866" y="8856"/>
                  <a:pt x="3876" y="8818"/>
                  <a:pt x="3876" y="8780"/>
                </a:cubicBezTo>
                <a:cubicBezTo>
                  <a:pt x="3866" y="8770"/>
                  <a:pt x="3857" y="8770"/>
                  <a:pt x="3847" y="8770"/>
                </a:cubicBezTo>
                <a:close/>
                <a:moveTo>
                  <a:pt x="4849" y="8535"/>
                </a:moveTo>
                <a:cubicBezTo>
                  <a:pt x="4899" y="8535"/>
                  <a:pt x="4949" y="8538"/>
                  <a:pt x="4997" y="8542"/>
                </a:cubicBezTo>
                <a:cubicBezTo>
                  <a:pt x="5044" y="8542"/>
                  <a:pt x="5063" y="8580"/>
                  <a:pt x="5063" y="8618"/>
                </a:cubicBezTo>
                <a:cubicBezTo>
                  <a:pt x="5063" y="8618"/>
                  <a:pt x="5063" y="8618"/>
                  <a:pt x="5063" y="8618"/>
                </a:cubicBezTo>
                <a:lnTo>
                  <a:pt x="5063" y="8618"/>
                </a:lnTo>
                <a:cubicBezTo>
                  <a:pt x="5016" y="8628"/>
                  <a:pt x="4968" y="8628"/>
                  <a:pt x="4930" y="8647"/>
                </a:cubicBezTo>
                <a:cubicBezTo>
                  <a:pt x="4873" y="8685"/>
                  <a:pt x="4921" y="8742"/>
                  <a:pt x="4911" y="8789"/>
                </a:cubicBezTo>
                <a:cubicBezTo>
                  <a:pt x="4911" y="8808"/>
                  <a:pt x="4892" y="8827"/>
                  <a:pt x="4921" y="8846"/>
                </a:cubicBezTo>
                <a:cubicBezTo>
                  <a:pt x="4930" y="8856"/>
                  <a:pt x="4940" y="8856"/>
                  <a:pt x="4959" y="8856"/>
                </a:cubicBezTo>
                <a:cubicBezTo>
                  <a:pt x="4920" y="8895"/>
                  <a:pt x="4876" y="8921"/>
                  <a:pt x="4828" y="8921"/>
                </a:cubicBezTo>
                <a:cubicBezTo>
                  <a:pt x="4806" y="8921"/>
                  <a:pt x="4783" y="8915"/>
                  <a:pt x="4759" y="8903"/>
                </a:cubicBezTo>
                <a:cubicBezTo>
                  <a:pt x="4674" y="8875"/>
                  <a:pt x="4607" y="8808"/>
                  <a:pt x="4579" y="8713"/>
                </a:cubicBezTo>
                <a:cubicBezTo>
                  <a:pt x="4560" y="8647"/>
                  <a:pt x="4617" y="8552"/>
                  <a:pt x="4702" y="8542"/>
                </a:cubicBezTo>
                <a:cubicBezTo>
                  <a:pt x="4750" y="8538"/>
                  <a:pt x="4800" y="8535"/>
                  <a:pt x="4849" y="8535"/>
                </a:cubicBezTo>
                <a:close/>
                <a:moveTo>
                  <a:pt x="3800" y="8704"/>
                </a:moveTo>
                <a:cubicBezTo>
                  <a:pt x="3838" y="8713"/>
                  <a:pt x="3857" y="8742"/>
                  <a:pt x="3876" y="8770"/>
                </a:cubicBezTo>
                <a:cubicBezTo>
                  <a:pt x="3885" y="8799"/>
                  <a:pt x="3904" y="8818"/>
                  <a:pt x="3914" y="8837"/>
                </a:cubicBezTo>
                <a:cubicBezTo>
                  <a:pt x="3923" y="8898"/>
                  <a:pt x="3891" y="8952"/>
                  <a:pt x="3833" y="8952"/>
                </a:cubicBezTo>
                <a:cubicBezTo>
                  <a:pt x="3829" y="8952"/>
                  <a:pt x="3824" y="8952"/>
                  <a:pt x="3819" y="8951"/>
                </a:cubicBezTo>
                <a:cubicBezTo>
                  <a:pt x="3733" y="8941"/>
                  <a:pt x="3657" y="8932"/>
                  <a:pt x="3610" y="8856"/>
                </a:cubicBezTo>
                <a:cubicBezTo>
                  <a:pt x="3581" y="8818"/>
                  <a:pt x="3591" y="8789"/>
                  <a:pt x="3619" y="8761"/>
                </a:cubicBezTo>
                <a:cubicBezTo>
                  <a:pt x="3667" y="8713"/>
                  <a:pt x="3733" y="8704"/>
                  <a:pt x="3800" y="8704"/>
                </a:cubicBezTo>
                <a:close/>
                <a:moveTo>
                  <a:pt x="1606" y="8723"/>
                </a:moveTo>
                <a:cubicBezTo>
                  <a:pt x="1691" y="8723"/>
                  <a:pt x="1777" y="8751"/>
                  <a:pt x="1843" y="8808"/>
                </a:cubicBezTo>
                <a:cubicBezTo>
                  <a:pt x="1872" y="8827"/>
                  <a:pt x="1900" y="8875"/>
                  <a:pt x="1919" y="8913"/>
                </a:cubicBezTo>
                <a:cubicBezTo>
                  <a:pt x="1938" y="8951"/>
                  <a:pt x="1929" y="8970"/>
                  <a:pt x="1891" y="9055"/>
                </a:cubicBezTo>
                <a:cubicBezTo>
                  <a:pt x="1796" y="9017"/>
                  <a:pt x="1701" y="8979"/>
                  <a:pt x="1606" y="8932"/>
                </a:cubicBezTo>
                <a:cubicBezTo>
                  <a:pt x="1530" y="8884"/>
                  <a:pt x="1520" y="8865"/>
                  <a:pt x="1492" y="8770"/>
                </a:cubicBezTo>
                <a:cubicBezTo>
                  <a:pt x="1520" y="8732"/>
                  <a:pt x="1558" y="8723"/>
                  <a:pt x="1606" y="8723"/>
                </a:cubicBezTo>
                <a:close/>
                <a:moveTo>
                  <a:pt x="3854" y="8351"/>
                </a:moveTo>
                <a:cubicBezTo>
                  <a:pt x="3824" y="8351"/>
                  <a:pt x="3802" y="8371"/>
                  <a:pt x="3778" y="8371"/>
                </a:cubicBezTo>
                <a:cubicBezTo>
                  <a:pt x="3770" y="8371"/>
                  <a:pt x="3761" y="8369"/>
                  <a:pt x="3752" y="8362"/>
                </a:cubicBezTo>
                <a:cubicBezTo>
                  <a:pt x="3733" y="8390"/>
                  <a:pt x="3714" y="8409"/>
                  <a:pt x="3705" y="8438"/>
                </a:cubicBezTo>
                <a:cubicBezTo>
                  <a:pt x="3676" y="8485"/>
                  <a:pt x="3743" y="8485"/>
                  <a:pt x="3733" y="8542"/>
                </a:cubicBezTo>
                <a:cubicBezTo>
                  <a:pt x="3714" y="8542"/>
                  <a:pt x="3686" y="8561"/>
                  <a:pt x="3657" y="8561"/>
                </a:cubicBezTo>
                <a:cubicBezTo>
                  <a:pt x="3562" y="8580"/>
                  <a:pt x="3505" y="8637"/>
                  <a:pt x="3458" y="8713"/>
                </a:cubicBezTo>
                <a:cubicBezTo>
                  <a:pt x="3410" y="8780"/>
                  <a:pt x="3401" y="8846"/>
                  <a:pt x="3439" y="8922"/>
                </a:cubicBezTo>
                <a:cubicBezTo>
                  <a:pt x="3477" y="9017"/>
                  <a:pt x="3562" y="9074"/>
                  <a:pt x="3657" y="9112"/>
                </a:cubicBezTo>
                <a:cubicBezTo>
                  <a:pt x="3691" y="9123"/>
                  <a:pt x="3723" y="9129"/>
                  <a:pt x="3754" y="9129"/>
                </a:cubicBezTo>
                <a:cubicBezTo>
                  <a:pt x="3857" y="9129"/>
                  <a:pt x="3944" y="9070"/>
                  <a:pt x="3980" y="8960"/>
                </a:cubicBezTo>
                <a:cubicBezTo>
                  <a:pt x="4037" y="8827"/>
                  <a:pt x="3999" y="8694"/>
                  <a:pt x="3885" y="8609"/>
                </a:cubicBezTo>
                <a:cubicBezTo>
                  <a:pt x="3857" y="8590"/>
                  <a:pt x="3828" y="8571"/>
                  <a:pt x="3800" y="8552"/>
                </a:cubicBezTo>
                <a:cubicBezTo>
                  <a:pt x="3819" y="8476"/>
                  <a:pt x="3876" y="8428"/>
                  <a:pt x="3866" y="8352"/>
                </a:cubicBezTo>
                <a:cubicBezTo>
                  <a:pt x="3862" y="8352"/>
                  <a:pt x="3858" y="8351"/>
                  <a:pt x="3854" y="8351"/>
                </a:cubicBezTo>
                <a:close/>
                <a:moveTo>
                  <a:pt x="1577" y="8580"/>
                </a:moveTo>
                <a:cubicBezTo>
                  <a:pt x="1482" y="8590"/>
                  <a:pt x="1397" y="8628"/>
                  <a:pt x="1349" y="8713"/>
                </a:cubicBezTo>
                <a:cubicBezTo>
                  <a:pt x="1311" y="8789"/>
                  <a:pt x="1340" y="8865"/>
                  <a:pt x="1387" y="8932"/>
                </a:cubicBezTo>
                <a:cubicBezTo>
                  <a:pt x="1463" y="9055"/>
                  <a:pt x="1577" y="9141"/>
                  <a:pt x="1720" y="9160"/>
                </a:cubicBezTo>
                <a:cubicBezTo>
                  <a:pt x="1747" y="9164"/>
                  <a:pt x="1773" y="9167"/>
                  <a:pt x="1797" y="9167"/>
                </a:cubicBezTo>
                <a:cubicBezTo>
                  <a:pt x="1971" y="9167"/>
                  <a:pt x="2047" y="9048"/>
                  <a:pt x="2005" y="8856"/>
                </a:cubicBezTo>
                <a:cubicBezTo>
                  <a:pt x="1995" y="8808"/>
                  <a:pt x="1957" y="8761"/>
                  <a:pt x="1919" y="8723"/>
                </a:cubicBezTo>
                <a:cubicBezTo>
                  <a:pt x="1843" y="8656"/>
                  <a:pt x="1748" y="8609"/>
                  <a:pt x="1625" y="8590"/>
                </a:cubicBezTo>
                <a:cubicBezTo>
                  <a:pt x="1615" y="8590"/>
                  <a:pt x="1596" y="8580"/>
                  <a:pt x="1577" y="8580"/>
                </a:cubicBezTo>
                <a:close/>
                <a:moveTo>
                  <a:pt x="4265" y="8865"/>
                </a:moveTo>
                <a:lnTo>
                  <a:pt x="4265" y="8865"/>
                </a:lnTo>
                <a:cubicBezTo>
                  <a:pt x="4199" y="8932"/>
                  <a:pt x="4113" y="8970"/>
                  <a:pt x="4094" y="9055"/>
                </a:cubicBezTo>
                <a:cubicBezTo>
                  <a:pt x="4085" y="9103"/>
                  <a:pt x="4066" y="9122"/>
                  <a:pt x="4037" y="9150"/>
                </a:cubicBezTo>
                <a:cubicBezTo>
                  <a:pt x="3980" y="9207"/>
                  <a:pt x="3923" y="9255"/>
                  <a:pt x="3857" y="9302"/>
                </a:cubicBezTo>
                <a:cubicBezTo>
                  <a:pt x="3971" y="9302"/>
                  <a:pt x="4037" y="9226"/>
                  <a:pt x="4113" y="9169"/>
                </a:cubicBezTo>
                <a:cubicBezTo>
                  <a:pt x="4199" y="9103"/>
                  <a:pt x="4246" y="9008"/>
                  <a:pt x="4265" y="8865"/>
                </a:cubicBezTo>
                <a:close/>
                <a:moveTo>
                  <a:pt x="2005" y="9302"/>
                </a:moveTo>
                <a:cubicBezTo>
                  <a:pt x="2014" y="9369"/>
                  <a:pt x="2062" y="9407"/>
                  <a:pt x="2081" y="9454"/>
                </a:cubicBezTo>
                <a:cubicBezTo>
                  <a:pt x="2090" y="9435"/>
                  <a:pt x="2109" y="9426"/>
                  <a:pt x="2109" y="9416"/>
                </a:cubicBezTo>
                <a:cubicBezTo>
                  <a:pt x="2109" y="9359"/>
                  <a:pt x="2081" y="9340"/>
                  <a:pt x="2005" y="9302"/>
                </a:cubicBezTo>
                <a:close/>
                <a:moveTo>
                  <a:pt x="2356" y="9331"/>
                </a:moveTo>
                <a:cubicBezTo>
                  <a:pt x="2347" y="9407"/>
                  <a:pt x="2347" y="9407"/>
                  <a:pt x="2394" y="9454"/>
                </a:cubicBezTo>
                <a:cubicBezTo>
                  <a:pt x="2413" y="9378"/>
                  <a:pt x="2413" y="9378"/>
                  <a:pt x="2356" y="9331"/>
                </a:cubicBezTo>
                <a:close/>
                <a:moveTo>
                  <a:pt x="1881" y="9350"/>
                </a:moveTo>
                <a:cubicBezTo>
                  <a:pt x="1948" y="9435"/>
                  <a:pt x="1995" y="9483"/>
                  <a:pt x="2071" y="9502"/>
                </a:cubicBezTo>
                <a:cubicBezTo>
                  <a:pt x="2071" y="9483"/>
                  <a:pt x="2081" y="9464"/>
                  <a:pt x="2081" y="9454"/>
                </a:cubicBezTo>
                <a:cubicBezTo>
                  <a:pt x="2043" y="9426"/>
                  <a:pt x="2005" y="9397"/>
                  <a:pt x="1967" y="9378"/>
                </a:cubicBezTo>
                <a:cubicBezTo>
                  <a:pt x="1948" y="9369"/>
                  <a:pt x="1929" y="9369"/>
                  <a:pt x="1881" y="9350"/>
                </a:cubicBezTo>
                <a:close/>
                <a:moveTo>
                  <a:pt x="2470" y="9350"/>
                </a:moveTo>
                <a:cubicBezTo>
                  <a:pt x="2442" y="9359"/>
                  <a:pt x="2432" y="9388"/>
                  <a:pt x="2432" y="9416"/>
                </a:cubicBezTo>
                <a:cubicBezTo>
                  <a:pt x="2442" y="9445"/>
                  <a:pt x="2451" y="9473"/>
                  <a:pt x="2470" y="9502"/>
                </a:cubicBezTo>
                <a:cubicBezTo>
                  <a:pt x="2476" y="9499"/>
                  <a:pt x="2481" y="9498"/>
                  <a:pt x="2486" y="9498"/>
                </a:cubicBezTo>
                <a:cubicBezTo>
                  <a:pt x="2519" y="9498"/>
                  <a:pt x="2526" y="9550"/>
                  <a:pt x="2584" y="9559"/>
                </a:cubicBezTo>
                <a:cubicBezTo>
                  <a:pt x="2565" y="9483"/>
                  <a:pt x="2556" y="9426"/>
                  <a:pt x="2537" y="9378"/>
                </a:cubicBezTo>
                <a:cubicBezTo>
                  <a:pt x="2527" y="9359"/>
                  <a:pt x="2499" y="9350"/>
                  <a:pt x="2470" y="9350"/>
                </a:cubicBezTo>
                <a:close/>
                <a:moveTo>
                  <a:pt x="3029" y="9290"/>
                </a:moveTo>
                <a:cubicBezTo>
                  <a:pt x="3054" y="9290"/>
                  <a:pt x="3078" y="9298"/>
                  <a:pt x="3097" y="9321"/>
                </a:cubicBezTo>
                <a:cubicBezTo>
                  <a:pt x="3059" y="9359"/>
                  <a:pt x="3059" y="9359"/>
                  <a:pt x="3097" y="9435"/>
                </a:cubicBezTo>
                <a:cubicBezTo>
                  <a:pt x="3116" y="9416"/>
                  <a:pt x="3126" y="9388"/>
                  <a:pt x="3135" y="9369"/>
                </a:cubicBezTo>
                <a:cubicBezTo>
                  <a:pt x="3126" y="9359"/>
                  <a:pt x="3116" y="9340"/>
                  <a:pt x="3097" y="9321"/>
                </a:cubicBezTo>
                <a:lnTo>
                  <a:pt x="3097" y="9321"/>
                </a:lnTo>
                <a:cubicBezTo>
                  <a:pt x="3116" y="9340"/>
                  <a:pt x="3126" y="9350"/>
                  <a:pt x="3145" y="9369"/>
                </a:cubicBezTo>
                <a:cubicBezTo>
                  <a:pt x="3154" y="9397"/>
                  <a:pt x="3164" y="9426"/>
                  <a:pt x="3183" y="9454"/>
                </a:cubicBezTo>
                <a:cubicBezTo>
                  <a:pt x="3240" y="9416"/>
                  <a:pt x="3192" y="9369"/>
                  <a:pt x="3211" y="9331"/>
                </a:cubicBezTo>
                <a:cubicBezTo>
                  <a:pt x="3217" y="9331"/>
                  <a:pt x="3228" y="9327"/>
                  <a:pt x="3237" y="9327"/>
                </a:cubicBezTo>
                <a:cubicBezTo>
                  <a:pt x="3242" y="9327"/>
                  <a:pt x="3246" y="9328"/>
                  <a:pt x="3249" y="9331"/>
                </a:cubicBezTo>
                <a:cubicBezTo>
                  <a:pt x="3306" y="9378"/>
                  <a:pt x="3306" y="9407"/>
                  <a:pt x="3287" y="9454"/>
                </a:cubicBezTo>
                <a:cubicBezTo>
                  <a:pt x="3257" y="9536"/>
                  <a:pt x="3222" y="9565"/>
                  <a:pt x="3163" y="9565"/>
                </a:cubicBezTo>
                <a:cubicBezTo>
                  <a:pt x="3146" y="9565"/>
                  <a:pt x="3127" y="9563"/>
                  <a:pt x="3107" y="9559"/>
                </a:cubicBezTo>
                <a:cubicBezTo>
                  <a:pt x="2993" y="9540"/>
                  <a:pt x="2888" y="9502"/>
                  <a:pt x="2841" y="9388"/>
                </a:cubicBezTo>
                <a:cubicBezTo>
                  <a:pt x="2869" y="9331"/>
                  <a:pt x="2907" y="9312"/>
                  <a:pt x="2955" y="9302"/>
                </a:cubicBezTo>
                <a:cubicBezTo>
                  <a:pt x="2978" y="9298"/>
                  <a:pt x="3004" y="9290"/>
                  <a:pt x="3029" y="9290"/>
                </a:cubicBezTo>
                <a:close/>
                <a:moveTo>
                  <a:pt x="2150" y="5294"/>
                </a:moveTo>
                <a:cubicBezTo>
                  <a:pt x="2266" y="5294"/>
                  <a:pt x="2383" y="5301"/>
                  <a:pt x="2499" y="5313"/>
                </a:cubicBezTo>
                <a:cubicBezTo>
                  <a:pt x="2746" y="5342"/>
                  <a:pt x="2993" y="5389"/>
                  <a:pt x="3240" y="5437"/>
                </a:cubicBezTo>
                <a:cubicBezTo>
                  <a:pt x="3353" y="5456"/>
                  <a:pt x="3477" y="5494"/>
                  <a:pt x="3591" y="5532"/>
                </a:cubicBezTo>
                <a:cubicBezTo>
                  <a:pt x="4009" y="5636"/>
                  <a:pt x="4427" y="5750"/>
                  <a:pt x="4835" y="5864"/>
                </a:cubicBezTo>
                <a:cubicBezTo>
                  <a:pt x="5063" y="5921"/>
                  <a:pt x="5282" y="6016"/>
                  <a:pt x="5462" y="6168"/>
                </a:cubicBezTo>
                <a:cubicBezTo>
                  <a:pt x="5538" y="6225"/>
                  <a:pt x="5595" y="6291"/>
                  <a:pt x="5652" y="6358"/>
                </a:cubicBezTo>
                <a:cubicBezTo>
                  <a:pt x="5776" y="6481"/>
                  <a:pt x="5804" y="6633"/>
                  <a:pt x="5785" y="6804"/>
                </a:cubicBezTo>
                <a:cubicBezTo>
                  <a:pt x="5766" y="6975"/>
                  <a:pt x="5709" y="7137"/>
                  <a:pt x="5662" y="7298"/>
                </a:cubicBezTo>
                <a:cubicBezTo>
                  <a:pt x="5557" y="7678"/>
                  <a:pt x="5405" y="8039"/>
                  <a:pt x="5196" y="8381"/>
                </a:cubicBezTo>
                <a:cubicBezTo>
                  <a:pt x="5187" y="8409"/>
                  <a:pt x="5168" y="8428"/>
                  <a:pt x="5149" y="8457"/>
                </a:cubicBezTo>
                <a:cubicBezTo>
                  <a:pt x="5073" y="8438"/>
                  <a:pt x="5006" y="8409"/>
                  <a:pt x="4940" y="8400"/>
                </a:cubicBezTo>
                <a:cubicBezTo>
                  <a:pt x="4902" y="8395"/>
                  <a:pt x="4866" y="8393"/>
                  <a:pt x="4832" y="8393"/>
                </a:cubicBezTo>
                <a:cubicBezTo>
                  <a:pt x="4797" y="8393"/>
                  <a:pt x="4764" y="8395"/>
                  <a:pt x="4731" y="8400"/>
                </a:cubicBezTo>
                <a:cubicBezTo>
                  <a:pt x="4512" y="8400"/>
                  <a:pt x="4360" y="8637"/>
                  <a:pt x="4455" y="8827"/>
                </a:cubicBezTo>
                <a:cubicBezTo>
                  <a:pt x="4474" y="8875"/>
                  <a:pt x="4512" y="8922"/>
                  <a:pt x="4541" y="8970"/>
                </a:cubicBezTo>
                <a:cubicBezTo>
                  <a:pt x="4522" y="8989"/>
                  <a:pt x="4503" y="9008"/>
                  <a:pt x="4474" y="9017"/>
                </a:cubicBezTo>
                <a:cubicBezTo>
                  <a:pt x="4284" y="9141"/>
                  <a:pt x="4085" y="9255"/>
                  <a:pt x="3895" y="9378"/>
                </a:cubicBezTo>
                <a:cubicBezTo>
                  <a:pt x="3838" y="9407"/>
                  <a:pt x="3790" y="9426"/>
                  <a:pt x="3733" y="9426"/>
                </a:cubicBezTo>
                <a:cubicBezTo>
                  <a:pt x="3619" y="9435"/>
                  <a:pt x="3534" y="9492"/>
                  <a:pt x="3439" y="9549"/>
                </a:cubicBezTo>
                <a:cubicBezTo>
                  <a:pt x="3429" y="9644"/>
                  <a:pt x="3363" y="9635"/>
                  <a:pt x="3278" y="9654"/>
                </a:cubicBezTo>
                <a:cubicBezTo>
                  <a:pt x="3287" y="9606"/>
                  <a:pt x="3297" y="9578"/>
                  <a:pt x="3306" y="9549"/>
                </a:cubicBezTo>
                <a:cubicBezTo>
                  <a:pt x="3325" y="9502"/>
                  <a:pt x="3353" y="9445"/>
                  <a:pt x="3363" y="9388"/>
                </a:cubicBezTo>
                <a:cubicBezTo>
                  <a:pt x="3382" y="9321"/>
                  <a:pt x="3353" y="9264"/>
                  <a:pt x="3287" y="9236"/>
                </a:cubicBezTo>
                <a:cubicBezTo>
                  <a:pt x="3188" y="9194"/>
                  <a:pt x="3081" y="9168"/>
                  <a:pt x="2974" y="9168"/>
                </a:cubicBezTo>
                <a:cubicBezTo>
                  <a:pt x="2958" y="9168"/>
                  <a:pt x="2942" y="9168"/>
                  <a:pt x="2926" y="9169"/>
                </a:cubicBezTo>
                <a:cubicBezTo>
                  <a:pt x="2860" y="9179"/>
                  <a:pt x="2793" y="9217"/>
                  <a:pt x="2755" y="9274"/>
                </a:cubicBezTo>
                <a:cubicBezTo>
                  <a:pt x="2689" y="9340"/>
                  <a:pt x="2679" y="9416"/>
                  <a:pt x="2736" y="9502"/>
                </a:cubicBezTo>
                <a:cubicBezTo>
                  <a:pt x="2765" y="9549"/>
                  <a:pt x="2812" y="9597"/>
                  <a:pt x="2850" y="9635"/>
                </a:cubicBezTo>
                <a:cubicBezTo>
                  <a:pt x="2879" y="9663"/>
                  <a:pt x="2926" y="9673"/>
                  <a:pt x="2955" y="9701"/>
                </a:cubicBezTo>
                <a:cubicBezTo>
                  <a:pt x="2955" y="9730"/>
                  <a:pt x="2926" y="9720"/>
                  <a:pt x="2917" y="9730"/>
                </a:cubicBezTo>
                <a:cubicBezTo>
                  <a:pt x="2910" y="9733"/>
                  <a:pt x="2904" y="9734"/>
                  <a:pt x="2898" y="9734"/>
                </a:cubicBezTo>
                <a:cubicBezTo>
                  <a:pt x="2886" y="9734"/>
                  <a:pt x="2875" y="9730"/>
                  <a:pt x="2869" y="9730"/>
                </a:cubicBezTo>
                <a:cubicBezTo>
                  <a:pt x="2836" y="9734"/>
                  <a:pt x="2803" y="9734"/>
                  <a:pt x="2771" y="9734"/>
                </a:cubicBezTo>
                <a:cubicBezTo>
                  <a:pt x="2738" y="9734"/>
                  <a:pt x="2708" y="9734"/>
                  <a:pt x="2679" y="9739"/>
                </a:cubicBezTo>
                <a:cubicBezTo>
                  <a:pt x="2666" y="9741"/>
                  <a:pt x="2653" y="9742"/>
                  <a:pt x="2641" y="9742"/>
                </a:cubicBezTo>
                <a:cubicBezTo>
                  <a:pt x="2578" y="9742"/>
                  <a:pt x="2537" y="9719"/>
                  <a:pt x="2489" y="9663"/>
                </a:cubicBezTo>
                <a:cubicBezTo>
                  <a:pt x="2439" y="9587"/>
                  <a:pt x="2367" y="9562"/>
                  <a:pt x="2291" y="9562"/>
                </a:cubicBezTo>
                <a:cubicBezTo>
                  <a:pt x="2253" y="9562"/>
                  <a:pt x="2214" y="9568"/>
                  <a:pt x="2176" y="9578"/>
                </a:cubicBezTo>
                <a:cubicBezTo>
                  <a:pt x="2138" y="9587"/>
                  <a:pt x="2100" y="9606"/>
                  <a:pt x="2071" y="9616"/>
                </a:cubicBezTo>
                <a:cubicBezTo>
                  <a:pt x="1834" y="9540"/>
                  <a:pt x="1634" y="9397"/>
                  <a:pt x="1444" y="9245"/>
                </a:cubicBezTo>
                <a:cubicBezTo>
                  <a:pt x="1330" y="9160"/>
                  <a:pt x="1235" y="9065"/>
                  <a:pt x="1131" y="8970"/>
                </a:cubicBezTo>
                <a:cubicBezTo>
                  <a:pt x="1036" y="8894"/>
                  <a:pt x="950" y="8799"/>
                  <a:pt x="884" y="8704"/>
                </a:cubicBezTo>
                <a:cubicBezTo>
                  <a:pt x="827" y="8628"/>
                  <a:pt x="817" y="8542"/>
                  <a:pt x="855" y="8457"/>
                </a:cubicBezTo>
                <a:cubicBezTo>
                  <a:pt x="855" y="8447"/>
                  <a:pt x="865" y="8428"/>
                  <a:pt x="865" y="8419"/>
                </a:cubicBezTo>
                <a:cubicBezTo>
                  <a:pt x="893" y="8305"/>
                  <a:pt x="884" y="8201"/>
                  <a:pt x="827" y="8106"/>
                </a:cubicBezTo>
                <a:cubicBezTo>
                  <a:pt x="775" y="8001"/>
                  <a:pt x="690" y="7952"/>
                  <a:pt x="574" y="7952"/>
                </a:cubicBezTo>
                <a:cubicBezTo>
                  <a:pt x="564" y="7952"/>
                  <a:pt x="553" y="7953"/>
                  <a:pt x="542" y="7954"/>
                </a:cubicBezTo>
                <a:lnTo>
                  <a:pt x="476" y="7954"/>
                </a:lnTo>
                <a:cubicBezTo>
                  <a:pt x="438" y="7887"/>
                  <a:pt x="400" y="7811"/>
                  <a:pt x="371" y="7745"/>
                </a:cubicBezTo>
                <a:cubicBezTo>
                  <a:pt x="324" y="7602"/>
                  <a:pt x="276" y="7460"/>
                  <a:pt x="248" y="7317"/>
                </a:cubicBezTo>
                <a:cubicBezTo>
                  <a:pt x="210" y="7146"/>
                  <a:pt x="181" y="6975"/>
                  <a:pt x="181" y="6814"/>
                </a:cubicBezTo>
                <a:cubicBezTo>
                  <a:pt x="181" y="6557"/>
                  <a:pt x="200" y="6301"/>
                  <a:pt x="276" y="6054"/>
                </a:cubicBezTo>
                <a:cubicBezTo>
                  <a:pt x="324" y="5902"/>
                  <a:pt x="409" y="5788"/>
                  <a:pt x="561" y="5731"/>
                </a:cubicBezTo>
                <a:cubicBezTo>
                  <a:pt x="571" y="5721"/>
                  <a:pt x="580" y="5712"/>
                  <a:pt x="590" y="5712"/>
                </a:cubicBezTo>
                <a:cubicBezTo>
                  <a:pt x="950" y="5569"/>
                  <a:pt x="1311" y="5418"/>
                  <a:pt x="1701" y="5332"/>
                </a:cubicBezTo>
                <a:cubicBezTo>
                  <a:pt x="1851" y="5305"/>
                  <a:pt x="2001" y="5294"/>
                  <a:pt x="2150" y="5294"/>
                </a:cubicBezTo>
                <a:close/>
                <a:moveTo>
                  <a:pt x="2272" y="9676"/>
                </a:moveTo>
                <a:cubicBezTo>
                  <a:pt x="2293" y="9676"/>
                  <a:pt x="2315" y="9683"/>
                  <a:pt x="2337" y="9692"/>
                </a:cubicBezTo>
                <a:cubicBezTo>
                  <a:pt x="2299" y="9749"/>
                  <a:pt x="2347" y="9787"/>
                  <a:pt x="2366" y="9853"/>
                </a:cubicBezTo>
                <a:cubicBezTo>
                  <a:pt x="2271" y="9834"/>
                  <a:pt x="2233" y="9787"/>
                  <a:pt x="2204" y="9711"/>
                </a:cubicBezTo>
                <a:cubicBezTo>
                  <a:pt x="2225" y="9685"/>
                  <a:pt x="2248" y="9676"/>
                  <a:pt x="2272" y="9676"/>
                </a:cubicBezTo>
                <a:close/>
                <a:moveTo>
                  <a:pt x="3374" y="0"/>
                </a:moveTo>
                <a:cubicBezTo>
                  <a:pt x="3222" y="0"/>
                  <a:pt x="3066" y="18"/>
                  <a:pt x="2907" y="51"/>
                </a:cubicBezTo>
                <a:cubicBezTo>
                  <a:pt x="2822" y="70"/>
                  <a:pt x="2736" y="99"/>
                  <a:pt x="2651" y="146"/>
                </a:cubicBezTo>
                <a:cubicBezTo>
                  <a:pt x="2271" y="364"/>
                  <a:pt x="2071" y="706"/>
                  <a:pt x="2014" y="1143"/>
                </a:cubicBezTo>
                <a:cubicBezTo>
                  <a:pt x="1986" y="1352"/>
                  <a:pt x="1995" y="1552"/>
                  <a:pt x="2033" y="1761"/>
                </a:cubicBezTo>
                <a:cubicBezTo>
                  <a:pt x="2052" y="1884"/>
                  <a:pt x="2052" y="2008"/>
                  <a:pt x="2033" y="2131"/>
                </a:cubicBezTo>
                <a:cubicBezTo>
                  <a:pt x="2005" y="2302"/>
                  <a:pt x="1976" y="2473"/>
                  <a:pt x="1938" y="2644"/>
                </a:cubicBezTo>
                <a:cubicBezTo>
                  <a:pt x="1900" y="2834"/>
                  <a:pt x="1853" y="3024"/>
                  <a:pt x="1834" y="3223"/>
                </a:cubicBezTo>
                <a:cubicBezTo>
                  <a:pt x="1824" y="3537"/>
                  <a:pt x="1796" y="3850"/>
                  <a:pt x="1777" y="4164"/>
                </a:cubicBezTo>
                <a:cubicBezTo>
                  <a:pt x="1767" y="4449"/>
                  <a:pt x="1767" y="4743"/>
                  <a:pt x="1758" y="5028"/>
                </a:cubicBezTo>
                <a:cubicBezTo>
                  <a:pt x="1758" y="5057"/>
                  <a:pt x="1748" y="5085"/>
                  <a:pt x="1748" y="5123"/>
                </a:cubicBezTo>
                <a:cubicBezTo>
                  <a:pt x="1691" y="5133"/>
                  <a:pt x="1634" y="5152"/>
                  <a:pt x="1577" y="5161"/>
                </a:cubicBezTo>
                <a:cubicBezTo>
                  <a:pt x="1207" y="5237"/>
                  <a:pt x="874" y="5399"/>
                  <a:pt x="542" y="5541"/>
                </a:cubicBezTo>
                <a:cubicBezTo>
                  <a:pt x="504" y="5550"/>
                  <a:pt x="476" y="5569"/>
                  <a:pt x="438" y="5588"/>
                </a:cubicBezTo>
                <a:cubicBezTo>
                  <a:pt x="267" y="5683"/>
                  <a:pt x="172" y="5826"/>
                  <a:pt x="124" y="6006"/>
                </a:cubicBezTo>
                <a:cubicBezTo>
                  <a:pt x="115" y="6035"/>
                  <a:pt x="105" y="6073"/>
                  <a:pt x="96" y="6101"/>
                </a:cubicBezTo>
                <a:cubicBezTo>
                  <a:pt x="77" y="6225"/>
                  <a:pt x="58" y="6358"/>
                  <a:pt x="39" y="6481"/>
                </a:cubicBezTo>
                <a:cubicBezTo>
                  <a:pt x="10" y="6652"/>
                  <a:pt x="1" y="6833"/>
                  <a:pt x="20" y="7004"/>
                </a:cubicBezTo>
                <a:cubicBezTo>
                  <a:pt x="48" y="7251"/>
                  <a:pt x="86" y="7498"/>
                  <a:pt x="172" y="7735"/>
                </a:cubicBezTo>
                <a:cubicBezTo>
                  <a:pt x="219" y="7859"/>
                  <a:pt x="257" y="7963"/>
                  <a:pt x="390" y="8020"/>
                </a:cubicBezTo>
                <a:cubicBezTo>
                  <a:pt x="381" y="8049"/>
                  <a:pt x="371" y="8068"/>
                  <a:pt x="362" y="8087"/>
                </a:cubicBezTo>
                <a:cubicBezTo>
                  <a:pt x="295" y="8220"/>
                  <a:pt x="324" y="8333"/>
                  <a:pt x="409" y="8438"/>
                </a:cubicBezTo>
                <a:cubicBezTo>
                  <a:pt x="495" y="8533"/>
                  <a:pt x="590" y="8599"/>
                  <a:pt x="713" y="8618"/>
                </a:cubicBezTo>
                <a:cubicBezTo>
                  <a:pt x="770" y="8799"/>
                  <a:pt x="865" y="8960"/>
                  <a:pt x="988" y="9093"/>
                </a:cubicBezTo>
                <a:cubicBezTo>
                  <a:pt x="1093" y="9198"/>
                  <a:pt x="1178" y="9302"/>
                  <a:pt x="1292" y="9388"/>
                </a:cubicBezTo>
                <a:cubicBezTo>
                  <a:pt x="1520" y="9578"/>
                  <a:pt x="1758" y="9758"/>
                  <a:pt x="2043" y="9806"/>
                </a:cubicBezTo>
                <a:cubicBezTo>
                  <a:pt x="2109" y="9872"/>
                  <a:pt x="2157" y="9929"/>
                  <a:pt x="2214" y="9967"/>
                </a:cubicBezTo>
                <a:cubicBezTo>
                  <a:pt x="2248" y="9997"/>
                  <a:pt x="2286" y="10011"/>
                  <a:pt x="2323" y="10011"/>
                </a:cubicBezTo>
                <a:cubicBezTo>
                  <a:pt x="2357" y="10011"/>
                  <a:pt x="2391" y="9999"/>
                  <a:pt x="2423" y="9977"/>
                </a:cubicBezTo>
                <a:cubicBezTo>
                  <a:pt x="2470" y="9939"/>
                  <a:pt x="2527" y="9901"/>
                  <a:pt x="2575" y="9872"/>
                </a:cubicBezTo>
                <a:cubicBezTo>
                  <a:pt x="2679" y="9882"/>
                  <a:pt x="2774" y="9891"/>
                  <a:pt x="2869" y="9891"/>
                </a:cubicBezTo>
                <a:cubicBezTo>
                  <a:pt x="3306" y="9882"/>
                  <a:pt x="3686" y="9720"/>
                  <a:pt x="4028" y="9464"/>
                </a:cubicBezTo>
                <a:cubicBezTo>
                  <a:pt x="4189" y="9340"/>
                  <a:pt x="4351" y="9226"/>
                  <a:pt x="4503" y="9112"/>
                </a:cubicBezTo>
                <a:cubicBezTo>
                  <a:pt x="4541" y="9084"/>
                  <a:pt x="4588" y="9055"/>
                  <a:pt x="4626" y="9036"/>
                </a:cubicBezTo>
                <a:cubicBezTo>
                  <a:pt x="4674" y="9055"/>
                  <a:pt x="4712" y="9074"/>
                  <a:pt x="4750" y="9084"/>
                </a:cubicBezTo>
                <a:cubicBezTo>
                  <a:pt x="4788" y="9084"/>
                  <a:pt x="4826" y="9084"/>
                  <a:pt x="4864" y="9065"/>
                </a:cubicBezTo>
                <a:cubicBezTo>
                  <a:pt x="5035" y="8989"/>
                  <a:pt x="5149" y="8865"/>
                  <a:pt x="5158" y="8675"/>
                </a:cubicBezTo>
                <a:cubicBezTo>
                  <a:pt x="5168" y="8590"/>
                  <a:pt x="5196" y="8533"/>
                  <a:pt x="5234" y="8466"/>
                </a:cubicBezTo>
                <a:cubicBezTo>
                  <a:pt x="5453" y="8163"/>
                  <a:pt x="5643" y="7830"/>
                  <a:pt x="5766" y="7469"/>
                </a:cubicBezTo>
                <a:cubicBezTo>
                  <a:pt x="5814" y="7346"/>
                  <a:pt x="5852" y="7213"/>
                  <a:pt x="5890" y="7080"/>
                </a:cubicBezTo>
                <a:cubicBezTo>
                  <a:pt x="5908" y="7004"/>
                  <a:pt x="5937" y="6918"/>
                  <a:pt x="5946" y="6842"/>
                </a:cubicBezTo>
                <a:cubicBezTo>
                  <a:pt x="5965" y="6681"/>
                  <a:pt x="5965" y="6510"/>
                  <a:pt x="5871" y="6358"/>
                </a:cubicBezTo>
                <a:cubicBezTo>
                  <a:pt x="5814" y="6253"/>
                  <a:pt x="5738" y="6158"/>
                  <a:pt x="5643" y="6073"/>
                </a:cubicBezTo>
                <a:cubicBezTo>
                  <a:pt x="5491" y="5949"/>
                  <a:pt x="5329" y="5845"/>
                  <a:pt x="5139" y="5769"/>
                </a:cubicBezTo>
                <a:cubicBezTo>
                  <a:pt x="4911" y="5674"/>
                  <a:pt x="4664" y="5617"/>
                  <a:pt x="4427" y="5560"/>
                </a:cubicBezTo>
                <a:cubicBezTo>
                  <a:pt x="4294" y="5522"/>
                  <a:pt x="4170" y="5494"/>
                  <a:pt x="4018" y="5456"/>
                </a:cubicBezTo>
                <a:cubicBezTo>
                  <a:pt x="4028" y="5389"/>
                  <a:pt x="4037" y="5332"/>
                  <a:pt x="4047" y="5285"/>
                </a:cubicBezTo>
                <a:cubicBezTo>
                  <a:pt x="4066" y="5180"/>
                  <a:pt x="4075" y="5076"/>
                  <a:pt x="4113" y="4971"/>
                </a:cubicBezTo>
                <a:cubicBezTo>
                  <a:pt x="4218" y="4629"/>
                  <a:pt x="4313" y="4278"/>
                  <a:pt x="4398" y="3926"/>
                </a:cubicBezTo>
                <a:cubicBezTo>
                  <a:pt x="4465" y="3622"/>
                  <a:pt x="4560" y="3337"/>
                  <a:pt x="4683" y="3062"/>
                </a:cubicBezTo>
                <a:cubicBezTo>
                  <a:pt x="4769" y="2862"/>
                  <a:pt x="4864" y="2663"/>
                  <a:pt x="4949" y="2464"/>
                </a:cubicBezTo>
                <a:cubicBezTo>
                  <a:pt x="5025" y="2293"/>
                  <a:pt x="5073" y="2112"/>
                  <a:pt x="5092" y="1932"/>
                </a:cubicBezTo>
                <a:cubicBezTo>
                  <a:pt x="5130" y="1637"/>
                  <a:pt x="5092" y="1352"/>
                  <a:pt x="5025" y="1067"/>
                </a:cubicBezTo>
                <a:cubicBezTo>
                  <a:pt x="4959" y="782"/>
                  <a:pt x="4816" y="526"/>
                  <a:pt x="4531" y="374"/>
                </a:cubicBezTo>
                <a:cubicBezTo>
                  <a:pt x="4493" y="355"/>
                  <a:pt x="4465" y="326"/>
                  <a:pt x="4427" y="307"/>
                </a:cubicBezTo>
                <a:cubicBezTo>
                  <a:pt x="4091" y="99"/>
                  <a:pt x="3742" y="0"/>
                  <a:pt x="3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9" name="Shape 189"/>
        <p:cNvGrpSpPr/>
        <p:nvPr/>
      </p:nvGrpSpPr>
      <p:grpSpPr>
        <a:xfrm>
          <a:off x="0" y="0"/>
          <a:ext cx="0" cy="0"/>
          <a:chOff x="0" y="0"/>
          <a:chExt cx="0" cy="0"/>
        </a:xfrm>
      </p:grpSpPr>
      <p:sp>
        <p:nvSpPr>
          <p:cNvPr id="190" name="Google Shape;190;p25"/>
          <p:cNvSpPr txBox="1"/>
          <p:nvPr>
            <p:ph idx="1" type="subTitle"/>
          </p:nvPr>
        </p:nvSpPr>
        <p:spPr>
          <a:xfrm>
            <a:off x="1334275" y="1556600"/>
            <a:ext cx="3040800" cy="609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1" name="Google Shape;191;p25"/>
          <p:cNvSpPr txBox="1"/>
          <p:nvPr>
            <p:ph idx="2" type="subTitle"/>
          </p:nvPr>
        </p:nvSpPr>
        <p:spPr>
          <a:xfrm>
            <a:off x="1334250" y="2166200"/>
            <a:ext cx="30408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5"/>
          <p:cNvSpPr txBox="1"/>
          <p:nvPr>
            <p:ph idx="3" type="subTitle"/>
          </p:nvPr>
        </p:nvSpPr>
        <p:spPr>
          <a:xfrm>
            <a:off x="4768946" y="2166200"/>
            <a:ext cx="30408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5"/>
          <p:cNvSpPr txBox="1"/>
          <p:nvPr>
            <p:ph idx="4" type="subTitle"/>
          </p:nvPr>
        </p:nvSpPr>
        <p:spPr>
          <a:xfrm>
            <a:off x="1334250" y="3556409"/>
            <a:ext cx="30408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5"/>
          <p:cNvSpPr txBox="1"/>
          <p:nvPr>
            <p:ph idx="5" type="subTitle"/>
          </p:nvPr>
        </p:nvSpPr>
        <p:spPr>
          <a:xfrm>
            <a:off x="4768946" y="3556409"/>
            <a:ext cx="30408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5"/>
          <p:cNvSpPr txBox="1"/>
          <p:nvPr>
            <p:ph type="title"/>
          </p:nvPr>
        </p:nvSpPr>
        <p:spPr>
          <a:xfrm>
            <a:off x="720000" y="38702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96" name="Google Shape;196;p25"/>
          <p:cNvSpPr txBox="1"/>
          <p:nvPr>
            <p:ph idx="6" type="subTitle"/>
          </p:nvPr>
        </p:nvSpPr>
        <p:spPr>
          <a:xfrm>
            <a:off x="1334275" y="2946790"/>
            <a:ext cx="3040800" cy="609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25"/>
          <p:cNvSpPr txBox="1"/>
          <p:nvPr>
            <p:ph idx="7" type="subTitle"/>
          </p:nvPr>
        </p:nvSpPr>
        <p:spPr>
          <a:xfrm>
            <a:off x="4768956" y="1556600"/>
            <a:ext cx="3040800" cy="609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5"/>
          <p:cNvSpPr txBox="1"/>
          <p:nvPr>
            <p:ph idx="8" type="subTitle"/>
          </p:nvPr>
        </p:nvSpPr>
        <p:spPr>
          <a:xfrm>
            <a:off x="4768956" y="2946790"/>
            <a:ext cx="3040800" cy="609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lt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9" name="Google Shape;199;p25"/>
          <p:cNvSpPr/>
          <p:nvPr/>
        </p:nvSpPr>
        <p:spPr>
          <a:xfrm flipH="1" rot="-9283608">
            <a:off x="4980576" y="-1986111"/>
            <a:ext cx="7141579" cy="343727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flipH="1" rot="1397003">
            <a:off x="-2269279" y="2672086"/>
            <a:ext cx="7141528" cy="3437255"/>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flipH="1" rot="5400000">
            <a:off x="-603664" y="304848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rot="-3214813">
            <a:off x="8050152" y="3881935"/>
            <a:ext cx="1229008" cy="1499350"/>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1_2">
    <p:spTree>
      <p:nvGrpSpPr>
        <p:cNvPr id="203" name="Shape 203"/>
        <p:cNvGrpSpPr/>
        <p:nvPr/>
      </p:nvGrpSpPr>
      <p:grpSpPr>
        <a:xfrm>
          <a:off x="0" y="0"/>
          <a:ext cx="0" cy="0"/>
          <a:chOff x="0" y="0"/>
          <a:chExt cx="0" cy="0"/>
        </a:xfrm>
      </p:grpSpPr>
      <p:sp>
        <p:nvSpPr>
          <p:cNvPr id="204" name="Google Shape;204;p26"/>
          <p:cNvSpPr txBox="1"/>
          <p:nvPr>
            <p:ph idx="1" type="subTitle"/>
          </p:nvPr>
        </p:nvSpPr>
        <p:spPr>
          <a:xfrm>
            <a:off x="1810558" y="1368850"/>
            <a:ext cx="2645400" cy="6096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l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6"/>
          <p:cNvSpPr txBox="1"/>
          <p:nvPr>
            <p:ph idx="2" type="subTitle"/>
          </p:nvPr>
        </p:nvSpPr>
        <p:spPr>
          <a:xfrm>
            <a:off x="1810561" y="1978473"/>
            <a:ext cx="26454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6"/>
          <p:cNvSpPr txBox="1"/>
          <p:nvPr>
            <p:ph idx="3" type="subTitle"/>
          </p:nvPr>
        </p:nvSpPr>
        <p:spPr>
          <a:xfrm>
            <a:off x="4688047" y="2889284"/>
            <a:ext cx="26454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6"/>
          <p:cNvSpPr txBox="1"/>
          <p:nvPr>
            <p:ph idx="4" type="subTitle"/>
          </p:nvPr>
        </p:nvSpPr>
        <p:spPr>
          <a:xfrm>
            <a:off x="1810550" y="3483527"/>
            <a:ext cx="2645400" cy="515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6"/>
          <p:cNvSpPr txBox="1"/>
          <p:nvPr>
            <p:ph type="title"/>
          </p:nvPr>
        </p:nvSpPr>
        <p:spPr>
          <a:xfrm>
            <a:off x="720000" y="38702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09" name="Google Shape;209;p26"/>
          <p:cNvSpPr txBox="1"/>
          <p:nvPr>
            <p:ph idx="5" type="subTitle"/>
          </p:nvPr>
        </p:nvSpPr>
        <p:spPr>
          <a:xfrm>
            <a:off x="1810572" y="2873910"/>
            <a:ext cx="2645400" cy="6096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l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26"/>
          <p:cNvSpPr txBox="1"/>
          <p:nvPr>
            <p:ph idx="6" type="subTitle"/>
          </p:nvPr>
        </p:nvSpPr>
        <p:spPr>
          <a:xfrm>
            <a:off x="4688055" y="2279686"/>
            <a:ext cx="2645400" cy="609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rgbClr val="FFFFFF"/>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6"/>
          <p:cNvSpPr/>
          <p:nvPr/>
        </p:nvSpPr>
        <p:spPr>
          <a:xfrm flipH="1" rot="-9283608">
            <a:off x="4980576" y="-1986111"/>
            <a:ext cx="7141579" cy="343727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flipH="1" rot="1397003">
            <a:off x="-2269279" y="2672086"/>
            <a:ext cx="7141528" cy="3437255"/>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flipH="1" rot="5400000">
            <a:off x="-603664" y="304848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rot="-3214813">
            <a:off x="8050152" y="3881935"/>
            <a:ext cx="1229008" cy="1499350"/>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
    <p:spTree>
      <p:nvGrpSpPr>
        <p:cNvPr id="215" name="Shape 215"/>
        <p:cNvGrpSpPr/>
        <p:nvPr/>
      </p:nvGrpSpPr>
      <p:grpSpPr>
        <a:xfrm>
          <a:off x="0" y="0"/>
          <a:ext cx="0" cy="0"/>
          <a:chOff x="0" y="0"/>
          <a:chExt cx="0" cy="0"/>
        </a:xfrm>
      </p:grpSpPr>
      <p:sp>
        <p:nvSpPr>
          <p:cNvPr id="216" name="Google Shape;216;p27"/>
          <p:cNvSpPr txBox="1"/>
          <p:nvPr>
            <p:ph type="title"/>
          </p:nvPr>
        </p:nvSpPr>
        <p:spPr>
          <a:xfrm>
            <a:off x="720000" y="38437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17" name="Google Shape;217;p27"/>
          <p:cNvSpPr txBox="1"/>
          <p:nvPr>
            <p:ph idx="1" type="subTitle"/>
          </p:nvPr>
        </p:nvSpPr>
        <p:spPr>
          <a:xfrm>
            <a:off x="1092450" y="1951124"/>
            <a:ext cx="2107800" cy="4848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7"/>
          <p:cNvSpPr txBox="1"/>
          <p:nvPr>
            <p:ph idx="2" type="subTitle"/>
          </p:nvPr>
        </p:nvSpPr>
        <p:spPr>
          <a:xfrm>
            <a:off x="3518101" y="1951124"/>
            <a:ext cx="2107800" cy="4848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7"/>
          <p:cNvSpPr txBox="1"/>
          <p:nvPr>
            <p:ph idx="3" type="subTitle"/>
          </p:nvPr>
        </p:nvSpPr>
        <p:spPr>
          <a:xfrm>
            <a:off x="5943750" y="1951124"/>
            <a:ext cx="2107800" cy="4848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7"/>
          <p:cNvSpPr txBox="1"/>
          <p:nvPr>
            <p:ph idx="4" type="subTitle"/>
          </p:nvPr>
        </p:nvSpPr>
        <p:spPr>
          <a:xfrm>
            <a:off x="2309696" y="3151425"/>
            <a:ext cx="2107800" cy="4848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7"/>
          <p:cNvSpPr txBox="1"/>
          <p:nvPr>
            <p:ph idx="5" type="subTitle"/>
          </p:nvPr>
        </p:nvSpPr>
        <p:spPr>
          <a:xfrm>
            <a:off x="4730926" y="3151425"/>
            <a:ext cx="2107800" cy="484800"/>
          </a:xfrm>
          <a:prstGeom prst="rect">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7"/>
          <p:cNvSpPr txBox="1"/>
          <p:nvPr>
            <p:ph idx="6" type="subTitle"/>
          </p:nvPr>
        </p:nvSpPr>
        <p:spPr>
          <a:xfrm>
            <a:off x="1092450" y="1506525"/>
            <a:ext cx="2107800" cy="444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 name="Google Shape;223;p27"/>
          <p:cNvSpPr txBox="1"/>
          <p:nvPr>
            <p:ph idx="7" type="subTitle"/>
          </p:nvPr>
        </p:nvSpPr>
        <p:spPr>
          <a:xfrm>
            <a:off x="3518100" y="1506525"/>
            <a:ext cx="2107800" cy="444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4" name="Google Shape;224;p27"/>
          <p:cNvSpPr txBox="1"/>
          <p:nvPr>
            <p:ph idx="8" type="subTitle"/>
          </p:nvPr>
        </p:nvSpPr>
        <p:spPr>
          <a:xfrm>
            <a:off x="5943750" y="1506525"/>
            <a:ext cx="2107800" cy="444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5" name="Google Shape;225;p27"/>
          <p:cNvSpPr txBox="1"/>
          <p:nvPr>
            <p:ph idx="9" type="subTitle"/>
          </p:nvPr>
        </p:nvSpPr>
        <p:spPr>
          <a:xfrm>
            <a:off x="2305275" y="2706817"/>
            <a:ext cx="2107800" cy="444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 name="Google Shape;226;p27"/>
          <p:cNvSpPr txBox="1"/>
          <p:nvPr>
            <p:ph idx="13" type="subTitle"/>
          </p:nvPr>
        </p:nvSpPr>
        <p:spPr>
          <a:xfrm>
            <a:off x="4730925" y="2706817"/>
            <a:ext cx="2107800" cy="444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 name="Google Shape;227;p27"/>
          <p:cNvSpPr/>
          <p:nvPr/>
        </p:nvSpPr>
        <p:spPr>
          <a:xfrm rot="-1688515">
            <a:off x="-3675739" y="-1907358"/>
            <a:ext cx="8079477" cy="4305283"/>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rot="-2322611">
            <a:off x="3768366" y="2626918"/>
            <a:ext cx="9322511" cy="4487077"/>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flipH="1" rot="2047486">
            <a:off x="7486467" y="3170297"/>
            <a:ext cx="1837983" cy="1756027"/>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0" name="Shape 230"/>
        <p:cNvGrpSpPr/>
        <p:nvPr/>
      </p:nvGrpSpPr>
      <p:grpSpPr>
        <a:xfrm>
          <a:off x="0" y="0"/>
          <a:ext cx="0" cy="0"/>
          <a:chOff x="0" y="0"/>
          <a:chExt cx="0" cy="0"/>
        </a:xfrm>
      </p:grpSpPr>
      <p:sp>
        <p:nvSpPr>
          <p:cNvPr id="231" name="Google Shape;231;p28"/>
          <p:cNvSpPr txBox="1"/>
          <p:nvPr>
            <p:ph type="title"/>
          </p:nvPr>
        </p:nvSpPr>
        <p:spPr>
          <a:xfrm>
            <a:off x="3573725" y="540000"/>
            <a:ext cx="4018500" cy="814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200"/>
              <a:buNone/>
              <a:defRPr sz="5500">
                <a:solidFill>
                  <a:schemeClr val="lt1"/>
                </a:solidFill>
              </a:defRPr>
            </a:lvl1pPr>
            <a:lvl2pPr lvl="1" rtl="0" algn="ctr">
              <a:lnSpc>
                <a:spcPct val="100000"/>
              </a:lnSpc>
              <a:spcBef>
                <a:spcPts val="0"/>
              </a:spcBef>
              <a:spcAft>
                <a:spcPts val="0"/>
              </a:spcAft>
              <a:buSzPts val="6200"/>
              <a:buNone/>
              <a:defRPr sz="6200"/>
            </a:lvl2pPr>
            <a:lvl3pPr lvl="2" rtl="0" algn="ctr">
              <a:lnSpc>
                <a:spcPct val="100000"/>
              </a:lnSpc>
              <a:spcBef>
                <a:spcPts val="0"/>
              </a:spcBef>
              <a:spcAft>
                <a:spcPts val="0"/>
              </a:spcAft>
              <a:buSzPts val="6200"/>
              <a:buNone/>
              <a:defRPr sz="6200"/>
            </a:lvl3pPr>
            <a:lvl4pPr lvl="3" rtl="0" algn="ctr">
              <a:lnSpc>
                <a:spcPct val="100000"/>
              </a:lnSpc>
              <a:spcBef>
                <a:spcPts val="0"/>
              </a:spcBef>
              <a:spcAft>
                <a:spcPts val="0"/>
              </a:spcAft>
              <a:buSzPts val="6200"/>
              <a:buNone/>
              <a:defRPr sz="6200"/>
            </a:lvl4pPr>
            <a:lvl5pPr lvl="4" rtl="0" algn="ctr">
              <a:lnSpc>
                <a:spcPct val="100000"/>
              </a:lnSpc>
              <a:spcBef>
                <a:spcPts val="0"/>
              </a:spcBef>
              <a:spcAft>
                <a:spcPts val="0"/>
              </a:spcAft>
              <a:buSzPts val="6200"/>
              <a:buNone/>
              <a:defRPr sz="6200"/>
            </a:lvl5pPr>
            <a:lvl6pPr lvl="5" rtl="0" algn="ctr">
              <a:lnSpc>
                <a:spcPct val="100000"/>
              </a:lnSpc>
              <a:spcBef>
                <a:spcPts val="0"/>
              </a:spcBef>
              <a:spcAft>
                <a:spcPts val="0"/>
              </a:spcAft>
              <a:buSzPts val="6200"/>
              <a:buNone/>
              <a:defRPr sz="6200"/>
            </a:lvl6pPr>
            <a:lvl7pPr lvl="6" rtl="0" algn="ctr">
              <a:lnSpc>
                <a:spcPct val="100000"/>
              </a:lnSpc>
              <a:spcBef>
                <a:spcPts val="0"/>
              </a:spcBef>
              <a:spcAft>
                <a:spcPts val="0"/>
              </a:spcAft>
              <a:buSzPts val="6200"/>
              <a:buNone/>
              <a:defRPr sz="6200"/>
            </a:lvl7pPr>
            <a:lvl8pPr lvl="7" rtl="0" algn="ctr">
              <a:lnSpc>
                <a:spcPct val="100000"/>
              </a:lnSpc>
              <a:spcBef>
                <a:spcPts val="0"/>
              </a:spcBef>
              <a:spcAft>
                <a:spcPts val="0"/>
              </a:spcAft>
              <a:buSzPts val="6200"/>
              <a:buNone/>
              <a:defRPr sz="6200"/>
            </a:lvl8pPr>
            <a:lvl9pPr lvl="8" rtl="0" algn="ctr">
              <a:lnSpc>
                <a:spcPct val="100000"/>
              </a:lnSpc>
              <a:spcBef>
                <a:spcPts val="0"/>
              </a:spcBef>
              <a:spcAft>
                <a:spcPts val="0"/>
              </a:spcAft>
              <a:buSzPts val="6200"/>
              <a:buNone/>
              <a:defRPr sz="6200"/>
            </a:lvl9pPr>
          </a:lstStyle>
          <a:p/>
        </p:txBody>
      </p:sp>
      <p:sp>
        <p:nvSpPr>
          <p:cNvPr id="232" name="Google Shape;232;p28"/>
          <p:cNvSpPr txBox="1"/>
          <p:nvPr>
            <p:ph idx="1" type="subTitle"/>
          </p:nvPr>
        </p:nvSpPr>
        <p:spPr>
          <a:xfrm>
            <a:off x="3573725" y="1354075"/>
            <a:ext cx="4018500" cy="392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8"/>
          <p:cNvSpPr txBox="1"/>
          <p:nvPr>
            <p:ph idx="2" type="title"/>
          </p:nvPr>
        </p:nvSpPr>
        <p:spPr>
          <a:xfrm>
            <a:off x="3573725" y="1971098"/>
            <a:ext cx="4018500" cy="814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200"/>
              <a:buNone/>
              <a:defRPr sz="5500">
                <a:solidFill>
                  <a:schemeClr val="lt1"/>
                </a:solidFill>
              </a:defRPr>
            </a:lvl1pPr>
            <a:lvl2pPr lvl="1" rtl="0" algn="ctr">
              <a:lnSpc>
                <a:spcPct val="100000"/>
              </a:lnSpc>
              <a:spcBef>
                <a:spcPts val="0"/>
              </a:spcBef>
              <a:spcAft>
                <a:spcPts val="0"/>
              </a:spcAft>
              <a:buSzPts val="6200"/>
              <a:buNone/>
              <a:defRPr sz="6200"/>
            </a:lvl2pPr>
            <a:lvl3pPr lvl="2" rtl="0" algn="ctr">
              <a:lnSpc>
                <a:spcPct val="100000"/>
              </a:lnSpc>
              <a:spcBef>
                <a:spcPts val="0"/>
              </a:spcBef>
              <a:spcAft>
                <a:spcPts val="0"/>
              </a:spcAft>
              <a:buSzPts val="6200"/>
              <a:buNone/>
              <a:defRPr sz="6200"/>
            </a:lvl3pPr>
            <a:lvl4pPr lvl="3" rtl="0" algn="ctr">
              <a:lnSpc>
                <a:spcPct val="100000"/>
              </a:lnSpc>
              <a:spcBef>
                <a:spcPts val="0"/>
              </a:spcBef>
              <a:spcAft>
                <a:spcPts val="0"/>
              </a:spcAft>
              <a:buSzPts val="6200"/>
              <a:buNone/>
              <a:defRPr sz="6200"/>
            </a:lvl4pPr>
            <a:lvl5pPr lvl="4" rtl="0" algn="ctr">
              <a:lnSpc>
                <a:spcPct val="100000"/>
              </a:lnSpc>
              <a:spcBef>
                <a:spcPts val="0"/>
              </a:spcBef>
              <a:spcAft>
                <a:spcPts val="0"/>
              </a:spcAft>
              <a:buSzPts val="6200"/>
              <a:buNone/>
              <a:defRPr sz="6200"/>
            </a:lvl5pPr>
            <a:lvl6pPr lvl="5" rtl="0" algn="ctr">
              <a:lnSpc>
                <a:spcPct val="100000"/>
              </a:lnSpc>
              <a:spcBef>
                <a:spcPts val="0"/>
              </a:spcBef>
              <a:spcAft>
                <a:spcPts val="0"/>
              </a:spcAft>
              <a:buSzPts val="6200"/>
              <a:buNone/>
              <a:defRPr sz="6200"/>
            </a:lvl6pPr>
            <a:lvl7pPr lvl="6" rtl="0" algn="ctr">
              <a:lnSpc>
                <a:spcPct val="100000"/>
              </a:lnSpc>
              <a:spcBef>
                <a:spcPts val="0"/>
              </a:spcBef>
              <a:spcAft>
                <a:spcPts val="0"/>
              </a:spcAft>
              <a:buSzPts val="6200"/>
              <a:buNone/>
              <a:defRPr sz="6200"/>
            </a:lvl7pPr>
            <a:lvl8pPr lvl="7" rtl="0" algn="ctr">
              <a:lnSpc>
                <a:spcPct val="100000"/>
              </a:lnSpc>
              <a:spcBef>
                <a:spcPts val="0"/>
              </a:spcBef>
              <a:spcAft>
                <a:spcPts val="0"/>
              </a:spcAft>
              <a:buSzPts val="6200"/>
              <a:buNone/>
              <a:defRPr sz="6200"/>
            </a:lvl8pPr>
            <a:lvl9pPr lvl="8" rtl="0" algn="ctr">
              <a:lnSpc>
                <a:spcPct val="100000"/>
              </a:lnSpc>
              <a:spcBef>
                <a:spcPts val="0"/>
              </a:spcBef>
              <a:spcAft>
                <a:spcPts val="0"/>
              </a:spcAft>
              <a:buSzPts val="6200"/>
              <a:buNone/>
              <a:defRPr sz="6200"/>
            </a:lvl9pPr>
          </a:lstStyle>
          <a:p/>
        </p:txBody>
      </p:sp>
      <p:sp>
        <p:nvSpPr>
          <p:cNvPr id="234" name="Google Shape;234;p28"/>
          <p:cNvSpPr txBox="1"/>
          <p:nvPr>
            <p:ph idx="3" type="subTitle"/>
          </p:nvPr>
        </p:nvSpPr>
        <p:spPr>
          <a:xfrm>
            <a:off x="3573725" y="2785300"/>
            <a:ext cx="4018500" cy="392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8"/>
          <p:cNvSpPr txBox="1"/>
          <p:nvPr>
            <p:ph idx="4" type="title"/>
          </p:nvPr>
        </p:nvSpPr>
        <p:spPr>
          <a:xfrm>
            <a:off x="3573725" y="3402208"/>
            <a:ext cx="4018500" cy="814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6200"/>
              <a:buNone/>
              <a:defRPr sz="5500">
                <a:solidFill>
                  <a:schemeClr val="lt1"/>
                </a:solidFill>
              </a:defRPr>
            </a:lvl1pPr>
            <a:lvl2pPr lvl="1" rtl="0" algn="ctr">
              <a:lnSpc>
                <a:spcPct val="100000"/>
              </a:lnSpc>
              <a:spcBef>
                <a:spcPts val="0"/>
              </a:spcBef>
              <a:spcAft>
                <a:spcPts val="0"/>
              </a:spcAft>
              <a:buSzPts val="6200"/>
              <a:buNone/>
              <a:defRPr sz="6200"/>
            </a:lvl2pPr>
            <a:lvl3pPr lvl="2" rtl="0" algn="ctr">
              <a:lnSpc>
                <a:spcPct val="100000"/>
              </a:lnSpc>
              <a:spcBef>
                <a:spcPts val="0"/>
              </a:spcBef>
              <a:spcAft>
                <a:spcPts val="0"/>
              </a:spcAft>
              <a:buSzPts val="6200"/>
              <a:buNone/>
              <a:defRPr sz="6200"/>
            </a:lvl3pPr>
            <a:lvl4pPr lvl="3" rtl="0" algn="ctr">
              <a:lnSpc>
                <a:spcPct val="100000"/>
              </a:lnSpc>
              <a:spcBef>
                <a:spcPts val="0"/>
              </a:spcBef>
              <a:spcAft>
                <a:spcPts val="0"/>
              </a:spcAft>
              <a:buSzPts val="6200"/>
              <a:buNone/>
              <a:defRPr sz="6200"/>
            </a:lvl4pPr>
            <a:lvl5pPr lvl="4" rtl="0" algn="ctr">
              <a:lnSpc>
                <a:spcPct val="100000"/>
              </a:lnSpc>
              <a:spcBef>
                <a:spcPts val="0"/>
              </a:spcBef>
              <a:spcAft>
                <a:spcPts val="0"/>
              </a:spcAft>
              <a:buSzPts val="6200"/>
              <a:buNone/>
              <a:defRPr sz="6200"/>
            </a:lvl5pPr>
            <a:lvl6pPr lvl="5" rtl="0" algn="ctr">
              <a:lnSpc>
                <a:spcPct val="100000"/>
              </a:lnSpc>
              <a:spcBef>
                <a:spcPts val="0"/>
              </a:spcBef>
              <a:spcAft>
                <a:spcPts val="0"/>
              </a:spcAft>
              <a:buSzPts val="6200"/>
              <a:buNone/>
              <a:defRPr sz="6200"/>
            </a:lvl6pPr>
            <a:lvl7pPr lvl="6" rtl="0" algn="ctr">
              <a:lnSpc>
                <a:spcPct val="100000"/>
              </a:lnSpc>
              <a:spcBef>
                <a:spcPts val="0"/>
              </a:spcBef>
              <a:spcAft>
                <a:spcPts val="0"/>
              </a:spcAft>
              <a:buSzPts val="6200"/>
              <a:buNone/>
              <a:defRPr sz="6200"/>
            </a:lvl7pPr>
            <a:lvl8pPr lvl="7" rtl="0" algn="ctr">
              <a:lnSpc>
                <a:spcPct val="100000"/>
              </a:lnSpc>
              <a:spcBef>
                <a:spcPts val="0"/>
              </a:spcBef>
              <a:spcAft>
                <a:spcPts val="0"/>
              </a:spcAft>
              <a:buSzPts val="6200"/>
              <a:buNone/>
              <a:defRPr sz="6200"/>
            </a:lvl8pPr>
            <a:lvl9pPr lvl="8" rtl="0" algn="ctr">
              <a:lnSpc>
                <a:spcPct val="100000"/>
              </a:lnSpc>
              <a:spcBef>
                <a:spcPts val="0"/>
              </a:spcBef>
              <a:spcAft>
                <a:spcPts val="0"/>
              </a:spcAft>
              <a:buSzPts val="6200"/>
              <a:buNone/>
              <a:defRPr sz="6200"/>
            </a:lvl9pPr>
          </a:lstStyle>
          <a:p/>
        </p:txBody>
      </p:sp>
      <p:sp>
        <p:nvSpPr>
          <p:cNvPr id="236" name="Google Shape;236;p28"/>
          <p:cNvSpPr txBox="1"/>
          <p:nvPr>
            <p:ph idx="5" type="subTitle"/>
          </p:nvPr>
        </p:nvSpPr>
        <p:spPr>
          <a:xfrm>
            <a:off x="3573725" y="4216276"/>
            <a:ext cx="4018500" cy="392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8"/>
          <p:cNvSpPr/>
          <p:nvPr/>
        </p:nvSpPr>
        <p:spPr>
          <a:xfrm>
            <a:off x="-2329270" y="-27948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rot="-401218">
            <a:off x="3935087" y="3801060"/>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flipH="1">
            <a:off x="7802688" y="2523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rot="-2442473">
            <a:off x="8305916" y="1794759"/>
            <a:ext cx="1423656" cy="1866018"/>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980221" y="1150687"/>
            <a:ext cx="4241331" cy="6477976"/>
          </a:xfrm>
          <a:custGeom>
            <a:rect b="b" l="l" r="r" t="t"/>
            <a:pathLst>
              <a:path extrusionOk="0" h="23822" w="15597">
                <a:moveTo>
                  <a:pt x="15568" y="15131"/>
                </a:moveTo>
                <a:cubicBezTo>
                  <a:pt x="15568" y="15055"/>
                  <a:pt x="15578" y="14989"/>
                  <a:pt x="15568" y="14913"/>
                </a:cubicBezTo>
                <a:cubicBezTo>
                  <a:pt x="15549" y="14799"/>
                  <a:pt x="15521" y="14694"/>
                  <a:pt x="15502" y="14580"/>
                </a:cubicBezTo>
                <a:cubicBezTo>
                  <a:pt x="15464" y="14333"/>
                  <a:pt x="15416" y="14086"/>
                  <a:pt x="15331" y="13849"/>
                </a:cubicBezTo>
                <a:cubicBezTo>
                  <a:pt x="15274" y="13697"/>
                  <a:pt x="15226" y="13535"/>
                  <a:pt x="15179" y="13374"/>
                </a:cubicBezTo>
                <a:cubicBezTo>
                  <a:pt x="15074" y="13004"/>
                  <a:pt x="14970" y="12633"/>
                  <a:pt x="14770" y="12291"/>
                </a:cubicBezTo>
                <a:cubicBezTo>
                  <a:pt x="14590" y="11978"/>
                  <a:pt x="14438" y="11636"/>
                  <a:pt x="14210" y="11341"/>
                </a:cubicBezTo>
                <a:cubicBezTo>
                  <a:pt x="14153" y="11265"/>
                  <a:pt x="14096" y="11189"/>
                  <a:pt x="14048" y="11113"/>
                </a:cubicBezTo>
                <a:cubicBezTo>
                  <a:pt x="13935" y="10961"/>
                  <a:pt x="13840" y="10790"/>
                  <a:pt x="13707" y="10657"/>
                </a:cubicBezTo>
                <a:cubicBezTo>
                  <a:pt x="13678" y="10629"/>
                  <a:pt x="13669" y="10591"/>
                  <a:pt x="13650" y="10562"/>
                </a:cubicBezTo>
                <a:cubicBezTo>
                  <a:pt x="13726" y="10515"/>
                  <a:pt x="13802" y="10477"/>
                  <a:pt x="13859" y="10420"/>
                </a:cubicBezTo>
                <a:cubicBezTo>
                  <a:pt x="13916" y="10363"/>
                  <a:pt x="13963" y="10297"/>
                  <a:pt x="14010" y="10230"/>
                </a:cubicBezTo>
                <a:cubicBezTo>
                  <a:pt x="14153" y="10031"/>
                  <a:pt x="14143" y="9879"/>
                  <a:pt x="13963" y="9708"/>
                </a:cubicBezTo>
                <a:cubicBezTo>
                  <a:pt x="13972" y="9632"/>
                  <a:pt x="13991" y="9556"/>
                  <a:pt x="14001" y="9480"/>
                </a:cubicBezTo>
                <a:cubicBezTo>
                  <a:pt x="14001" y="9394"/>
                  <a:pt x="14001" y="9290"/>
                  <a:pt x="13925" y="9252"/>
                </a:cubicBezTo>
                <a:cubicBezTo>
                  <a:pt x="13716" y="9138"/>
                  <a:pt x="13507" y="9024"/>
                  <a:pt x="13260" y="9062"/>
                </a:cubicBezTo>
                <a:cubicBezTo>
                  <a:pt x="13232" y="9071"/>
                  <a:pt x="13203" y="9071"/>
                  <a:pt x="13156" y="9071"/>
                </a:cubicBezTo>
                <a:cubicBezTo>
                  <a:pt x="13203" y="9014"/>
                  <a:pt x="13222" y="8986"/>
                  <a:pt x="13251" y="8957"/>
                </a:cubicBezTo>
                <a:cubicBezTo>
                  <a:pt x="13431" y="8758"/>
                  <a:pt x="13574" y="8530"/>
                  <a:pt x="13688" y="8292"/>
                </a:cubicBezTo>
                <a:cubicBezTo>
                  <a:pt x="13897" y="7846"/>
                  <a:pt x="13906" y="7362"/>
                  <a:pt x="13849" y="6877"/>
                </a:cubicBezTo>
                <a:cubicBezTo>
                  <a:pt x="13811" y="6602"/>
                  <a:pt x="13735" y="6326"/>
                  <a:pt x="13669" y="6060"/>
                </a:cubicBezTo>
                <a:cubicBezTo>
                  <a:pt x="13640" y="5927"/>
                  <a:pt x="13583" y="5804"/>
                  <a:pt x="13536" y="5680"/>
                </a:cubicBezTo>
                <a:cubicBezTo>
                  <a:pt x="13460" y="5500"/>
                  <a:pt x="13374" y="5338"/>
                  <a:pt x="13308" y="5158"/>
                </a:cubicBezTo>
                <a:cubicBezTo>
                  <a:pt x="13184" y="4835"/>
                  <a:pt x="13023" y="4522"/>
                  <a:pt x="12833" y="4227"/>
                </a:cubicBezTo>
                <a:cubicBezTo>
                  <a:pt x="12643" y="3933"/>
                  <a:pt x="12500" y="3619"/>
                  <a:pt x="12424" y="3277"/>
                </a:cubicBezTo>
                <a:cubicBezTo>
                  <a:pt x="12377" y="2992"/>
                  <a:pt x="12424" y="2736"/>
                  <a:pt x="12548" y="2489"/>
                </a:cubicBezTo>
                <a:cubicBezTo>
                  <a:pt x="12586" y="2413"/>
                  <a:pt x="12633" y="2375"/>
                  <a:pt x="12728" y="2375"/>
                </a:cubicBezTo>
                <a:cubicBezTo>
                  <a:pt x="12861" y="2375"/>
                  <a:pt x="12985" y="2356"/>
                  <a:pt x="13118" y="2337"/>
                </a:cubicBezTo>
                <a:cubicBezTo>
                  <a:pt x="13270" y="2318"/>
                  <a:pt x="13403" y="2271"/>
                  <a:pt x="13498" y="2147"/>
                </a:cubicBezTo>
                <a:cubicBezTo>
                  <a:pt x="13555" y="2071"/>
                  <a:pt x="13612" y="1995"/>
                  <a:pt x="13640" y="1910"/>
                </a:cubicBezTo>
                <a:cubicBezTo>
                  <a:pt x="13726" y="1701"/>
                  <a:pt x="13716" y="1568"/>
                  <a:pt x="13517" y="1359"/>
                </a:cubicBezTo>
                <a:cubicBezTo>
                  <a:pt x="13393" y="1226"/>
                  <a:pt x="13203" y="1216"/>
                  <a:pt x="13013" y="1302"/>
                </a:cubicBezTo>
                <a:cubicBezTo>
                  <a:pt x="12937" y="1330"/>
                  <a:pt x="12861" y="1368"/>
                  <a:pt x="12757" y="1416"/>
                </a:cubicBezTo>
                <a:cubicBezTo>
                  <a:pt x="12823" y="1311"/>
                  <a:pt x="12880" y="1245"/>
                  <a:pt x="12918" y="1169"/>
                </a:cubicBezTo>
                <a:cubicBezTo>
                  <a:pt x="13051" y="960"/>
                  <a:pt x="13156" y="751"/>
                  <a:pt x="13080" y="494"/>
                </a:cubicBezTo>
                <a:cubicBezTo>
                  <a:pt x="12994" y="209"/>
                  <a:pt x="12700" y="0"/>
                  <a:pt x="12396" y="247"/>
                </a:cubicBezTo>
                <a:cubicBezTo>
                  <a:pt x="12291" y="342"/>
                  <a:pt x="12206" y="447"/>
                  <a:pt x="12111" y="561"/>
                </a:cubicBezTo>
                <a:cubicBezTo>
                  <a:pt x="12063" y="618"/>
                  <a:pt x="12016" y="684"/>
                  <a:pt x="11978" y="751"/>
                </a:cubicBezTo>
                <a:cubicBezTo>
                  <a:pt x="11930" y="599"/>
                  <a:pt x="11892" y="456"/>
                  <a:pt x="11835" y="323"/>
                </a:cubicBezTo>
                <a:cubicBezTo>
                  <a:pt x="11759" y="171"/>
                  <a:pt x="11617" y="143"/>
                  <a:pt x="11474" y="219"/>
                </a:cubicBezTo>
                <a:cubicBezTo>
                  <a:pt x="11332" y="304"/>
                  <a:pt x="11199" y="409"/>
                  <a:pt x="11114" y="561"/>
                </a:cubicBezTo>
                <a:cubicBezTo>
                  <a:pt x="11028" y="675"/>
                  <a:pt x="10933" y="789"/>
                  <a:pt x="10943" y="950"/>
                </a:cubicBezTo>
                <a:cubicBezTo>
                  <a:pt x="10952" y="1045"/>
                  <a:pt x="10962" y="1131"/>
                  <a:pt x="10981" y="1216"/>
                </a:cubicBezTo>
                <a:cubicBezTo>
                  <a:pt x="11000" y="1359"/>
                  <a:pt x="11038" y="1492"/>
                  <a:pt x="11057" y="1615"/>
                </a:cubicBezTo>
                <a:cubicBezTo>
                  <a:pt x="11009" y="1653"/>
                  <a:pt x="10943" y="1682"/>
                  <a:pt x="10924" y="1720"/>
                </a:cubicBezTo>
                <a:cubicBezTo>
                  <a:pt x="10829" y="1948"/>
                  <a:pt x="10648" y="2090"/>
                  <a:pt x="10458" y="2214"/>
                </a:cubicBezTo>
                <a:cubicBezTo>
                  <a:pt x="10287" y="2318"/>
                  <a:pt x="10107" y="2384"/>
                  <a:pt x="9926" y="2479"/>
                </a:cubicBezTo>
                <a:cubicBezTo>
                  <a:pt x="9860" y="2508"/>
                  <a:pt x="9793" y="2555"/>
                  <a:pt x="9717" y="2584"/>
                </a:cubicBezTo>
                <a:cubicBezTo>
                  <a:pt x="9404" y="2736"/>
                  <a:pt x="9062" y="2764"/>
                  <a:pt x="8730" y="2850"/>
                </a:cubicBezTo>
                <a:cubicBezTo>
                  <a:pt x="8492" y="2916"/>
                  <a:pt x="8255" y="2935"/>
                  <a:pt x="8017" y="2973"/>
                </a:cubicBezTo>
                <a:cubicBezTo>
                  <a:pt x="7742" y="3030"/>
                  <a:pt x="7466" y="3087"/>
                  <a:pt x="7191" y="3125"/>
                </a:cubicBezTo>
                <a:cubicBezTo>
                  <a:pt x="7039" y="3154"/>
                  <a:pt x="6877" y="3135"/>
                  <a:pt x="6725" y="3154"/>
                </a:cubicBezTo>
                <a:cubicBezTo>
                  <a:pt x="6355" y="3192"/>
                  <a:pt x="5985" y="3144"/>
                  <a:pt x="5624" y="3087"/>
                </a:cubicBezTo>
                <a:cubicBezTo>
                  <a:pt x="5329" y="3049"/>
                  <a:pt x="5044" y="2954"/>
                  <a:pt x="4769" y="2850"/>
                </a:cubicBezTo>
                <a:cubicBezTo>
                  <a:pt x="4531" y="2755"/>
                  <a:pt x="4294" y="2660"/>
                  <a:pt x="4056" y="2565"/>
                </a:cubicBezTo>
                <a:cubicBezTo>
                  <a:pt x="4018" y="2555"/>
                  <a:pt x="3990" y="2536"/>
                  <a:pt x="3952" y="2527"/>
                </a:cubicBezTo>
                <a:cubicBezTo>
                  <a:pt x="3639" y="2441"/>
                  <a:pt x="3392" y="2242"/>
                  <a:pt x="3164" y="2024"/>
                </a:cubicBezTo>
                <a:cubicBezTo>
                  <a:pt x="3164" y="2005"/>
                  <a:pt x="3164" y="1986"/>
                  <a:pt x="3164" y="1967"/>
                </a:cubicBezTo>
                <a:cubicBezTo>
                  <a:pt x="3316" y="1549"/>
                  <a:pt x="3259" y="1131"/>
                  <a:pt x="3135" y="713"/>
                </a:cubicBezTo>
                <a:cubicBezTo>
                  <a:pt x="3059" y="466"/>
                  <a:pt x="2831" y="399"/>
                  <a:pt x="2632" y="561"/>
                </a:cubicBezTo>
                <a:cubicBezTo>
                  <a:pt x="2461" y="684"/>
                  <a:pt x="2337" y="846"/>
                  <a:pt x="2290" y="1064"/>
                </a:cubicBezTo>
                <a:cubicBezTo>
                  <a:pt x="2233" y="979"/>
                  <a:pt x="2195" y="893"/>
                  <a:pt x="2138" y="827"/>
                </a:cubicBezTo>
                <a:cubicBezTo>
                  <a:pt x="2062" y="741"/>
                  <a:pt x="1976" y="637"/>
                  <a:pt x="1881" y="599"/>
                </a:cubicBezTo>
                <a:cubicBezTo>
                  <a:pt x="1530" y="475"/>
                  <a:pt x="1359" y="542"/>
                  <a:pt x="1112" y="836"/>
                </a:cubicBezTo>
                <a:cubicBezTo>
                  <a:pt x="1017" y="950"/>
                  <a:pt x="989" y="1083"/>
                  <a:pt x="1008" y="1226"/>
                </a:cubicBezTo>
                <a:cubicBezTo>
                  <a:pt x="1017" y="1302"/>
                  <a:pt x="1027" y="1387"/>
                  <a:pt x="1036" y="1463"/>
                </a:cubicBezTo>
                <a:cubicBezTo>
                  <a:pt x="1055" y="1606"/>
                  <a:pt x="1122" y="1729"/>
                  <a:pt x="1207" y="1843"/>
                </a:cubicBezTo>
                <a:cubicBezTo>
                  <a:pt x="1226" y="1872"/>
                  <a:pt x="1245" y="1891"/>
                  <a:pt x="1273" y="1929"/>
                </a:cubicBezTo>
                <a:cubicBezTo>
                  <a:pt x="1065" y="1986"/>
                  <a:pt x="1008" y="2033"/>
                  <a:pt x="903" y="2252"/>
                </a:cubicBezTo>
                <a:cubicBezTo>
                  <a:pt x="789" y="2479"/>
                  <a:pt x="884" y="2764"/>
                  <a:pt x="1131" y="2859"/>
                </a:cubicBezTo>
                <a:cubicBezTo>
                  <a:pt x="1292" y="2916"/>
                  <a:pt x="1473" y="2935"/>
                  <a:pt x="1644" y="2973"/>
                </a:cubicBezTo>
                <a:cubicBezTo>
                  <a:pt x="1729" y="2992"/>
                  <a:pt x="1843" y="2992"/>
                  <a:pt x="1910" y="3040"/>
                </a:cubicBezTo>
                <a:cubicBezTo>
                  <a:pt x="2138" y="3230"/>
                  <a:pt x="2271" y="3467"/>
                  <a:pt x="2204" y="3781"/>
                </a:cubicBezTo>
                <a:cubicBezTo>
                  <a:pt x="2185" y="3876"/>
                  <a:pt x="2166" y="3980"/>
                  <a:pt x="2157" y="4075"/>
                </a:cubicBezTo>
                <a:cubicBezTo>
                  <a:pt x="2147" y="4246"/>
                  <a:pt x="2100" y="4398"/>
                  <a:pt x="2014" y="4550"/>
                </a:cubicBezTo>
                <a:cubicBezTo>
                  <a:pt x="1910" y="4769"/>
                  <a:pt x="1786" y="4968"/>
                  <a:pt x="1691" y="5186"/>
                </a:cubicBezTo>
                <a:cubicBezTo>
                  <a:pt x="1625" y="5319"/>
                  <a:pt x="1568" y="5462"/>
                  <a:pt x="1520" y="5604"/>
                </a:cubicBezTo>
                <a:cubicBezTo>
                  <a:pt x="1492" y="5709"/>
                  <a:pt x="1473" y="5823"/>
                  <a:pt x="1435" y="5918"/>
                </a:cubicBezTo>
                <a:cubicBezTo>
                  <a:pt x="1321" y="6203"/>
                  <a:pt x="1264" y="6507"/>
                  <a:pt x="1226" y="6811"/>
                </a:cubicBezTo>
                <a:cubicBezTo>
                  <a:pt x="1198" y="7001"/>
                  <a:pt x="1179" y="7200"/>
                  <a:pt x="1169" y="7400"/>
                </a:cubicBezTo>
                <a:cubicBezTo>
                  <a:pt x="1160" y="7580"/>
                  <a:pt x="1150" y="7760"/>
                  <a:pt x="1179" y="7931"/>
                </a:cubicBezTo>
                <a:cubicBezTo>
                  <a:pt x="1207" y="8112"/>
                  <a:pt x="1264" y="8292"/>
                  <a:pt x="1321" y="8473"/>
                </a:cubicBezTo>
                <a:cubicBezTo>
                  <a:pt x="1387" y="8682"/>
                  <a:pt x="1454" y="8891"/>
                  <a:pt x="1625" y="9043"/>
                </a:cubicBezTo>
                <a:cubicBezTo>
                  <a:pt x="1701" y="9119"/>
                  <a:pt x="1786" y="9176"/>
                  <a:pt x="1881" y="9252"/>
                </a:cubicBezTo>
                <a:cubicBezTo>
                  <a:pt x="1653" y="9280"/>
                  <a:pt x="1473" y="9356"/>
                  <a:pt x="1368" y="9556"/>
                </a:cubicBezTo>
                <a:cubicBezTo>
                  <a:pt x="1273" y="9746"/>
                  <a:pt x="1207" y="9926"/>
                  <a:pt x="1283" y="10135"/>
                </a:cubicBezTo>
                <a:cubicBezTo>
                  <a:pt x="1093" y="10287"/>
                  <a:pt x="1046" y="10486"/>
                  <a:pt x="1093" y="10714"/>
                </a:cubicBezTo>
                <a:cubicBezTo>
                  <a:pt x="1131" y="10876"/>
                  <a:pt x="1216" y="10999"/>
                  <a:pt x="1387" y="11037"/>
                </a:cubicBezTo>
                <a:cubicBezTo>
                  <a:pt x="1473" y="11066"/>
                  <a:pt x="1568" y="11094"/>
                  <a:pt x="1653" y="11113"/>
                </a:cubicBezTo>
                <a:cubicBezTo>
                  <a:pt x="1378" y="11256"/>
                  <a:pt x="1188" y="11493"/>
                  <a:pt x="951" y="11683"/>
                </a:cubicBezTo>
                <a:cubicBezTo>
                  <a:pt x="922" y="11712"/>
                  <a:pt x="894" y="11750"/>
                  <a:pt x="865" y="11788"/>
                </a:cubicBezTo>
                <a:cubicBezTo>
                  <a:pt x="637" y="12120"/>
                  <a:pt x="495" y="12500"/>
                  <a:pt x="333" y="12861"/>
                </a:cubicBezTo>
                <a:cubicBezTo>
                  <a:pt x="229" y="13089"/>
                  <a:pt x="210" y="13336"/>
                  <a:pt x="153" y="13573"/>
                </a:cubicBezTo>
                <a:cubicBezTo>
                  <a:pt x="67" y="13944"/>
                  <a:pt x="48" y="14314"/>
                  <a:pt x="20" y="14694"/>
                </a:cubicBezTo>
                <a:cubicBezTo>
                  <a:pt x="1" y="15036"/>
                  <a:pt x="39" y="15388"/>
                  <a:pt x="39" y="15739"/>
                </a:cubicBezTo>
                <a:cubicBezTo>
                  <a:pt x="48" y="16081"/>
                  <a:pt x="115" y="16413"/>
                  <a:pt x="210" y="16736"/>
                </a:cubicBezTo>
                <a:cubicBezTo>
                  <a:pt x="314" y="17135"/>
                  <a:pt x="447" y="17534"/>
                  <a:pt x="675" y="17886"/>
                </a:cubicBezTo>
                <a:cubicBezTo>
                  <a:pt x="837" y="18133"/>
                  <a:pt x="1017" y="18380"/>
                  <a:pt x="1188" y="18626"/>
                </a:cubicBezTo>
                <a:cubicBezTo>
                  <a:pt x="1273" y="18740"/>
                  <a:pt x="1397" y="18807"/>
                  <a:pt x="1530" y="18845"/>
                </a:cubicBezTo>
                <a:cubicBezTo>
                  <a:pt x="1653" y="18883"/>
                  <a:pt x="1786" y="18873"/>
                  <a:pt x="1872" y="18807"/>
                </a:cubicBezTo>
                <a:cubicBezTo>
                  <a:pt x="2062" y="18892"/>
                  <a:pt x="2233" y="18968"/>
                  <a:pt x="2413" y="19044"/>
                </a:cubicBezTo>
                <a:cubicBezTo>
                  <a:pt x="2442" y="19158"/>
                  <a:pt x="2451" y="19282"/>
                  <a:pt x="2489" y="19386"/>
                </a:cubicBezTo>
                <a:cubicBezTo>
                  <a:pt x="2603" y="19652"/>
                  <a:pt x="2727" y="19909"/>
                  <a:pt x="2850" y="20165"/>
                </a:cubicBezTo>
                <a:cubicBezTo>
                  <a:pt x="2907" y="20298"/>
                  <a:pt x="2974" y="20422"/>
                  <a:pt x="3050" y="20536"/>
                </a:cubicBezTo>
                <a:cubicBezTo>
                  <a:pt x="3249" y="20830"/>
                  <a:pt x="3534" y="21020"/>
                  <a:pt x="3828" y="21210"/>
                </a:cubicBezTo>
                <a:cubicBezTo>
                  <a:pt x="4075" y="21362"/>
                  <a:pt x="4341" y="21485"/>
                  <a:pt x="4588" y="21637"/>
                </a:cubicBezTo>
                <a:cubicBezTo>
                  <a:pt x="4721" y="21723"/>
                  <a:pt x="4845" y="21827"/>
                  <a:pt x="4959" y="21941"/>
                </a:cubicBezTo>
                <a:cubicBezTo>
                  <a:pt x="5120" y="22103"/>
                  <a:pt x="5101" y="22369"/>
                  <a:pt x="4921" y="22521"/>
                </a:cubicBezTo>
                <a:cubicBezTo>
                  <a:pt x="4854" y="22578"/>
                  <a:pt x="4759" y="22635"/>
                  <a:pt x="4712" y="22720"/>
                </a:cubicBezTo>
                <a:cubicBezTo>
                  <a:pt x="4655" y="22815"/>
                  <a:pt x="4607" y="22929"/>
                  <a:pt x="4598" y="23034"/>
                </a:cubicBezTo>
                <a:cubicBezTo>
                  <a:pt x="4560" y="23262"/>
                  <a:pt x="4636" y="23471"/>
                  <a:pt x="4921" y="23537"/>
                </a:cubicBezTo>
                <a:cubicBezTo>
                  <a:pt x="5063" y="23566"/>
                  <a:pt x="5177" y="23537"/>
                  <a:pt x="5291" y="23471"/>
                </a:cubicBezTo>
                <a:cubicBezTo>
                  <a:pt x="5633" y="23822"/>
                  <a:pt x="5975" y="23813"/>
                  <a:pt x="6402" y="23395"/>
                </a:cubicBezTo>
                <a:cubicBezTo>
                  <a:pt x="6440" y="23433"/>
                  <a:pt x="6478" y="23461"/>
                  <a:pt x="6507" y="23499"/>
                </a:cubicBezTo>
                <a:cubicBezTo>
                  <a:pt x="6545" y="23537"/>
                  <a:pt x="6573" y="23575"/>
                  <a:pt x="6611" y="23594"/>
                </a:cubicBezTo>
                <a:cubicBezTo>
                  <a:pt x="6839" y="23746"/>
                  <a:pt x="7077" y="23784"/>
                  <a:pt x="7343" y="23727"/>
                </a:cubicBezTo>
                <a:cubicBezTo>
                  <a:pt x="7827" y="23604"/>
                  <a:pt x="7846" y="23015"/>
                  <a:pt x="7609" y="22787"/>
                </a:cubicBezTo>
                <a:cubicBezTo>
                  <a:pt x="7533" y="22720"/>
                  <a:pt x="7457" y="22644"/>
                  <a:pt x="7381" y="22568"/>
                </a:cubicBezTo>
                <a:cubicBezTo>
                  <a:pt x="7457" y="22511"/>
                  <a:pt x="7457" y="22445"/>
                  <a:pt x="7428" y="22350"/>
                </a:cubicBezTo>
                <a:cubicBezTo>
                  <a:pt x="7362" y="22122"/>
                  <a:pt x="7409" y="21903"/>
                  <a:pt x="7599" y="21742"/>
                </a:cubicBezTo>
                <a:cubicBezTo>
                  <a:pt x="7808" y="21571"/>
                  <a:pt x="8046" y="21447"/>
                  <a:pt x="8331" y="21457"/>
                </a:cubicBezTo>
                <a:cubicBezTo>
                  <a:pt x="8559" y="21457"/>
                  <a:pt x="8796" y="21476"/>
                  <a:pt x="9033" y="21495"/>
                </a:cubicBezTo>
                <a:cubicBezTo>
                  <a:pt x="9100" y="21495"/>
                  <a:pt x="9176" y="21523"/>
                  <a:pt x="9242" y="21552"/>
                </a:cubicBezTo>
                <a:cubicBezTo>
                  <a:pt x="9366" y="21618"/>
                  <a:pt x="9480" y="21704"/>
                  <a:pt x="9546" y="21827"/>
                </a:cubicBezTo>
                <a:cubicBezTo>
                  <a:pt x="9613" y="21960"/>
                  <a:pt x="9594" y="22084"/>
                  <a:pt x="9546" y="22207"/>
                </a:cubicBezTo>
                <a:cubicBezTo>
                  <a:pt x="9518" y="22283"/>
                  <a:pt x="9480" y="22378"/>
                  <a:pt x="9499" y="22445"/>
                </a:cubicBezTo>
                <a:cubicBezTo>
                  <a:pt x="9518" y="22540"/>
                  <a:pt x="9470" y="22587"/>
                  <a:pt x="9423" y="22635"/>
                </a:cubicBezTo>
                <a:cubicBezTo>
                  <a:pt x="9290" y="22777"/>
                  <a:pt x="9195" y="22948"/>
                  <a:pt x="9166" y="23138"/>
                </a:cubicBezTo>
                <a:cubicBezTo>
                  <a:pt x="9138" y="23328"/>
                  <a:pt x="9204" y="23461"/>
                  <a:pt x="9385" y="23518"/>
                </a:cubicBezTo>
                <a:cubicBezTo>
                  <a:pt x="9584" y="23585"/>
                  <a:pt x="9784" y="23604"/>
                  <a:pt x="9974" y="23499"/>
                </a:cubicBezTo>
                <a:cubicBezTo>
                  <a:pt x="10078" y="23452"/>
                  <a:pt x="10173" y="23385"/>
                  <a:pt x="10268" y="23328"/>
                </a:cubicBezTo>
                <a:cubicBezTo>
                  <a:pt x="10401" y="23575"/>
                  <a:pt x="10696" y="23680"/>
                  <a:pt x="10962" y="23480"/>
                </a:cubicBezTo>
                <a:cubicBezTo>
                  <a:pt x="11019" y="23499"/>
                  <a:pt x="11066" y="23528"/>
                  <a:pt x="11123" y="23547"/>
                </a:cubicBezTo>
                <a:cubicBezTo>
                  <a:pt x="11304" y="23604"/>
                  <a:pt x="11465" y="23556"/>
                  <a:pt x="11588" y="23404"/>
                </a:cubicBezTo>
                <a:cubicBezTo>
                  <a:pt x="11683" y="23290"/>
                  <a:pt x="11674" y="23167"/>
                  <a:pt x="11683" y="23034"/>
                </a:cubicBezTo>
                <a:cubicBezTo>
                  <a:pt x="11693" y="22891"/>
                  <a:pt x="11645" y="22768"/>
                  <a:pt x="11541" y="22673"/>
                </a:cubicBezTo>
                <a:cubicBezTo>
                  <a:pt x="11455" y="22616"/>
                  <a:pt x="11370" y="22559"/>
                  <a:pt x="11275" y="22502"/>
                </a:cubicBezTo>
                <a:cubicBezTo>
                  <a:pt x="11275" y="22464"/>
                  <a:pt x="11266" y="22416"/>
                  <a:pt x="11256" y="22369"/>
                </a:cubicBezTo>
                <a:cubicBezTo>
                  <a:pt x="11209" y="22131"/>
                  <a:pt x="11294" y="21951"/>
                  <a:pt x="11493" y="21827"/>
                </a:cubicBezTo>
                <a:lnTo>
                  <a:pt x="11778" y="21647"/>
                </a:lnTo>
                <a:cubicBezTo>
                  <a:pt x="12130" y="21428"/>
                  <a:pt x="12462" y="21181"/>
                  <a:pt x="12776" y="20897"/>
                </a:cubicBezTo>
                <a:cubicBezTo>
                  <a:pt x="12966" y="20716"/>
                  <a:pt x="13108" y="20517"/>
                  <a:pt x="13194" y="20260"/>
                </a:cubicBezTo>
                <a:cubicBezTo>
                  <a:pt x="13327" y="19814"/>
                  <a:pt x="13517" y="19386"/>
                  <a:pt x="13650" y="18940"/>
                </a:cubicBezTo>
                <a:cubicBezTo>
                  <a:pt x="13659" y="18902"/>
                  <a:pt x="13678" y="18854"/>
                  <a:pt x="13688" y="18816"/>
                </a:cubicBezTo>
                <a:cubicBezTo>
                  <a:pt x="13954" y="18845"/>
                  <a:pt x="14191" y="18816"/>
                  <a:pt x="14400" y="18664"/>
                </a:cubicBezTo>
                <a:cubicBezTo>
                  <a:pt x="14561" y="18550"/>
                  <a:pt x="14704" y="18408"/>
                  <a:pt x="14827" y="18256"/>
                </a:cubicBezTo>
                <a:cubicBezTo>
                  <a:pt x="15036" y="18009"/>
                  <a:pt x="15150" y="17715"/>
                  <a:pt x="15274" y="17420"/>
                </a:cubicBezTo>
                <a:cubicBezTo>
                  <a:pt x="15388" y="17173"/>
                  <a:pt x="15426" y="16898"/>
                  <a:pt x="15492" y="16641"/>
                </a:cubicBezTo>
                <a:cubicBezTo>
                  <a:pt x="15540" y="16442"/>
                  <a:pt x="15578" y="16242"/>
                  <a:pt x="15587" y="16033"/>
                </a:cubicBezTo>
                <a:cubicBezTo>
                  <a:pt x="15597" y="15730"/>
                  <a:pt x="15578" y="15435"/>
                  <a:pt x="15568" y="15131"/>
                </a:cubicBezTo>
                <a:close/>
                <a:moveTo>
                  <a:pt x="13802" y="9356"/>
                </a:moveTo>
                <a:cubicBezTo>
                  <a:pt x="13821" y="9366"/>
                  <a:pt x="13840" y="9394"/>
                  <a:pt x="13840" y="9413"/>
                </a:cubicBezTo>
                <a:cubicBezTo>
                  <a:pt x="13897" y="9556"/>
                  <a:pt x="13783" y="9736"/>
                  <a:pt x="13631" y="9755"/>
                </a:cubicBezTo>
                <a:cubicBezTo>
                  <a:pt x="13536" y="9774"/>
                  <a:pt x="13431" y="9793"/>
                  <a:pt x="13346" y="9822"/>
                </a:cubicBezTo>
                <a:cubicBezTo>
                  <a:pt x="13099" y="9898"/>
                  <a:pt x="12852" y="9926"/>
                  <a:pt x="12605" y="9945"/>
                </a:cubicBezTo>
                <a:cubicBezTo>
                  <a:pt x="12529" y="9955"/>
                  <a:pt x="12443" y="9955"/>
                  <a:pt x="12434" y="10069"/>
                </a:cubicBezTo>
                <a:cubicBezTo>
                  <a:pt x="12567" y="10164"/>
                  <a:pt x="12700" y="10107"/>
                  <a:pt x="12833" y="10078"/>
                </a:cubicBezTo>
                <a:cubicBezTo>
                  <a:pt x="13013" y="10050"/>
                  <a:pt x="13194" y="10012"/>
                  <a:pt x="13374" y="9983"/>
                </a:cubicBezTo>
                <a:cubicBezTo>
                  <a:pt x="13498" y="9955"/>
                  <a:pt x="13621" y="9926"/>
                  <a:pt x="13745" y="9907"/>
                </a:cubicBezTo>
                <a:cubicBezTo>
                  <a:pt x="13802" y="9898"/>
                  <a:pt x="13868" y="9898"/>
                  <a:pt x="13954" y="9898"/>
                </a:cubicBezTo>
                <a:cubicBezTo>
                  <a:pt x="13925" y="10078"/>
                  <a:pt x="13849" y="10211"/>
                  <a:pt x="13716" y="10306"/>
                </a:cubicBezTo>
                <a:cubicBezTo>
                  <a:pt x="13507" y="10448"/>
                  <a:pt x="13270" y="10515"/>
                  <a:pt x="13042" y="10600"/>
                </a:cubicBezTo>
                <a:cubicBezTo>
                  <a:pt x="12937" y="10629"/>
                  <a:pt x="12833" y="10648"/>
                  <a:pt x="12719" y="10657"/>
                </a:cubicBezTo>
                <a:cubicBezTo>
                  <a:pt x="12320" y="10705"/>
                  <a:pt x="11911" y="10714"/>
                  <a:pt x="11503" y="10657"/>
                </a:cubicBezTo>
                <a:cubicBezTo>
                  <a:pt x="11417" y="10648"/>
                  <a:pt x="11332" y="10648"/>
                  <a:pt x="11247" y="10638"/>
                </a:cubicBezTo>
                <a:cubicBezTo>
                  <a:pt x="10791" y="10610"/>
                  <a:pt x="10363" y="10486"/>
                  <a:pt x="9945" y="10316"/>
                </a:cubicBezTo>
                <a:cubicBezTo>
                  <a:pt x="9793" y="10259"/>
                  <a:pt x="9641" y="10192"/>
                  <a:pt x="9489" y="10126"/>
                </a:cubicBezTo>
                <a:cubicBezTo>
                  <a:pt x="9261" y="10031"/>
                  <a:pt x="9071" y="9888"/>
                  <a:pt x="8881" y="9736"/>
                </a:cubicBezTo>
                <a:cubicBezTo>
                  <a:pt x="8644" y="9546"/>
                  <a:pt x="8464" y="9299"/>
                  <a:pt x="8321" y="9033"/>
                </a:cubicBezTo>
                <a:cubicBezTo>
                  <a:pt x="8283" y="8957"/>
                  <a:pt x="8274" y="8872"/>
                  <a:pt x="8255" y="8796"/>
                </a:cubicBezTo>
                <a:cubicBezTo>
                  <a:pt x="8245" y="8758"/>
                  <a:pt x="8255" y="8710"/>
                  <a:pt x="8245" y="8691"/>
                </a:cubicBezTo>
                <a:cubicBezTo>
                  <a:pt x="8207" y="8634"/>
                  <a:pt x="8226" y="8596"/>
                  <a:pt x="8245" y="8539"/>
                </a:cubicBezTo>
                <a:cubicBezTo>
                  <a:pt x="8283" y="8473"/>
                  <a:pt x="8302" y="8397"/>
                  <a:pt x="8331" y="8330"/>
                </a:cubicBezTo>
                <a:cubicBezTo>
                  <a:pt x="8521" y="8501"/>
                  <a:pt x="8673" y="8710"/>
                  <a:pt x="8891" y="8843"/>
                </a:cubicBezTo>
                <a:cubicBezTo>
                  <a:pt x="9090" y="8967"/>
                  <a:pt x="9318" y="9033"/>
                  <a:pt x="9546" y="9090"/>
                </a:cubicBezTo>
                <a:cubicBezTo>
                  <a:pt x="9774" y="9147"/>
                  <a:pt x="10012" y="9204"/>
                  <a:pt x="10249" y="9233"/>
                </a:cubicBezTo>
                <a:cubicBezTo>
                  <a:pt x="10563" y="9271"/>
                  <a:pt x="10876" y="9290"/>
                  <a:pt x="11180" y="9309"/>
                </a:cubicBezTo>
                <a:cubicBezTo>
                  <a:pt x="11446" y="9328"/>
                  <a:pt x="11702" y="9356"/>
                  <a:pt x="11959" y="9356"/>
                </a:cubicBezTo>
                <a:cubicBezTo>
                  <a:pt x="12348" y="9356"/>
                  <a:pt x="12738" y="9413"/>
                  <a:pt x="13108" y="9252"/>
                </a:cubicBezTo>
                <a:cubicBezTo>
                  <a:pt x="13355" y="9147"/>
                  <a:pt x="13583" y="9242"/>
                  <a:pt x="13802" y="9356"/>
                </a:cubicBezTo>
                <a:close/>
                <a:moveTo>
                  <a:pt x="8093" y="8501"/>
                </a:moveTo>
                <a:cubicBezTo>
                  <a:pt x="8084" y="8520"/>
                  <a:pt x="8084" y="8539"/>
                  <a:pt x="8074" y="8558"/>
                </a:cubicBezTo>
                <a:cubicBezTo>
                  <a:pt x="8008" y="8672"/>
                  <a:pt x="7932" y="8682"/>
                  <a:pt x="7856" y="8587"/>
                </a:cubicBezTo>
                <a:cubicBezTo>
                  <a:pt x="7780" y="8511"/>
                  <a:pt x="7723" y="8425"/>
                  <a:pt x="7675" y="8330"/>
                </a:cubicBezTo>
                <a:cubicBezTo>
                  <a:pt x="7571" y="8131"/>
                  <a:pt x="7485" y="7922"/>
                  <a:pt x="7390" y="7713"/>
                </a:cubicBezTo>
                <a:cubicBezTo>
                  <a:pt x="7381" y="7685"/>
                  <a:pt x="7381" y="7647"/>
                  <a:pt x="7371" y="7647"/>
                </a:cubicBezTo>
                <a:cubicBezTo>
                  <a:pt x="7381" y="7485"/>
                  <a:pt x="7409" y="7466"/>
                  <a:pt x="7542" y="7447"/>
                </a:cubicBezTo>
                <a:cubicBezTo>
                  <a:pt x="7723" y="7419"/>
                  <a:pt x="7903" y="7390"/>
                  <a:pt x="8084" y="7381"/>
                </a:cubicBezTo>
                <a:cubicBezTo>
                  <a:pt x="8179" y="7371"/>
                  <a:pt x="8274" y="7371"/>
                  <a:pt x="8369" y="7381"/>
                </a:cubicBezTo>
                <a:cubicBezTo>
                  <a:pt x="8492" y="7400"/>
                  <a:pt x="8530" y="7485"/>
                  <a:pt x="8502" y="7618"/>
                </a:cubicBezTo>
                <a:cubicBezTo>
                  <a:pt x="8464" y="7808"/>
                  <a:pt x="8359" y="7969"/>
                  <a:pt x="8274" y="8140"/>
                </a:cubicBezTo>
                <a:cubicBezTo>
                  <a:pt x="8217" y="8264"/>
                  <a:pt x="8150" y="8378"/>
                  <a:pt x="8093" y="8501"/>
                </a:cubicBezTo>
                <a:close/>
                <a:moveTo>
                  <a:pt x="1796" y="8995"/>
                </a:moveTo>
                <a:cubicBezTo>
                  <a:pt x="1615" y="8824"/>
                  <a:pt x="1511" y="8625"/>
                  <a:pt x="1444" y="8397"/>
                </a:cubicBezTo>
                <a:cubicBezTo>
                  <a:pt x="1397" y="8216"/>
                  <a:pt x="1340" y="8026"/>
                  <a:pt x="1321" y="7846"/>
                </a:cubicBezTo>
                <a:cubicBezTo>
                  <a:pt x="1302" y="7637"/>
                  <a:pt x="1321" y="7419"/>
                  <a:pt x="1321" y="7210"/>
                </a:cubicBezTo>
                <a:cubicBezTo>
                  <a:pt x="1321" y="7115"/>
                  <a:pt x="1330" y="7029"/>
                  <a:pt x="1340" y="6944"/>
                </a:cubicBezTo>
                <a:cubicBezTo>
                  <a:pt x="1368" y="6649"/>
                  <a:pt x="1435" y="6364"/>
                  <a:pt x="1530" y="6089"/>
                </a:cubicBezTo>
                <a:cubicBezTo>
                  <a:pt x="1596" y="5899"/>
                  <a:pt x="1644" y="5699"/>
                  <a:pt x="1710" y="5509"/>
                </a:cubicBezTo>
                <a:cubicBezTo>
                  <a:pt x="1796" y="5224"/>
                  <a:pt x="1948" y="4968"/>
                  <a:pt x="2071" y="4702"/>
                </a:cubicBezTo>
                <a:cubicBezTo>
                  <a:pt x="2185" y="4465"/>
                  <a:pt x="2299" y="4246"/>
                  <a:pt x="2318" y="3980"/>
                </a:cubicBezTo>
                <a:cubicBezTo>
                  <a:pt x="2318" y="3876"/>
                  <a:pt x="2347" y="3762"/>
                  <a:pt x="2375" y="3657"/>
                </a:cubicBezTo>
                <a:cubicBezTo>
                  <a:pt x="2404" y="3572"/>
                  <a:pt x="2385" y="3496"/>
                  <a:pt x="2366" y="3410"/>
                </a:cubicBezTo>
                <a:cubicBezTo>
                  <a:pt x="2290" y="3201"/>
                  <a:pt x="2138" y="3030"/>
                  <a:pt x="1986" y="2869"/>
                </a:cubicBezTo>
                <a:cubicBezTo>
                  <a:pt x="1957" y="2840"/>
                  <a:pt x="1910" y="2831"/>
                  <a:pt x="1872" y="2831"/>
                </a:cubicBezTo>
                <a:cubicBezTo>
                  <a:pt x="1815" y="2831"/>
                  <a:pt x="1758" y="2840"/>
                  <a:pt x="1691" y="2831"/>
                </a:cubicBezTo>
                <a:cubicBezTo>
                  <a:pt x="1539" y="2812"/>
                  <a:pt x="1387" y="2793"/>
                  <a:pt x="1235" y="2745"/>
                </a:cubicBezTo>
                <a:cubicBezTo>
                  <a:pt x="1008" y="2688"/>
                  <a:pt x="932" y="2489"/>
                  <a:pt x="1046" y="2280"/>
                </a:cubicBezTo>
                <a:cubicBezTo>
                  <a:pt x="1103" y="2185"/>
                  <a:pt x="1141" y="2071"/>
                  <a:pt x="1292" y="2071"/>
                </a:cubicBezTo>
                <a:cubicBezTo>
                  <a:pt x="1368" y="2062"/>
                  <a:pt x="1425" y="2090"/>
                  <a:pt x="1482" y="2147"/>
                </a:cubicBezTo>
                <a:cubicBezTo>
                  <a:pt x="1530" y="2204"/>
                  <a:pt x="1587" y="2204"/>
                  <a:pt x="1634" y="2147"/>
                </a:cubicBezTo>
                <a:cubicBezTo>
                  <a:pt x="1672" y="2109"/>
                  <a:pt x="1653" y="2052"/>
                  <a:pt x="1596" y="2005"/>
                </a:cubicBezTo>
                <a:cubicBezTo>
                  <a:pt x="1520" y="1948"/>
                  <a:pt x="1444" y="1891"/>
                  <a:pt x="1378" y="1824"/>
                </a:cubicBezTo>
                <a:cubicBezTo>
                  <a:pt x="1122" y="1625"/>
                  <a:pt x="1036" y="1112"/>
                  <a:pt x="1264" y="846"/>
                </a:cubicBezTo>
                <a:cubicBezTo>
                  <a:pt x="1378" y="722"/>
                  <a:pt x="1501" y="684"/>
                  <a:pt x="1663" y="694"/>
                </a:cubicBezTo>
                <a:cubicBezTo>
                  <a:pt x="1986" y="722"/>
                  <a:pt x="2071" y="969"/>
                  <a:pt x="2157" y="1216"/>
                </a:cubicBezTo>
                <a:cubicBezTo>
                  <a:pt x="2176" y="1254"/>
                  <a:pt x="2185" y="1292"/>
                  <a:pt x="2185" y="1330"/>
                </a:cubicBezTo>
                <a:cubicBezTo>
                  <a:pt x="2185" y="1425"/>
                  <a:pt x="2242" y="1463"/>
                  <a:pt x="2356" y="1463"/>
                </a:cubicBezTo>
                <a:cubicBezTo>
                  <a:pt x="2366" y="1416"/>
                  <a:pt x="2375" y="1368"/>
                  <a:pt x="2385" y="1321"/>
                </a:cubicBezTo>
                <a:cubicBezTo>
                  <a:pt x="2413" y="1074"/>
                  <a:pt x="2480" y="846"/>
                  <a:pt x="2689" y="684"/>
                </a:cubicBezTo>
                <a:cubicBezTo>
                  <a:pt x="2708" y="665"/>
                  <a:pt x="2736" y="646"/>
                  <a:pt x="2765" y="627"/>
                </a:cubicBezTo>
                <a:cubicBezTo>
                  <a:pt x="2831" y="599"/>
                  <a:pt x="2926" y="618"/>
                  <a:pt x="2955" y="703"/>
                </a:cubicBezTo>
                <a:cubicBezTo>
                  <a:pt x="3012" y="827"/>
                  <a:pt x="3040" y="960"/>
                  <a:pt x="3059" y="1112"/>
                </a:cubicBezTo>
                <a:cubicBezTo>
                  <a:pt x="3031" y="1093"/>
                  <a:pt x="3002" y="1064"/>
                  <a:pt x="2974" y="1055"/>
                </a:cubicBezTo>
                <a:cubicBezTo>
                  <a:pt x="2869" y="998"/>
                  <a:pt x="2765" y="1017"/>
                  <a:pt x="2698" y="1112"/>
                </a:cubicBezTo>
                <a:cubicBezTo>
                  <a:pt x="2546" y="1321"/>
                  <a:pt x="2470" y="1568"/>
                  <a:pt x="2461" y="1834"/>
                </a:cubicBezTo>
                <a:cubicBezTo>
                  <a:pt x="2451" y="1910"/>
                  <a:pt x="2518" y="1948"/>
                  <a:pt x="2584" y="1910"/>
                </a:cubicBezTo>
                <a:cubicBezTo>
                  <a:pt x="2689" y="1843"/>
                  <a:pt x="2803" y="1767"/>
                  <a:pt x="2888" y="1672"/>
                </a:cubicBezTo>
                <a:cubicBezTo>
                  <a:pt x="2964" y="1587"/>
                  <a:pt x="3021" y="1463"/>
                  <a:pt x="3088" y="1349"/>
                </a:cubicBezTo>
                <a:cubicBezTo>
                  <a:pt x="3126" y="1539"/>
                  <a:pt x="3078" y="1710"/>
                  <a:pt x="3012" y="1872"/>
                </a:cubicBezTo>
                <a:cubicBezTo>
                  <a:pt x="3002" y="1900"/>
                  <a:pt x="2964" y="1910"/>
                  <a:pt x="2945" y="1938"/>
                </a:cubicBezTo>
                <a:cubicBezTo>
                  <a:pt x="2888" y="1986"/>
                  <a:pt x="2888" y="2081"/>
                  <a:pt x="2945" y="2128"/>
                </a:cubicBezTo>
                <a:cubicBezTo>
                  <a:pt x="3107" y="2261"/>
                  <a:pt x="3249" y="2422"/>
                  <a:pt x="3468" y="2489"/>
                </a:cubicBezTo>
                <a:cubicBezTo>
                  <a:pt x="3629" y="2536"/>
                  <a:pt x="3781" y="2622"/>
                  <a:pt x="3933" y="2698"/>
                </a:cubicBezTo>
                <a:cubicBezTo>
                  <a:pt x="4018" y="2745"/>
                  <a:pt x="4085" y="2821"/>
                  <a:pt x="4180" y="2897"/>
                </a:cubicBezTo>
                <a:cubicBezTo>
                  <a:pt x="4189" y="2869"/>
                  <a:pt x="4189" y="2850"/>
                  <a:pt x="4208" y="2821"/>
                </a:cubicBezTo>
                <a:cubicBezTo>
                  <a:pt x="4503" y="2926"/>
                  <a:pt x="4797" y="3049"/>
                  <a:pt x="5101" y="3135"/>
                </a:cubicBezTo>
                <a:cubicBezTo>
                  <a:pt x="5405" y="3220"/>
                  <a:pt x="5700" y="3306"/>
                  <a:pt x="6032" y="3296"/>
                </a:cubicBezTo>
                <a:cubicBezTo>
                  <a:pt x="6013" y="3353"/>
                  <a:pt x="6004" y="3391"/>
                  <a:pt x="5985" y="3448"/>
                </a:cubicBezTo>
                <a:cubicBezTo>
                  <a:pt x="6108" y="3458"/>
                  <a:pt x="6070" y="3353"/>
                  <a:pt x="6099" y="3325"/>
                </a:cubicBezTo>
                <a:cubicBezTo>
                  <a:pt x="6412" y="3315"/>
                  <a:pt x="6725" y="3306"/>
                  <a:pt x="7029" y="3287"/>
                </a:cubicBezTo>
                <a:cubicBezTo>
                  <a:pt x="7172" y="3287"/>
                  <a:pt x="7305" y="3258"/>
                  <a:pt x="7447" y="3239"/>
                </a:cubicBezTo>
                <a:cubicBezTo>
                  <a:pt x="7542" y="3230"/>
                  <a:pt x="7647" y="3220"/>
                  <a:pt x="7761" y="3211"/>
                </a:cubicBezTo>
                <a:cubicBezTo>
                  <a:pt x="7770" y="3315"/>
                  <a:pt x="7770" y="3410"/>
                  <a:pt x="7789" y="3505"/>
                </a:cubicBezTo>
                <a:cubicBezTo>
                  <a:pt x="7789" y="3524"/>
                  <a:pt x="7818" y="3543"/>
                  <a:pt x="7837" y="3572"/>
                </a:cubicBezTo>
                <a:cubicBezTo>
                  <a:pt x="7856" y="3543"/>
                  <a:pt x="7875" y="3515"/>
                  <a:pt x="7875" y="3496"/>
                </a:cubicBezTo>
                <a:cubicBezTo>
                  <a:pt x="7875" y="3401"/>
                  <a:pt x="7856" y="3306"/>
                  <a:pt x="7846" y="3220"/>
                </a:cubicBezTo>
                <a:cubicBezTo>
                  <a:pt x="7951" y="3144"/>
                  <a:pt x="8036" y="3116"/>
                  <a:pt x="8226" y="3106"/>
                </a:cubicBezTo>
                <a:cubicBezTo>
                  <a:pt x="8302" y="3182"/>
                  <a:pt x="8179" y="3296"/>
                  <a:pt x="8293" y="3382"/>
                </a:cubicBezTo>
                <a:cubicBezTo>
                  <a:pt x="8312" y="3277"/>
                  <a:pt x="8331" y="3192"/>
                  <a:pt x="8350" y="3087"/>
                </a:cubicBezTo>
                <a:cubicBezTo>
                  <a:pt x="8530" y="3049"/>
                  <a:pt x="8720" y="3011"/>
                  <a:pt x="8900" y="2973"/>
                </a:cubicBezTo>
                <a:cubicBezTo>
                  <a:pt x="9166" y="2907"/>
                  <a:pt x="9432" y="2840"/>
                  <a:pt x="9689" y="2764"/>
                </a:cubicBezTo>
                <a:cubicBezTo>
                  <a:pt x="9793" y="2726"/>
                  <a:pt x="9888" y="2660"/>
                  <a:pt x="9993" y="2603"/>
                </a:cubicBezTo>
                <a:cubicBezTo>
                  <a:pt x="10183" y="2508"/>
                  <a:pt x="10401" y="2451"/>
                  <a:pt x="10572" y="2309"/>
                </a:cubicBezTo>
                <a:cubicBezTo>
                  <a:pt x="10743" y="2185"/>
                  <a:pt x="10905" y="2052"/>
                  <a:pt x="11038" y="1891"/>
                </a:cubicBezTo>
                <a:cubicBezTo>
                  <a:pt x="11066" y="1853"/>
                  <a:pt x="11085" y="1805"/>
                  <a:pt x="11114" y="1748"/>
                </a:cubicBezTo>
                <a:cubicBezTo>
                  <a:pt x="11133" y="1748"/>
                  <a:pt x="11171" y="1748"/>
                  <a:pt x="11190" y="1739"/>
                </a:cubicBezTo>
                <a:cubicBezTo>
                  <a:pt x="11247" y="1710"/>
                  <a:pt x="11275" y="1672"/>
                  <a:pt x="11247" y="1606"/>
                </a:cubicBezTo>
                <a:cubicBezTo>
                  <a:pt x="11209" y="1530"/>
                  <a:pt x="11180" y="1444"/>
                  <a:pt x="11152" y="1359"/>
                </a:cubicBezTo>
                <a:cubicBezTo>
                  <a:pt x="10990" y="931"/>
                  <a:pt x="11152" y="580"/>
                  <a:pt x="11493" y="361"/>
                </a:cubicBezTo>
                <a:cubicBezTo>
                  <a:pt x="11607" y="295"/>
                  <a:pt x="11712" y="314"/>
                  <a:pt x="11740" y="437"/>
                </a:cubicBezTo>
                <a:cubicBezTo>
                  <a:pt x="11788" y="589"/>
                  <a:pt x="11816" y="741"/>
                  <a:pt x="11835" y="893"/>
                </a:cubicBezTo>
                <a:cubicBezTo>
                  <a:pt x="11845" y="1007"/>
                  <a:pt x="11826" y="1121"/>
                  <a:pt x="11826" y="1235"/>
                </a:cubicBezTo>
                <a:cubicBezTo>
                  <a:pt x="11826" y="1340"/>
                  <a:pt x="11854" y="1349"/>
                  <a:pt x="11987" y="1321"/>
                </a:cubicBezTo>
                <a:cubicBezTo>
                  <a:pt x="11997" y="1235"/>
                  <a:pt x="12016" y="1150"/>
                  <a:pt x="12035" y="1064"/>
                </a:cubicBezTo>
                <a:cubicBezTo>
                  <a:pt x="12073" y="808"/>
                  <a:pt x="12196" y="608"/>
                  <a:pt x="12377" y="428"/>
                </a:cubicBezTo>
                <a:cubicBezTo>
                  <a:pt x="12519" y="295"/>
                  <a:pt x="12652" y="257"/>
                  <a:pt x="12766" y="323"/>
                </a:cubicBezTo>
                <a:cubicBezTo>
                  <a:pt x="12918" y="409"/>
                  <a:pt x="12975" y="570"/>
                  <a:pt x="12947" y="760"/>
                </a:cubicBezTo>
                <a:cubicBezTo>
                  <a:pt x="12899" y="998"/>
                  <a:pt x="12757" y="1178"/>
                  <a:pt x="12605" y="1368"/>
                </a:cubicBezTo>
                <a:cubicBezTo>
                  <a:pt x="12529" y="1463"/>
                  <a:pt x="12424" y="1549"/>
                  <a:pt x="12329" y="1644"/>
                </a:cubicBezTo>
                <a:cubicBezTo>
                  <a:pt x="12301" y="1672"/>
                  <a:pt x="12263" y="1720"/>
                  <a:pt x="12301" y="1758"/>
                </a:cubicBezTo>
                <a:cubicBezTo>
                  <a:pt x="12320" y="1796"/>
                  <a:pt x="12377" y="1815"/>
                  <a:pt x="12415" y="1805"/>
                </a:cubicBezTo>
                <a:cubicBezTo>
                  <a:pt x="12462" y="1796"/>
                  <a:pt x="12500" y="1767"/>
                  <a:pt x="12538" y="1739"/>
                </a:cubicBezTo>
                <a:cubicBezTo>
                  <a:pt x="12719" y="1577"/>
                  <a:pt x="12918" y="1454"/>
                  <a:pt x="13156" y="1387"/>
                </a:cubicBezTo>
                <a:cubicBezTo>
                  <a:pt x="13393" y="1330"/>
                  <a:pt x="13593" y="1549"/>
                  <a:pt x="13536" y="1777"/>
                </a:cubicBezTo>
                <a:cubicBezTo>
                  <a:pt x="13479" y="1976"/>
                  <a:pt x="13384" y="2147"/>
                  <a:pt x="13175" y="2185"/>
                </a:cubicBezTo>
                <a:cubicBezTo>
                  <a:pt x="12947" y="2233"/>
                  <a:pt x="12709" y="2261"/>
                  <a:pt x="12472" y="2214"/>
                </a:cubicBezTo>
                <a:cubicBezTo>
                  <a:pt x="12348" y="2195"/>
                  <a:pt x="12329" y="2223"/>
                  <a:pt x="12348" y="2337"/>
                </a:cubicBezTo>
                <a:cubicBezTo>
                  <a:pt x="12358" y="2384"/>
                  <a:pt x="12348" y="2432"/>
                  <a:pt x="12339" y="2470"/>
                </a:cubicBezTo>
                <a:cubicBezTo>
                  <a:pt x="12272" y="2669"/>
                  <a:pt x="12215" y="2878"/>
                  <a:pt x="12234" y="3097"/>
                </a:cubicBezTo>
                <a:cubicBezTo>
                  <a:pt x="12263" y="3401"/>
                  <a:pt x="12339" y="3676"/>
                  <a:pt x="12481" y="3942"/>
                </a:cubicBezTo>
                <a:cubicBezTo>
                  <a:pt x="12671" y="4275"/>
                  <a:pt x="12861" y="4607"/>
                  <a:pt x="13042" y="4940"/>
                </a:cubicBezTo>
                <a:cubicBezTo>
                  <a:pt x="13099" y="5034"/>
                  <a:pt x="13127" y="5148"/>
                  <a:pt x="13175" y="5253"/>
                </a:cubicBezTo>
                <a:cubicBezTo>
                  <a:pt x="13289" y="5547"/>
                  <a:pt x="13431" y="5832"/>
                  <a:pt x="13517" y="6146"/>
                </a:cubicBezTo>
                <a:cubicBezTo>
                  <a:pt x="13612" y="6488"/>
                  <a:pt x="13669" y="6839"/>
                  <a:pt x="13726" y="7200"/>
                </a:cubicBezTo>
                <a:cubicBezTo>
                  <a:pt x="13745" y="7362"/>
                  <a:pt x="13726" y="7533"/>
                  <a:pt x="13697" y="7694"/>
                </a:cubicBezTo>
                <a:cubicBezTo>
                  <a:pt x="13650" y="7903"/>
                  <a:pt x="13593" y="8121"/>
                  <a:pt x="13498" y="8311"/>
                </a:cubicBezTo>
                <a:cubicBezTo>
                  <a:pt x="13346" y="8596"/>
                  <a:pt x="13175" y="8881"/>
                  <a:pt x="12899" y="9062"/>
                </a:cubicBezTo>
                <a:cubicBezTo>
                  <a:pt x="12861" y="9081"/>
                  <a:pt x="12833" y="9100"/>
                  <a:pt x="12814" y="9128"/>
                </a:cubicBezTo>
                <a:cubicBezTo>
                  <a:pt x="12766" y="9195"/>
                  <a:pt x="12700" y="9195"/>
                  <a:pt x="12614" y="9176"/>
                </a:cubicBezTo>
                <a:cubicBezTo>
                  <a:pt x="12728" y="9043"/>
                  <a:pt x="12833" y="8919"/>
                  <a:pt x="12918" y="8786"/>
                </a:cubicBezTo>
                <a:cubicBezTo>
                  <a:pt x="13032" y="8634"/>
                  <a:pt x="13118" y="8463"/>
                  <a:pt x="13165" y="8273"/>
                </a:cubicBezTo>
                <a:cubicBezTo>
                  <a:pt x="13175" y="8245"/>
                  <a:pt x="13165" y="8216"/>
                  <a:pt x="13156" y="8159"/>
                </a:cubicBezTo>
                <a:cubicBezTo>
                  <a:pt x="13089" y="8226"/>
                  <a:pt x="13070" y="8292"/>
                  <a:pt x="13061" y="8359"/>
                </a:cubicBezTo>
                <a:cubicBezTo>
                  <a:pt x="13042" y="8501"/>
                  <a:pt x="12966" y="8615"/>
                  <a:pt x="12890" y="8720"/>
                </a:cubicBezTo>
                <a:cubicBezTo>
                  <a:pt x="12814" y="8824"/>
                  <a:pt x="12738" y="8919"/>
                  <a:pt x="12662" y="9024"/>
                </a:cubicBezTo>
                <a:cubicBezTo>
                  <a:pt x="12586" y="9128"/>
                  <a:pt x="12481" y="9166"/>
                  <a:pt x="12358" y="9157"/>
                </a:cubicBezTo>
                <a:cubicBezTo>
                  <a:pt x="12225" y="9138"/>
                  <a:pt x="12092" y="9128"/>
                  <a:pt x="11959" y="9109"/>
                </a:cubicBezTo>
                <a:cubicBezTo>
                  <a:pt x="11902" y="9109"/>
                  <a:pt x="11845" y="9100"/>
                  <a:pt x="11788" y="9138"/>
                </a:cubicBezTo>
                <a:cubicBezTo>
                  <a:pt x="11750" y="9166"/>
                  <a:pt x="11693" y="9166"/>
                  <a:pt x="11645" y="9157"/>
                </a:cubicBezTo>
                <a:cubicBezTo>
                  <a:pt x="11171" y="9138"/>
                  <a:pt x="10705" y="9128"/>
                  <a:pt x="10240" y="9100"/>
                </a:cubicBezTo>
                <a:cubicBezTo>
                  <a:pt x="10050" y="9081"/>
                  <a:pt x="9869" y="9024"/>
                  <a:pt x="9689" y="8976"/>
                </a:cubicBezTo>
                <a:cubicBezTo>
                  <a:pt x="9556" y="8948"/>
                  <a:pt x="9432" y="8900"/>
                  <a:pt x="9299" y="8853"/>
                </a:cubicBezTo>
                <a:cubicBezTo>
                  <a:pt x="9100" y="8777"/>
                  <a:pt x="8910" y="8682"/>
                  <a:pt x="8768" y="8501"/>
                </a:cubicBezTo>
                <a:cubicBezTo>
                  <a:pt x="8806" y="8520"/>
                  <a:pt x="8844" y="8530"/>
                  <a:pt x="8881" y="8549"/>
                </a:cubicBezTo>
                <a:cubicBezTo>
                  <a:pt x="8957" y="8596"/>
                  <a:pt x="9024" y="8644"/>
                  <a:pt x="9109" y="8682"/>
                </a:cubicBezTo>
                <a:cubicBezTo>
                  <a:pt x="9138" y="8701"/>
                  <a:pt x="9176" y="8710"/>
                  <a:pt x="9214" y="8701"/>
                </a:cubicBezTo>
                <a:cubicBezTo>
                  <a:pt x="9280" y="8682"/>
                  <a:pt x="9337" y="8691"/>
                  <a:pt x="9404" y="8710"/>
                </a:cubicBezTo>
                <a:cubicBezTo>
                  <a:pt x="9451" y="8720"/>
                  <a:pt x="9499" y="8701"/>
                  <a:pt x="9556" y="8672"/>
                </a:cubicBezTo>
                <a:cubicBezTo>
                  <a:pt x="9461" y="8653"/>
                  <a:pt x="9366" y="8615"/>
                  <a:pt x="9261" y="8644"/>
                </a:cubicBezTo>
                <a:cubicBezTo>
                  <a:pt x="9176" y="8672"/>
                  <a:pt x="9100" y="8644"/>
                  <a:pt x="9033" y="8577"/>
                </a:cubicBezTo>
                <a:cubicBezTo>
                  <a:pt x="8986" y="8539"/>
                  <a:pt x="8938" y="8501"/>
                  <a:pt x="8881" y="8473"/>
                </a:cubicBezTo>
                <a:cubicBezTo>
                  <a:pt x="8844" y="8444"/>
                  <a:pt x="8796" y="8406"/>
                  <a:pt x="8758" y="8425"/>
                </a:cubicBezTo>
                <a:cubicBezTo>
                  <a:pt x="8644" y="8463"/>
                  <a:pt x="8625" y="8378"/>
                  <a:pt x="8587" y="8311"/>
                </a:cubicBezTo>
                <a:cubicBezTo>
                  <a:pt x="8578" y="8292"/>
                  <a:pt x="8578" y="8254"/>
                  <a:pt x="8559" y="8245"/>
                </a:cubicBezTo>
                <a:cubicBezTo>
                  <a:pt x="8445" y="8150"/>
                  <a:pt x="8483" y="8055"/>
                  <a:pt x="8530" y="7950"/>
                </a:cubicBezTo>
                <a:cubicBezTo>
                  <a:pt x="8568" y="7865"/>
                  <a:pt x="8606" y="7770"/>
                  <a:pt x="8644" y="7685"/>
                </a:cubicBezTo>
                <a:cubicBezTo>
                  <a:pt x="8768" y="7694"/>
                  <a:pt x="8872" y="7703"/>
                  <a:pt x="8976" y="7713"/>
                </a:cubicBezTo>
                <a:cubicBezTo>
                  <a:pt x="8976" y="7827"/>
                  <a:pt x="8957" y="7950"/>
                  <a:pt x="8976" y="8074"/>
                </a:cubicBezTo>
                <a:cubicBezTo>
                  <a:pt x="8995" y="8226"/>
                  <a:pt x="9100" y="8311"/>
                  <a:pt x="9233" y="8321"/>
                </a:cubicBezTo>
                <a:cubicBezTo>
                  <a:pt x="9318" y="8330"/>
                  <a:pt x="9385" y="8292"/>
                  <a:pt x="9442" y="8235"/>
                </a:cubicBezTo>
                <a:cubicBezTo>
                  <a:pt x="9489" y="8197"/>
                  <a:pt x="9527" y="8150"/>
                  <a:pt x="9565" y="8102"/>
                </a:cubicBezTo>
                <a:cubicBezTo>
                  <a:pt x="9879" y="8634"/>
                  <a:pt x="10078" y="8672"/>
                  <a:pt x="10487" y="8292"/>
                </a:cubicBezTo>
                <a:cubicBezTo>
                  <a:pt x="10544" y="8463"/>
                  <a:pt x="10686" y="8539"/>
                  <a:pt x="10819" y="8615"/>
                </a:cubicBezTo>
                <a:cubicBezTo>
                  <a:pt x="10933" y="8682"/>
                  <a:pt x="11028" y="8672"/>
                  <a:pt x="11123" y="8587"/>
                </a:cubicBezTo>
                <a:cubicBezTo>
                  <a:pt x="11247" y="8473"/>
                  <a:pt x="11323" y="8330"/>
                  <a:pt x="11389" y="8150"/>
                </a:cubicBezTo>
                <a:cubicBezTo>
                  <a:pt x="11408" y="8178"/>
                  <a:pt x="11427" y="8197"/>
                  <a:pt x="11446" y="8226"/>
                </a:cubicBezTo>
                <a:cubicBezTo>
                  <a:pt x="11522" y="8311"/>
                  <a:pt x="11607" y="8368"/>
                  <a:pt x="11731" y="8321"/>
                </a:cubicBezTo>
                <a:cubicBezTo>
                  <a:pt x="11750" y="8321"/>
                  <a:pt x="11759" y="8321"/>
                  <a:pt x="11778" y="8321"/>
                </a:cubicBezTo>
                <a:cubicBezTo>
                  <a:pt x="12016" y="8273"/>
                  <a:pt x="12101" y="8188"/>
                  <a:pt x="12111" y="7941"/>
                </a:cubicBezTo>
                <a:cubicBezTo>
                  <a:pt x="12111" y="7846"/>
                  <a:pt x="12111" y="7741"/>
                  <a:pt x="12111" y="7637"/>
                </a:cubicBezTo>
                <a:cubicBezTo>
                  <a:pt x="12168" y="7656"/>
                  <a:pt x="12215" y="7675"/>
                  <a:pt x="12263" y="7694"/>
                </a:cubicBezTo>
                <a:cubicBezTo>
                  <a:pt x="12386" y="7751"/>
                  <a:pt x="12510" y="7713"/>
                  <a:pt x="12605" y="7628"/>
                </a:cubicBezTo>
                <a:cubicBezTo>
                  <a:pt x="12719" y="7542"/>
                  <a:pt x="12747" y="7419"/>
                  <a:pt x="12700" y="7295"/>
                </a:cubicBezTo>
                <a:cubicBezTo>
                  <a:pt x="12671" y="7191"/>
                  <a:pt x="12624" y="7086"/>
                  <a:pt x="12576" y="6991"/>
                </a:cubicBezTo>
                <a:cubicBezTo>
                  <a:pt x="12548" y="6934"/>
                  <a:pt x="12510" y="6887"/>
                  <a:pt x="12481" y="6830"/>
                </a:cubicBezTo>
                <a:cubicBezTo>
                  <a:pt x="12576" y="6801"/>
                  <a:pt x="12671" y="6773"/>
                  <a:pt x="12757" y="6744"/>
                </a:cubicBezTo>
                <a:cubicBezTo>
                  <a:pt x="12833" y="6716"/>
                  <a:pt x="12871" y="6649"/>
                  <a:pt x="12880" y="6564"/>
                </a:cubicBezTo>
                <a:cubicBezTo>
                  <a:pt x="12890" y="6307"/>
                  <a:pt x="12833" y="6108"/>
                  <a:pt x="12576" y="5984"/>
                </a:cubicBezTo>
                <a:cubicBezTo>
                  <a:pt x="12662" y="5870"/>
                  <a:pt x="12690" y="5747"/>
                  <a:pt x="12709" y="5614"/>
                </a:cubicBezTo>
                <a:cubicBezTo>
                  <a:pt x="12747" y="5281"/>
                  <a:pt x="12586" y="5139"/>
                  <a:pt x="12348" y="5120"/>
                </a:cubicBezTo>
                <a:cubicBezTo>
                  <a:pt x="12301" y="5120"/>
                  <a:pt x="12253" y="5110"/>
                  <a:pt x="12206" y="5110"/>
                </a:cubicBezTo>
                <a:cubicBezTo>
                  <a:pt x="12206" y="5101"/>
                  <a:pt x="12196" y="5082"/>
                  <a:pt x="12196" y="5082"/>
                </a:cubicBezTo>
                <a:cubicBezTo>
                  <a:pt x="12272" y="4987"/>
                  <a:pt x="12301" y="4883"/>
                  <a:pt x="12234" y="4778"/>
                </a:cubicBezTo>
                <a:cubicBezTo>
                  <a:pt x="12149" y="4655"/>
                  <a:pt x="12035" y="4550"/>
                  <a:pt x="11873" y="4569"/>
                </a:cubicBezTo>
                <a:cubicBezTo>
                  <a:pt x="11759" y="4579"/>
                  <a:pt x="11645" y="4607"/>
                  <a:pt x="11522" y="4636"/>
                </a:cubicBezTo>
                <a:cubicBezTo>
                  <a:pt x="11512" y="4446"/>
                  <a:pt x="11474" y="4237"/>
                  <a:pt x="11266" y="4180"/>
                </a:cubicBezTo>
                <a:cubicBezTo>
                  <a:pt x="10990" y="4113"/>
                  <a:pt x="10762" y="4189"/>
                  <a:pt x="10620" y="4474"/>
                </a:cubicBezTo>
                <a:cubicBezTo>
                  <a:pt x="10563" y="4341"/>
                  <a:pt x="10515" y="4218"/>
                  <a:pt x="10449" y="4113"/>
                </a:cubicBezTo>
                <a:cubicBezTo>
                  <a:pt x="10306" y="3904"/>
                  <a:pt x="10202" y="3942"/>
                  <a:pt x="10040" y="4075"/>
                </a:cubicBezTo>
                <a:cubicBezTo>
                  <a:pt x="9993" y="4123"/>
                  <a:pt x="9964" y="4199"/>
                  <a:pt x="9945" y="4265"/>
                </a:cubicBezTo>
                <a:cubicBezTo>
                  <a:pt x="9917" y="4332"/>
                  <a:pt x="9917" y="4398"/>
                  <a:pt x="9907" y="4484"/>
                </a:cubicBezTo>
                <a:cubicBezTo>
                  <a:pt x="9736" y="4284"/>
                  <a:pt x="9527" y="4370"/>
                  <a:pt x="9328" y="4379"/>
                </a:cubicBezTo>
                <a:cubicBezTo>
                  <a:pt x="9290" y="4379"/>
                  <a:pt x="9242" y="4436"/>
                  <a:pt x="9214" y="4474"/>
                </a:cubicBezTo>
                <a:cubicBezTo>
                  <a:pt x="9138" y="4588"/>
                  <a:pt x="9081" y="4712"/>
                  <a:pt x="9090" y="4854"/>
                </a:cubicBezTo>
                <a:cubicBezTo>
                  <a:pt x="9100" y="4883"/>
                  <a:pt x="9090" y="4911"/>
                  <a:pt x="9090" y="4949"/>
                </a:cubicBezTo>
                <a:cubicBezTo>
                  <a:pt x="9005" y="4930"/>
                  <a:pt x="8929" y="4902"/>
                  <a:pt x="8844" y="4883"/>
                </a:cubicBezTo>
                <a:cubicBezTo>
                  <a:pt x="8739" y="4854"/>
                  <a:pt x="8644" y="4883"/>
                  <a:pt x="8578" y="4968"/>
                </a:cubicBezTo>
                <a:cubicBezTo>
                  <a:pt x="8511" y="5063"/>
                  <a:pt x="8530" y="5215"/>
                  <a:pt x="8606" y="5300"/>
                </a:cubicBezTo>
                <a:cubicBezTo>
                  <a:pt x="8644" y="5357"/>
                  <a:pt x="8692" y="5405"/>
                  <a:pt x="8739" y="5471"/>
                </a:cubicBezTo>
                <a:cubicBezTo>
                  <a:pt x="8578" y="5585"/>
                  <a:pt x="8454" y="5690"/>
                  <a:pt x="8416" y="5889"/>
                </a:cubicBezTo>
                <a:cubicBezTo>
                  <a:pt x="8369" y="6108"/>
                  <a:pt x="8521" y="6222"/>
                  <a:pt x="8606" y="6383"/>
                </a:cubicBezTo>
                <a:cubicBezTo>
                  <a:pt x="8559" y="6431"/>
                  <a:pt x="8502" y="6488"/>
                  <a:pt x="8445" y="6545"/>
                </a:cubicBezTo>
                <a:cubicBezTo>
                  <a:pt x="8340" y="6659"/>
                  <a:pt x="8274" y="6801"/>
                  <a:pt x="8293" y="6963"/>
                </a:cubicBezTo>
                <a:cubicBezTo>
                  <a:pt x="8312" y="7077"/>
                  <a:pt x="8350" y="7115"/>
                  <a:pt x="8454" y="7115"/>
                </a:cubicBezTo>
                <a:cubicBezTo>
                  <a:pt x="8549" y="7124"/>
                  <a:pt x="8644" y="7115"/>
                  <a:pt x="8739" y="7115"/>
                </a:cubicBezTo>
                <a:cubicBezTo>
                  <a:pt x="8711" y="7229"/>
                  <a:pt x="8682" y="7314"/>
                  <a:pt x="8654" y="7409"/>
                </a:cubicBezTo>
                <a:cubicBezTo>
                  <a:pt x="8540" y="7181"/>
                  <a:pt x="8321" y="7219"/>
                  <a:pt x="8122" y="7219"/>
                </a:cubicBezTo>
                <a:cubicBezTo>
                  <a:pt x="7998" y="7210"/>
                  <a:pt x="7875" y="7248"/>
                  <a:pt x="7751" y="7267"/>
                </a:cubicBezTo>
                <a:cubicBezTo>
                  <a:pt x="7628" y="7286"/>
                  <a:pt x="7504" y="7286"/>
                  <a:pt x="7400" y="7257"/>
                </a:cubicBezTo>
                <a:cubicBezTo>
                  <a:pt x="7381" y="7077"/>
                  <a:pt x="7390" y="6896"/>
                  <a:pt x="7362" y="6725"/>
                </a:cubicBezTo>
                <a:cubicBezTo>
                  <a:pt x="7352" y="6621"/>
                  <a:pt x="7286" y="6526"/>
                  <a:pt x="7248" y="6412"/>
                </a:cubicBezTo>
                <a:cubicBezTo>
                  <a:pt x="7561" y="5975"/>
                  <a:pt x="7400" y="5614"/>
                  <a:pt x="6877" y="5633"/>
                </a:cubicBezTo>
                <a:cubicBezTo>
                  <a:pt x="6896" y="5557"/>
                  <a:pt x="6915" y="5481"/>
                  <a:pt x="6925" y="5405"/>
                </a:cubicBezTo>
                <a:cubicBezTo>
                  <a:pt x="6953" y="5186"/>
                  <a:pt x="6849" y="4978"/>
                  <a:pt x="6668" y="4873"/>
                </a:cubicBezTo>
                <a:cubicBezTo>
                  <a:pt x="6564" y="4826"/>
                  <a:pt x="6469" y="4816"/>
                  <a:pt x="6374" y="4873"/>
                </a:cubicBezTo>
                <a:cubicBezTo>
                  <a:pt x="6355" y="4883"/>
                  <a:pt x="6336" y="4892"/>
                  <a:pt x="6317" y="4902"/>
                </a:cubicBezTo>
                <a:cubicBezTo>
                  <a:pt x="6307" y="4892"/>
                  <a:pt x="6298" y="4883"/>
                  <a:pt x="6298" y="4873"/>
                </a:cubicBezTo>
                <a:cubicBezTo>
                  <a:pt x="6222" y="4569"/>
                  <a:pt x="6108" y="4465"/>
                  <a:pt x="5804" y="4465"/>
                </a:cubicBezTo>
                <a:cubicBezTo>
                  <a:pt x="5738" y="4455"/>
                  <a:pt x="5671" y="4512"/>
                  <a:pt x="5605" y="4550"/>
                </a:cubicBezTo>
                <a:cubicBezTo>
                  <a:pt x="5576" y="4560"/>
                  <a:pt x="5567" y="4598"/>
                  <a:pt x="5529" y="4645"/>
                </a:cubicBezTo>
                <a:cubicBezTo>
                  <a:pt x="5510" y="4579"/>
                  <a:pt x="5500" y="4531"/>
                  <a:pt x="5472" y="4474"/>
                </a:cubicBezTo>
                <a:cubicBezTo>
                  <a:pt x="5424" y="4370"/>
                  <a:pt x="5358" y="4341"/>
                  <a:pt x="5244" y="4360"/>
                </a:cubicBezTo>
                <a:cubicBezTo>
                  <a:pt x="5063" y="4389"/>
                  <a:pt x="4949" y="4503"/>
                  <a:pt x="4892" y="4674"/>
                </a:cubicBezTo>
                <a:cubicBezTo>
                  <a:pt x="4883" y="4721"/>
                  <a:pt x="4873" y="4769"/>
                  <a:pt x="4854" y="4826"/>
                </a:cubicBezTo>
                <a:cubicBezTo>
                  <a:pt x="4750" y="4683"/>
                  <a:pt x="4626" y="4579"/>
                  <a:pt x="4493" y="4503"/>
                </a:cubicBezTo>
                <a:cubicBezTo>
                  <a:pt x="4237" y="4360"/>
                  <a:pt x="3885" y="4493"/>
                  <a:pt x="3809" y="4778"/>
                </a:cubicBezTo>
                <a:cubicBezTo>
                  <a:pt x="3800" y="4835"/>
                  <a:pt x="3781" y="4892"/>
                  <a:pt x="3771" y="4949"/>
                </a:cubicBezTo>
                <a:cubicBezTo>
                  <a:pt x="3734" y="4949"/>
                  <a:pt x="3705" y="4949"/>
                  <a:pt x="3677" y="4940"/>
                </a:cubicBezTo>
                <a:cubicBezTo>
                  <a:pt x="3382" y="4883"/>
                  <a:pt x="3173" y="5110"/>
                  <a:pt x="3259" y="5405"/>
                </a:cubicBezTo>
                <a:cubicBezTo>
                  <a:pt x="3287" y="5481"/>
                  <a:pt x="3316" y="5566"/>
                  <a:pt x="3354" y="5661"/>
                </a:cubicBezTo>
                <a:cubicBezTo>
                  <a:pt x="3297" y="5671"/>
                  <a:pt x="3259" y="5680"/>
                  <a:pt x="3211" y="5680"/>
                </a:cubicBezTo>
                <a:cubicBezTo>
                  <a:pt x="2974" y="5709"/>
                  <a:pt x="2898" y="5813"/>
                  <a:pt x="2974" y="6041"/>
                </a:cubicBezTo>
                <a:cubicBezTo>
                  <a:pt x="3002" y="6146"/>
                  <a:pt x="3069" y="6250"/>
                  <a:pt x="3116" y="6345"/>
                </a:cubicBezTo>
                <a:cubicBezTo>
                  <a:pt x="3040" y="6402"/>
                  <a:pt x="2945" y="6459"/>
                  <a:pt x="2869" y="6526"/>
                </a:cubicBezTo>
                <a:cubicBezTo>
                  <a:pt x="2755" y="6621"/>
                  <a:pt x="2736" y="6754"/>
                  <a:pt x="2727" y="6887"/>
                </a:cubicBezTo>
                <a:cubicBezTo>
                  <a:pt x="2717" y="6972"/>
                  <a:pt x="2812" y="7077"/>
                  <a:pt x="2926" y="7115"/>
                </a:cubicBezTo>
                <a:cubicBezTo>
                  <a:pt x="2983" y="7134"/>
                  <a:pt x="3040" y="7143"/>
                  <a:pt x="3107" y="7162"/>
                </a:cubicBezTo>
                <a:cubicBezTo>
                  <a:pt x="3069" y="7210"/>
                  <a:pt x="3050" y="7257"/>
                  <a:pt x="3021" y="7295"/>
                </a:cubicBezTo>
                <a:cubicBezTo>
                  <a:pt x="2850" y="7523"/>
                  <a:pt x="2945" y="7827"/>
                  <a:pt x="3221" y="7912"/>
                </a:cubicBezTo>
                <a:cubicBezTo>
                  <a:pt x="3297" y="7931"/>
                  <a:pt x="3382" y="7931"/>
                  <a:pt x="3468" y="7941"/>
                </a:cubicBezTo>
                <a:cubicBezTo>
                  <a:pt x="3487" y="7941"/>
                  <a:pt x="3515" y="7941"/>
                  <a:pt x="3544" y="7941"/>
                </a:cubicBezTo>
                <a:cubicBezTo>
                  <a:pt x="3515" y="8169"/>
                  <a:pt x="3449" y="8397"/>
                  <a:pt x="3715" y="8530"/>
                </a:cubicBezTo>
                <a:cubicBezTo>
                  <a:pt x="3866" y="8615"/>
                  <a:pt x="4018" y="8615"/>
                  <a:pt x="4170" y="8511"/>
                </a:cubicBezTo>
                <a:cubicBezTo>
                  <a:pt x="4218" y="8596"/>
                  <a:pt x="4256" y="8682"/>
                  <a:pt x="4313" y="8767"/>
                </a:cubicBezTo>
                <a:cubicBezTo>
                  <a:pt x="4398" y="8910"/>
                  <a:pt x="4617" y="8995"/>
                  <a:pt x="4788" y="8948"/>
                </a:cubicBezTo>
                <a:cubicBezTo>
                  <a:pt x="5025" y="8881"/>
                  <a:pt x="5063" y="8862"/>
                  <a:pt x="5187" y="8625"/>
                </a:cubicBezTo>
                <a:cubicBezTo>
                  <a:pt x="5301" y="8767"/>
                  <a:pt x="5462" y="8824"/>
                  <a:pt x="5633" y="8834"/>
                </a:cubicBezTo>
                <a:cubicBezTo>
                  <a:pt x="5823" y="8843"/>
                  <a:pt x="5956" y="8748"/>
                  <a:pt x="6023" y="8568"/>
                </a:cubicBezTo>
                <a:cubicBezTo>
                  <a:pt x="6383" y="8653"/>
                  <a:pt x="6602" y="8492"/>
                  <a:pt x="6621" y="8102"/>
                </a:cubicBezTo>
                <a:cubicBezTo>
                  <a:pt x="6697" y="8093"/>
                  <a:pt x="6763" y="8083"/>
                  <a:pt x="6830" y="8064"/>
                </a:cubicBezTo>
                <a:cubicBezTo>
                  <a:pt x="7067" y="7988"/>
                  <a:pt x="7134" y="7798"/>
                  <a:pt x="7172" y="7580"/>
                </a:cubicBezTo>
                <a:cubicBezTo>
                  <a:pt x="7172" y="7542"/>
                  <a:pt x="7153" y="7495"/>
                  <a:pt x="7238" y="7495"/>
                </a:cubicBezTo>
                <a:cubicBezTo>
                  <a:pt x="7191" y="7647"/>
                  <a:pt x="7219" y="7789"/>
                  <a:pt x="7305" y="7931"/>
                </a:cubicBezTo>
                <a:cubicBezTo>
                  <a:pt x="7248" y="8007"/>
                  <a:pt x="7210" y="8083"/>
                  <a:pt x="7143" y="8140"/>
                </a:cubicBezTo>
                <a:cubicBezTo>
                  <a:pt x="6915" y="8340"/>
                  <a:pt x="6687" y="8539"/>
                  <a:pt x="6450" y="8729"/>
                </a:cubicBezTo>
                <a:cubicBezTo>
                  <a:pt x="6336" y="8815"/>
                  <a:pt x="6203" y="8872"/>
                  <a:pt x="6070" y="8938"/>
                </a:cubicBezTo>
                <a:cubicBezTo>
                  <a:pt x="6042" y="8957"/>
                  <a:pt x="6013" y="8967"/>
                  <a:pt x="5985" y="8976"/>
                </a:cubicBezTo>
                <a:cubicBezTo>
                  <a:pt x="5776" y="9109"/>
                  <a:pt x="5538" y="9166"/>
                  <a:pt x="5310" y="9252"/>
                </a:cubicBezTo>
                <a:cubicBezTo>
                  <a:pt x="4930" y="9404"/>
                  <a:pt x="4522" y="9442"/>
                  <a:pt x="4113" y="9442"/>
                </a:cubicBezTo>
                <a:cubicBezTo>
                  <a:pt x="3942" y="9442"/>
                  <a:pt x="3771" y="9442"/>
                  <a:pt x="3601" y="9451"/>
                </a:cubicBezTo>
                <a:cubicBezTo>
                  <a:pt x="3145" y="9451"/>
                  <a:pt x="2708" y="9366"/>
                  <a:pt x="2271" y="9242"/>
                </a:cubicBezTo>
                <a:cubicBezTo>
                  <a:pt x="2109" y="9195"/>
                  <a:pt x="1938" y="9119"/>
                  <a:pt x="1796" y="8995"/>
                </a:cubicBezTo>
                <a:close/>
                <a:moveTo>
                  <a:pt x="2926" y="1340"/>
                </a:moveTo>
                <a:cubicBezTo>
                  <a:pt x="2841" y="1482"/>
                  <a:pt x="2812" y="1653"/>
                  <a:pt x="2632" y="1729"/>
                </a:cubicBezTo>
                <a:cubicBezTo>
                  <a:pt x="2603" y="1530"/>
                  <a:pt x="2698" y="1378"/>
                  <a:pt x="2803" y="1216"/>
                </a:cubicBezTo>
                <a:cubicBezTo>
                  <a:pt x="2812" y="1197"/>
                  <a:pt x="2860" y="1178"/>
                  <a:pt x="2879" y="1188"/>
                </a:cubicBezTo>
                <a:cubicBezTo>
                  <a:pt x="2898" y="1188"/>
                  <a:pt x="2926" y="1226"/>
                  <a:pt x="2926" y="1254"/>
                </a:cubicBezTo>
                <a:cubicBezTo>
                  <a:pt x="2936" y="1283"/>
                  <a:pt x="2936" y="1321"/>
                  <a:pt x="2926" y="1340"/>
                </a:cubicBezTo>
                <a:close/>
                <a:moveTo>
                  <a:pt x="8720" y="6345"/>
                </a:moveTo>
                <a:cubicBezTo>
                  <a:pt x="8540" y="6193"/>
                  <a:pt x="8464" y="6022"/>
                  <a:pt x="8530" y="5804"/>
                </a:cubicBezTo>
                <a:cubicBezTo>
                  <a:pt x="8568" y="5680"/>
                  <a:pt x="8673" y="5623"/>
                  <a:pt x="8787" y="5576"/>
                </a:cubicBezTo>
                <a:cubicBezTo>
                  <a:pt x="8891" y="5538"/>
                  <a:pt x="8900" y="5528"/>
                  <a:pt x="8815" y="5443"/>
                </a:cubicBezTo>
                <a:cubicBezTo>
                  <a:pt x="8768" y="5376"/>
                  <a:pt x="8720" y="5319"/>
                  <a:pt x="8673" y="5262"/>
                </a:cubicBezTo>
                <a:cubicBezTo>
                  <a:pt x="8606" y="5186"/>
                  <a:pt x="8616" y="5110"/>
                  <a:pt x="8654" y="5044"/>
                </a:cubicBezTo>
                <a:cubicBezTo>
                  <a:pt x="8692" y="4968"/>
                  <a:pt x="8758" y="4949"/>
                  <a:pt x="8825" y="4959"/>
                </a:cubicBezTo>
                <a:cubicBezTo>
                  <a:pt x="8872" y="4968"/>
                  <a:pt x="8919" y="4978"/>
                  <a:pt x="8957" y="4997"/>
                </a:cubicBezTo>
                <a:cubicBezTo>
                  <a:pt x="9043" y="5044"/>
                  <a:pt x="9138" y="5101"/>
                  <a:pt x="9223" y="5148"/>
                </a:cubicBezTo>
                <a:lnTo>
                  <a:pt x="9223" y="5148"/>
                </a:lnTo>
                <a:cubicBezTo>
                  <a:pt x="9223" y="5148"/>
                  <a:pt x="9223" y="5148"/>
                  <a:pt x="9233" y="5148"/>
                </a:cubicBezTo>
                <a:cubicBezTo>
                  <a:pt x="9223" y="5101"/>
                  <a:pt x="9223" y="5044"/>
                  <a:pt x="9204" y="4997"/>
                </a:cubicBezTo>
                <a:cubicBezTo>
                  <a:pt x="9157" y="4854"/>
                  <a:pt x="9185" y="4712"/>
                  <a:pt x="9242" y="4579"/>
                </a:cubicBezTo>
                <a:cubicBezTo>
                  <a:pt x="9280" y="4503"/>
                  <a:pt x="9337" y="4455"/>
                  <a:pt x="9423" y="4446"/>
                </a:cubicBezTo>
                <a:cubicBezTo>
                  <a:pt x="9442" y="4446"/>
                  <a:pt x="9461" y="4446"/>
                  <a:pt x="9470" y="4446"/>
                </a:cubicBezTo>
                <a:cubicBezTo>
                  <a:pt x="9717" y="4436"/>
                  <a:pt x="9784" y="4398"/>
                  <a:pt x="9917" y="4740"/>
                </a:cubicBezTo>
                <a:cubicBezTo>
                  <a:pt x="9708" y="4902"/>
                  <a:pt x="9423" y="4949"/>
                  <a:pt x="9233" y="5148"/>
                </a:cubicBezTo>
                <a:cubicBezTo>
                  <a:pt x="9233" y="5148"/>
                  <a:pt x="9233" y="5148"/>
                  <a:pt x="9233" y="5148"/>
                </a:cubicBezTo>
                <a:cubicBezTo>
                  <a:pt x="9233" y="5148"/>
                  <a:pt x="9223" y="5148"/>
                  <a:pt x="9223" y="5148"/>
                </a:cubicBezTo>
                <a:cubicBezTo>
                  <a:pt x="9043" y="5310"/>
                  <a:pt x="8891" y="5509"/>
                  <a:pt x="8834" y="5747"/>
                </a:cubicBezTo>
                <a:cubicBezTo>
                  <a:pt x="8796" y="5889"/>
                  <a:pt x="8777" y="6041"/>
                  <a:pt x="8758" y="6184"/>
                </a:cubicBezTo>
                <a:cubicBezTo>
                  <a:pt x="8739" y="6231"/>
                  <a:pt x="8730" y="6279"/>
                  <a:pt x="8720" y="6345"/>
                </a:cubicBezTo>
                <a:close/>
                <a:moveTo>
                  <a:pt x="8720" y="6972"/>
                </a:moveTo>
                <a:cubicBezTo>
                  <a:pt x="8720" y="6991"/>
                  <a:pt x="8692" y="7029"/>
                  <a:pt x="8682" y="7039"/>
                </a:cubicBezTo>
                <a:cubicBezTo>
                  <a:pt x="8597" y="7039"/>
                  <a:pt x="8511" y="7048"/>
                  <a:pt x="8435" y="7029"/>
                </a:cubicBezTo>
                <a:cubicBezTo>
                  <a:pt x="8369" y="7010"/>
                  <a:pt x="8369" y="6944"/>
                  <a:pt x="8378" y="6887"/>
                </a:cubicBezTo>
                <a:cubicBezTo>
                  <a:pt x="8426" y="6716"/>
                  <a:pt x="8511" y="6564"/>
                  <a:pt x="8673" y="6469"/>
                </a:cubicBezTo>
                <a:cubicBezTo>
                  <a:pt x="8692" y="6649"/>
                  <a:pt x="8711" y="6811"/>
                  <a:pt x="8720" y="6972"/>
                </a:cubicBezTo>
                <a:close/>
                <a:moveTo>
                  <a:pt x="10031" y="4883"/>
                </a:moveTo>
                <a:cubicBezTo>
                  <a:pt x="10050" y="4864"/>
                  <a:pt x="10078" y="4854"/>
                  <a:pt x="10107" y="4845"/>
                </a:cubicBezTo>
                <a:cubicBezTo>
                  <a:pt x="10344" y="4788"/>
                  <a:pt x="10572" y="4721"/>
                  <a:pt x="10819" y="4731"/>
                </a:cubicBezTo>
                <a:cubicBezTo>
                  <a:pt x="11161" y="4759"/>
                  <a:pt x="11474" y="4883"/>
                  <a:pt x="11740" y="5101"/>
                </a:cubicBezTo>
                <a:cubicBezTo>
                  <a:pt x="11797" y="5148"/>
                  <a:pt x="11854" y="5196"/>
                  <a:pt x="11911" y="5243"/>
                </a:cubicBezTo>
                <a:cubicBezTo>
                  <a:pt x="12111" y="5367"/>
                  <a:pt x="12196" y="5566"/>
                  <a:pt x="12234" y="5785"/>
                </a:cubicBezTo>
                <a:cubicBezTo>
                  <a:pt x="12291" y="6117"/>
                  <a:pt x="12282" y="6440"/>
                  <a:pt x="12158" y="6754"/>
                </a:cubicBezTo>
                <a:cubicBezTo>
                  <a:pt x="12101" y="6906"/>
                  <a:pt x="12054" y="7067"/>
                  <a:pt x="11997" y="7229"/>
                </a:cubicBezTo>
                <a:cubicBezTo>
                  <a:pt x="11921" y="7438"/>
                  <a:pt x="11769" y="7590"/>
                  <a:pt x="11598" y="7713"/>
                </a:cubicBezTo>
                <a:cubicBezTo>
                  <a:pt x="11522" y="7779"/>
                  <a:pt x="11436" y="7827"/>
                  <a:pt x="11342" y="7865"/>
                </a:cubicBezTo>
                <a:cubicBezTo>
                  <a:pt x="11218" y="7922"/>
                  <a:pt x="11085" y="7969"/>
                  <a:pt x="10943" y="7998"/>
                </a:cubicBezTo>
                <a:cubicBezTo>
                  <a:pt x="10772" y="8036"/>
                  <a:pt x="10601" y="8045"/>
                  <a:pt x="10420" y="8064"/>
                </a:cubicBezTo>
                <a:cubicBezTo>
                  <a:pt x="10135" y="8074"/>
                  <a:pt x="9869" y="7979"/>
                  <a:pt x="9632" y="7855"/>
                </a:cubicBezTo>
                <a:cubicBezTo>
                  <a:pt x="9499" y="7789"/>
                  <a:pt x="9404" y="7675"/>
                  <a:pt x="9299" y="7571"/>
                </a:cubicBezTo>
                <a:cubicBezTo>
                  <a:pt x="9214" y="7495"/>
                  <a:pt x="9147" y="7409"/>
                  <a:pt x="9062" y="7324"/>
                </a:cubicBezTo>
                <a:cubicBezTo>
                  <a:pt x="8967" y="7229"/>
                  <a:pt x="8910" y="7124"/>
                  <a:pt x="8881" y="7001"/>
                </a:cubicBezTo>
                <a:cubicBezTo>
                  <a:pt x="8834" y="6763"/>
                  <a:pt x="8825" y="6535"/>
                  <a:pt x="8881" y="6307"/>
                </a:cubicBezTo>
                <a:cubicBezTo>
                  <a:pt x="8919" y="6165"/>
                  <a:pt x="8938" y="6013"/>
                  <a:pt x="8967" y="5870"/>
                </a:cubicBezTo>
                <a:cubicBezTo>
                  <a:pt x="9014" y="5642"/>
                  <a:pt x="9119" y="5443"/>
                  <a:pt x="9299" y="5281"/>
                </a:cubicBezTo>
                <a:cubicBezTo>
                  <a:pt x="9394" y="5196"/>
                  <a:pt x="9527" y="5139"/>
                  <a:pt x="9660" y="5082"/>
                </a:cubicBezTo>
                <a:cubicBezTo>
                  <a:pt x="9793" y="5025"/>
                  <a:pt x="9926" y="4997"/>
                  <a:pt x="10031" y="4883"/>
                </a:cubicBezTo>
                <a:close/>
                <a:moveTo>
                  <a:pt x="10116" y="4104"/>
                </a:moveTo>
                <a:cubicBezTo>
                  <a:pt x="10221" y="4018"/>
                  <a:pt x="10297" y="4028"/>
                  <a:pt x="10382" y="4132"/>
                </a:cubicBezTo>
                <a:cubicBezTo>
                  <a:pt x="10487" y="4275"/>
                  <a:pt x="10534" y="4398"/>
                  <a:pt x="10525" y="4569"/>
                </a:cubicBezTo>
                <a:cubicBezTo>
                  <a:pt x="10363" y="4598"/>
                  <a:pt x="10202" y="4636"/>
                  <a:pt x="10031" y="4664"/>
                </a:cubicBezTo>
                <a:cubicBezTo>
                  <a:pt x="9945" y="4503"/>
                  <a:pt x="9983" y="4218"/>
                  <a:pt x="10116" y="4104"/>
                </a:cubicBezTo>
                <a:close/>
                <a:moveTo>
                  <a:pt x="10686" y="4550"/>
                </a:moveTo>
                <a:cubicBezTo>
                  <a:pt x="10705" y="4398"/>
                  <a:pt x="10810" y="4303"/>
                  <a:pt x="10952" y="4256"/>
                </a:cubicBezTo>
                <a:cubicBezTo>
                  <a:pt x="11085" y="4218"/>
                  <a:pt x="11228" y="4218"/>
                  <a:pt x="11332" y="4322"/>
                </a:cubicBezTo>
                <a:cubicBezTo>
                  <a:pt x="11436" y="4417"/>
                  <a:pt x="11484" y="4550"/>
                  <a:pt x="11417" y="4693"/>
                </a:cubicBezTo>
                <a:cubicBezTo>
                  <a:pt x="11161" y="4645"/>
                  <a:pt x="10924" y="4598"/>
                  <a:pt x="10686" y="4550"/>
                </a:cubicBezTo>
                <a:close/>
                <a:moveTo>
                  <a:pt x="12367" y="6725"/>
                </a:moveTo>
                <a:cubicBezTo>
                  <a:pt x="12386" y="6497"/>
                  <a:pt x="12405" y="6279"/>
                  <a:pt x="12424" y="6051"/>
                </a:cubicBezTo>
                <a:cubicBezTo>
                  <a:pt x="12643" y="6060"/>
                  <a:pt x="12738" y="6136"/>
                  <a:pt x="12785" y="6355"/>
                </a:cubicBezTo>
                <a:cubicBezTo>
                  <a:pt x="12842" y="6630"/>
                  <a:pt x="12776" y="6687"/>
                  <a:pt x="12538" y="6725"/>
                </a:cubicBezTo>
                <a:cubicBezTo>
                  <a:pt x="12481" y="6735"/>
                  <a:pt x="12424" y="6725"/>
                  <a:pt x="12367" y="6725"/>
                </a:cubicBezTo>
                <a:close/>
                <a:moveTo>
                  <a:pt x="12491" y="6991"/>
                </a:moveTo>
                <a:cubicBezTo>
                  <a:pt x="12538" y="7086"/>
                  <a:pt x="12586" y="7181"/>
                  <a:pt x="12624" y="7276"/>
                </a:cubicBezTo>
                <a:cubicBezTo>
                  <a:pt x="12671" y="7428"/>
                  <a:pt x="12633" y="7542"/>
                  <a:pt x="12500" y="7618"/>
                </a:cubicBezTo>
                <a:cubicBezTo>
                  <a:pt x="12405" y="7675"/>
                  <a:pt x="12244" y="7637"/>
                  <a:pt x="12158" y="7542"/>
                </a:cubicBezTo>
                <a:cubicBezTo>
                  <a:pt x="12130" y="7514"/>
                  <a:pt x="12101" y="7485"/>
                  <a:pt x="12073" y="7438"/>
                </a:cubicBezTo>
                <a:cubicBezTo>
                  <a:pt x="12149" y="7229"/>
                  <a:pt x="12234" y="7029"/>
                  <a:pt x="12320" y="6811"/>
                </a:cubicBezTo>
                <a:cubicBezTo>
                  <a:pt x="12386" y="6877"/>
                  <a:pt x="12453" y="6925"/>
                  <a:pt x="12491" y="6991"/>
                </a:cubicBezTo>
                <a:close/>
                <a:moveTo>
                  <a:pt x="12405" y="5918"/>
                </a:moveTo>
                <a:cubicBezTo>
                  <a:pt x="12386" y="5661"/>
                  <a:pt x="12272" y="5452"/>
                  <a:pt x="12149" y="5243"/>
                </a:cubicBezTo>
                <a:cubicBezTo>
                  <a:pt x="12282" y="5148"/>
                  <a:pt x="12415" y="5205"/>
                  <a:pt x="12529" y="5253"/>
                </a:cubicBezTo>
                <a:cubicBezTo>
                  <a:pt x="12633" y="5300"/>
                  <a:pt x="12643" y="5414"/>
                  <a:pt x="12643" y="5519"/>
                </a:cubicBezTo>
                <a:cubicBezTo>
                  <a:pt x="12633" y="5604"/>
                  <a:pt x="12614" y="5699"/>
                  <a:pt x="12595" y="5785"/>
                </a:cubicBezTo>
                <a:cubicBezTo>
                  <a:pt x="12567" y="5880"/>
                  <a:pt x="12510" y="5937"/>
                  <a:pt x="12405" y="5918"/>
                </a:cubicBezTo>
                <a:close/>
                <a:moveTo>
                  <a:pt x="12120" y="5053"/>
                </a:moveTo>
                <a:cubicBezTo>
                  <a:pt x="12101" y="5082"/>
                  <a:pt x="12073" y="5110"/>
                  <a:pt x="12035" y="5139"/>
                </a:cubicBezTo>
                <a:cubicBezTo>
                  <a:pt x="11873" y="5006"/>
                  <a:pt x="11712" y="4892"/>
                  <a:pt x="11550" y="4769"/>
                </a:cubicBezTo>
                <a:cubicBezTo>
                  <a:pt x="11712" y="4636"/>
                  <a:pt x="11873" y="4607"/>
                  <a:pt x="12044" y="4702"/>
                </a:cubicBezTo>
                <a:cubicBezTo>
                  <a:pt x="12206" y="4788"/>
                  <a:pt x="12234" y="4921"/>
                  <a:pt x="12120" y="5053"/>
                </a:cubicBezTo>
                <a:close/>
                <a:moveTo>
                  <a:pt x="12016" y="8026"/>
                </a:moveTo>
                <a:cubicBezTo>
                  <a:pt x="11978" y="8178"/>
                  <a:pt x="11864" y="8235"/>
                  <a:pt x="11712" y="8254"/>
                </a:cubicBezTo>
                <a:cubicBezTo>
                  <a:pt x="11588" y="8273"/>
                  <a:pt x="11531" y="8197"/>
                  <a:pt x="11474" y="8121"/>
                </a:cubicBezTo>
                <a:cubicBezTo>
                  <a:pt x="11455" y="8093"/>
                  <a:pt x="11446" y="8064"/>
                  <a:pt x="11427" y="8026"/>
                </a:cubicBezTo>
                <a:cubicBezTo>
                  <a:pt x="11626" y="7893"/>
                  <a:pt x="11854" y="7789"/>
                  <a:pt x="11987" y="7571"/>
                </a:cubicBezTo>
                <a:cubicBezTo>
                  <a:pt x="12006" y="7722"/>
                  <a:pt x="12054" y="7874"/>
                  <a:pt x="12016" y="8026"/>
                </a:cubicBezTo>
                <a:close/>
                <a:moveTo>
                  <a:pt x="11313" y="8064"/>
                </a:moveTo>
                <a:cubicBezTo>
                  <a:pt x="11304" y="8207"/>
                  <a:pt x="11237" y="8292"/>
                  <a:pt x="11190" y="8387"/>
                </a:cubicBezTo>
                <a:cubicBezTo>
                  <a:pt x="11161" y="8435"/>
                  <a:pt x="11133" y="8473"/>
                  <a:pt x="11095" y="8511"/>
                </a:cubicBezTo>
                <a:cubicBezTo>
                  <a:pt x="11009" y="8606"/>
                  <a:pt x="10933" y="8615"/>
                  <a:pt x="10829" y="8539"/>
                </a:cubicBezTo>
                <a:cubicBezTo>
                  <a:pt x="10734" y="8454"/>
                  <a:pt x="10601" y="8406"/>
                  <a:pt x="10563" y="8235"/>
                </a:cubicBezTo>
                <a:cubicBezTo>
                  <a:pt x="10810" y="8131"/>
                  <a:pt x="11076" y="8235"/>
                  <a:pt x="11313" y="8064"/>
                </a:cubicBezTo>
                <a:close/>
                <a:moveTo>
                  <a:pt x="10382" y="8254"/>
                </a:moveTo>
                <a:cubicBezTo>
                  <a:pt x="10268" y="8387"/>
                  <a:pt x="10154" y="8492"/>
                  <a:pt x="9964" y="8435"/>
                </a:cubicBezTo>
                <a:cubicBezTo>
                  <a:pt x="9841" y="8397"/>
                  <a:pt x="9736" y="8292"/>
                  <a:pt x="9689" y="8102"/>
                </a:cubicBezTo>
                <a:cubicBezTo>
                  <a:pt x="9926" y="8150"/>
                  <a:pt x="10145" y="8197"/>
                  <a:pt x="10382" y="8254"/>
                </a:cubicBezTo>
                <a:close/>
                <a:moveTo>
                  <a:pt x="9518" y="8007"/>
                </a:moveTo>
                <a:cubicBezTo>
                  <a:pt x="9480" y="8064"/>
                  <a:pt x="9442" y="8102"/>
                  <a:pt x="9413" y="8140"/>
                </a:cubicBezTo>
                <a:cubicBezTo>
                  <a:pt x="9356" y="8216"/>
                  <a:pt x="9271" y="8264"/>
                  <a:pt x="9185" y="8226"/>
                </a:cubicBezTo>
                <a:cubicBezTo>
                  <a:pt x="9100" y="8197"/>
                  <a:pt x="9062" y="8112"/>
                  <a:pt x="9052" y="8017"/>
                </a:cubicBezTo>
                <a:cubicBezTo>
                  <a:pt x="9043" y="7874"/>
                  <a:pt x="9062" y="7817"/>
                  <a:pt x="9147" y="7666"/>
                </a:cubicBezTo>
                <a:cubicBezTo>
                  <a:pt x="9261" y="7779"/>
                  <a:pt x="9385" y="7893"/>
                  <a:pt x="9518" y="8007"/>
                </a:cubicBezTo>
                <a:close/>
                <a:moveTo>
                  <a:pt x="8787" y="7267"/>
                </a:moveTo>
                <a:cubicBezTo>
                  <a:pt x="8881" y="7381"/>
                  <a:pt x="8967" y="7466"/>
                  <a:pt x="9071" y="7571"/>
                </a:cubicBezTo>
                <a:cubicBezTo>
                  <a:pt x="8938" y="7618"/>
                  <a:pt x="8844" y="7666"/>
                  <a:pt x="8730" y="7580"/>
                </a:cubicBezTo>
                <a:cubicBezTo>
                  <a:pt x="8749" y="7495"/>
                  <a:pt x="8758" y="7400"/>
                  <a:pt x="8787" y="7267"/>
                </a:cubicBezTo>
                <a:close/>
                <a:moveTo>
                  <a:pt x="6051" y="8064"/>
                </a:moveTo>
                <a:cubicBezTo>
                  <a:pt x="5833" y="8159"/>
                  <a:pt x="5595" y="8216"/>
                  <a:pt x="5358" y="8245"/>
                </a:cubicBezTo>
                <a:cubicBezTo>
                  <a:pt x="5196" y="8273"/>
                  <a:pt x="5025" y="8264"/>
                  <a:pt x="4864" y="8254"/>
                </a:cubicBezTo>
                <a:cubicBezTo>
                  <a:pt x="4275" y="8197"/>
                  <a:pt x="3866" y="7884"/>
                  <a:pt x="3620" y="7352"/>
                </a:cubicBezTo>
                <a:cubicBezTo>
                  <a:pt x="3544" y="7191"/>
                  <a:pt x="3544" y="6982"/>
                  <a:pt x="3506" y="6792"/>
                </a:cubicBezTo>
                <a:cubicBezTo>
                  <a:pt x="3496" y="6725"/>
                  <a:pt x="3506" y="6659"/>
                  <a:pt x="3506" y="6583"/>
                </a:cubicBezTo>
                <a:cubicBezTo>
                  <a:pt x="3477" y="6260"/>
                  <a:pt x="3572" y="5946"/>
                  <a:pt x="3715" y="5652"/>
                </a:cubicBezTo>
                <a:cubicBezTo>
                  <a:pt x="3838" y="5414"/>
                  <a:pt x="4037" y="5224"/>
                  <a:pt x="4294" y="5101"/>
                </a:cubicBezTo>
                <a:cubicBezTo>
                  <a:pt x="4332" y="5082"/>
                  <a:pt x="4370" y="5072"/>
                  <a:pt x="4398" y="5053"/>
                </a:cubicBezTo>
                <a:cubicBezTo>
                  <a:pt x="4493" y="4997"/>
                  <a:pt x="4588" y="4968"/>
                  <a:pt x="4702" y="4978"/>
                </a:cubicBezTo>
                <a:cubicBezTo>
                  <a:pt x="4797" y="4987"/>
                  <a:pt x="4883" y="4959"/>
                  <a:pt x="4968" y="4959"/>
                </a:cubicBezTo>
                <a:cubicBezTo>
                  <a:pt x="5073" y="4959"/>
                  <a:pt x="5168" y="4968"/>
                  <a:pt x="5263" y="4987"/>
                </a:cubicBezTo>
                <a:cubicBezTo>
                  <a:pt x="5434" y="5015"/>
                  <a:pt x="5595" y="5072"/>
                  <a:pt x="5766" y="5091"/>
                </a:cubicBezTo>
                <a:cubicBezTo>
                  <a:pt x="6061" y="5139"/>
                  <a:pt x="6298" y="5281"/>
                  <a:pt x="6469" y="5519"/>
                </a:cubicBezTo>
                <a:cubicBezTo>
                  <a:pt x="6668" y="5794"/>
                  <a:pt x="6820" y="6098"/>
                  <a:pt x="6887" y="6440"/>
                </a:cubicBezTo>
                <a:cubicBezTo>
                  <a:pt x="6925" y="6697"/>
                  <a:pt x="6915" y="6953"/>
                  <a:pt x="6801" y="7200"/>
                </a:cubicBezTo>
                <a:cubicBezTo>
                  <a:pt x="6744" y="7333"/>
                  <a:pt x="6697" y="7466"/>
                  <a:pt x="6630" y="7590"/>
                </a:cubicBezTo>
                <a:cubicBezTo>
                  <a:pt x="6507" y="7827"/>
                  <a:pt x="6289" y="7960"/>
                  <a:pt x="6051" y="8064"/>
                </a:cubicBezTo>
                <a:close/>
                <a:moveTo>
                  <a:pt x="6450" y="8397"/>
                </a:moveTo>
                <a:cubicBezTo>
                  <a:pt x="6431" y="8406"/>
                  <a:pt x="6412" y="8425"/>
                  <a:pt x="6393" y="8435"/>
                </a:cubicBezTo>
                <a:cubicBezTo>
                  <a:pt x="6194" y="8577"/>
                  <a:pt x="6070" y="8530"/>
                  <a:pt x="5994" y="8283"/>
                </a:cubicBezTo>
                <a:cubicBezTo>
                  <a:pt x="6165" y="8188"/>
                  <a:pt x="6326" y="8093"/>
                  <a:pt x="6488" y="8007"/>
                </a:cubicBezTo>
                <a:cubicBezTo>
                  <a:pt x="6573" y="8121"/>
                  <a:pt x="6554" y="8292"/>
                  <a:pt x="6450" y="8397"/>
                </a:cubicBezTo>
                <a:close/>
                <a:moveTo>
                  <a:pt x="5909" y="8606"/>
                </a:moveTo>
                <a:cubicBezTo>
                  <a:pt x="5852" y="8720"/>
                  <a:pt x="5747" y="8767"/>
                  <a:pt x="5624" y="8748"/>
                </a:cubicBezTo>
                <a:cubicBezTo>
                  <a:pt x="5557" y="8739"/>
                  <a:pt x="5481" y="8729"/>
                  <a:pt x="5424" y="8701"/>
                </a:cubicBezTo>
                <a:cubicBezTo>
                  <a:pt x="5310" y="8663"/>
                  <a:pt x="5244" y="8577"/>
                  <a:pt x="5244" y="8444"/>
                </a:cubicBezTo>
                <a:cubicBezTo>
                  <a:pt x="5453" y="8397"/>
                  <a:pt x="5662" y="8359"/>
                  <a:pt x="5880" y="8311"/>
                </a:cubicBezTo>
                <a:cubicBezTo>
                  <a:pt x="5937" y="8406"/>
                  <a:pt x="5985" y="8501"/>
                  <a:pt x="5909" y="8606"/>
                </a:cubicBezTo>
                <a:close/>
                <a:moveTo>
                  <a:pt x="4788" y="8872"/>
                </a:moveTo>
                <a:cubicBezTo>
                  <a:pt x="4598" y="8919"/>
                  <a:pt x="4398" y="8796"/>
                  <a:pt x="4322" y="8606"/>
                </a:cubicBezTo>
                <a:cubicBezTo>
                  <a:pt x="4275" y="8501"/>
                  <a:pt x="4246" y="8387"/>
                  <a:pt x="4303" y="8292"/>
                </a:cubicBezTo>
                <a:cubicBezTo>
                  <a:pt x="4436" y="8330"/>
                  <a:pt x="4569" y="8368"/>
                  <a:pt x="4693" y="8387"/>
                </a:cubicBezTo>
                <a:cubicBezTo>
                  <a:pt x="4826" y="8416"/>
                  <a:pt x="4949" y="8425"/>
                  <a:pt x="5073" y="8444"/>
                </a:cubicBezTo>
                <a:cubicBezTo>
                  <a:pt x="5111" y="8710"/>
                  <a:pt x="5016" y="8815"/>
                  <a:pt x="4788" y="8872"/>
                </a:cubicBezTo>
                <a:close/>
                <a:moveTo>
                  <a:pt x="3477" y="5889"/>
                </a:moveTo>
                <a:cubicBezTo>
                  <a:pt x="3439" y="6022"/>
                  <a:pt x="3401" y="6155"/>
                  <a:pt x="3363" y="6288"/>
                </a:cubicBezTo>
                <a:cubicBezTo>
                  <a:pt x="3145" y="6288"/>
                  <a:pt x="3097" y="6184"/>
                  <a:pt x="3040" y="5984"/>
                </a:cubicBezTo>
                <a:cubicBezTo>
                  <a:pt x="3012" y="5861"/>
                  <a:pt x="3078" y="5785"/>
                  <a:pt x="3202" y="5766"/>
                </a:cubicBezTo>
                <a:cubicBezTo>
                  <a:pt x="3249" y="5756"/>
                  <a:pt x="3297" y="5747"/>
                  <a:pt x="3354" y="5747"/>
                </a:cubicBezTo>
                <a:cubicBezTo>
                  <a:pt x="3458" y="5737"/>
                  <a:pt x="3496" y="5785"/>
                  <a:pt x="3477" y="5889"/>
                </a:cubicBezTo>
                <a:close/>
                <a:moveTo>
                  <a:pt x="3335" y="5186"/>
                </a:moveTo>
                <a:cubicBezTo>
                  <a:pt x="3363" y="5091"/>
                  <a:pt x="3477" y="5015"/>
                  <a:pt x="3582" y="5006"/>
                </a:cubicBezTo>
                <a:cubicBezTo>
                  <a:pt x="3696" y="5006"/>
                  <a:pt x="3771" y="5063"/>
                  <a:pt x="3800" y="5186"/>
                </a:cubicBezTo>
                <a:cubicBezTo>
                  <a:pt x="3809" y="5205"/>
                  <a:pt x="3819" y="5224"/>
                  <a:pt x="3819" y="5243"/>
                </a:cubicBezTo>
                <a:cubicBezTo>
                  <a:pt x="3715" y="5386"/>
                  <a:pt x="3620" y="5528"/>
                  <a:pt x="3515" y="5671"/>
                </a:cubicBezTo>
                <a:cubicBezTo>
                  <a:pt x="3392" y="5576"/>
                  <a:pt x="3287" y="5319"/>
                  <a:pt x="3335" y="5186"/>
                </a:cubicBezTo>
                <a:close/>
                <a:moveTo>
                  <a:pt x="3373" y="6421"/>
                </a:moveTo>
                <a:cubicBezTo>
                  <a:pt x="3325" y="6630"/>
                  <a:pt x="3354" y="6830"/>
                  <a:pt x="3382" y="7067"/>
                </a:cubicBezTo>
                <a:cubicBezTo>
                  <a:pt x="3240" y="7048"/>
                  <a:pt x="3107" y="7058"/>
                  <a:pt x="2983" y="7029"/>
                </a:cubicBezTo>
                <a:cubicBezTo>
                  <a:pt x="2822" y="6982"/>
                  <a:pt x="2784" y="6887"/>
                  <a:pt x="2831" y="6725"/>
                </a:cubicBezTo>
                <a:cubicBezTo>
                  <a:pt x="2907" y="6497"/>
                  <a:pt x="3126" y="6364"/>
                  <a:pt x="3373" y="6421"/>
                </a:cubicBezTo>
                <a:close/>
                <a:moveTo>
                  <a:pt x="3392" y="7124"/>
                </a:moveTo>
                <a:cubicBezTo>
                  <a:pt x="3458" y="7343"/>
                  <a:pt x="3496" y="7571"/>
                  <a:pt x="3658" y="7741"/>
                </a:cubicBezTo>
                <a:cubicBezTo>
                  <a:pt x="3477" y="7960"/>
                  <a:pt x="3069" y="7865"/>
                  <a:pt x="3031" y="7561"/>
                </a:cubicBezTo>
                <a:cubicBezTo>
                  <a:pt x="3021" y="7504"/>
                  <a:pt x="3031" y="7438"/>
                  <a:pt x="3059" y="7390"/>
                </a:cubicBezTo>
                <a:cubicBezTo>
                  <a:pt x="3126" y="7257"/>
                  <a:pt x="3240" y="7181"/>
                  <a:pt x="3392" y="7124"/>
                </a:cubicBezTo>
                <a:close/>
                <a:moveTo>
                  <a:pt x="3724" y="7855"/>
                </a:moveTo>
                <a:cubicBezTo>
                  <a:pt x="3895" y="7988"/>
                  <a:pt x="4047" y="8102"/>
                  <a:pt x="4208" y="8226"/>
                </a:cubicBezTo>
                <a:cubicBezTo>
                  <a:pt x="4199" y="8245"/>
                  <a:pt x="4189" y="8264"/>
                  <a:pt x="4189" y="8283"/>
                </a:cubicBezTo>
                <a:cubicBezTo>
                  <a:pt x="4123" y="8473"/>
                  <a:pt x="4028" y="8530"/>
                  <a:pt x="3838" y="8501"/>
                </a:cubicBezTo>
                <a:cubicBezTo>
                  <a:pt x="3696" y="8473"/>
                  <a:pt x="3591" y="8321"/>
                  <a:pt x="3601" y="8159"/>
                </a:cubicBezTo>
                <a:cubicBezTo>
                  <a:pt x="3610" y="8045"/>
                  <a:pt x="3648" y="7941"/>
                  <a:pt x="3724" y="7855"/>
                </a:cubicBezTo>
                <a:close/>
                <a:moveTo>
                  <a:pt x="4018" y="4598"/>
                </a:moveTo>
                <a:cubicBezTo>
                  <a:pt x="4237" y="4465"/>
                  <a:pt x="4446" y="4503"/>
                  <a:pt x="4674" y="4769"/>
                </a:cubicBezTo>
                <a:cubicBezTo>
                  <a:pt x="4398" y="4873"/>
                  <a:pt x="4132" y="4978"/>
                  <a:pt x="3923" y="5177"/>
                </a:cubicBezTo>
                <a:cubicBezTo>
                  <a:pt x="3800" y="4959"/>
                  <a:pt x="3847" y="4712"/>
                  <a:pt x="4018" y="4598"/>
                </a:cubicBezTo>
                <a:close/>
                <a:moveTo>
                  <a:pt x="4978" y="4769"/>
                </a:moveTo>
                <a:cubicBezTo>
                  <a:pt x="5006" y="4550"/>
                  <a:pt x="5082" y="4474"/>
                  <a:pt x="5244" y="4436"/>
                </a:cubicBezTo>
                <a:cubicBezTo>
                  <a:pt x="5329" y="4417"/>
                  <a:pt x="5377" y="4455"/>
                  <a:pt x="5415" y="4522"/>
                </a:cubicBezTo>
                <a:cubicBezTo>
                  <a:pt x="5443" y="4569"/>
                  <a:pt x="5472" y="4740"/>
                  <a:pt x="5472" y="4835"/>
                </a:cubicBezTo>
                <a:cubicBezTo>
                  <a:pt x="5310" y="4816"/>
                  <a:pt x="5149" y="4797"/>
                  <a:pt x="4978" y="4769"/>
                </a:cubicBezTo>
                <a:close/>
                <a:moveTo>
                  <a:pt x="5614" y="4759"/>
                </a:moveTo>
                <a:cubicBezTo>
                  <a:pt x="5614" y="4607"/>
                  <a:pt x="5709" y="4522"/>
                  <a:pt x="5861" y="4541"/>
                </a:cubicBezTo>
                <a:cubicBezTo>
                  <a:pt x="6146" y="4560"/>
                  <a:pt x="6279" y="4778"/>
                  <a:pt x="6203" y="5082"/>
                </a:cubicBezTo>
                <a:cubicBezTo>
                  <a:pt x="6004" y="5015"/>
                  <a:pt x="5814" y="4949"/>
                  <a:pt x="5614" y="4883"/>
                </a:cubicBezTo>
                <a:cubicBezTo>
                  <a:pt x="5614" y="4845"/>
                  <a:pt x="5605" y="4807"/>
                  <a:pt x="5614" y="4759"/>
                </a:cubicBezTo>
                <a:close/>
                <a:moveTo>
                  <a:pt x="6773" y="5709"/>
                </a:moveTo>
                <a:cubicBezTo>
                  <a:pt x="6611" y="5509"/>
                  <a:pt x="6459" y="5329"/>
                  <a:pt x="6298" y="5139"/>
                </a:cubicBezTo>
                <a:cubicBezTo>
                  <a:pt x="6298" y="5129"/>
                  <a:pt x="6298" y="5110"/>
                  <a:pt x="6307" y="5082"/>
                </a:cubicBezTo>
                <a:cubicBezTo>
                  <a:pt x="6412" y="4873"/>
                  <a:pt x="6602" y="4854"/>
                  <a:pt x="6754" y="5034"/>
                </a:cubicBezTo>
                <a:cubicBezTo>
                  <a:pt x="6830" y="5120"/>
                  <a:pt x="6868" y="5234"/>
                  <a:pt x="6858" y="5338"/>
                </a:cubicBezTo>
                <a:cubicBezTo>
                  <a:pt x="6839" y="5462"/>
                  <a:pt x="6801" y="5576"/>
                  <a:pt x="6773" y="5709"/>
                </a:cubicBezTo>
                <a:close/>
                <a:moveTo>
                  <a:pt x="7191" y="5766"/>
                </a:moveTo>
                <a:cubicBezTo>
                  <a:pt x="7314" y="5832"/>
                  <a:pt x="7352" y="5927"/>
                  <a:pt x="7305" y="6079"/>
                </a:cubicBezTo>
                <a:cubicBezTo>
                  <a:pt x="7286" y="6155"/>
                  <a:pt x="7257" y="6241"/>
                  <a:pt x="7200" y="6298"/>
                </a:cubicBezTo>
                <a:cubicBezTo>
                  <a:pt x="7115" y="6412"/>
                  <a:pt x="7029" y="6393"/>
                  <a:pt x="6982" y="6269"/>
                </a:cubicBezTo>
                <a:cubicBezTo>
                  <a:pt x="6915" y="6117"/>
                  <a:pt x="6858" y="5965"/>
                  <a:pt x="6801" y="5813"/>
                </a:cubicBezTo>
                <a:cubicBezTo>
                  <a:pt x="6925" y="5699"/>
                  <a:pt x="7029" y="5680"/>
                  <a:pt x="7191" y="5766"/>
                </a:cubicBezTo>
                <a:close/>
                <a:moveTo>
                  <a:pt x="6896" y="7409"/>
                </a:moveTo>
                <a:cubicBezTo>
                  <a:pt x="6953" y="7447"/>
                  <a:pt x="7010" y="7476"/>
                  <a:pt x="7077" y="7514"/>
                </a:cubicBezTo>
                <a:cubicBezTo>
                  <a:pt x="7096" y="7741"/>
                  <a:pt x="6982" y="7931"/>
                  <a:pt x="6763" y="7998"/>
                </a:cubicBezTo>
                <a:cubicBezTo>
                  <a:pt x="6687" y="8017"/>
                  <a:pt x="6630" y="7969"/>
                  <a:pt x="6573" y="7922"/>
                </a:cubicBezTo>
                <a:cubicBezTo>
                  <a:pt x="6678" y="7741"/>
                  <a:pt x="6782" y="7580"/>
                  <a:pt x="6896" y="7409"/>
                </a:cubicBezTo>
                <a:close/>
                <a:moveTo>
                  <a:pt x="6953" y="7267"/>
                </a:moveTo>
                <a:cubicBezTo>
                  <a:pt x="6991" y="7020"/>
                  <a:pt x="7020" y="6763"/>
                  <a:pt x="7048" y="6497"/>
                </a:cubicBezTo>
                <a:cubicBezTo>
                  <a:pt x="7191" y="6488"/>
                  <a:pt x="7238" y="6516"/>
                  <a:pt x="7276" y="6640"/>
                </a:cubicBezTo>
                <a:cubicBezTo>
                  <a:pt x="7333" y="6820"/>
                  <a:pt x="7324" y="7010"/>
                  <a:pt x="7305" y="7181"/>
                </a:cubicBezTo>
                <a:cubicBezTo>
                  <a:pt x="7295" y="7257"/>
                  <a:pt x="7219" y="7333"/>
                  <a:pt x="7172" y="7400"/>
                </a:cubicBezTo>
                <a:cubicBezTo>
                  <a:pt x="7096" y="7352"/>
                  <a:pt x="7020" y="7305"/>
                  <a:pt x="6953" y="7267"/>
                </a:cubicBezTo>
                <a:close/>
                <a:moveTo>
                  <a:pt x="1416" y="10847"/>
                </a:moveTo>
                <a:cubicBezTo>
                  <a:pt x="1254" y="10781"/>
                  <a:pt x="1216" y="10553"/>
                  <a:pt x="1264" y="10420"/>
                </a:cubicBezTo>
                <a:cubicBezTo>
                  <a:pt x="1292" y="10316"/>
                  <a:pt x="1359" y="10287"/>
                  <a:pt x="1463" y="10297"/>
                </a:cubicBezTo>
                <a:cubicBezTo>
                  <a:pt x="1539" y="10306"/>
                  <a:pt x="1606" y="10306"/>
                  <a:pt x="1672" y="10325"/>
                </a:cubicBezTo>
                <a:cubicBezTo>
                  <a:pt x="1976" y="10410"/>
                  <a:pt x="2290" y="10401"/>
                  <a:pt x="2594" y="10363"/>
                </a:cubicBezTo>
                <a:cubicBezTo>
                  <a:pt x="2708" y="10344"/>
                  <a:pt x="2812" y="10287"/>
                  <a:pt x="2926" y="10249"/>
                </a:cubicBezTo>
                <a:cubicBezTo>
                  <a:pt x="2926" y="10230"/>
                  <a:pt x="2917" y="10211"/>
                  <a:pt x="2917" y="10192"/>
                </a:cubicBezTo>
                <a:cubicBezTo>
                  <a:pt x="2869" y="10183"/>
                  <a:pt x="2812" y="10173"/>
                  <a:pt x="2755" y="10173"/>
                </a:cubicBezTo>
                <a:cubicBezTo>
                  <a:pt x="2594" y="10192"/>
                  <a:pt x="2432" y="10221"/>
                  <a:pt x="2280" y="10221"/>
                </a:cubicBezTo>
                <a:cubicBezTo>
                  <a:pt x="2071" y="10230"/>
                  <a:pt x="1872" y="10211"/>
                  <a:pt x="1672" y="10183"/>
                </a:cubicBezTo>
                <a:cubicBezTo>
                  <a:pt x="1530" y="10164"/>
                  <a:pt x="1416" y="10002"/>
                  <a:pt x="1435" y="9860"/>
                </a:cubicBezTo>
                <a:cubicBezTo>
                  <a:pt x="1454" y="9651"/>
                  <a:pt x="1625" y="9442"/>
                  <a:pt x="1834" y="9413"/>
                </a:cubicBezTo>
                <a:cubicBezTo>
                  <a:pt x="1938" y="9394"/>
                  <a:pt x="2052" y="9413"/>
                  <a:pt x="2157" y="9423"/>
                </a:cubicBezTo>
                <a:cubicBezTo>
                  <a:pt x="2185" y="9423"/>
                  <a:pt x="2214" y="9432"/>
                  <a:pt x="2233" y="9432"/>
                </a:cubicBezTo>
                <a:cubicBezTo>
                  <a:pt x="2394" y="9413"/>
                  <a:pt x="2537" y="9499"/>
                  <a:pt x="2698" y="9508"/>
                </a:cubicBezTo>
                <a:cubicBezTo>
                  <a:pt x="2784" y="9518"/>
                  <a:pt x="2869" y="9537"/>
                  <a:pt x="2955" y="9546"/>
                </a:cubicBezTo>
                <a:cubicBezTo>
                  <a:pt x="3354" y="9603"/>
                  <a:pt x="3753" y="9613"/>
                  <a:pt x="4151" y="9603"/>
                </a:cubicBezTo>
                <a:cubicBezTo>
                  <a:pt x="4446" y="9594"/>
                  <a:pt x="4731" y="9537"/>
                  <a:pt x="5016" y="9499"/>
                </a:cubicBezTo>
                <a:cubicBezTo>
                  <a:pt x="5187" y="9470"/>
                  <a:pt x="5348" y="9385"/>
                  <a:pt x="5519" y="9347"/>
                </a:cubicBezTo>
                <a:cubicBezTo>
                  <a:pt x="5852" y="9271"/>
                  <a:pt x="6127" y="9090"/>
                  <a:pt x="6431" y="8938"/>
                </a:cubicBezTo>
                <a:cubicBezTo>
                  <a:pt x="6554" y="8881"/>
                  <a:pt x="6668" y="8777"/>
                  <a:pt x="6773" y="8682"/>
                </a:cubicBezTo>
                <a:cubicBezTo>
                  <a:pt x="6972" y="8511"/>
                  <a:pt x="7153" y="8321"/>
                  <a:pt x="7343" y="8140"/>
                </a:cubicBezTo>
                <a:cubicBezTo>
                  <a:pt x="7352" y="8131"/>
                  <a:pt x="7362" y="8131"/>
                  <a:pt x="7371" y="8121"/>
                </a:cubicBezTo>
                <a:cubicBezTo>
                  <a:pt x="7457" y="8264"/>
                  <a:pt x="7533" y="8397"/>
                  <a:pt x="7609" y="8539"/>
                </a:cubicBezTo>
                <a:cubicBezTo>
                  <a:pt x="7504" y="8729"/>
                  <a:pt x="7419" y="8929"/>
                  <a:pt x="7295" y="9100"/>
                </a:cubicBezTo>
                <a:cubicBezTo>
                  <a:pt x="7191" y="9252"/>
                  <a:pt x="7048" y="9385"/>
                  <a:pt x="6906" y="9518"/>
                </a:cubicBezTo>
                <a:cubicBezTo>
                  <a:pt x="6811" y="9613"/>
                  <a:pt x="6697" y="9689"/>
                  <a:pt x="6602" y="9784"/>
                </a:cubicBezTo>
                <a:cubicBezTo>
                  <a:pt x="6421" y="9964"/>
                  <a:pt x="6213" y="10097"/>
                  <a:pt x="5985" y="10211"/>
                </a:cubicBezTo>
                <a:cubicBezTo>
                  <a:pt x="5709" y="10354"/>
                  <a:pt x="5415" y="10486"/>
                  <a:pt x="5130" y="10610"/>
                </a:cubicBezTo>
                <a:cubicBezTo>
                  <a:pt x="5006" y="10667"/>
                  <a:pt x="4873" y="10686"/>
                  <a:pt x="4750" y="10714"/>
                </a:cubicBezTo>
                <a:cubicBezTo>
                  <a:pt x="4740" y="10724"/>
                  <a:pt x="4731" y="10714"/>
                  <a:pt x="4721" y="10724"/>
                </a:cubicBezTo>
                <a:cubicBezTo>
                  <a:pt x="4474" y="10857"/>
                  <a:pt x="4199" y="10857"/>
                  <a:pt x="3942" y="10942"/>
                </a:cubicBezTo>
                <a:cubicBezTo>
                  <a:pt x="3828" y="10980"/>
                  <a:pt x="3705" y="10990"/>
                  <a:pt x="3591" y="10999"/>
                </a:cubicBezTo>
                <a:cubicBezTo>
                  <a:pt x="3430" y="11018"/>
                  <a:pt x="3278" y="11028"/>
                  <a:pt x="3126" y="11047"/>
                </a:cubicBezTo>
                <a:cubicBezTo>
                  <a:pt x="2793" y="11085"/>
                  <a:pt x="2470" y="11075"/>
                  <a:pt x="2147" y="11009"/>
                </a:cubicBezTo>
                <a:cubicBezTo>
                  <a:pt x="2005" y="10980"/>
                  <a:pt x="1853" y="10971"/>
                  <a:pt x="1710" y="10942"/>
                </a:cubicBezTo>
                <a:cubicBezTo>
                  <a:pt x="1615" y="10923"/>
                  <a:pt x="1511" y="10885"/>
                  <a:pt x="1416" y="10847"/>
                </a:cubicBezTo>
                <a:close/>
                <a:moveTo>
                  <a:pt x="2413" y="18835"/>
                </a:moveTo>
                <a:cubicBezTo>
                  <a:pt x="2394" y="18845"/>
                  <a:pt x="2366" y="18864"/>
                  <a:pt x="2356" y="18854"/>
                </a:cubicBezTo>
                <a:cubicBezTo>
                  <a:pt x="2252" y="18797"/>
                  <a:pt x="2119" y="18759"/>
                  <a:pt x="2052" y="18683"/>
                </a:cubicBezTo>
                <a:cubicBezTo>
                  <a:pt x="1862" y="18465"/>
                  <a:pt x="1748" y="18209"/>
                  <a:pt x="1653" y="17943"/>
                </a:cubicBezTo>
                <a:cubicBezTo>
                  <a:pt x="1482" y="17487"/>
                  <a:pt x="1359" y="17012"/>
                  <a:pt x="1245" y="16537"/>
                </a:cubicBezTo>
                <a:cubicBezTo>
                  <a:pt x="1112" y="15995"/>
                  <a:pt x="1084" y="15445"/>
                  <a:pt x="1093" y="14884"/>
                </a:cubicBezTo>
                <a:cubicBezTo>
                  <a:pt x="1093" y="14609"/>
                  <a:pt x="1122" y="14324"/>
                  <a:pt x="1198" y="14048"/>
                </a:cubicBezTo>
                <a:cubicBezTo>
                  <a:pt x="1254" y="13830"/>
                  <a:pt x="1292" y="13592"/>
                  <a:pt x="1349" y="13364"/>
                </a:cubicBezTo>
                <a:cubicBezTo>
                  <a:pt x="1406" y="13165"/>
                  <a:pt x="1482" y="12975"/>
                  <a:pt x="1558" y="12776"/>
                </a:cubicBezTo>
                <a:cubicBezTo>
                  <a:pt x="1644" y="12576"/>
                  <a:pt x="1739" y="12377"/>
                  <a:pt x="1834" y="12187"/>
                </a:cubicBezTo>
                <a:cubicBezTo>
                  <a:pt x="1881" y="12082"/>
                  <a:pt x="1815" y="11949"/>
                  <a:pt x="1701" y="11921"/>
                </a:cubicBezTo>
                <a:cubicBezTo>
                  <a:pt x="1644" y="11911"/>
                  <a:pt x="1596" y="11968"/>
                  <a:pt x="1615" y="12016"/>
                </a:cubicBezTo>
                <a:cubicBezTo>
                  <a:pt x="1634" y="12054"/>
                  <a:pt x="1663" y="12073"/>
                  <a:pt x="1691" y="12101"/>
                </a:cubicBezTo>
                <a:cubicBezTo>
                  <a:pt x="1634" y="12234"/>
                  <a:pt x="1568" y="12358"/>
                  <a:pt x="1530" y="12491"/>
                </a:cubicBezTo>
                <a:cubicBezTo>
                  <a:pt x="1406" y="12842"/>
                  <a:pt x="1226" y="13184"/>
                  <a:pt x="1179" y="13573"/>
                </a:cubicBezTo>
                <a:cubicBezTo>
                  <a:pt x="1141" y="13811"/>
                  <a:pt x="1065" y="14048"/>
                  <a:pt x="1008" y="14295"/>
                </a:cubicBezTo>
                <a:cubicBezTo>
                  <a:pt x="960" y="14476"/>
                  <a:pt x="932" y="14647"/>
                  <a:pt x="960" y="14837"/>
                </a:cubicBezTo>
                <a:cubicBezTo>
                  <a:pt x="970" y="14894"/>
                  <a:pt x="951" y="14960"/>
                  <a:pt x="951" y="15027"/>
                </a:cubicBezTo>
                <a:cubicBezTo>
                  <a:pt x="951" y="15169"/>
                  <a:pt x="951" y="15321"/>
                  <a:pt x="960" y="15473"/>
                </a:cubicBezTo>
                <a:cubicBezTo>
                  <a:pt x="960" y="15540"/>
                  <a:pt x="979" y="15606"/>
                  <a:pt x="970" y="15673"/>
                </a:cubicBezTo>
                <a:cubicBezTo>
                  <a:pt x="951" y="15815"/>
                  <a:pt x="970" y="15938"/>
                  <a:pt x="1008" y="16071"/>
                </a:cubicBezTo>
                <a:cubicBezTo>
                  <a:pt x="1046" y="16195"/>
                  <a:pt x="1074" y="16328"/>
                  <a:pt x="1103" y="16461"/>
                </a:cubicBezTo>
                <a:cubicBezTo>
                  <a:pt x="1141" y="16651"/>
                  <a:pt x="1169" y="16850"/>
                  <a:pt x="1226" y="17040"/>
                </a:cubicBezTo>
                <a:cubicBezTo>
                  <a:pt x="1302" y="17335"/>
                  <a:pt x="1378" y="17639"/>
                  <a:pt x="1501" y="17933"/>
                </a:cubicBezTo>
                <a:cubicBezTo>
                  <a:pt x="1596" y="18142"/>
                  <a:pt x="1701" y="18361"/>
                  <a:pt x="1796" y="18588"/>
                </a:cubicBezTo>
                <a:cubicBezTo>
                  <a:pt x="1691" y="18721"/>
                  <a:pt x="1530" y="18740"/>
                  <a:pt x="1387" y="18626"/>
                </a:cubicBezTo>
                <a:cubicBezTo>
                  <a:pt x="1302" y="18550"/>
                  <a:pt x="1207" y="18474"/>
                  <a:pt x="1141" y="18380"/>
                </a:cubicBezTo>
                <a:cubicBezTo>
                  <a:pt x="998" y="18180"/>
                  <a:pt x="856" y="17981"/>
                  <a:pt x="742" y="17772"/>
                </a:cubicBezTo>
                <a:cubicBezTo>
                  <a:pt x="609" y="17525"/>
                  <a:pt x="504" y="17259"/>
                  <a:pt x="409" y="16993"/>
                </a:cubicBezTo>
                <a:cubicBezTo>
                  <a:pt x="286" y="16670"/>
                  <a:pt x="219" y="16337"/>
                  <a:pt x="191" y="16005"/>
                </a:cubicBezTo>
                <a:cubicBezTo>
                  <a:pt x="153" y="15578"/>
                  <a:pt x="105" y="15160"/>
                  <a:pt x="143" y="14723"/>
                </a:cubicBezTo>
                <a:cubicBezTo>
                  <a:pt x="162" y="14390"/>
                  <a:pt x="200" y="14048"/>
                  <a:pt x="257" y="13716"/>
                </a:cubicBezTo>
                <a:cubicBezTo>
                  <a:pt x="314" y="13383"/>
                  <a:pt x="381" y="13051"/>
                  <a:pt x="533" y="12747"/>
                </a:cubicBezTo>
                <a:cubicBezTo>
                  <a:pt x="599" y="12605"/>
                  <a:pt x="656" y="12453"/>
                  <a:pt x="723" y="12301"/>
                </a:cubicBezTo>
                <a:cubicBezTo>
                  <a:pt x="799" y="12329"/>
                  <a:pt x="875" y="12396"/>
                  <a:pt x="951" y="12272"/>
                </a:cubicBezTo>
                <a:cubicBezTo>
                  <a:pt x="903" y="12234"/>
                  <a:pt x="856" y="12196"/>
                  <a:pt x="808" y="12149"/>
                </a:cubicBezTo>
                <a:cubicBezTo>
                  <a:pt x="922" y="11902"/>
                  <a:pt x="1093" y="11702"/>
                  <a:pt x="1311" y="11522"/>
                </a:cubicBezTo>
                <a:cubicBezTo>
                  <a:pt x="1359" y="11569"/>
                  <a:pt x="1406" y="11617"/>
                  <a:pt x="1492" y="11541"/>
                </a:cubicBezTo>
                <a:cubicBezTo>
                  <a:pt x="1482" y="11503"/>
                  <a:pt x="1463" y="11455"/>
                  <a:pt x="1454" y="11398"/>
                </a:cubicBezTo>
                <a:cubicBezTo>
                  <a:pt x="1587" y="11284"/>
                  <a:pt x="1720" y="11151"/>
                  <a:pt x="1938" y="11151"/>
                </a:cubicBezTo>
                <a:lnTo>
                  <a:pt x="1938" y="11303"/>
                </a:lnTo>
                <a:cubicBezTo>
                  <a:pt x="2033" y="11284"/>
                  <a:pt x="2128" y="11275"/>
                  <a:pt x="2214" y="11246"/>
                </a:cubicBezTo>
                <a:cubicBezTo>
                  <a:pt x="2309" y="11199"/>
                  <a:pt x="2318" y="11199"/>
                  <a:pt x="2347" y="11313"/>
                </a:cubicBezTo>
                <a:cubicBezTo>
                  <a:pt x="2347" y="11322"/>
                  <a:pt x="2356" y="11322"/>
                  <a:pt x="2366" y="11341"/>
                </a:cubicBezTo>
                <a:cubicBezTo>
                  <a:pt x="2423" y="11341"/>
                  <a:pt x="2480" y="11341"/>
                  <a:pt x="2499" y="11275"/>
                </a:cubicBezTo>
                <a:cubicBezTo>
                  <a:pt x="2518" y="11208"/>
                  <a:pt x="2565" y="11237"/>
                  <a:pt x="2603" y="11237"/>
                </a:cubicBezTo>
                <a:cubicBezTo>
                  <a:pt x="2613" y="11237"/>
                  <a:pt x="2708" y="11389"/>
                  <a:pt x="2717" y="11408"/>
                </a:cubicBezTo>
                <a:cubicBezTo>
                  <a:pt x="2727" y="11436"/>
                  <a:pt x="2746" y="11474"/>
                  <a:pt x="2765" y="11484"/>
                </a:cubicBezTo>
                <a:cubicBezTo>
                  <a:pt x="2803" y="11493"/>
                  <a:pt x="2850" y="11484"/>
                  <a:pt x="2888" y="11465"/>
                </a:cubicBezTo>
                <a:cubicBezTo>
                  <a:pt x="2888" y="11465"/>
                  <a:pt x="2888" y="11398"/>
                  <a:pt x="2869" y="11370"/>
                </a:cubicBezTo>
                <a:cubicBezTo>
                  <a:pt x="2822" y="11303"/>
                  <a:pt x="2822" y="11313"/>
                  <a:pt x="2841" y="11227"/>
                </a:cubicBezTo>
                <a:lnTo>
                  <a:pt x="3135" y="11227"/>
                </a:lnTo>
                <a:cubicBezTo>
                  <a:pt x="3154" y="11265"/>
                  <a:pt x="3154" y="11322"/>
                  <a:pt x="3192" y="11341"/>
                </a:cubicBezTo>
                <a:cubicBezTo>
                  <a:pt x="3211" y="11360"/>
                  <a:pt x="3268" y="11351"/>
                  <a:pt x="3316" y="11351"/>
                </a:cubicBezTo>
                <a:lnTo>
                  <a:pt x="3316" y="11256"/>
                </a:lnTo>
                <a:cubicBezTo>
                  <a:pt x="3316" y="11237"/>
                  <a:pt x="3316" y="11218"/>
                  <a:pt x="3306" y="11199"/>
                </a:cubicBezTo>
                <a:cubicBezTo>
                  <a:pt x="3382" y="11180"/>
                  <a:pt x="3449" y="11170"/>
                  <a:pt x="3525" y="11161"/>
                </a:cubicBezTo>
                <a:cubicBezTo>
                  <a:pt x="3525" y="11189"/>
                  <a:pt x="3525" y="11208"/>
                  <a:pt x="3515" y="11227"/>
                </a:cubicBezTo>
                <a:cubicBezTo>
                  <a:pt x="3259" y="11598"/>
                  <a:pt x="3107" y="12025"/>
                  <a:pt x="3050" y="12472"/>
                </a:cubicBezTo>
                <a:cubicBezTo>
                  <a:pt x="3012" y="12700"/>
                  <a:pt x="3021" y="12928"/>
                  <a:pt x="3021" y="13155"/>
                </a:cubicBezTo>
                <a:cubicBezTo>
                  <a:pt x="3021" y="13326"/>
                  <a:pt x="3021" y="13488"/>
                  <a:pt x="3050" y="13649"/>
                </a:cubicBezTo>
                <a:cubicBezTo>
                  <a:pt x="3116" y="13953"/>
                  <a:pt x="3192" y="14257"/>
                  <a:pt x="3268" y="14552"/>
                </a:cubicBezTo>
                <a:cubicBezTo>
                  <a:pt x="3373" y="14932"/>
                  <a:pt x="3496" y="15312"/>
                  <a:pt x="3610" y="15692"/>
                </a:cubicBezTo>
                <a:cubicBezTo>
                  <a:pt x="3648" y="15824"/>
                  <a:pt x="3686" y="15957"/>
                  <a:pt x="3734" y="16090"/>
                </a:cubicBezTo>
                <a:cubicBezTo>
                  <a:pt x="3828" y="16337"/>
                  <a:pt x="3876" y="16603"/>
                  <a:pt x="3904" y="16869"/>
                </a:cubicBezTo>
                <a:cubicBezTo>
                  <a:pt x="3923" y="17145"/>
                  <a:pt x="3933" y="17420"/>
                  <a:pt x="3781" y="17677"/>
                </a:cubicBezTo>
                <a:cubicBezTo>
                  <a:pt x="3743" y="17734"/>
                  <a:pt x="3696" y="17791"/>
                  <a:pt x="3639" y="17838"/>
                </a:cubicBezTo>
                <a:cubicBezTo>
                  <a:pt x="3525" y="17914"/>
                  <a:pt x="3401" y="17876"/>
                  <a:pt x="3335" y="17753"/>
                </a:cubicBezTo>
                <a:cubicBezTo>
                  <a:pt x="3173" y="17449"/>
                  <a:pt x="3002" y="17145"/>
                  <a:pt x="2860" y="16831"/>
                </a:cubicBezTo>
                <a:cubicBezTo>
                  <a:pt x="2755" y="16622"/>
                  <a:pt x="2689" y="16394"/>
                  <a:pt x="2632" y="16166"/>
                </a:cubicBezTo>
                <a:cubicBezTo>
                  <a:pt x="2537" y="15805"/>
                  <a:pt x="2442" y="15445"/>
                  <a:pt x="2394" y="15074"/>
                </a:cubicBezTo>
                <a:cubicBezTo>
                  <a:pt x="2385" y="14941"/>
                  <a:pt x="2385" y="14799"/>
                  <a:pt x="2385" y="14666"/>
                </a:cubicBezTo>
                <a:cubicBezTo>
                  <a:pt x="2385" y="14476"/>
                  <a:pt x="2385" y="14286"/>
                  <a:pt x="2385" y="14086"/>
                </a:cubicBezTo>
                <a:cubicBezTo>
                  <a:pt x="2385" y="14077"/>
                  <a:pt x="2385" y="14067"/>
                  <a:pt x="2385" y="14058"/>
                </a:cubicBezTo>
                <a:cubicBezTo>
                  <a:pt x="2337" y="13792"/>
                  <a:pt x="2375" y="13516"/>
                  <a:pt x="2404" y="13250"/>
                </a:cubicBezTo>
                <a:cubicBezTo>
                  <a:pt x="2404" y="13165"/>
                  <a:pt x="2347" y="13136"/>
                  <a:pt x="2280" y="13136"/>
                </a:cubicBezTo>
                <a:cubicBezTo>
                  <a:pt x="2204" y="13193"/>
                  <a:pt x="2223" y="13269"/>
                  <a:pt x="2223" y="13336"/>
                </a:cubicBezTo>
                <a:cubicBezTo>
                  <a:pt x="2223" y="13668"/>
                  <a:pt x="2223" y="14001"/>
                  <a:pt x="2223" y="14324"/>
                </a:cubicBezTo>
                <a:cubicBezTo>
                  <a:pt x="2223" y="14732"/>
                  <a:pt x="2233" y="15141"/>
                  <a:pt x="2328" y="15540"/>
                </a:cubicBezTo>
                <a:cubicBezTo>
                  <a:pt x="2413" y="15929"/>
                  <a:pt x="2537" y="16309"/>
                  <a:pt x="2651" y="16689"/>
                </a:cubicBezTo>
                <a:cubicBezTo>
                  <a:pt x="2698" y="16831"/>
                  <a:pt x="2774" y="16964"/>
                  <a:pt x="2841" y="17107"/>
                </a:cubicBezTo>
                <a:cubicBezTo>
                  <a:pt x="2926" y="17278"/>
                  <a:pt x="3012" y="17449"/>
                  <a:pt x="3097" y="17620"/>
                </a:cubicBezTo>
                <a:cubicBezTo>
                  <a:pt x="3173" y="17753"/>
                  <a:pt x="3173" y="17753"/>
                  <a:pt x="3078" y="17886"/>
                </a:cubicBezTo>
                <a:cubicBezTo>
                  <a:pt x="3211" y="18180"/>
                  <a:pt x="3173" y="18465"/>
                  <a:pt x="3031" y="18740"/>
                </a:cubicBezTo>
                <a:cubicBezTo>
                  <a:pt x="2964" y="18864"/>
                  <a:pt x="2869" y="18959"/>
                  <a:pt x="2698" y="18902"/>
                </a:cubicBezTo>
                <a:cubicBezTo>
                  <a:pt x="2679" y="18892"/>
                  <a:pt x="2641" y="18902"/>
                  <a:pt x="2613" y="18911"/>
                </a:cubicBezTo>
                <a:cubicBezTo>
                  <a:pt x="2546" y="18769"/>
                  <a:pt x="2546" y="18769"/>
                  <a:pt x="2413" y="18835"/>
                </a:cubicBezTo>
                <a:close/>
                <a:moveTo>
                  <a:pt x="5434" y="22511"/>
                </a:moveTo>
                <a:cubicBezTo>
                  <a:pt x="5491" y="22502"/>
                  <a:pt x="5557" y="22568"/>
                  <a:pt x="5614" y="22597"/>
                </a:cubicBezTo>
                <a:cubicBezTo>
                  <a:pt x="5956" y="22758"/>
                  <a:pt x="6317" y="22825"/>
                  <a:pt x="6687" y="22758"/>
                </a:cubicBezTo>
                <a:cubicBezTo>
                  <a:pt x="6868" y="22730"/>
                  <a:pt x="7039" y="22701"/>
                  <a:pt x="7229" y="22673"/>
                </a:cubicBezTo>
                <a:cubicBezTo>
                  <a:pt x="7257" y="22701"/>
                  <a:pt x="7286" y="22739"/>
                  <a:pt x="7343" y="22796"/>
                </a:cubicBezTo>
                <a:cubicBezTo>
                  <a:pt x="6535" y="23186"/>
                  <a:pt x="5776" y="23100"/>
                  <a:pt x="5035" y="22654"/>
                </a:cubicBezTo>
                <a:cubicBezTo>
                  <a:pt x="5158" y="22568"/>
                  <a:pt x="5301" y="22540"/>
                  <a:pt x="5434" y="22511"/>
                </a:cubicBezTo>
                <a:close/>
                <a:moveTo>
                  <a:pt x="5519" y="22445"/>
                </a:moveTo>
                <a:cubicBezTo>
                  <a:pt x="5567" y="22416"/>
                  <a:pt x="5605" y="22388"/>
                  <a:pt x="5633" y="22369"/>
                </a:cubicBezTo>
                <a:cubicBezTo>
                  <a:pt x="5662" y="22397"/>
                  <a:pt x="5690" y="22416"/>
                  <a:pt x="5709" y="22435"/>
                </a:cubicBezTo>
                <a:cubicBezTo>
                  <a:pt x="5852" y="22597"/>
                  <a:pt x="6023" y="22597"/>
                  <a:pt x="6194" y="22530"/>
                </a:cubicBezTo>
                <a:cubicBezTo>
                  <a:pt x="6298" y="22492"/>
                  <a:pt x="6383" y="22473"/>
                  <a:pt x="6497" y="22511"/>
                </a:cubicBezTo>
                <a:cubicBezTo>
                  <a:pt x="6659" y="22559"/>
                  <a:pt x="6839" y="22540"/>
                  <a:pt x="7010" y="22549"/>
                </a:cubicBezTo>
                <a:cubicBezTo>
                  <a:pt x="7067" y="22559"/>
                  <a:pt x="7124" y="22568"/>
                  <a:pt x="7181" y="22568"/>
                </a:cubicBezTo>
                <a:cubicBezTo>
                  <a:pt x="7162" y="22597"/>
                  <a:pt x="7162" y="22606"/>
                  <a:pt x="7162" y="22606"/>
                </a:cubicBezTo>
                <a:cubicBezTo>
                  <a:pt x="6877" y="22673"/>
                  <a:pt x="6592" y="22749"/>
                  <a:pt x="6298" y="22711"/>
                </a:cubicBezTo>
                <a:cubicBezTo>
                  <a:pt x="6032" y="22673"/>
                  <a:pt x="5757" y="22635"/>
                  <a:pt x="5519" y="22445"/>
                </a:cubicBezTo>
                <a:close/>
                <a:moveTo>
                  <a:pt x="4845" y="23338"/>
                </a:moveTo>
                <a:cubicBezTo>
                  <a:pt x="4778" y="23281"/>
                  <a:pt x="4750" y="23138"/>
                  <a:pt x="4788" y="22996"/>
                </a:cubicBezTo>
                <a:cubicBezTo>
                  <a:pt x="4921" y="23119"/>
                  <a:pt x="5054" y="23271"/>
                  <a:pt x="5263" y="23281"/>
                </a:cubicBezTo>
                <a:cubicBezTo>
                  <a:pt x="5111" y="23395"/>
                  <a:pt x="4959" y="23414"/>
                  <a:pt x="4845" y="23338"/>
                </a:cubicBezTo>
                <a:close/>
                <a:moveTo>
                  <a:pt x="5500" y="23357"/>
                </a:moveTo>
                <a:cubicBezTo>
                  <a:pt x="5709" y="23357"/>
                  <a:pt x="5918" y="23366"/>
                  <a:pt x="6127" y="23376"/>
                </a:cubicBezTo>
                <a:cubicBezTo>
                  <a:pt x="5880" y="23642"/>
                  <a:pt x="5576" y="23623"/>
                  <a:pt x="5500" y="23357"/>
                </a:cubicBezTo>
                <a:close/>
                <a:moveTo>
                  <a:pt x="6260" y="23224"/>
                </a:moveTo>
                <a:cubicBezTo>
                  <a:pt x="6004" y="23319"/>
                  <a:pt x="5747" y="23338"/>
                  <a:pt x="5481" y="23205"/>
                </a:cubicBezTo>
                <a:cubicBezTo>
                  <a:pt x="5434" y="23186"/>
                  <a:pt x="5377" y="23176"/>
                  <a:pt x="5320" y="23186"/>
                </a:cubicBezTo>
                <a:cubicBezTo>
                  <a:pt x="5206" y="23205"/>
                  <a:pt x="5111" y="23186"/>
                  <a:pt x="5016" y="23100"/>
                </a:cubicBezTo>
                <a:cubicBezTo>
                  <a:pt x="4949" y="23034"/>
                  <a:pt x="4873" y="22977"/>
                  <a:pt x="4788" y="22901"/>
                </a:cubicBezTo>
                <a:cubicBezTo>
                  <a:pt x="4911" y="22720"/>
                  <a:pt x="4949" y="22701"/>
                  <a:pt x="5111" y="22796"/>
                </a:cubicBezTo>
                <a:cubicBezTo>
                  <a:pt x="5481" y="23005"/>
                  <a:pt x="5880" y="23091"/>
                  <a:pt x="6326" y="23129"/>
                </a:cubicBezTo>
                <a:cubicBezTo>
                  <a:pt x="6298" y="23167"/>
                  <a:pt x="6289" y="23214"/>
                  <a:pt x="6260" y="23224"/>
                </a:cubicBezTo>
                <a:close/>
                <a:moveTo>
                  <a:pt x="7010" y="23547"/>
                </a:moveTo>
                <a:cubicBezTo>
                  <a:pt x="7153" y="23518"/>
                  <a:pt x="7276" y="23499"/>
                  <a:pt x="7409" y="23471"/>
                </a:cubicBezTo>
                <a:cubicBezTo>
                  <a:pt x="7324" y="23594"/>
                  <a:pt x="7191" y="23623"/>
                  <a:pt x="7010" y="23547"/>
                </a:cubicBezTo>
                <a:close/>
                <a:moveTo>
                  <a:pt x="7428" y="23376"/>
                </a:moveTo>
                <a:cubicBezTo>
                  <a:pt x="7210" y="23471"/>
                  <a:pt x="6991" y="23509"/>
                  <a:pt x="6754" y="23442"/>
                </a:cubicBezTo>
                <a:cubicBezTo>
                  <a:pt x="6697" y="23423"/>
                  <a:pt x="6630" y="23376"/>
                  <a:pt x="6573" y="23347"/>
                </a:cubicBezTo>
                <a:cubicBezTo>
                  <a:pt x="6573" y="23338"/>
                  <a:pt x="6573" y="23328"/>
                  <a:pt x="6583" y="23319"/>
                </a:cubicBezTo>
                <a:cubicBezTo>
                  <a:pt x="6744" y="23290"/>
                  <a:pt x="6915" y="23262"/>
                  <a:pt x="7077" y="23224"/>
                </a:cubicBezTo>
                <a:cubicBezTo>
                  <a:pt x="7238" y="23195"/>
                  <a:pt x="7400" y="23138"/>
                  <a:pt x="7571" y="23091"/>
                </a:cubicBezTo>
                <a:cubicBezTo>
                  <a:pt x="7590" y="23271"/>
                  <a:pt x="7571" y="23300"/>
                  <a:pt x="7428" y="23376"/>
                </a:cubicBezTo>
                <a:close/>
                <a:moveTo>
                  <a:pt x="7419" y="22834"/>
                </a:moveTo>
                <a:cubicBezTo>
                  <a:pt x="7457" y="22882"/>
                  <a:pt x="7504" y="22920"/>
                  <a:pt x="7552" y="22986"/>
                </a:cubicBezTo>
                <a:cubicBezTo>
                  <a:pt x="7286" y="23138"/>
                  <a:pt x="7010" y="23186"/>
                  <a:pt x="6735" y="23214"/>
                </a:cubicBezTo>
                <a:cubicBezTo>
                  <a:pt x="6621" y="23224"/>
                  <a:pt x="6497" y="23233"/>
                  <a:pt x="6383" y="23129"/>
                </a:cubicBezTo>
                <a:cubicBezTo>
                  <a:pt x="6592" y="23110"/>
                  <a:pt x="7229" y="22977"/>
                  <a:pt x="7419" y="22834"/>
                </a:cubicBezTo>
                <a:close/>
                <a:moveTo>
                  <a:pt x="9328" y="23176"/>
                </a:moveTo>
                <a:cubicBezTo>
                  <a:pt x="9451" y="23252"/>
                  <a:pt x="9575" y="23328"/>
                  <a:pt x="9708" y="23414"/>
                </a:cubicBezTo>
                <a:cubicBezTo>
                  <a:pt x="9423" y="23423"/>
                  <a:pt x="9328" y="23357"/>
                  <a:pt x="9328" y="23176"/>
                </a:cubicBezTo>
                <a:close/>
                <a:moveTo>
                  <a:pt x="9679" y="23300"/>
                </a:moveTo>
                <a:cubicBezTo>
                  <a:pt x="9565" y="23224"/>
                  <a:pt x="9432" y="23157"/>
                  <a:pt x="9347" y="23034"/>
                </a:cubicBezTo>
                <a:cubicBezTo>
                  <a:pt x="9584" y="23110"/>
                  <a:pt x="9822" y="23176"/>
                  <a:pt x="10059" y="23252"/>
                </a:cubicBezTo>
                <a:cubicBezTo>
                  <a:pt x="9936" y="23366"/>
                  <a:pt x="9822" y="23395"/>
                  <a:pt x="9679" y="23300"/>
                </a:cubicBezTo>
                <a:close/>
                <a:moveTo>
                  <a:pt x="10734" y="23404"/>
                </a:moveTo>
                <a:cubicBezTo>
                  <a:pt x="10610" y="23433"/>
                  <a:pt x="10515" y="23385"/>
                  <a:pt x="10439" y="23262"/>
                </a:cubicBezTo>
                <a:cubicBezTo>
                  <a:pt x="10563" y="23252"/>
                  <a:pt x="10696" y="23233"/>
                  <a:pt x="10838" y="23214"/>
                </a:cubicBezTo>
                <a:cubicBezTo>
                  <a:pt x="10791" y="23290"/>
                  <a:pt x="10838" y="23376"/>
                  <a:pt x="10734" y="23404"/>
                </a:cubicBezTo>
                <a:close/>
                <a:moveTo>
                  <a:pt x="11304" y="23404"/>
                </a:moveTo>
                <a:cubicBezTo>
                  <a:pt x="11161" y="23433"/>
                  <a:pt x="11085" y="23385"/>
                  <a:pt x="11028" y="23214"/>
                </a:cubicBezTo>
                <a:cubicBezTo>
                  <a:pt x="11190" y="23176"/>
                  <a:pt x="11342" y="23138"/>
                  <a:pt x="11503" y="23100"/>
                </a:cubicBezTo>
                <a:cubicBezTo>
                  <a:pt x="11522" y="23271"/>
                  <a:pt x="11446" y="23376"/>
                  <a:pt x="11304" y="23404"/>
                </a:cubicBezTo>
                <a:close/>
                <a:moveTo>
                  <a:pt x="11522" y="23005"/>
                </a:moveTo>
                <a:cubicBezTo>
                  <a:pt x="11493" y="23005"/>
                  <a:pt x="11465" y="23005"/>
                  <a:pt x="11446" y="23015"/>
                </a:cubicBezTo>
                <a:cubicBezTo>
                  <a:pt x="11190" y="23167"/>
                  <a:pt x="10895" y="23129"/>
                  <a:pt x="10610" y="23167"/>
                </a:cubicBezTo>
                <a:cubicBezTo>
                  <a:pt x="10506" y="23176"/>
                  <a:pt x="10420" y="23157"/>
                  <a:pt x="10344" y="23081"/>
                </a:cubicBezTo>
                <a:cubicBezTo>
                  <a:pt x="10335" y="23072"/>
                  <a:pt x="10306" y="23062"/>
                  <a:pt x="10287" y="23053"/>
                </a:cubicBezTo>
                <a:cubicBezTo>
                  <a:pt x="10211" y="23062"/>
                  <a:pt x="10183" y="23176"/>
                  <a:pt x="10088" y="23157"/>
                </a:cubicBezTo>
                <a:cubicBezTo>
                  <a:pt x="10021" y="23138"/>
                  <a:pt x="9945" y="23138"/>
                  <a:pt x="9879" y="23119"/>
                </a:cubicBezTo>
                <a:cubicBezTo>
                  <a:pt x="9765" y="23091"/>
                  <a:pt x="9651" y="23062"/>
                  <a:pt x="9546" y="23015"/>
                </a:cubicBezTo>
                <a:cubicBezTo>
                  <a:pt x="9499" y="22996"/>
                  <a:pt x="9451" y="22958"/>
                  <a:pt x="9394" y="22929"/>
                </a:cubicBezTo>
                <a:cubicBezTo>
                  <a:pt x="9432" y="22882"/>
                  <a:pt x="9461" y="22844"/>
                  <a:pt x="9489" y="22796"/>
                </a:cubicBezTo>
                <a:cubicBezTo>
                  <a:pt x="9556" y="22815"/>
                  <a:pt x="9622" y="22825"/>
                  <a:pt x="9689" y="22844"/>
                </a:cubicBezTo>
                <a:cubicBezTo>
                  <a:pt x="10192" y="22986"/>
                  <a:pt x="10705" y="22996"/>
                  <a:pt x="11209" y="22872"/>
                </a:cubicBezTo>
                <a:cubicBezTo>
                  <a:pt x="11237" y="22863"/>
                  <a:pt x="11256" y="22863"/>
                  <a:pt x="11285" y="22853"/>
                </a:cubicBezTo>
                <a:cubicBezTo>
                  <a:pt x="11455" y="22777"/>
                  <a:pt x="11503" y="22806"/>
                  <a:pt x="11522" y="23005"/>
                </a:cubicBezTo>
                <a:close/>
                <a:moveTo>
                  <a:pt x="11332" y="22720"/>
                </a:moveTo>
                <a:cubicBezTo>
                  <a:pt x="11190" y="22834"/>
                  <a:pt x="11038" y="22844"/>
                  <a:pt x="10905" y="22863"/>
                </a:cubicBezTo>
                <a:cubicBezTo>
                  <a:pt x="10468" y="22939"/>
                  <a:pt x="9784" y="22853"/>
                  <a:pt x="9575" y="22701"/>
                </a:cubicBezTo>
                <a:cubicBezTo>
                  <a:pt x="9641" y="22644"/>
                  <a:pt x="9708" y="22597"/>
                  <a:pt x="9765" y="22549"/>
                </a:cubicBezTo>
                <a:cubicBezTo>
                  <a:pt x="10107" y="22597"/>
                  <a:pt x="10449" y="22644"/>
                  <a:pt x="10791" y="22587"/>
                </a:cubicBezTo>
                <a:cubicBezTo>
                  <a:pt x="10981" y="22559"/>
                  <a:pt x="11133" y="22625"/>
                  <a:pt x="11332" y="22720"/>
                </a:cubicBezTo>
                <a:close/>
                <a:moveTo>
                  <a:pt x="9879" y="22483"/>
                </a:moveTo>
                <a:cubicBezTo>
                  <a:pt x="9926" y="22435"/>
                  <a:pt x="9955" y="22397"/>
                  <a:pt x="9993" y="22350"/>
                </a:cubicBezTo>
                <a:cubicBezTo>
                  <a:pt x="10097" y="22473"/>
                  <a:pt x="10221" y="22492"/>
                  <a:pt x="10354" y="22511"/>
                </a:cubicBezTo>
                <a:cubicBezTo>
                  <a:pt x="10477" y="22540"/>
                  <a:pt x="10591" y="22521"/>
                  <a:pt x="10639" y="22359"/>
                </a:cubicBezTo>
                <a:cubicBezTo>
                  <a:pt x="10705" y="22416"/>
                  <a:pt x="10762" y="22464"/>
                  <a:pt x="10838" y="22521"/>
                </a:cubicBezTo>
                <a:cubicBezTo>
                  <a:pt x="10506" y="22587"/>
                  <a:pt x="10202" y="22549"/>
                  <a:pt x="9879" y="22483"/>
                </a:cubicBezTo>
                <a:close/>
                <a:moveTo>
                  <a:pt x="13355" y="19320"/>
                </a:moveTo>
                <a:cubicBezTo>
                  <a:pt x="13241" y="19643"/>
                  <a:pt x="13108" y="19966"/>
                  <a:pt x="12985" y="20298"/>
                </a:cubicBezTo>
                <a:cubicBezTo>
                  <a:pt x="12928" y="20441"/>
                  <a:pt x="12852" y="20574"/>
                  <a:pt x="12728" y="20678"/>
                </a:cubicBezTo>
                <a:cubicBezTo>
                  <a:pt x="12538" y="20821"/>
                  <a:pt x="12377" y="20992"/>
                  <a:pt x="12187" y="21134"/>
                </a:cubicBezTo>
                <a:cubicBezTo>
                  <a:pt x="12016" y="21257"/>
                  <a:pt x="11835" y="21381"/>
                  <a:pt x="11645" y="21485"/>
                </a:cubicBezTo>
                <a:cubicBezTo>
                  <a:pt x="11484" y="21580"/>
                  <a:pt x="11351" y="21704"/>
                  <a:pt x="11218" y="21818"/>
                </a:cubicBezTo>
                <a:cubicBezTo>
                  <a:pt x="11180" y="21846"/>
                  <a:pt x="11152" y="21875"/>
                  <a:pt x="11095" y="21894"/>
                </a:cubicBezTo>
                <a:cubicBezTo>
                  <a:pt x="11114" y="21846"/>
                  <a:pt x="11123" y="21789"/>
                  <a:pt x="11142" y="21732"/>
                </a:cubicBezTo>
                <a:cubicBezTo>
                  <a:pt x="11028" y="21808"/>
                  <a:pt x="10943" y="22008"/>
                  <a:pt x="10962" y="22169"/>
                </a:cubicBezTo>
                <a:cubicBezTo>
                  <a:pt x="10990" y="22131"/>
                  <a:pt x="11009" y="22103"/>
                  <a:pt x="11028" y="22065"/>
                </a:cubicBezTo>
                <a:cubicBezTo>
                  <a:pt x="11095" y="22179"/>
                  <a:pt x="11076" y="22293"/>
                  <a:pt x="11066" y="22416"/>
                </a:cubicBezTo>
                <a:cubicBezTo>
                  <a:pt x="10962" y="22426"/>
                  <a:pt x="10905" y="22369"/>
                  <a:pt x="10838" y="22321"/>
                </a:cubicBezTo>
                <a:cubicBezTo>
                  <a:pt x="10810" y="22283"/>
                  <a:pt x="10781" y="22245"/>
                  <a:pt x="10753" y="22207"/>
                </a:cubicBezTo>
                <a:cubicBezTo>
                  <a:pt x="10648" y="22093"/>
                  <a:pt x="10506" y="22122"/>
                  <a:pt x="10449" y="22264"/>
                </a:cubicBezTo>
                <a:cubicBezTo>
                  <a:pt x="10439" y="22293"/>
                  <a:pt x="10430" y="22321"/>
                  <a:pt x="10420" y="22359"/>
                </a:cubicBezTo>
                <a:cubicBezTo>
                  <a:pt x="10316" y="22378"/>
                  <a:pt x="10221" y="22340"/>
                  <a:pt x="10164" y="22274"/>
                </a:cubicBezTo>
                <a:cubicBezTo>
                  <a:pt x="10088" y="22198"/>
                  <a:pt x="10012" y="22103"/>
                  <a:pt x="10002" y="21979"/>
                </a:cubicBezTo>
                <a:cubicBezTo>
                  <a:pt x="10002" y="21913"/>
                  <a:pt x="9964" y="21846"/>
                  <a:pt x="9917" y="21780"/>
                </a:cubicBezTo>
                <a:cubicBezTo>
                  <a:pt x="9917" y="21808"/>
                  <a:pt x="9907" y="21837"/>
                  <a:pt x="9917" y="21856"/>
                </a:cubicBezTo>
                <a:cubicBezTo>
                  <a:pt x="9955" y="21998"/>
                  <a:pt x="9945" y="22131"/>
                  <a:pt x="9860" y="22255"/>
                </a:cubicBezTo>
                <a:cubicBezTo>
                  <a:pt x="9822" y="22312"/>
                  <a:pt x="9793" y="22378"/>
                  <a:pt x="9689" y="22359"/>
                </a:cubicBezTo>
                <a:cubicBezTo>
                  <a:pt x="9698" y="22283"/>
                  <a:pt x="9698" y="22207"/>
                  <a:pt x="9727" y="22141"/>
                </a:cubicBezTo>
                <a:cubicBezTo>
                  <a:pt x="9793" y="21979"/>
                  <a:pt x="9746" y="21837"/>
                  <a:pt x="9670" y="21704"/>
                </a:cubicBezTo>
                <a:cubicBezTo>
                  <a:pt x="9556" y="21514"/>
                  <a:pt x="9385" y="21409"/>
                  <a:pt x="9166" y="21371"/>
                </a:cubicBezTo>
                <a:cubicBezTo>
                  <a:pt x="8834" y="21305"/>
                  <a:pt x="8502" y="21276"/>
                  <a:pt x="8169" y="21314"/>
                </a:cubicBezTo>
                <a:cubicBezTo>
                  <a:pt x="8036" y="21333"/>
                  <a:pt x="7903" y="21390"/>
                  <a:pt x="7770" y="21428"/>
                </a:cubicBezTo>
                <a:cubicBezTo>
                  <a:pt x="7694" y="21447"/>
                  <a:pt x="7628" y="21476"/>
                  <a:pt x="7561" y="21504"/>
                </a:cubicBezTo>
                <a:cubicBezTo>
                  <a:pt x="7542" y="21514"/>
                  <a:pt x="7514" y="21523"/>
                  <a:pt x="7495" y="21542"/>
                </a:cubicBezTo>
                <a:cubicBezTo>
                  <a:pt x="7333" y="21723"/>
                  <a:pt x="7191" y="21922"/>
                  <a:pt x="7181" y="22188"/>
                </a:cubicBezTo>
                <a:cubicBezTo>
                  <a:pt x="7181" y="22255"/>
                  <a:pt x="7200" y="22312"/>
                  <a:pt x="7210" y="22388"/>
                </a:cubicBezTo>
                <a:cubicBezTo>
                  <a:pt x="6963" y="22426"/>
                  <a:pt x="6744" y="22378"/>
                  <a:pt x="6526" y="22331"/>
                </a:cubicBezTo>
                <a:cubicBezTo>
                  <a:pt x="6459" y="22321"/>
                  <a:pt x="6393" y="22255"/>
                  <a:pt x="6336" y="22217"/>
                </a:cubicBezTo>
                <a:lnTo>
                  <a:pt x="6336" y="21780"/>
                </a:lnTo>
                <a:cubicBezTo>
                  <a:pt x="6260" y="21913"/>
                  <a:pt x="6279" y="22046"/>
                  <a:pt x="6270" y="22169"/>
                </a:cubicBezTo>
                <a:cubicBezTo>
                  <a:pt x="6222" y="22226"/>
                  <a:pt x="6175" y="22274"/>
                  <a:pt x="6127" y="22331"/>
                </a:cubicBezTo>
                <a:cubicBezTo>
                  <a:pt x="6051" y="22416"/>
                  <a:pt x="6013" y="22435"/>
                  <a:pt x="5918" y="22369"/>
                </a:cubicBezTo>
                <a:cubicBezTo>
                  <a:pt x="5852" y="22331"/>
                  <a:pt x="5804" y="22274"/>
                  <a:pt x="5766" y="22217"/>
                </a:cubicBezTo>
                <a:cubicBezTo>
                  <a:pt x="5690" y="22131"/>
                  <a:pt x="5624" y="22122"/>
                  <a:pt x="5538" y="22198"/>
                </a:cubicBezTo>
                <a:cubicBezTo>
                  <a:pt x="5510" y="22226"/>
                  <a:pt x="5491" y="22264"/>
                  <a:pt x="5453" y="22283"/>
                </a:cubicBezTo>
                <a:cubicBezTo>
                  <a:pt x="5424" y="22312"/>
                  <a:pt x="5386" y="22331"/>
                  <a:pt x="5348" y="22359"/>
                </a:cubicBezTo>
                <a:cubicBezTo>
                  <a:pt x="5301" y="22350"/>
                  <a:pt x="5253" y="22331"/>
                  <a:pt x="5206" y="22321"/>
                </a:cubicBezTo>
                <a:cubicBezTo>
                  <a:pt x="5253" y="22103"/>
                  <a:pt x="5177" y="21932"/>
                  <a:pt x="5035" y="21780"/>
                </a:cubicBezTo>
                <a:cubicBezTo>
                  <a:pt x="4864" y="21590"/>
                  <a:pt x="4636" y="21504"/>
                  <a:pt x="4427" y="21371"/>
                </a:cubicBezTo>
                <a:cubicBezTo>
                  <a:pt x="4151" y="21191"/>
                  <a:pt x="3866" y="21039"/>
                  <a:pt x="3591" y="20859"/>
                </a:cubicBezTo>
                <a:cubicBezTo>
                  <a:pt x="3430" y="20754"/>
                  <a:pt x="3278" y="20631"/>
                  <a:pt x="3173" y="20469"/>
                </a:cubicBezTo>
                <a:cubicBezTo>
                  <a:pt x="3050" y="20260"/>
                  <a:pt x="2945" y="20051"/>
                  <a:pt x="2831" y="19842"/>
                </a:cubicBezTo>
                <a:cubicBezTo>
                  <a:pt x="2727" y="19652"/>
                  <a:pt x="2651" y="19462"/>
                  <a:pt x="2613" y="19253"/>
                </a:cubicBezTo>
                <a:cubicBezTo>
                  <a:pt x="2603" y="19206"/>
                  <a:pt x="2603" y="19149"/>
                  <a:pt x="2594" y="19101"/>
                </a:cubicBezTo>
                <a:cubicBezTo>
                  <a:pt x="2717" y="19082"/>
                  <a:pt x="2812" y="19063"/>
                  <a:pt x="2907" y="19044"/>
                </a:cubicBezTo>
                <a:cubicBezTo>
                  <a:pt x="2983" y="19035"/>
                  <a:pt x="3040" y="18987"/>
                  <a:pt x="3088" y="18930"/>
                </a:cubicBezTo>
                <a:cubicBezTo>
                  <a:pt x="3230" y="18721"/>
                  <a:pt x="3297" y="18484"/>
                  <a:pt x="3297" y="18237"/>
                </a:cubicBezTo>
                <a:cubicBezTo>
                  <a:pt x="3297" y="18180"/>
                  <a:pt x="3287" y="18123"/>
                  <a:pt x="3287" y="18038"/>
                </a:cubicBezTo>
                <a:cubicBezTo>
                  <a:pt x="3354" y="18047"/>
                  <a:pt x="3420" y="18047"/>
                  <a:pt x="3487" y="18047"/>
                </a:cubicBezTo>
                <a:cubicBezTo>
                  <a:pt x="3639" y="18066"/>
                  <a:pt x="3743" y="18000"/>
                  <a:pt x="3828" y="17886"/>
                </a:cubicBezTo>
                <a:cubicBezTo>
                  <a:pt x="3952" y="17715"/>
                  <a:pt x="3999" y="17534"/>
                  <a:pt x="4028" y="17335"/>
                </a:cubicBezTo>
                <a:cubicBezTo>
                  <a:pt x="4075" y="16869"/>
                  <a:pt x="3952" y="16432"/>
                  <a:pt x="3828" y="15995"/>
                </a:cubicBezTo>
                <a:cubicBezTo>
                  <a:pt x="3762" y="15786"/>
                  <a:pt x="3705" y="15587"/>
                  <a:pt x="3639" y="15378"/>
                </a:cubicBezTo>
                <a:cubicBezTo>
                  <a:pt x="3563" y="15150"/>
                  <a:pt x="3496" y="14913"/>
                  <a:pt x="3420" y="14675"/>
                </a:cubicBezTo>
                <a:cubicBezTo>
                  <a:pt x="3202" y="14020"/>
                  <a:pt x="3107" y="13355"/>
                  <a:pt x="3183" y="12662"/>
                </a:cubicBezTo>
                <a:cubicBezTo>
                  <a:pt x="3221" y="12339"/>
                  <a:pt x="3297" y="12025"/>
                  <a:pt x="3420" y="11731"/>
                </a:cubicBezTo>
                <a:cubicBezTo>
                  <a:pt x="3477" y="11588"/>
                  <a:pt x="3591" y="11465"/>
                  <a:pt x="3667" y="11332"/>
                </a:cubicBezTo>
                <a:cubicBezTo>
                  <a:pt x="3705" y="11284"/>
                  <a:pt x="3781" y="11256"/>
                  <a:pt x="3734" y="11161"/>
                </a:cubicBezTo>
                <a:cubicBezTo>
                  <a:pt x="3952" y="11113"/>
                  <a:pt x="4161" y="11056"/>
                  <a:pt x="4370" y="11009"/>
                </a:cubicBezTo>
                <a:cubicBezTo>
                  <a:pt x="4389" y="10999"/>
                  <a:pt x="4408" y="10999"/>
                  <a:pt x="4417" y="10999"/>
                </a:cubicBezTo>
                <a:cubicBezTo>
                  <a:pt x="4712" y="10895"/>
                  <a:pt x="5016" y="10809"/>
                  <a:pt x="5301" y="10686"/>
                </a:cubicBezTo>
                <a:cubicBezTo>
                  <a:pt x="5624" y="10553"/>
                  <a:pt x="5937" y="10391"/>
                  <a:pt x="6251" y="10240"/>
                </a:cubicBezTo>
                <a:cubicBezTo>
                  <a:pt x="6393" y="10173"/>
                  <a:pt x="6516" y="10059"/>
                  <a:pt x="6640" y="9955"/>
                </a:cubicBezTo>
                <a:cubicBezTo>
                  <a:pt x="6744" y="9860"/>
                  <a:pt x="6858" y="9765"/>
                  <a:pt x="6972" y="9670"/>
                </a:cubicBezTo>
                <a:cubicBezTo>
                  <a:pt x="7191" y="9499"/>
                  <a:pt x="7362" y="9290"/>
                  <a:pt x="7514" y="9052"/>
                </a:cubicBezTo>
                <a:cubicBezTo>
                  <a:pt x="7580" y="8948"/>
                  <a:pt x="7656" y="8853"/>
                  <a:pt x="7732" y="8739"/>
                </a:cubicBezTo>
                <a:cubicBezTo>
                  <a:pt x="7837" y="8777"/>
                  <a:pt x="7941" y="8815"/>
                  <a:pt x="8055" y="8853"/>
                </a:cubicBezTo>
                <a:cubicBezTo>
                  <a:pt x="8160" y="9176"/>
                  <a:pt x="8340" y="9461"/>
                  <a:pt x="8559" y="9708"/>
                </a:cubicBezTo>
                <a:cubicBezTo>
                  <a:pt x="8787" y="9955"/>
                  <a:pt x="9071" y="10154"/>
                  <a:pt x="9385" y="10287"/>
                </a:cubicBezTo>
                <a:cubicBezTo>
                  <a:pt x="9632" y="10382"/>
                  <a:pt x="9879" y="10496"/>
                  <a:pt x="10126" y="10581"/>
                </a:cubicBezTo>
                <a:cubicBezTo>
                  <a:pt x="10430" y="10676"/>
                  <a:pt x="10734" y="10752"/>
                  <a:pt x="11047" y="10809"/>
                </a:cubicBezTo>
                <a:cubicBezTo>
                  <a:pt x="11266" y="10847"/>
                  <a:pt x="11484" y="10847"/>
                  <a:pt x="11702" y="10847"/>
                </a:cubicBezTo>
                <a:cubicBezTo>
                  <a:pt x="11788" y="10847"/>
                  <a:pt x="11854" y="10876"/>
                  <a:pt x="11902" y="10942"/>
                </a:cubicBezTo>
                <a:cubicBezTo>
                  <a:pt x="12082" y="11208"/>
                  <a:pt x="12206" y="11503"/>
                  <a:pt x="12253" y="11816"/>
                </a:cubicBezTo>
                <a:cubicBezTo>
                  <a:pt x="12291" y="12063"/>
                  <a:pt x="12339" y="12301"/>
                  <a:pt x="12367" y="12548"/>
                </a:cubicBezTo>
                <a:cubicBezTo>
                  <a:pt x="12396" y="12823"/>
                  <a:pt x="12415" y="13108"/>
                  <a:pt x="12434" y="13383"/>
                </a:cubicBezTo>
                <a:cubicBezTo>
                  <a:pt x="12453" y="13535"/>
                  <a:pt x="12462" y="13678"/>
                  <a:pt x="12453" y="13820"/>
                </a:cubicBezTo>
                <a:cubicBezTo>
                  <a:pt x="12443" y="14248"/>
                  <a:pt x="12339" y="14656"/>
                  <a:pt x="12225" y="15065"/>
                </a:cubicBezTo>
                <a:cubicBezTo>
                  <a:pt x="12111" y="15473"/>
                  <a:pt x="11978" y="15881"/>
                  <a:pt x="11873" y="16290"/>
                </a:cubicBezTo>
                <a:cubicBezTo>
                  <a:pt x="11788" y="16632"/>
                  <a:pt x="11816" y="16964"/>
                  <a:pt x="11997" y="17268"/>
                </a:cubicBezTo>
                <a:cubicBezTo>
                  <a:pt x="12130" y="17506"/>
                  <a:pt x="12158" y="17762"/>
                  <a:pt x="12139" y="18019"/>
                </a:cubicBezTo>
                <a:cubicBezTo>
                  <a:pt x="12130" y="18076"/>
                  <a:pt x="12092" y="18123"/>
                  <a:pt x="12073" y="18180"/>
                </a:cubicBezTo>
                <a:cubicBezTo>
                  <a:pt x="11883" y="18218"/>
                  <a:pt x="11864" y="18209"/>
                  <a:pt x="11769" y="18047"/>
                </a:cubicBezTo>
                <a:cubicBezTo>
                  <a:pt x="11740" y="18009"/>
                  <a:pt x="11721" y="17962"/>
                  <a:pt x="11702" y="17924"/>
                </a:cubicBezTo>
                <a:cubicBezTo>
                  <a:pt x="11655" y="17838"/>
                  <a:pt x="11598" y="17810"/>
                  <a:pt x="11541" y="17829"/>
                </a:cubicBezTo>
                <a:cubicBezTo>
                  <a:pt x="11474" y="17857"/>
                  <a:pt x="11474" y="17914"/>
                  <a:pt x="11484" y="17981"/>
                </a:cubicBezTo>
                <a:cubicBezTo>
                  <a:pt x="11484" y="18038"/>
                  <a:pt x="11484" y="18114"/>
                  <a:pt x="11455" y="18171"/>
                </a:cubicBezTo>
                <a:cubicBezTo>
                  <a:pt x="11399" y="18275"/>
                  <a:pt x="11304" y="18285"/>
                  <a:pt x="11228" y="18190"/>
                </a:cubicBezTo>
                <a:cubicBezTo>
                  <a:pt x="11180" y="18123"/>
                  <a:pt x="11114" y="18047"/>
                  <a:pt x="11133" y="17952"/>
                </a:cubicBezTo>
                <a:cubicBezTo>
                  <a:pt x="11133" y="17924"/>
                  <a:pt x="11133" y="17886"/>
                  <a:pt x="11123" y="17857"/>
                </a:cubicBezTo>
                <a:cubicBezTo>
                  <a:pt x="11095" y="17800"/>
                  <a:pt x="11047" y="17772"/>
                  <a:pt x="10981" y="17781"/>
                </a:cubicBezTo>
                <a:cubicBezTo>
                  <a:pt x="10914" y="17791"/>
                  <a:pt x="10905" y="17838"/>
                  <a:pt x="10914" y="17905"/>
                </a:cubicBezTo>
                <a:cubicBezTo>
                  <a:pt x="10943" y="18047"/>
                  <a:pt x="10914" y="18180"/>
                  <a:pt x="10819" y="18294"/>
                </a:cubicBezTo>
                <a:cubicBezTo>
                  <a:pt x="10753" y="18380"/>
                  <a:pt x="10639" y="18418"/>
                  <a:pt x="10534" y="18389"/>
                </a:cubicBezTo>
                <a:cubicBezTo>
                  <a:pt x="10439" y="18361"/>
                  <a:pt x="10401" y="18275"/>
                  <a:pt x="10411" y="18180"/>
                </a:cubicBezTo>
                <a:cubicBezTo>
                  <a:pt x="10411" y="18066"/>
                  <a:pt x="10420" y="17943"/>
                  <a:pt x="10430" y="17829"/>
                </a:cubicBezTo>
                <a:cubicBezTo>
                  <a:pt x="10430" y="17791"/>
                  <a:pt x="10420" y="17743"/>
                  <a:pt x="10392" y="17715"/>
                </a:cubicBezTo>
                <a:cubicBezTo>
                  <a:pt x="10382" y="17696"/>
                  <a:pt x="10325" y="17677"/>
                  <a:pt x="10297" y="17686"/>
                </a:cubicBezTo>
                <a:cubicBezTo>
                  <a:pt x="10278" y="17696"/>
                  <a:pt x="10249" y="17743"/>
                  <a:pt x="10249" y="17772"/>
                </a:cubicBezTo>
                <a:cubicBezTo>
                  <a:pt x="10240" y="17924"/>
                  <a:pt x="10249" y="18085"/>
                  <a:pt x="10259" y="18237"/>
                </a:cubicBezTo>
                <a:cubicBezTo>
                  <a:pt x="10278" y="18418"/>
                  <a:pt x="10363" y="18493"/>
                  <a:pt x="10544" y="18541"/>
                </a:cubicBezTo>
                <a:cubicBezTo>
                  <a:pt x="10563" y="18550"/>
                  <a:pt x="10591" y="18569"/>
                  <a:pt x="10601" y="18588"/>
                </a:cubicBezTo>
                <a:cubicBezTo>
                  <a:pt x="10658" y="18655"/>
                  <a:pt x="10677" y="18645"/>
                  <a:pt x="10743" y="18617"/>
                </a:cubicBezTo>
                <a:cubicBezTo>
                  <a:pt x="10914" y="18541"/>
                  <a:pt x="10924" y="18351"/>
                  <a:pt x="11047" y="18237"/>
                </a:cubicBezTo>
                <a:cubicBezTo>
                  <a:pt x="11095" y="18285"/>
                  <a:pt x="11152" y="18332"/>
                  <a:pt x="11209" y="18389"/>
                </a:cubicBezTo>
                <a:cubicBezTo>
                  <a:pt x="11218" y="18437"/>
                  <a:pt x="11218" y="18484"/>
                  <a:pt x="11228" y="18531"/>
                </a:cubicBezTo>
                <a:cubicBezTo>
                  <a:pt x="11237" y="18541"/>
                  <a:pt x="11256" y="18541"/>
                  <a:pt x="11266" y="18541"/>
                </a:cubicBezTo>
                <a:cubicBezTo>
                  <a:pt x="11285" y="18512"/>
                  <a:pt x="11313" y="18474"/>
                  <a:pt x="11332" y="18427"/>
                </a:cubicBezTo>
                <a:cubicBezTo>
                  <a:pt x="11417" y="18408"/>
                  <a:pt x="11522" y="18380"/>
                  <a:pt x="11626" y="18351"/>
                </a:cubicBezTo>
                <a:cubicBezTo>
                  <a:pt x="11617" y="18294"/>
                  <a:pt x="11617" y="18237"/>
                  <a:pt x="11607" y="18180"/>
                </a:cubicBezTo>
                <a:cubicBezTo>
                  <a:pt x="11617" y="18180"/>
                  <a:pt x="11626" y="18171"/>
                  <a:pt x="11636" y="18171"/>
                </a:cubicBezTo>
                <a:cubicBezTo>
                  <a:pt x="11664" y="18199"/>
                  <a:pt x="11702" y="18228"/>
                  <a:pt x="11731" y="18266"/>
                </a:cubicBezTo>
                <a:cubicBezTo>
                  <a:pt x="11807" y="18332"/>
                  <a:pt x="11902" y="18361"/>
                  <a:pt x="12006" y="18361"/>
                </a:cubicBezTo>
                <a:cubicBezTo>
                  <a:pt x="12168" y="18351"/>
                  <a:pt x="12263" y="18256"/>
                  <a:pt x="12272" y="18095"/>
                </a:cubicBezTo>
                <a:cubicBezTo>
                  <a:pt x="12282" y="17924"/>
                  <a:pt x="12282" y="17762"/>
                  <a:pt x="12291" y="17591"/>
                </a:cubicBezTo>
                <a:lnTo>
                  <a:pt x="12529" y="17591"/>
                </a:lnTo>
                <a:cubicBezTo>
                  <a:pt x="12567" y="17724"/>
                  <a:pt x="12443" y="17629"/>
                  <a:pt x="12405" y="17696"/>
                </a:cubicBezTo>
                <a:cubicBezTo>
                  <a:pt x="12434" y="17724"/>
                  <a:pt x="12462" y="17753"/>
                  <a:pt x="12491" y="17791"/>
                </a:cubicBezTo>
                <a:cubicBezTo>
                  <a:pt x="12491" y="18009"/>
                  <a:pt x="12500" y="18228"/>
                  <a:pt x="12614" y="18427"/>
                </a:cubicBezTo>
                <a:cubicBezTo>
                  <a:pt x="12643" y="18474"/>
                  <a:pt x="12652" y="18522"/>
                  <a:pt x="12681" y="18569"/>
                </a:cubicBezTo>
                <a:cubicBezTo>
                  <a:pt x="12814" y="18759"/>
                  <a:pt x="13013" y="18778"/>
                  <a:pt x="13213" y="18788"/>
                </a:cubicBezTo>
                <a:cubicBezTo>
                  <a:pt x="13298" y="18788"/>
                  <a:pt x="13384" y="18769"/>
                  <a:pt x="13469" y="18759"/>
                </a:cubicBezTo>
                <a:cubicBezTo>
                  <a:pt x="13507" y="18968"/>
                  <a:pt x="13412" y="19139"/>
                  <a:pt x="13355" y="19320"/>
                </a:cubicBezTo>
                <a:close/>
                <a:moveTo>
                  <a:pt x="15350" y="16499"/>
                </a:moveTo>
                <a:cubicBezTo>
                  <a:pt x="15321" y="16641"/>
                  <a:pt x="15293" y="16793"/>
                  <a:pt x="15264" y="16945"/>
                </a:cubicBezTo>
                <a:cubicBezTo>
                  <a:pt x="15198" y="17230"/>
                  <a:pt x="15065" y="17506"/>
                  <a:pt x="14922" y="17762"/>
                </a:cubicBezTo>
                <a:cubicBezTo>
                  <a:pt x="14837" y="17933"/>
                  <a:pt x="14732" y="18104"/>
                  <a:pt x="14609" y="18256"/>
                </a:cubicBezTo>
                <a:cubicBezTo>
                  <a:pt x="14514" y="18370"/>
                  <a:pt x="14400" y="18465"/>
                  <a:pt x="14276" y="18550"/>
                </a:cubicBezTo>
                <a:cubicBezTo>
                  <a:pt x="14143" y="18645"/>
                  <a:pt x="13982" y="18674"/>
                  <a:pt x="13811" y="18655"/>
                </a:cubicBezTo>
                <a:cubicBezTo>
                  <a:pt x="13783" y="18569"/>
                  <a:pt x="13821" y="18484"/>
                  <a:pt x="13859" y="18418"/>
                </a:cubicBezTo>
                <a:cubicBezTo>
                  <a:pt x="14067" y="18028"/>
                  <a:pt x="14200" y="17610"/>
                  <a:pt x="14305" y="17183"/>
                </a:cubicBezTo>
                <a:cubicBezTo>
                  <a:pt x="14390" y="16850"/>
                  <a:pt x="14438" y="16508"/>
                  <a:pt x="14485" y="16166"/>
                </a:cubicBezTo>
                <a:cubicBezTo>
                  <a:pt x="14523" y="15891"/>
                  <a:pt x="14580" y="15616"/>
                  <a:pt x="14571" y="15340"/>
                </a:cubicBezTo>
                <a:cubicBezTo>
                  <a:pt x="14552" y="14941"/>
                  <a:pt x="14580" y="14542"/>
                  <a:pt x="14504" y="14143"/>
                </a:cubicBezTo>
                <a:cubicBezTo>
                  <a:pt x="14457" y="13877"/>
                  <a:pt x="14409" y="13602"/>
                  <a:pt x="14409" y="13336"/>
                </a:cubicBezTo>
                <a:cubicBezTo>
                  <a:pt x="14419" y="13146"/>
                  <a:pt x="14324" y="13004"/>
                  <a:pt x="14295" y="12842"/>
                </a:cubicBezTo>
                <a:cubicBezTo>
                  <a:pt x="14257" y="12671"/>
                  <a:pt x="14172" y="12510"/>
                  <a:pt x="14105" y="12348"/>
                </a:cubicBezTo>
                <a:cubicBezTo>
                  <a:pt x="14086" y="12301"/>
                  <a:pt x="14077" y="12253"/>
                  <a:pt x="14058" y="12206"/>
                </a:cubicBezTo>
                <a:cubicBezTo>
                  <a:pt x="14086" y="12187"/>
                  <a:pt x="14124" y="12168"/>
                  <a:pt x="14143" y="12149"/>
                </a:cubicBezTo>
                <a:cubicBezTo>
                  <a:pt x="14200" y="12111"/>
                  <a:pt x="14191" y="12054"/>
                  <a:pt x="14153" y="12016"/>
                </a:cubicBezTo>
                <a:cubicBezTo>
                  <a:pt x="14105" y="11968"/>
                  <a:pt x="14029" y="11959"/>
                  <a:pt x="14020" y="12006"/>
                </a:cubicBezTo>
                <a:cubicBezTo>
                  <a:pt x="14010" y="12111"/>
                  <a:pt x="13906" y="12073"/>
                  <a:pt x="13868" y="12149"/>
                </a:cubicBezTo>
                <a:cubicBezTo>
                  <a:pt x="13887" y="12196"/>
                  <a:pt x="13916" y="12263"/>
                  <a:pt x="13944" y="12339"/>
                </a:cubicBezTo>
                <a:cubicBezTo>
                  <a:pt x="13906" y="12358"/>
                  <a:pt x="13868" y="12386"/>
                  <a:pt x="13830" y="12405"/>
                </a:cubicBezTo>
                <a:cubicBezTo>
                  <a:pt x="13802" y="12386"/>
                  <a:pt x="13773" y="12348"/>
                  <a:pt x="13745" y="12339"/>
                </a:cubicBezTo>
                <a:cubicBezTo>
                  <a:pt x="13707" y="12339"/>
                  <a:pt x="13669" y="12358"/>
                  <a:pt x="13631" y="12377"/>
                </a:cubicBezTo>
                <a:cubicBezTo>
                  <a:pt x="13621" y="12386"/>
                  <a:pt x="13621" y="12443"/>
                  <a:pt x="13631" y="12462"/>
                </a:cubicBezTo>
                <a:cubicBezTo>
                  <a:pt x="13650" y="12481"/>
                  <a:pt x="13697" y="12510"/>
                  <a:pt x="13716" y="12500"/>
                </a:cubicBezTo>
                <a:cubicBezTo>
                  <a:pt x="13783" y="12472"/>
                  <a:pt x="13821" y="12481"/>
                  <a:pt x="13868" y="12529"/>
                </a:cubicBezTo>
                <a:cubicBezTo>
                  <a:pt x="13887" y="12548"/>
                  <a:pt x="13954" y="12529"/>
                  <a:pt x="14010" y="12529"/>
                </a:cubicBezTo>
                <a:cubicBezTo>
                  <a:pt x="14238" y="13023"/>
                  <a:pt x="14276" y="13573"/>
                  <a:pt x="14381" y="14143"/>
                </a:cubicBezTo>
                <a:cubicBezTo>
                  <a:pt x="14343" y="14115"/>
                  <a:pt x="14324" y="14105"/>
                  <a:pt x="14305" y="14096"/>
                </a:cubicBezTo>
                <a:cubicBezTo>
                  <a:pt x="14267" y="14096"/>
                  <a:pt x="14229" y="14086"/>
                  <a:pt x="14191" y="14096"/>
                </a:cubicBezTo>
                <a:cubicBezTo>
                  <a:pt x="14181" y="14105"/>
                  <a:pt x="14172" y="14153"/>
                  <a:pt x="14181" y="14162"/>
                </a:cubicBezTo>
                <a:cubicBezTo>
                  <a:pt x="14200" y="14200"/>
                  <a:pt x="14238" y="14229"/>
                  <a:pt x="14276" y="14248"/>
                </a:cubicBezTo>
                <a:cubicBezTo>
                  <a:pt x="14295" y="14257"/>
                  <a:pt x="14333" y="14229"/>
                  <a:pt x="14371" y="14219"/>
                </a:cubicBezTo>
                <a:cubicBezTo>
                  <a:pt x="14381" y="14267"/>
                  <a:pt x="14390" y="14305"/>
                  <a:pt x="14390" y="14352"/>
                </a:cubicBezTo>
                <a:cubicBezTo>
                  <a:pt x="14400" y="14732"/>
                  <a:pt x="14419" y="15122"/>
                  <a:pt x="14409" y="15502"/>
                </a:cubicBezTo>
                <a:cubicBezTo>
                  <a:pt x="14400" y="15824"/>
                  <a:pt x="14352" y="16138"/>
                  <a:pt x="14314" y="16451"/>
                </a:cubicBezTo>
                <a:cubicBezTo>
                  <a:pt x="14305" y="16546"/>
                  <a:pt x="14267" y="16632"/>
                  <a:pt x="14248" y="16727"/>
                </a:cubicBezTo>
                <a:cubicBezTo>
                  <a:pt x="14229" y="16860"/>
                  <a:pt x="14210" y="16983"/>
                  <a:pt x="14181" y="17107"/>
                </a:cubicBezTo>
                <a:cubicBezTo>
                  <a:pt x="14162" y="17192"/>
                  <a:pt x="14134" y="17278"/>
                  <a:pt x="14105" y="17363"/>
                </a:cubicBezTo>
                <a:cubicBezTo>
                  <a:pt x="14077" y="17487"/>
                  <a:pt x="14029" y="17601"/>
                  <a:pt x="14001" y="17724"/>
                </a:cubicBezTo>
                <a:cubicBezTo>
                  <a:pt x="13935" y="17962"/>
                  <a:pt x="13821" y="18180"/>
                  <a:pt x="13688" y="18399"/>
                </a:cubicBezTo>
                <a:cubicBezTo>
                  <a:pt x="13621" y="18503"/>
                  <a:pt x="13564" y="18598"/>
                  <a:pt x="13431" y="18617"/>
                </a:cubicBezTo>
                <a:cubicBezTo>
                  <a:pt x="13270" y="18636"/>
                  <a:pt x="13108" y="18655"/>
                  <a:pt x="12956" y="18588"/>
                </a:cubicBezTo>
                <a:cubicBezTo>
                  <a:pt x="12833" y="18541"/>
                  <a:pt x="12747" y="18446"/>
                  <a:pt x="12709" y="18323"/>
                </a:cubicBezTo>
                <a:cubicBezTo>
                  <a:pt x="12652" y="18152"/>
                  <a:pt x="12624" y="17981"/>
                  <a:pt x="12643" y="17800"/>
                </a:cubicBezTo>
                <a:cubicBezTo>
                  <a:pt x="12662" y="17667"/>
                  <a:pt x="12700" y="17553"/>
                  <a:pt x="12785" y="17439"/>
                </a:cubicBezTo>
                <a:cubicBezTo>
                  <a:pt x="13004" y="17164"/>
                  <a:pt x="13118" y="16831"/>
                  <a:pt x="13213" y="16489"/>
                </a:cubicBezTo>
                <a:cubicBezTo>
                  <a:pt x="13289" y="16233"/>
                  <a:pt x="13355" y="15967"/>
                  <a:pt x="13403" y="15701"/>
                </a:cubicBezTo>
                <a:cubicBezTo>
                  <a:pt x="13441" y="15568"/>
                  <a:pt x="13450" y="15426"/>
                  <a:pt x="13450" y="15283"/>
                </a:cubicBezTo>
                <a:cubicBezTo>
                  <a:pt x="13469" y="14894"/>
                  <a:pt x="13488" y="14495"/>
                  <a:pt x="13498" y="14096"/>
                </a:cubicBezTo>
                <a:cubicBezTo>
                  <a:pt x="13498" y="13915"/>
                  <a:pt x="13469" y="13735"/>
                  <a:pt x="13450" y="13554"/>
                </a:cubicBezTo>
                <a:cubicBezTo>
                  <a:pt x="13441" y="13355"/>
                  <a:pt x="13422" y="13155"/>
                  <a:pt x="13393" y="12947"/>
                </a:cubicBezTo>
                <a:cubicBezTo>
                  <a:pt x="13374" y="12776"/>
                  <a:pt x="13336" y="12605"/>
                  <a:pt x="13298" y="12424"/>
                </a:cubicBezTo>
                <a:cubicBezTo>
                  <a:pt x="13298" y="12415"/>
                  <a:pt x="13289" y="12386"/>
                  <a:pt x="13289" y="12386"/>
                </a:cubicBezTo>
                <a:cubicBezTo>
                  <a:pt x="13412" y="12272"/>
                  <a:pt x="13270" y="12187"/>
                  <a:pt x="13260" y="12092"/>
                </a:cubicBezTo>
                <a:cubicBezTo>
                  <a:pt x="13260" y="12025"/>
                  <a:pt x="13203" y="12016"/>
                  <a:pt x="13156" y="12025"/>
                </a:cubicBezTo>
                <a:cubicBezTo>
                  <a:pt x="13099" y="12025"/>
                  <a:pt x="13080" y="12073"/>
                  <a:pt x="13089" y="12130"/>
                </a:cubicBezTo>
                <a:cubicBezTo>
                  <a:pt x="13118" y="12253"/>
                  <a:pt x="13146" y="12377"/>
                  <a:pt x="13175" y="12510"/>
                </a:cubicBezTo>
                <a:cubicBezTo>
                  <a:pt x="13184" y="12557"/>
                  <a:pt x="13194" y="12605"/>
                  <a:pt x="13213" y="12690"/>
                </a:cubicBezTo>
                <a:cubicBezTo>
                  <a:pt x="13137" y="12624"/>
                  <a:pt x="13080" y="12595"/>
                  <a:pt x="13032" y="12671"/>
                </a:cubicBezTo>
                <a:cubicBezTo>
                  <a:pt x="13023" y="12690"/>
                  <a:pt x="13013" y="12738"/>
                  <a:pt x="13032" y="12757"/>
                </a:cubicBezTo>
                <a:cubicBezTo>
                  <a:pt x="13080" y="12833"/>
                  <a:pt x="13146" y="12766"/>
                  <a:pt x="13222" y="12757"/>
                </a:cubicBezTo>
                <a:cubicBezTo>
                  <a:pt x="13241" y="12899"/>
                  <a:pt x="13270" y="13042"/>
                  <a:pt x="13279" y="13184"/>
                </a:cubicBezTo>
                <a:cubicBezTo>
                  <a:pt x="13317" y="13545"/>
                  <a:pt x="13374" y="13906"/>
                  <a:pt x="13355" y="14276"/>
                </a:cubicBezTo>
                <a:cubicBezTo>
                  <a:pt x="13336" y="14704"/>
                  <a:pt x="13327" y="15131"/>
                  <a:pt x="13289" y="15559"/>
                </a:cubicBezTo>
                <a:cubicBezTo>
                  <a:pt x="13260" y="15805"/>
                  <a:pt x="13184" y="16052"/>
                  <a:pt x="13118" y="16299"/>
                </a:cubicBezTo>
                <a:cubicBezTo>
                  <a:pt x="13061" y="16489"/>
                  <a:pt x="12994" y="16689"/>
                  <a:pt x="12928" y="16879"/>
                </a:cubicBezTo>
                <a:cubicBezTo>
                  <a:pt x="12871" y="17012"/>
                  <a:pt x="12795" y="17135"/>
                  <a:pt x="12728" y="17268"/>
                </a:cubicBezTo>
                <a:cubicBezTo>
                  <a:pt x="12633" y="17439"/>
                  <a:pt x="12405" y="17506"/>
                  <a:pt x="12225" y="17306"/>
                </a:cubicBezTo>
                <a:cubicBezTo>
                  <a:pt x="11987" y="17040"/>
                  <a:pt x="11940" y="16727"/>
                  <a:pt x="12006" y="16413"/>
                </a:cubicBezTo>
                <a:cubicBezTo>
                  <a:pt x="12063" y="16081"/>
                  <a:pt x="12168" y="15767"/>
                  <a:pt x="12263" y="15445"/>
                </a:cubicBezTo>
                <a:cubicBezTo>
                  <a:pt x="12310" y="15255"/>
                  <a:pt x="12377" y="15055"/>
                  <a:pt x="12424" y="14865"/>
                </a:cubicBezTo>
                <a:cubicBezTo>
                  <a:pt x="12472" y="14666"/>
                  <a:pt x="12519" y="14476"/>
                  <a:pt x="12557" y="14276"/>
                </a:cubicBezTo>
                <a:cubicBezTo>
                  <a:pt x="12605" y="14248"/>
                  <a:pt x="12690" y="14295"/>
                  <a:pt x="12700" y="14200"/>
                </a:cubicBezTo>
                <a:cubicBezTo>
                  <a:pt x="12719" y="14105"/>
                  <a:pt x="12633" y="14115"/>
                  <a:pt x="12576" y="14096"/>
                </a:cubicBezTo>
                <a:cubicBezTo>
                  <a:pt x="12586" y="13963"/>
                  <a:pt x="12605" y="13830"/>
                  <a:pt x="12605" y="13706"/>
                </a:cubicBezTo>
                <a:cubicBezTo>
                  <a:pt x="12595" y="13469"/>
                  <a:pt x="12586" y="13231"/>
                  <a:pt x="12567" y="13004"/>
                </a:cubicBezTo>
                <a:cubicBezTo>
                  <a:pt x="12538" y="12671"/>
                  <a:pt x="12529" y="12329"/>
                  <a:pt x="12462" y="12006"/>
                </a:cubicBezTo>
                <a:cubicBezTo>
                  <a:pt x="12405" y="11683"/>
                  <a:pt x="12348" y="11360"/>
                  <a:pt x="12168" y="11075"/>
                </a:cubicBezTo>
                <a:cubicBezTo>
                  <a:pt x="12130" y="11018"/>
                  <a:pt x="12092" y="10952"/>
                  <a:pt x="12044" y="10885"/>
                </a:cubicBezTo>
                <a:cubicBezTo>
                  <a:pt x="12082" y="10876"/>
                  <a:pt x="12111" y="10866"/>
                  <a:pt x="12139" y="10866"/>
                </a:cubicBezTo>
                <a:cubicBezTo>
                  <a:pt x="12168" y="10923"/>
                  <a:pt x="12120" y="11018"/>
                  <a:pt x="12234" y="11009"/>
                </a:cubicBezTo>
                <a:cubicBezTo>
                  <a:pt x="12320" y="10999"/>
                  <a:pt x="12367" y="10971"/>
                  <a:pt x="12329" y="10866"/>
                </a:cubicBezTo>
                <a:cubicBezTo>
                  <a:pt x="12671" y="10838"/>
                  <a:pt x="13004" y="10809"/>
                  <a:pt x="13317" y="10676"/>
                </a:cubicBezTo>
                <a:lnTo>
                  <a:pt x="13317" y="10676"/>
                </a:lnTo>
                <a:lnTo>
                  <a:pt x="13317" y="10676"/>
                </a:lnTo>
                <a:lnTo>
                  <a:pt x="13317" y="10676"/>
                </a:lnTo>
                <a:lnTo>
                  <a:pt x="13317" y="10676"/>
                </a:lnTo>
                <a:lnTo>
                  <a:pt x="13317" y="10676"/>
                </a:lnTo>
                <a:cubicBezTo>
                  <a:pt x="13384" y="10667"/>
                  <a:pt x="13460" y="10629"/>
                  <a:pt x="13536" y="10695"/>
                </a:cubicBezTo>
                <a:cubicBezTo>
                  <a:pt x="13498" y="10743"/>
                  <a:pt x="13469" y="10800"/>
                  <a:pt x="13441" y="10847"/>
                </a:cubicBezTo>
                <a:cubicBezTo>
                  <a:pt x="13526" y="10923"/>
                  <a:pt x="13593" y="10923"/>
                  <a:pt x="13659" y="10838"/>
                </a:cubicBezTo>
                <a:cubicBezTo>
                  <a:pt x="13697" y="10876"/>
                  <a:pt x="13726" y="10914"/>
                  <a:pt x="13754" y="10952"/>
                </a:cubicBezTo>
                <a:cubicBezTo>
                  <a:pt x="13697" y="10990"/>
                  <a:pt x="13612" y="11018"/>
                  <a:pt x="13659" y="11094"/>
                </a:cubicBezTo>
                <a:cubicBezTo>
                  <a:pt x="13707" y="11180"/>
                  <a:pt x="13773" y="11132"/>
                  <a:pt x="13859" y="11104"/>
                </a:cubicBezTo>
                <a:cubicBezTo>
                  <a:pt x="14001" y="11294"/>
                  <a:pt x="14134" y="11503"/>
                  <a:pt x="14276" y="11702"/>
                </a:cubicBezTo>
                <a:cubicBezTo>
                  <a:pt x="14295" y="11712"/>
                  <a:pt x="14314" y="11721"/>
                  <a:pt x="14324" y="11740"/>
                </a:cubicBezTo>
                <a:cubicBezTo>
                  <a:pt x="14409" y="11902"/>
                  <a:pt x="14485" y="12073"/>
                  <a:pt x="14580" y="12244"/>
                </a:cubicBezTo>
                <a:cubicBezTo>
                  <a:pt x="14542" y="12272"/>
                  <a:pt x="14447" y="12263"/>
                  <a:pt x="14466" y="12348"/>
                </a:cubicBezTo>
                <a:cubicBezTo>
                  <a:pt x="14466" y="12367"/>
                  <a:pt x="14438" y="12396"/>
                  <a:pt x="14419" y="12405"/>
                </a:cubicBezTo>
                <a:cubicBezTo>
                  <a:pt x="14371" y="12424"/>
                  <a:pt x="14333" y="12453"/>
                  <a:pt x="14352" y="12510"/>
                </a:cubicBezTo>
                <a:cubicBezTo>
                  <a:pt x="14371" y="12538"/>
                  <a:pt x="14428" y="12576"/>
                  <a:pt x="14466" y="12567"/>
                </a:cubicBezTo>
                <a:cubicBezTo>
                  <a:pt x="14523" y="12557"/>
                  <a:pt x="14571" y="12519"/>
                  <a:pt x="14533" y="12443"/>
                </a:cubicBezTo>
                <a:cubicBezTo>
                  <a:pt x="14533" y="12443"/>
                  <a:pt x="14533" y="12434"/>
                  <a:pt x="14533" y="12424"/>
                </a:cubicBezTo>
                <a:cubicBezTo>
                  <a:pt x="14571" y="12405"/>
                  <a:pt x="14609" y="12386"/>
                  <a:pt x="14647" y="12367"/>
                </a:cubicBezTo>
                <a:cubicBezTo>
                  <a:pt x="14732" y="12491"/>
                  <a:pt x="14799" y="12614"/>
                  <a:pt x="14837" y="12757"/>
                </a:cubicBezTo>
                <a:cubicBezTo>
                  <a:pt x="14941" y="13089"/>
                  <a:pt x="15055" y="13412"/>
                  <a:pt x="15160" y="13735"/>
                </a:cubicBezTo>
                <a:cubicBezTo>
                  <a:pt x="15217" y="13925"/>
                  <a:pt x="15264" y="14115"/>
                  <a:pt x="15302" y="14314"/>
                </a:cubicBezTo>
                <a:cubicBezTo>
                  <a:pt x="15350" y="14552"/>
                  <a:pt x="15378" y="14789"/>
                  <a:pt x="15407" y="15027"/>
                </a:cubicBezTo>
                <a:cubicBezTo>
                  <a:pt x="15426" y="15207"/>
                  <a:pt x="15426" y="15397"/>
                  <a:pt x="15435" y="15578"/>
                </a:cubicBezTo>
                <a:cubicBezTo>
                  <a:pt x="15454" y="15891"/>
                  <a:pt x="15416" y="16195"/>
                  <a:pt x="15350" y="16499"/>
                </a:cubicBezTo>
                <a:close/>
                <a:moveTo>
                  <a:pt x="10021" y="13374"/>
                </a:moveTo>
                <a:cubicBezTo>
                  <a:pt x="10031" y="13402"/>
                  <a:pt x="10050" y="13440"/>
                  <a:pt x="10059" y="13478"/>
                </a:cubicBezTo>
                <a:cubicBezTo>
                  <a:pt x="10059" y="13478"/>
                  <a:pt x="10021" y="13497"/>
                  <a:pt x="10021" y="13497"/>
                </a:cubicBezTo>
                <a:cubicBezTo>
                  <a:pt x="9993" y="13478"/>
                  <a:pt x="9974" y="13450"/>
                  <a:pt x="9945" y="13421"/>
                </a:cubicBezTo>
                <a:cubicBezTo>
                  <a:pt x="9917" y="13431"/>
                  <a:pt x="9879" y="13440"/>
                  <a:pt x="9841" y="13459"/>
                </a:cubicBezTo>
                <a:cubicBezTo>
                  <a:pt x="9831" y="13488"/>
                  <a:pt x="9831" y="13526"/>
                  <a:pt x="9812" y="13564"/>
                </a:cubicBezTo>
                <a:cubicBezTo>
                  <a:pt x="9784" y="13554"/>
                  <a:pt x="9746" y="13545"/>
                  <a:pt x="9746" y="13535"/>
                </a:cubicBezTo>
                <a:cubicBezTo>
                  <a:pt x="9736" y="13478"/>
                  <a:pt x="9717" y="13440"/>
                  <a:pt x="9670" y="13421"/>
                </a:cubicBezTo>
                <a:cubicBezTo>
                  <a:pt x="9489" y="13355"/>
                  <a:pt x="9423" y="13184"/>
                  <a:pt x="9328" y="13032"/>
                </a:cubicBezTo>
                <a:cubicBezTo>
                  <a:pt x="9328" y="13023"/>
                  <a:pt x="9318" y="12994"/>
                  <a:pt x="9328" y="12985"/>
                </a:cubicBezTo>
                <a:cubicBezTo>
                  <a:pt x="9413" y="12852"/>
                  <a:pt x="9347" y="12700"/>
                  <a:pt x="9375" y="12557"/>
                </a:cubicBezTo>
                <a:cubicBezTo>
                  <a:pt x="9394" y="12510"/>
                  <a:pt x="9404" y="12453"/>
                  <a:pt x="9432" y="12405"/>
                </a:cubicBezTo>
                <a:cubicBezTo>
                  <a:pt x="9451" y="12386"/>
                  <a:pt x="9508" y="12367"/>
                  <a:pt x="9527" y="12377"/>
                </a:cubicBezTo>
                <a:cubicBezTo>
                  <a:pt x="9556" y="12386"/>
                  <a:pt x="9575" y="12434"/>
                  <a:pt x="9575" y="12462"/>
                </a:cubicBezTo>
                <a:cubicBezTo>
                  <a:pt x="9565" y="12548"/>
                  <a:pt x="9537" y="12633"/>
                  <a:pt x="9527" y="12709"/>
                </a:cubicBezTo>
                <a:cubicBezTo>
                  <a:pt x="9518" y="12804"/>
                  <a:pt x="9508" y="12909"/>
                  <a:pt x="9518" y="13004"/>
                </a:cubicBezTo>
                <a:cubicBezTo>
                  <a:pt x="9518" y="13061"/>
                  <a:pt x="9537" y="13117"/>
                  <a:pt x="9575" y="13165"/>
                </a:cubicBezTo>
                <a:cubicBezTo>
                  <a:pt x="9708" y="13355"/>
                  <a:pt x="9879" y="13345"/>
                  <a:pt x="10012" y="13146"/>
                </a:cubicBezTo>
                <a:cubicBezTo>
                  <a:pt x="10078" y="13042"/>
                  <a:pt x="10097" y="12928"/>
                  <a:pt x="10059" y="12804"/>
                </a:cubicBezTo>
                <a:cubicBezTo>
                  <a:pt x="10040" y="12738"/>
                  <a:pt x="10050" y="12690"/>
                  <a:pt x="10116" y="12662"/>
                </a:cubicBezTo>
                <a:cubicBezTo>
                  <a:pt x="10173" y="12643"/>
                  <a:pt x="10230" y="12690"/>
                  <a:pt x="10259" y="12757"/>
                </a:cubicBezTo>
                <a:cubicBezTo>
                  <a:pt x="10268" y="12804"/>
                  <a:pt x="10278" y="12852"/>
                  <a:pt x="10297" y="12890"/>
                </a:cubicBezTo>
                <a:cubicBezTo>
                  <a:pt x="10344" y="13004"/>
                  <a:pt x="10420" y="13089"/>
                  <a:pt x="10544" y="13070"/>
                </a:cubicBezTo>
                <a:cubicBezTo>
                  <a:pt x="10667" y="13061"/>
                  <a:pt x="10734" y="12956"/>
                  <a:pt x="10772" y="12852"/>
                </a:cubicBezTo>
                <a:cubicBezTo>
                  <a:pt x="10800" y="12757"/>
                  <a:pt x="10810" y="12662"/>
                  <a:pt x="10743" y="12567"/>
                </a:cubicBezTo>
                <a:cubicBezTo>
                  <a:pt x="10734" y="12548"/>
                  <a:pt x="10715" y="12529"/>
                  <a:pt x="10715" y="12519"/>
                </a:cubicBezTo>
                <a:cubicBezTo>
                  <a:pt x="10724" y="12472"/>
                  <a:pt x="10724" y="12434"/>
                  <a:pt x="10753" y="12405"/>
                </a:cubicBezTo>
                <a:cubicBezTo>
                  <a:pt x="10772" y="12386"/>
                  <a:pt x="10829" y="12396"/>
                  <a:pt x="10848" y="12415"/>
                </a:cubicBezTo>
                <a:cubicBezTo>
                  <a:pt x="10895" y="12443"/>
                  <a:pt x="10924" y="12481"/>
                  <a:pt x="10952" y="12529"/>
                </a:cubicBezTo>
                <a:cubicBezTo>
                  <a:pt x="10990" y="12567"/>
                  <a:pt x="11019" y="12624"/>
                  <a:pt x="11057" y="12662"/>
                </a:cubicBezTo>
                <a:cubicBezTo>
                  <a:pt x="11180" y="12795"/>
                  <a:pt x="11323" y="12804"/>
                  <a:pt x="11455" y="12690"/>
                </a:cubicBezTo>
                <a:cubicBezTo>
                  <a:pt x="11598" y="12576"/>
                  <a:pt x="11664" y="12415"/>
                  <a:pt x="11560" y="12234"/>
                </a:cubicBezTo>
                <a:cubicBezTo>
                  <a:pt x="11522" y="12168"/>
                  <a:pt x="11484" y="12101"/>
                  <a:pt x="11446" y="12035"/>
                </a:cubicBezTo>
                <a:cubicBezTo>
                  <a:pt x="11417" y="11987"/>
                  <a:pt x="11399" y="11940"/>
                  <a:pt x="11380" y="11892"/>
                </a:cubicBezTo>
                <a:cubicBezTo>
                  <a:pt x="11351" y="11835"/>
                  <a:pt x="11370" y="11778"/>
                  <a:pt x="11427" y="11769"/>
                </a:cubicBezTo>
                <a:cubicBezTo>
                  <a:pt x="11465" y="11769"/>
                  <a:pt x="11512" y="11807"/>
                  <a:pt x="11531" y="11835"/>
                </a:cubicBezTo>
                <a:cubicBezTo>
                  <a:pt x="11569" y="11892"/>
                  <a:pt x="11588" y="11959"/>
                  <a:pt x="11617" y="12025"/>
                </a:cubicBezTo>
                <a:cubicBezTo>
                  <a:pt x="11617" y="12044"/>
                  <a:pt x="11626" y="12063"/>
                  <a:pt x="11636" y="12082"/>
                </a:cubicBezTo>
                <a:cubicBezTo>
                  <a:pt x="11664" y="12130"/>
                  <a:pt x="11769" y="12111"/>
                  <a:pt x="11759" y="12196"/>
                </a:cubicBezTo>
                <a:cubicBezTo>
                  <a:pt x="11759" y="12253"/>
                  <a:pt x="11759" y="12310"/>
                  <a:pt x="11759" y="12367"/>
                </a:cubicBezTo>
                <a:cubicBezTo>
                  <a:pt x="11769" y="12415"/>
                  <a:pt x="11778" y="12453"/>
                  <a:pt x="11788" y="12500"/>
                </a:cubicBezTo>
                <a:cubicBezTo>
                  <a:pt x="11750" y="12557"/>
                  <a:pt x="11712" y="12624"/>
                  <a:pt x="11674" y="12681"/>
                </a:cubicBezTo>
                <a:cubicBezTo>
                  <a:pt x="11550" y="12871"/>
                  <a:pt x="11294" y="12985"/>
                  <a:pt x="11095" y="12890"/>
                </a:cubicBezTo>
                <a:cubicBezTo>
                  <a:pt x="11038" y="12861"/>
                  <a:pt x="11000" y="12823"/>
                  <a:pt x="10943" y="12795"/>
                </a:cubicBezTo>
                <a:cubicBezTo>
                  <a:pt x="10886" y="12890"/>
                  <a:pt x="10848" y="12985"/>
                  <a:pt x="10905" y="13117"/>
                </a:cubicBezTo>
                <a:cubicBezTo>
                  <a:pt x="10848" y="13108"/>
                  <a:pt x="10819" y="13108"/>
                  <a:pt x="10772" y="13098"/>
                </a:cubicBezTo>
                <a:cubicBezTo>
                  <a:pt x="10696" y="13174"/>
                  <a:pt x="10601" y="13250"/>
                  <a:pt x="10468" y="13231"/>
                </a:cubicBezTo>
                <a:cubicBezTo>
                  <a:pt x="10458" y="13260"/>
                  <a:pt x="10439" y="13279"/>
                  <a:pt x="10430" y="13307"/>
                </a:cubicBezTo>
                <a:cubicBezTo>
                  <a:pt x="10411" y="13298"/>
                  <a:pt x="10363" y="13279"/>
                  <a:pt x="10363" y="13269"/>
                </a:cubicBezTo>
                <a:cubicBezTo>
                  <a:pt x="10382" y="13146"/>
                  <a:pt x="10249" y="13136"/>
                  <a:pt x="10211" y="13051"/>
                </a:cubicBezTo>
                <a:cubicBezTo>
                  <a:pt x="10145" y="13165"/>
                  <a:pt x="10088" y="13269"/>
                  <a:pt x="10021" y="13374"/>
                </a:cubicBezTo>
                <a:close/>
                <a:moveTo>
                  <a:pt x="9157" y="15274"/>
                </a:moveTo>
                <a:cubicBezTo>
                  <a:pt x="9328" y="15616"/>
                  <a:pt x="9166" y="15881"/>
                  <a:pt x="8938" y="16157"/>
                </a:cubicBezTo>
                <a:cubicBezTo>
                  <a:pt x="8853" y="16119"/>
                  <a:pt x="8749" y="16090"/>
                  <a:pt x="8663" y="16033"/>
                </a:cubicBezTo>
                <a:cubicBezTo>
                  <a:pt x="8597" y="15995"/>
                  <a:pt x="8540" y="15957"/>
                  <a:pt x="8435" y="16005"/>
                </a:cubicBezTo>
                <a:cubicBezTo>
                  <a:pt x="8454" y="15948"/>
                  <a:pt x="8464" y="15919"/>
                  <a:pt x="8473" y="15881"/>
                </a:cubicBezTo>
                <a:cubicBezTo>
                  <a:pt x="8454" y="15891"/>
                  <a:pt x="8435" y="15891"/>
                  <a:pt x="8426" y="15900"/>
                </a:cubicBezTo>
                <a:cubicBezTo>
                  <a:pt x="8369" y="16005"/>
                  <a:pt x="8283" y="16100"/>
                  <a:pt x="8179" y="16147"/>
                </a:cubicBezTo>
                <a:cubicBezTo>
                  <a:pt x="8160" y="16157"/>
                  <a:pt x="8150" y="16176"/>
                  <a:pt x="8141" y="16176"/>
                </a:cubicBezTo>
                <a:cubicBezTo>
                  <a:pt x="8036" y="16176"/>
                  <a:pt x="7960" y="16233"/>
                  <a:pt x="7865" y="16271"/>
                </a:cubicBezTo>
                <a:cubicBezTo>
                  <a:pt x="7827" y="16290"/>
                  <a:pt x="7780" y="16280"/>
                  <a:pt x="7732" y="16271"/>
                </a:cubicBezTo>
                <a:cubicBezTo>
                  <a:pt x="7723" y="16261"/>
                  <a:pt x="7723" y="16223"/>
                  <a:pt x="7704" y="16176"/>
                </a:cubicBezTo>
                <a:cubicBezTo>
                  <a:pt x="7780" y="16195"/>
                  <a:pt x="7846" y="16195"/>
                  <a:pt x="7913" y="16204"/>
                </a:cubicBezTo>
                <a:cubicBezTo>
                  <a:pt x="7827" y="16109"/>
                  <a:pt x="7751" y="16014"/>
                  <a:pt x="7675" y="15919"/>
                </a:cubicBezTo>
                <a:cubicBezTo>
                  <a:pt x="7599" y="15986"/>
                  <a:pt x="7514" y="16071"/>
                  <a:pt x="7409" y="16147"/>
                </a:cubicBezTo>
                <a:cubicBezTo>
                  <a:pt x="7295" y="16223"/>
                  <a:pt x="7172" y="16138"/>
                  <a:pt x="7039" y="16109"/>
                </a:cubicBezTo>
                <a:cubicBezTo>
                  <a:pt x="7029" y="16081"/>
                  <a:pt x="7020" y="16033"/>
                  <a:pt x="6991" y="15995"/>
                </a:cubicBezTo>
                <a:cubicBezTo>
                  <a:pt x="6877" y="15834"/>
                  <a:pt x="6887" y="15654"/>
                  <a:pt x="6934" y="15473"/>
                </a:cubicBezTo>
                <a:cubicBezTo>
                  <a:pt x="6934" y="15445"/>
                  <a:pt x="6953" y="15426"/>
                  <a:pt x="6953" y="15397"/>
                </a:cubicBezTo>
                <a:cubicBezTo>
                  <a:pt x="6982" y="15255"/>
                  <a:pt x="6982" y="15255"/>
                  <a:pt x="7162" y="15293"/>
                </a:cubicBezTo>
                <a:cubicBezTo>
                  <a:pt x="7134" y="15359"/>
                  <a:pt x="7115" y="15407"/>
                  <a:pt x="7105" y="15464"/>
                </a:cubicBezTo>
                <a:cubicBezTo>
                  <a:pt x="7058" y="15625"/>
                  <a:pt x="7020" y="15786"/>
                  <a:pt x="7134" y="15938"/>
                </a:cubicBezTo>
                <a:cubicBezTo>
                  <a:pt x="7210" y="16043"/>
                  <a:pt x="7295" y="16071"/>
                  <a:pt x="7400" y="15986"/>
                </a:cubicBezTo>
                <a:cubicBezTo>
                  <a:pt x="7514" y="15900"/>
                  <a:pt x="7618" y="15805"/>
                  <a:pt x="7628" y="15654"/>
                </a:cubicBezTo>
                <a:cubicBezTo>
                  <a:pt x="7628" y="15587"/>
                  <a:pt x="7647" y="15540"/>
                  <a:pt x="7713" y="15530"/>
                </a:cubicBezTo>
                <a:cubicBezTo>
                  <a:pt x="7780" y="15530"/>
                  <a:pt x="7856" y="15606"/>
                  <a:pt x="7827" y="15673"/>
                </a:cubicBezTo>
                <a:cubicBezTo>
                  <a:pt x="7789" y="15777"/>
                  <a:pt x="7846" y="15853"/>
                  <a:pt x="7884" y="15938"/>
                </a:cubicBezTo>
                <a:cubicBezTo>
                  <a:pt x="7922" y="16024"/>
                  <a:pt x="7989" y="16052"/>
                  <a:pt x="8074" y="16024"/>
                </a:cubicBezTo>
                <a:cubicBezTo>
                  <a:pt x="8207" y="15995"/>
                  <a:pt x="8340" y="15834"/>
                  <a:pt x="8331" y="15692"/>
                </a:cubicBezTo>
                <a:cubicBezTo>
                  <a:pt x="8331" y="15625"/>
                  <a:pt x="8331" y="15568"/>
                  <a:pt x="8407" y="15549"/>
                </a:cubicBezTo>
                <a:cubicBezTo>
                  <a:pt x="8492" y="15530"/>
                  <a:pt x="8530" y="15597"/>
                  <a:pt x="8540" y="15654"/>
                </a:cubicBezTo>
                <a:cubicBezTo>
                  <a:pt x="8559" y="15749"/>
                  <a:pt x="8625" y="15815"/>
                  <a:pt x="8701" y="15872"/>
                </a:cubicBezTo>
                <a:cubicBezTo>
                  <a:pt x="8806" y="15967"/>
                  <a:pt x="8900" y="15948"/>
                  <a:pt x="8986" y="15834"/>
                </a:cubicBezTo>
                <a:cubicBezTo>
                  <a:pt x="9090" y="15682"/>
                  <a:pt x="9109" y="15445"/>
                  <a:pt x="8986" y="15302"/>
                </a:cubicBezTo>
                <a:cubicBezTo>
                  <a:pt x="8948" y="15255"/>
                  <a:pt x="8900" y="15198"/>
                  <a:pt x="8853" y="15150"/>
                </a:cubicBezTo>
                <a:cubicBezTo>
                  <a:pt x="8815" y="15103"/>
                  <a:pt x="8806" y="15055"/>
                  <a:pt x="8853" y="15017"/>
                </a:cubicBezTo>
                <a:cubicBezTo>
                  <a:pt x="8900" y="14979"/>
                  <a:pt x="8948" y="14979"/>
                  <a:pt x="8986" y="15036"/>
                </a:cubicBezTo>
                <a:cubicBezTo>
                  <a:pt x="9033" y="15093"/>
                  <a:pt x="9071" y="15150"/>
                  <a:pt x="9090" y="15188"/>
                </a:cubicBezTo>
                <a:cubicBezTo>
                  <a:pt x="9166" y="15179"/>
                  <a:pt x="9233" y="15179"/>
                  <a:pt x="9299" y="15169"/>
                </a:cubicBezTo>
                <a:cubicBezTo>
                  <a:pt x="9290" y="15226"/>
                  <a:pt x="9375" y="15274"/>
                  <a:pt x="9299" y="15321"/>
                </a:cubicBezTo>
                <a:cubicBezTo>
                  <a:pt x="9233" y="15340"/>
                  <a:pt x="9252" y="15198"/>
                  <a:pt x="9157" y="15274"/>
                </a:cubicBezTo>
                <a:close/>
                <a:moveTo>
                  <a:pt x="6260" y="18845"/>
                </a:moveTo>
                <a:cubicBezTo>
                  <a:pt x="6241" y="18816"/>
                  <a:pt x="6222" y="18778"/>
                  <a:pt x="6184" y="18721"/>
                </a:cubicBezTo>
                <a:cubicBezTo>
                  <a:pt x="6156" y="18759"/>
                  <a:pt x="6137" y="18788"/>
                  <a:pt x="6108" y="18807"/>
                </a:cubicBezTo>
                <a:cubicBezTo>
                  <a:pt x="5956" y="18959"/>
                  <a:pt x="5833" y="18978"/>
                  <a:pt x="5643" y="18883"/>
                </a:cubicBezTo>
                <a:cubicBezTo>
                  <a:pt x="5595" y="18854"/>
                  <a:pt x="5548" y="18797"/>
                  <a:pt x="5472" y="18854"/>
                </a:cubicBezTo>
                <a:cubicBezTo>
                  <a:pt x="5472" y="18854"/>
                  <a:pt x="5434" y="18816"/>
                  <a:pt x="5415" y="18788"/>
                </a:cubicBezTo>
                <a:cubicBezTo>
                  <a:pt x="5500" y="18731"/>
                  <a:pt x="5424" y="18664"/>
                  <a:pt x="5405" y="18607"/>
                </a:cubicBezTo>
                <a:cubicBezTo>
                  <a:pt x="5405" y="18579"/>
                  <a:pt x="5396" y="18550"/>
                  <a:pt x="5386" y="18503"/>
                </a:cubicBezTo>
                <a:cubicBezTo>
                  <a:pt x="5272" y="18598"/>
                  <a:pt x="5168" y="18683"/>
                  <a:pt x="5016" y="18674"/>
                </a:cubicBezTo>
                <a:cubicBezTo>
                  <a:pt x="4835" y="18664"/>
                  <a:pt x="4683" y="18598"/>
                  <a:pt x="4607" y="18418"/>
                </a:cubicBezTo>
                <a:cubicBezTo>
                  <a:pt x="4598" y="18389"/>
                  <a:pt x="4579" y="18351"/>
                  <a:pt x="4588" y="18332"/>
                </a:cubicBezTo>
                <a:cubicBezTo>
                  <a:pt x="4636" y="18114"/>
                  <a:pt x="4693" y="17905"/>
                  <a:pt x="4750" y="17696"/>
                </a:cubicBezTo>
                <a:cubicBezTo>
                  <a:pt x="4759" y="17686"/>
                  <a:pt x="4769" y="17686"/>
                  <a:pt x="4778" y="17677"/>
                </a:cubicBezTo>
                <a:cubicBezTo>
                  <a:pt x="4940" y="17705"/>
                  <a:pt x="4959" y="17753"/>
                  <a:pt x="4864" y="17886"/>
                </a:cubicBezTo>
                <a:cubicBezTo>
                  <a:pt x="4769" y="18019"/>
                  <a:pt x="4750" y="18180"/>
                  <a:pt x="4750" y="18342"/>
                </a:cubicBezTo>
                <a:cubicBezTo>
                  <a:pt x="4750" y="18399"/>
                  <a:pt x="4826" y="18474"/>
                  <a:pt x="4883" y="18493"/>
                </a:cubicBezTo>
                <a:cubicBezTo>
                  <a:pt x="5025" y="18560"/>
                  <a:pt x="5244" y="18541"/>
                  <a:pt x="5329" y="18313"/>
                </a:cubicBezTo>
                <a:cubicBezTo>
                  <a:pt x="5348" y="18256"/>
                  <a:pt x="5358" y="18199"/>
                  <a:pt x="5386" y="18152"/>
                </a:cubicBezTo>
                <a:cubicBezTo>
                  <a:pt x="5405" y="18123"/>
                  <a:pt x="5453" y="18095"/>
                  <a:pt x="5481" y="18104"/>
                </a:cubicBezTo>
                <a:cubicBezTo>
                  <a:pt x="5538" y="18104"/>
                  <a:pt x="5557" y="18152"/>
                  <a:pt x="5538" y="18209"/>
                </a:cubicBezTo>
                <a:cubicBezTo>
                  <a:pt x="5491" y="18351"/>
                  <a:pt x="5519" y="18484"/>
                  <a:pt x="5586" y="18617"/>
                </a:cubicBezTo>
                <a:cubicBezTo>
                  <a:pt x="5633" y="18721"/>
                  <a:pt x="5747" y="18807"/>
                  <a:pt x="5852" y="18797"/>
                </a:cubicBezTo>
                <a:cubicBezTo>
                  <a:pt x="5928" y="18788"/>
                  <a:pt x="6080" y="18664"/>
                  <a:pt x="6099" y="18579"/>
                </a:cubicBezTo>
                <a:cubicBezTo>
                  <a:pt x="6108" y="18541"/>
                  <a:pt x="6099" y="18512"/>
                  <a:pt x="6089" y="18474"/>
                </a:cubicBezTo>
                <a:cubicBezTo>
                  <a:pt x="6080" y="18380"/>
                  <a:pt x="6099" y="18342"/>
                  <a:pt x="6165" y="18323"/>
                </a:cubicBezTo>
                <a:cubicBezTo>
                  <a:pt x="6241" y="18313"/>
                  <a:pt x="6336" y="18361"/>
                  <a:pt x="6345" y="18437"/>
                </a:cubicBezTo>
                <a:cubicBezTo>
                  <a:pt x="6355" y="18484"/>
                  <a:pt x="6355" y="18531"/>
                  <a:pt x="6345" y="18579"/>
                </a:cubicBezTo>
                <a:cubicBezTo>
                  <a:pt x="6336" y="18655"/>
                  <a:pt x="6374" y="18721"/>
                  <a:pt x="6431" y="18769"/>
                </a:cubicBezTo>
                <a:cubicBezTo>
                  <a:pt x="6497" y="18845"/>
                  <a:pt x="6573" y="18835"/>
                  <a:pt x="6649" y="18769"/>
                </a:cubicBezTo>
                <a:cubicBezTo>
                  <a:pt x="6763" y="18655"/>
                  <a:pt x="6773" y="18512"/>
                  <a:pt x="6763" y="18361"/>
                </a:cubicBezTo>
                <a:cubicBezTo>
                  <a:pt x="6754" y="18275"/>
                  <a:pt x="6725" y="18190"/>
                  <a:pt x="6697" y="18085"/>
                </a:cubicBezTo>
                <a:cubicBezTo>
                  <a:pt x="6716" y="18066"/>
                  <a:pt x="6763" y="18028"/>
                  <a:pt x="6801" y="18028"/>
                </a:cubicBezTo>
                <a:cubicBezTo>
                  <a:pt x="6858" y="18038"/>
                  <a:pt x="6887" y="18085"/>
                  <a:pt x="6887" y="18152"/>
                </a:cubicBezTo>
                <a:cubicBezTo>
                  <a:pt x="6887" y="18294"/>
                  <a:pt x="6896" y="18427"/>
                  <a:pt x="6906" y="18541"/>
                </a:cubicBezTo>
                <a:cubicBezTo>
                  <a:pt x="6953" y="18569"/>
                  <a:pt x="7020" y="18588"/>
                  <a:pt x="7010" y="18607"/>
                </a:cubicBezTo>
                <a:cubicBezTo>
                  <a:pt x="7010" y="18693"/>
                  <a:pt x="6944" y="18645"/>
                  <a:pt x="6887" y="18626"/>
                </a:cubicBezTo>
                <a:lnTo>
                  <a:pt x="6915" y="18731"/>
                </a:lnTo>
                <a:cubicBezTo>
                  <a:pt x="6858" y="18788"/>
                  <a:pt x="6811" y="18835"/>
                  <a:pt x="6763" y="18883"/>
                </a:cubicBezTo>
                <a:cubicBezTo>
                  <a:pt x="6630" y="19025"/>
                  <a:pt x="6374" y="18997"/>
                  <a:pt x="6260" y="18845"/>
                </a:cubicBezTo>
                <a:close/>
                <a:moveTo>
                  <a:pt x="4731" y="12111"/>
                </a:moveTo>
                <a:cubicBezTo>
                  <a:pt x="4750" y="12101"/>
                  <a:pt x="4797" y="12111"/>
                  <a:pt x="4807" y="12130"/>
                </a:cubicBezTo>
                <a:cubicBezTo>
                  <a:pt x="4826" y="12149"/>
                  <a:pt x="4816" y="12196"/>
                  <a:pt x="4807" y="12215"/>
                </a:cubicBezTo>
                <a:cubicBezTo>
                  <a:pt x="4740" y="12301"/>
                  <a:pt x="4655" y="12386"/>
                  <a:pt x="4607" y="12481"/>
                </a:cubicBezTo>
                <a:cubicBezTo>
                  <a:pt x="4550" y="12576"/>
                  <a:pt x="4522" y="12671"/>
                  <a:pt x="4503" y="12776"/>
                </a:cubicBezTo>
                <a:cubicBezTo>
                  <a:pt x="4484" y="12918"/>
                  <a:pt x="4579" y="13013"/>
                  <a:pt x="4721" y="12975"/>
                </a:cubicBezTo>
                <a:cubicBezTo>
                  <a:pt x="4797" y="12966"/>
                  <a:pt x="4873" y="12909"/>
                  <a:pt x="4940" y="12871"/>
                </a:cubicBezTo>
                <a:cubicBezTo>
                  <a:pt x="4959" y="12871"/>
                  <a:pt x="4959" y="12852"/>
                  <a:pt x="4968" y="12842"/>
                </a:cubicBezTo>
                <a:cubicBezTo>
                  <a:pt x="5016" y="12795"/>
                  <a:pt x="5063" y="12728"/>
                  <a:pt x="5130" y="12785"/>
                </a:cubicBezTo>
                <a:cubicBezTo>
                  <a:pt x="5187" y="12833"/>
                  <a:pt x="5177" y="12890"/>
                  <a:pt x="5139" y="12956"/>
                </a:cubicBezTo>
                <a:cubicBezTo>
                  <a:pt x="5082" y="13042"/>
                  <a:pt x="5092" y="13146"/>
                  <a:pt x="5149" y="13231"/>
                </a:cubicBezTo>
                <a:cubicBezTo>
                  <a:pt x="5215" y="13336"/>
                  <a:pt x="5329" y="13345"/>
                  <a:pt x="5405" y="13250"/>
                </a:cubicBezTo>
                <a:cubicBezTo>
                  <a:pt x="5453" y="13203"/>
                  <a:pt x="5491" y="13136"/>
                  <a:pt x="5529" y="13070"/>
                </a:cubicBezTo>
                <a:cubicBezTo>
                  <a:pt x="5538" y="13051"/>
                  <a:pt x="5548" y="13004"/>
                  <a:pt x="5567" y="12994"/>
                </a:cubicBezTo>
                <a:cubicBezTo>
                  <a:pt x="5605" y="12975"/>
                  <a:pt x="5652" y="12956"/>
                  <a:pt x="5681" y="12966"/>
                </a:cubicBezTo>
                <a:cubicBezTo>
                  <a:pt x="5709" y="12975"/>
                  <a:pt x="5728" y="13023"/>
                  <a:pt x="5738" y="13051"/>
                </a:cubicBezTo>
                <a:cubicBezTo>
                  <a:pt x="5747" y="13079"/>
                  <a:pt x="5738" y="13117"/>
                  <a:pt x="5738" y="13146"/>
                </a:cubicBezTo>
                <a:cubicBezTo>
                  <a:pt x="5719" y="13307"/>
                  <a:pt x="5785" y="13431"/>
                  <a:pt x="5947" y="13507"/>
                </a:cubicBezTo>
                <a:cubicBezTo>
                  <a:pt x="6146" y="13412"/>
                  <a:pt x="6213" y="13231"/>
                  <a:pt x="6251" y="13032"/>
                </a:cubicBezTo>
                <a:cubicBezTo>
                  <a:pt x="6279" y="13032"/>
                  <a:pt x="6307" y="13023"/>
                  <a:pt x="6326" y="13023"/>
                </a:cubicBezTo>
                <a:cubicBezTo>
                  <a:pt x="6412" y="13032"/>
                  <a:pt x="6440" y="13070"/>
                  <a:pt x="6402" y="13146"/>
                </a:cubicBezTo>
                <a:cubicBezTo>
                  <a:pt x="6364" y="13231"/>
                  <a:pt x="6317" y="13307"/>
                  <a:pt x="6270" y="13383"/>
                </a:cubicBezTo>
                <a:cubicBezTo>
                  <a:pt x="6194" y="13507"/>
                  <a:pt x="6194" y="13507"/>
                  <a:pt x="6222" y="13649"/>
                </a:cubicBezTo>
                <a:cubicBezTo>
                  <a:pt x="6137" y="13602"/>
                  <a:pt x="6051" y="13621"/>
                  <a:pt x="5956" y="13640"/>
                </a:cubicBezTo>
                <a:cubicBezTo>
                  <a:pt x="5918" y="13649"/>
                  <a:pt x="5861" y="13621"/>
                  <a:pt x="5814" y="13611"/>
                </a:cubicBezTo>
                <a:cubicBezTo>
                  <a:pt x="5757" y="13602"/>
                  <a:pt x="5681" y="13611"/>
                  <a:pt x="5643" y="13583"/>
                </a:cubicBezTo>
                <a:cubicBezTo>
                  <a:pt x="5614" y="13554"/>
                  <a:pt x="5633" y="13469"/>
                  <a:pt x="5633" y="13421"/>
                </a:cubicBezTo>
                <a:cubicBezTo>
                  <a:pt x="5624" y="13383"/>
                  <a:pt x="5605" y="13364"/>
                  <a:pt x="5595" y="13336"/>
                </a:cubicBezTo>
                <a:cubicBezTo>
                  <a:pt x="5462" y="13393"/>
                  <a:pt x="5348" y="13459"/>
                  <a:pt x="5234" y="13516"/>
                </a:cubicBezTo>
                <a:cubicBezTo>
                  <a:pt x="5063" y="13402"/>
                  <a:pt x="4940" y="13279"/>
                  <a:pt x="4911" y="13079"/>
                </a:cubicBezTo>
                <a:cubicBezTo>
                  <a:pt x="4854" y="13098"/>
                  <a:pt x="4807" y="13108"/>
                  <a:pt x="4750" y="13127"/>
                </a:cubicBezTo>
                <a:cubicBezTo>
                  <a:pt x="4750" y="13146"/>
                  <a:pt x="4759" y="13165"/>
                  <a:pt x="4759" y="13184"/>
                </a:cubicBezTo>
                <a:cubicBezTo>
                  <a:pt x="4750" y="13203"/>
                  <a:pt x="4740" y="13231"/>
                  <a:pt x="4731" y="13231"/>
                </a:cubicBezTo>
                <a:cubicBezTo>
                  <a:pt x="4721" y="13241"/>
                  <a:pt x="4683" y="13222"/>
                  <a:pt x="4683" y="13222"/>
                </a:cubicBezTo>
                <a:cubicBezTo>
                  <a:pt x="4683" y="13155"/>
                  <a:pt x="4636" y="13136"/>
                  <a:pt x="4588" y="13117"/>
                </a:cubicBezTo>
                <a:cubicBezTo>
                  <a:pt x="4389" y="13061"/>
                  <a:pt x="4351" y="13013"/>
                  <a:pt x="4360" y="12804"/>
                </a:cubicBezTo>
                <a:cubicBezTo>
                  <a:pt x="4360" y="12690"/>
                  <a:pt x="4398" y="12586"/>
                  <a:pt x="4446" y="12481"/>
                </a:cubicBezTo>
                <a:cubicBezTo>
                  <a:pt x="4493" y="12358"/>
                  <a:pt x="4588" y="12272"/>
                  <a:pt x="4664" y="12168"/>
                </a:cubicBezTo>
                <a:cubicBezTo>
                  <a:pt x="4674" y="12139"/>
                  <a:pt x="4702" y="12111"/>
                  <a:pt x="4731" y="12111"/>
                </a:cubicBezTo>
                <a:close/>
                <a:moveTo>
                  <a:pt x="9328" y="18569"/>
                </a:moveTo>
                <a:cubicBezTo>
                  <a:pt x="9252" y="18655"/>
                  <a:pt x="9185" y="18721"/>
                  <a:pt x="9119" y="18797"/>
                </a:cubicBezTo>
                <a:cubicBezTo>
                  <a:pt x="9005" y="18921"/>
                  <a:pt x="8844" y="18921"/>
                  <a:pt x="8730" y="18788"/>
                </a:cubicBezTo>
                <a:cubicBezTo>
                  <a:pt x="8682" y="18740"/>
                  <a:pt x="8644" y="18693"/>
                  <a:pt x="8587" y="18626"/>
                </a:cubicBezTo>
                <a:cubicBezTo>
                  <a:pt x="8549" y="18683"/>
                  <a:pt x="8521" y="18731"/>
                  <a:pt x="8492" y="18778"/>
                </a:cubicBezTo>
                <a:cubicBezTo>
                  <a:pt x="8388" y="18978"/>
                  <a:pt x="8179" y="18987"/>
                  <a:pt x="8017" y="18864"/>
                </a:cubicBezTo>
                <a:cubicBezTo>
                  <a:pt x="7932" y="18807"/>
                  <a:pt x="7875" y="18731"/>
                  <a:pt x="7865" y="18617"/>
                </a:cubicBezTo>
                <a:cubicBezTo>
                  <a:pt x="7865" y="18474"/>
                  <a:pt x="7837" y="18323"/>
                  <a:pt x="7827" y="18171"/>
                </a:cubicBezTo>
                <a:cubicBezTo>
                  <a:pt x="7827" y="18133"/>
                  <a:pt x="7856" y="18085"/>
                  <a:pt x="7884" y="18057"/>
                </a:cubicBezTo>
                <a:cubicBezTo>
                  <a:pt x="7903" y="18047"/>
                  <a:pt x="7951" y="18047"/>
                  <a:pt x="7970" y="18057"/>
                </a:cubicBezTo>
                <a:cubicBezTo>
                  <a:pt x="8027" y="18085"/>
                  <a:pt x="8027" y="18133"/>
                  <a:pt x="8017" y="18180"/>
                </a:cubicBezTo>
                <a:cubicBezTo>
                  <a:pt x="8008" y="18275"/>
                  <a:pt x="7998" y="18380"/>
                  <a:pt x="7989" y="18474"/>
                </a:cubicBezTo>
                <a:cubicBezTo>
                  <a:pt x="7989" y="18531"/>
                  <a:pt x="8008" y="18588"/>
                  <a:pt x="8027" y="18645"/>
                </a:cubicBezTo>
                <a:cubicBezTo>
                  <a:pt x="8084" y="18797"/>
                  <a:pt x="8245" y="18826"/>
                  <a:pt x="8350" y="18702"/>
                </a:cubicBezTo>
                <a:cubicBezTo>
                  <a:pt x="8426" y="18617"/>
                  <a:pt x="8502" y="18531"/>
                  <a:pt x="8464" y="18399"/>
                </a:cubicBezTo>
                <a:cubicBezTo>
                  <a:pt x="8445" y="18351"/>
                  <a:pt x="8454" y="18304"/>
                  <a:pt x="8511" y="18285"/>
                </a:cubicBezTo>
                <a:cubicBezTo>
                  <a:pt x="8587" y="18266"/>
                  <a:pt x="8654" y="18294"/>
                  <a:pt x="8663" y="18351"/>
                </a:cubicBezTo>
                <a:cubicBezTo>
                  <a:pt x="8692" y="18455"/>
                  <a:pt x="8720" y="18541"/>
                  <a:pt x="8787" y="18617"/>
                </a:cubicBezTo>
                <a:cubicBezTo>
                  <a:pt x="8891" y="18740"/>
                  <a:pt x="8938" y="18750"/>
                  <a:pt x="9043" y="18617"/>
                </a:cubicBezTo>
                <a:cubicBezTo>
                  <a:pt x="9081" y="18579"/>
                  <a:pt x="9119" y="18512"/>
                  <a:pt x="9119" y="18455"/>
                </a:cubicBezTo>
                <a:cubicBezTo>
                  <a:pt x="9138" y="18304"/>
                  <a:pt x="9147" y="18142"/>
                  <a:pt x="9062" y="18000"/>
                </a:cubicBezTo>
                <a:cubicBezTo>
                  <a:pt x="9043" y="17962"/>
                  <a:pt x="9043" y="17924"/>
                  <a:pt x="9024" y="17895"/>
                </a:cubicBezTo>
                <a:cubicBezTo>
                  <a:pt x="9005" y="17838"/>
                  <a:pt x="9033" y="17791"/>
                  <a:pt x="9081" y="17781"/>
                </a:cubicBezTo>
                <a:cubicBezTo>
                  <a:pt x="9109" y="17781"/>
                  <a:pt x="9176" y="17810"/>
                  <a:pt x="9176" y="17838"/>
                </a:cubicBezTo>
                <a:cubicBezTo>
                  <a:pt x="9223" y="18000"/>
                  <a:pt x="9261" y="18171"/>
                  <a:pt x="9280" y="18342"/>
                </a:cubicBezTo>
                <a:cubicBezTo>
                  <a:pt x="9299" y="18427"/>
                  <a:pt x="9242" y="18522"/>
                  <a:pt x="9328" y="18569"/>
                </a:cubicBezTo>
                <a:close/>
                <a:moveTo>
                  <a:pt x="8008" y="13165"/>
                </a:moveTo>
                <a:cubicBezTo>
                  <a:pt x="7998" y="13279"/>
                  <a:pt x="7989" y="13393"/>
                  <a:pt x="8055" y="13497"/>
                </a:cubicBezTo>
                <a:cubicBezTo>
                  <a:pt x="8074" y="13535"/>
                  <a:pt x="8093" y="13564"/>
                  <a:pt x="8112" y="13592"/>
                </a:cubicBezTo>
                <a:cubicBezTo>
                  <a:pt x="8188" y="13649"/>
                  <a:pt x="8236" y="13649"/>
                  <a:pt x="8312" y="13592"/>
                </a:cubicBezTo>
                <a:cubicBezTo>
                  <a:pt x="8483" y="13440"/>
                  <a:pt x="8568" y="13127"/>
                  <a:pt x="8397" y="12861"/>
                </a:cubicBezTo>
                <a:cubicBezTo>
                  <a:pt x="8388" y="12842"/>
                  <a:pt x="8369" y="12823"/>
                  <a:pt x="8350" y="12804"/>
                </a:cubicBezTo>
                <a:cubicBezTo>
                  <a:pt x="8331" y="12757"/>
                  <a:pt x="8302" y="12719"/>
                  <a:pt x="8350" y="12681"/>
                </a:cubicBezTo>
                <a:cubicBezTo>
                  <a:pt x="8388" y="12643"/>
                  <a:pt x="8454" y="12652"/>
                  <a:pt x="8492" y="12709"/>
                </a:cubicBezTo>
                <a:cubicBezTo>
                  <a:pt x="8616" y="12899"/>
                  <a:pt x="8644" y="13098"/>
                  <a:pt x="8606" y="13307"/>
                </a:cubicBezTo>
                <a:cubicBezTo>
                  <a:pt x="8549" y="13535"/>
                  <a:pt x="8473" y="13640"/>
                  <a:pt x="8226" y="13839"/>
                </a:cubicBezTo>
                <a:cubicBezTo>
                  <a:pt x="8198" y="13820"/>
                  <a:pt x="8169" y="13801"/>
                  <a:pt x="8131" y="13782"/>
                </a:cubicBezTo>
                <a:cubicBezTo>
                  <a:pt x="8103" y="13773"/>
                  <a:pt x="8065" y="13763"/>
                  <a:pt x="8036" y="13801"/>
                </a:cubicBezTo>
                <a:cubicBezTo>
                  <a:pt x="8027" y="13820"/>
                  <a:pt x="7989" y="13811"/>
                  <a:pt x="7960" y="13820"/>
                </a:cubicBezTo>
                <a:cubicBezTo>
                  <a:pt x="7970" y="13782"/>
                  <a:pt x="7979" y="13754"/>
                  <a:pt x="7998" y="13697"/>
                </a:cubicBezTo>
                <a:cubicBezTo>
                  <a:pt x="7970" y="13649"/>
                  <a:pt x="7922" y="13573"/>
                  <a:pt x="7875" y="13488"/>
                </a:cubicBezTo>
                <a:cubicBezTo>
                  <a:pt x="7799" y="13554"/>
                  <a:pt x="7713" y="13621"/>
                  <a:pt x="7637" y="13678"/>
                </a:cubicBezTo>
                <a:cubicBezTo>
                  <a:pt x="7495" y="13621"/>
                  <a:pt x="7343" y="13564"/>
                  <a:pt x="7267" y="13402"/>
                </a:cubicBezTo>
                <a:lnTo>
                  <a:pt x="7267" y="13402"/>
                </a:lnTo>
                <a:cubicBezTo>
                  <a:pt x="7267" y="13402"/>
                  <a:pt x="7267" y="13402"/>
                  <a:pt x="7267" y="13393"/>
                </a:cubicBezTo>
                <a:lnTo>
                  <a:pt x="7276" y="13402"/>
                </a:lnTo>
                <a:cubicBezTo>
                  <a:pt x="7162" y="13212"/>
                  <a:pt x="7238" y="13023"/>
                  <a:pt x="7286" y="12823"/>
                </a:cubicBezTo>
                <a:cubicBezTo>
                  <a:pt x="7295" y="12766"/>
                  <a:pt x="7343" y="12728"/>
                  <a:pt x="7409" y="12757"/>
                </a:cubicBezTo>
                <a:cubicBezTo>
                  <a:pt x="7485" y="12785"/>
                  <a:pt x="7476" y="12842"/>
                  <a:pt x="7447" y="12899"/>
                </a:cubicBezTo>
                <a:cubicBezTo>
                  <a:pt x="7419" y="12975"/>
                  <a:pt x="7400" y="13061"/>
                  <a:pt x="7381" y="13136"/>
                </a:cubicBezTo>
                <a:cubicBezTo>
                  <a:pt x="7371" y="13174"/>
                  <a:pt x="7371" y="13212"/>
                  <a:pt x="7371" y="13250"/>
                </a:cubicBezTo>
                <a:cubicBezTo>
                  <a:pt x="7381" y="13364"/>
                  <a:pt x="7485" y="13488"/>
                  <a:pt x="7580" y="13488"/>
                </a:cubicBezTo>
                <a:cubicBezTo>
                  <a:pt x="7675" y="13488"/>
                  <a:pt x="7780" y="13393"/>
                  <a:pt x="7808" y="13279"/>
                </a:cubicBezTo>
                <a:cubicBezTo>
                  <a:pt x="7818" y="13241"/>
                  <a:pt x="7818" y="13193"/>
                  <a:pt x="7818" y="13155"/>
                </a:cubicBezTo>
                <a:cubicBezTo>
                  <a:pt x="7827" y="13070"/>
                  <a:pt x="7865" y="13023"/>
                  <a:pt x="7932" y="13023"/>
                </a:cubicBezTo>
                <a:cubicBezTo>
                  <a:pt x="7998" y="13032"/>
                  <a:pt x="8027" y="13079"/>
                  <a:pt x="8008" y="13165"/>
                </a:cubicBezTo>
                <a:close/>
                <a:moveTo>
                  <a:pt x="4199" y="15435"/>
                </a:moveTo>
                <a:cubicBezTo>
                  <a:pt x="4284" y="15226"/>
                  <a:pt x="4370" y="15008"/>
                  <a:pt x="4465" y="14789"/>
                </a:cubicBezTo>
                <a:cubicBezTo>
                  <a:pt x="4474" y="14770"/>
                  <a:pt x="4474" y="14761"/>
                  <a:pt x="4484" y="14742"/>
                </a:cubicBezTo>
                <a:cubicBezTo>
                  <a:pt x="4522" y="14704"/>
                  <a:pt x="4560" y="14675"/>
                  <a:pt x="4617" y="14713"/>
                </a:cubicBezTo>
                <a:cubicBezTo>
                  <a:pt x="4674" y="14742"/>
                  <a:pt x="4674" y="14799"/>
                  <a:pt x="4636" y="14856"/>
                </a:cubicBezTo>
                <a:cubicBezTo>
                  <a:pt x="4560" y="14979"/>
                  <a:pt x="4484" y="15103"/>
                  <a:pt x="4417" y="15226"/>
                </a:cubicBezTo>
                <a:cubicBezTo>
                  <a:pt x="4398" y="15255"/>
                  <a:pt x="4398" y="15293"/>
                  <a:pt x="4389" y="15321"/>
                </a:cubicBezTo>
                <a:cubicBezTo>
                  <a:pt x="4370" y="15426"/>
                  <a:pt x="4408" y="15502"/>
                  <a:pt x="4484" y="15568"/>
                </a:cubicBezTo>
                <a:cubicBezTo>
                  <a:pt x="4569" y="15635"/>
                  <a:pt x="4655" y="15625"/>
                  <a:pt x="4740" y="15587"/>
                </a:cubicBezTo>
                <a:cubicBezTo>
                  <a:pt x="4835" y="15540"/>
                  <a:pt x="4921" y="15483"/>
                  <a:pt x="4968" y="15378"/>
                </a:cubicBezTo>
                <a:cubicBezTo>
                  <a:pt x="4987" y="15331"/>
                  <a:pt x="5035" y="15283"/>
                  <a:pt x="5092" y="15217"/>
                </a:cubicBezTo>
                <a:cubicBezTo>
                  <a:pt x="5149" y="15293"/>
                  <a:pt x="5177" y="15331"/>
                  <a:pt x="5215" y="15378"/>
                </a:cubicBezTo>
                <a:cubicBezTo>
                  <a:pt x="5196" y="15407"/>
                  <a:pt x="5187" y="15445"/>
                  <a:pt x="5168" y="15473"/>
                </a:cubicBezTo>
                <a:cubicBezTo>
                  <a:pt x="5130" y="15559"/>
                  <a:pt x="5149" y="15758"/>
                  <a:pt x="5215" y="15824"/>
                </a:cubicBezTo>
                <a:cubicBezTo>
                  <a:pt x="5272" y="15891"/>
                  <a:pt x="5358" y="15891"/>
                  <a:pt x="5453" y="15815"/>
                </a:cubicBezTo>
                <a:cubicBezTo>
                  <a:pt x="5529" y="15749"/>
                  <a:pt x="5595" y="15654"/>
                  <a:pt x="5576" y="15540"/>
                </a:cubicBezTo>
                <a:cubicBezTo>
                  <a:pt x="5576" y="15492"/>
                  <a:pt x="5557" y="15435"/>
                  <a:pt x="5614" y="15407"/>
                </a:cubicBezTo>
                <a:cubicBezTo>
                  <a:pt x="5681" y="15378"/>
                  <a:pt x="5719" y="15407"/>
                  <a:pt x="5757" y="15445"/>
                </a:cubicBezTo>
                <a:cubicBezTo>
                  <a:pt x="5776" y="15454"/>
                  <a:pt x="5795" y="15464"/>
                  <a:pt x="5814" y="15483"/>
                </a:cubicBezTo>
                <a:cubicBezTo>
                  <a:pt x="5709" y="15635"/>
                  <a:pt x="5671" y="15824"/>
                  <a:pt x="5519" y="15938"/>
                </a:cubicBezTo>
                <a:cubicBezTo>
                  <a:pt x="5339" y="16090"/>
                  <a:pt x="5168" y="16033"/>
                  <a:pt x="5082" y="15910"/>
                </a:cubicBezTo>
                <a:cubicBezTo>
                  <a:pt x="5054" y="15853"/>
                  <a:pt x="5035" y="15767"/>
                  <a:pt x="4940" y="15777"/>
                </a:cubicBezTo>
                <a:cubicBezTo>
                  <a:pt x="4940" y="15749"/>
                  <a:pt x="4930" y="15720"/>
                  <a:pt x="4940" y="15692"/>
                </a:cubicBezTo>
                <a:cubicBezTo>
                  <a:pt x="4940" y="15673"/>
                  <a:pt x="4968" y="15663"/>
                  <a:pt x="4968" y="15625"/>
                </a:cubicBezTo>
                <a:cubicBezTo>
                  <a:pt x="4835" y="15682"/>
                  <a:pt x="4702" y="15739"/>
                  <a:pt x="4560" y="15796"/>
                </a:cubicBezTo>
                <a:cubicBezTo>
                  <a:pt x="4389" y="15739"/>
                  <a:pt x="4313" y="15587"/>
                  <a:pt x="4199" y="15435"/>
                </a:cubicBezTo>
                <a:close/>
                <a:moveTo>
                  <a:pt x="11892" y="14913"/>
                </a:moveTo>
                <a:cubicBezTo>
                  <a:pt x="11921" y="14922"/>
                  <a:pt x="11949" y="14922"/>
                  <a:pt x="11978" y="14932"/>
                </a:cubicBezTo>
                <a:lnTo>
                  <a:pt x="11978" y="15017"/>
                </a:lnTo>
                <a:lnTo>
                  <a:pt x="11873" y="15017"/>
                </a:lnTo>
                <a:cubicBezTo>
                  <a:pt x="11854" y="15112"/>
                  <a:pt x="11835" y="15207"/>
                  <a:pt x="11807" y="15312"/>
                </a:cubicBezTo>
                <a:cubicBezTo>
                  <a:pt x="11750" y="15350"/>
                  <a:pt x="11674" y="15397"/>
                  <a:pt x="11588" y="15454"/>
                </a:cubicBezTo>
                <a:cubicBezTo>
                  <a:pt x="11465" y="15378"/>
                  <a:pt x="11294" y="15350"/>
                  <a:pt x="11199" y="15188"/>
                </a:cubicBezTo>
                <a:cubicBezTo>
                  <a:pt x="11123" y="15312"/>
                  <a:pt x="11047" y="15416"/>
                  <a:pt x="10990" y="15521"/>
                </a:cubicBezTo>
                <a:cubicBezTo>
                  <a:pt x="10971" y="15549"/>
                  <a:pt x="10990" y="15597"/>
                  <a:pt x="10990" y="15635"/>
                </a:cubicBezTo>
                <a:cubicBezTo>
                  <a:pt x="10905" y="15616"/>
                  <a:pt x="10829" y="15606"/>
                  <a:pt x="10753" y="15587"/>
                </a:cubicBezTo>
                <a:cubicBezTo>
                  <a:pt x="10582" y="15549"/>
                  <a:pt x="10506" y="15407"/>
                  <a:pt x="10458" y="15255"/>
                </a:cubicBezTo>
                <a:cubicBezTo>
                  <a:pt x="10420" y="15141"/>
                  <a:pt x="10411" y="15027"/>
                  <a:pt x="10430" y="14903"/>
                </a:cubicBezTo>
                <a:cubicBezTo>
                  <a:pt x="10439" y="14799"/>
                  <a:pt x="10477" y="14770"/>
                  <a:pt x="10601" y="14789"/>
                </a:cubicBezTo>
                <a:cubicBezTo>
                  <a:pt x="10601" y="14808"/>
                  <a:pt x="10610" y="14837"/>
                  <a:pt x="10601" y="14865"/>
                </a:cubicBezTo>
                <a:cubicBezTo>
                  <a:pt x="10544" y="15027"/>
                  <a:pt x="10582" y="15179"/>
                  <a:pt x="10648" y="15331"/>
                </a:cubicBezTo>
                <a:cubicBezTo>
                  <a:pt x="10677" y="15397"/>
                  <a:pt x="10715" y="15445"/>
                  <a:pt x="10791" y="15464"/>
                </a:cubicBezTo>
                <a:cubicBezTo>
                  <a:pt x="10876" y="15473"/>
                  <a:pt x="10914" y="15416"/>
                  <a:pt x="10952" y="15359"/>
                </a:cubicBezTo>
                <a:cubicBezTo>
                  <a:pt x="11019" y="15245"/>
                  <a:pt x="11114" y="15150"/>
                  <a:pt x="11076" y="14998"/>
                </a:cubicBezTo>
                <a:cubicBezTo>
                  <a:pt x="11057" y="14951"/>
                  <a:pt x="11104" y="14903"/>
                  <a:pt x="11152" y="14903"/>
                </a:cubicBezTo>
                <a:cubicBezTo>
                  <a:pt x="11190" y="14903"/>
                  <a:pt x="11228" y="14922"/>
                  <a:pt x="11256" y="14951"/>
                </a:cubicBezTo>
                <a:cubicBezTo>
                  <a:pt x="11294" y="14998"/>
                  <a:pt x="11313" y="15065"/>
                  <a:pt x="11342" y="15112"/>
                </a:cubicBezTo>
                <a:cubicBezTo>
                  <a:pt x="11389" y="15207"/>
                  <a:pt x="11474" y="15255"/>
                  <a:pt x="11579" y="15245"/>
                </a:cubicBezTo>
                <a:cubicBezTo>
                  <a:pt x="11674" y="15226"/>
                  <a:pt x="11721" y="15141"/>
                  <a:pt x="11731" y="15046"/>
                </a:cubicBezTo>
                <a:cubicBezTo>
                  <a:pt x="11740" y="14960"/>
                  <a:pt x="11721" y="14865"/>
                  <a:pt x="11712" y="14770"/>
                </a:cubicBezTo>
                <a:cubicBezTo>
                  <a:pt x="11712" y="14742"/>
                  <a:pt x="11683" y="14713"/>
                  <a:pt x="11683" y="14685"/>
                </a:cubicBezTo>
                <a:cubicBezTo>
                  <a:pt x="11683" y="14656"/>
                  <a:pt x="11702" y="14609"/>
                  <a:pt x="11712" y="14599"/>
                </a:cubicBezTo>
                <a:cubicBezTo>
                  <a:pt x="11740" y="14590"/>
                  <a:pt x="11797" y="14599"/>
                  <a:pt x="11807" y="14618"/>
                </a:cubicBezTo>
                <a:cubicBezTo>
                  <a:pt x="11835" y="14685"/>
                  <a:pt x="11864" y="14761"/>
                  <a:pt x="11883" y="14837"/>
                </a:cubicBezTo>
                <a:cubicBezTo>
                  <a:pt x="11892" y="14856"/>
                  <a:pt x="11892" y="14884"/>
                  <a:pt x="11892" y="14913"/>
                </a:cubicBezTo>
                <a:close/>
                <a:moveTo>
                  <a:pt x="11978" y="14932"/>
                </a:moveTo>
                <a:lnTo>
                  <a:pt x="11987" y="14932"/>
                </a:lnTo>
                <a:lnTo>
                  <a:pt x="11987" y="14932"/>
                </a:lnTo>
                <a:cubicBezTo>
                  <a:pt x="11987" y="14932"/>
                  <a:pt x="11978" y="14932"/>
                  <a:pt x="11978" y="14932"/>
                </a:cubicBezTo>
                <a:close/>
                <a:moveTo>
                  <a:pt x="9822" y="21181"/>
                </a:moveTo>
                <a:cubicBezTo>
                  <a:pt x="9898" y="21267"/>
                  <a:pt x="9926" y="21390"/>
                  <a:pt x="9869" y="21523"/>
                </a:cubicBezTo>
                <a:cubicBezTo>
                  <a:pt x="9841" y="21438"/>
                  <a:pt x="9812" y="21362"/>
                  <a:pt x="9793" y="21286"/>
                </a:cubicBezTo>
                <a:cubicBezTo>
                  <a:pt x="9717" y="21267"/>
                  <a:pt x="9651" y="21276"/>
                  <a:pt x="9594" y="21248"/>
                </a:cubicBezTo>
                <a:cubicBezTo>
                  <a:pt x="9527" y="21210"/>
                  <a:pt x="9470" y="21153"/>
                  <a:pt x="9404" y="21096"/>
                </a:cubicBezTo>
                <a:cubicBezTo>
                  <a:pt x="9565" y="21049"/>
                  <a:pt x="9603" y="21248"/>
                  <a:pt x="9765" y="21210"/>
                </a:cubicBezTo>
                <a:cubicBezTo>
                  <a:pt x="9670" y="21039"/>
                  <a:pt x="9594" y="20878"/>
                  <a:pt x="9499" y="20697"/>
                </a:cubicBezTo>
                <a:cubicBezTo>
                  <a:pt x="9546" y="20707"/>
                  <a:pt x="9575" y="20716"/>
                  <a:pt x="9584" y="20735"/>
                </a:cubicBezTo>
                <a:cubicBezTo>
                  <a:pt x="9613" y="20764"/>
                  <a:pt x="9641" y="20811"/>
                  <a:pt x="9651" y="20859"/>
                </a:cubicBezTo>
                <a:cubicBezTo>
                  <a:pt x="9698" y="20973"/>
                  <a:pt x="9746" y="21077"/>
                  <a:pt x="9822" y="21181"/>
                </a:cubicBezTo>
                <a:close/>
                <a:moveTo>
                  <a:pt x="5842" y="10724"/>
                </a:moveTo>
                <a:cubicBezTo>
                  <a:pt x="5776" y="10667"/>
                  <a:pt x="5823" y="10638"/>
                  <a:pt x="5871" y="10619"/>
                </a:cubicBezTo>
                <a:cubicBezTo>
                  <a:pt x="6004" y="10534"/>
                  <a:pt x="6146" y="10467"/>
                  <a:pt x="6289" y="10382"/>
                </a:cubicBezTo>
                <a:cubicBezTo>
                  <a:pt x="6355" y="10354"/>
                  <a:pt x="6412" y="10316"/>
                  <a:pt x="6469" y="10287"/>
                </a:cubicBezTo>
                <a:cubicBezTo>
                  <a:pt x="6507" y="10268"/>
                  <a:pt x="6545" y="10249"/>
                  <a:pt x="6602" y="10316"/>
                </a:cubicBezTo>
                <a:cubicBezTo>
                  <a:pt x="6336" y="10458"/>
                  <a:pt x="6089" y="10591"/>
                  <a:pt x="5842" y="10724"/>
                </a:cubicBezTo>
                <a:close/>
                <a:moveTo>
                  <a:pt x="7618" y="9632"/>
                </a:moveTo>
                <a:cubicBezTo>
                  <a:pt x="7666" y="9518"/>
                  <a:pt x="7723" y="9404"/>
                  <a:pt x="7770" y="9290"/>
                </a:cubicBezTo>
                <a:cubicBezTo>
                  <a:pt x="7827" y="9394"/>
                  <a:pt x="7761" y="9480"/>
                  <a:pt x="7732" y="9584"/>
                </a:cubicBezTo>
                <a:cubicBezTo>
                  <a:pt x="7761" y="9584"/>
                  <a:pt x="7780" y="9584"/>
                  <a:pt x="7789" y="9575"/>
                </a:cubicBezTo>
                <a:cubicBezTo>
                  <a:pt x="7799" y="9812"/>
                  <a:pt x="7694" y="10021"/>
                  <a:pt x="7504" y="10107"/>
                </a:cubicBezTo>
                <a:cubicBezTo>
                  <a:pt x="7552" y="10021"/>
                  <a:pt x="7599" y="9964"/>
                  <a:pt x="7628" y="9898"/>
                </a:cubicBezTo>
                <a:cubicBezTo>
                  <a:pt x="7666" y="9831"/>
                  <a:pt x="7685" y="9765"/>
                  <a:pt x="7713" y="9689"/>
                </a:cubicBezTo>
                <a:cubicBezTo>
                  <a:pt x="7685" y="9670"/>
                  <a:pt x="7656" y="9660"/>
                  <a:pt x="7618" y="9632"/>
                </a:cubicBezTo>
                <a:close/>
                <a:moveTo>
                  <a:pt x="10781" y="21276"/>
                </a:moveTo>
                <a:cubicBezTo>
                  <a:pt x="10724" y="21523"/>
                  <a:pt x="10667" y="21770"/>
                  <a:pt x="10601" y="22017"/>
                </a:cubicBezTo>
                <a:cubicBezTo>
                  <a:pt x="10591" y="22055"/>
                  <a:pt x="10572" y="22112"/>
                  <a:pt x="10496" y="22084"/>
                </a:cubicBezTo>
                <a:cubicBezTo>
                  <a:pt x="10620" y="21789"/>
                  <a:pt x="10686" y="21485"/>
                  <a:pt x="10705" y="21162"/>
                </a:cubicBezTo>
                <a:cubicBezTo>
                  <a:pt x="10800" y="21172"/>
                  <a:pt x="10791" y="21238"/>
                  <a:pt x="10781" y="21276"/>
                </a:cubicBezTo>
                <a:close/>
                <a:moveTo>
                  <a:pt x="6099" y="21979"/>
                </a:moveTo>
                <a:cubicBezTo>
                  <a:pt x="6108" y="22055"/>
                  <a:pt x="6137" y="22150"/>
                  <a:pt x="6042" y="22207"/>
                </a:cubicBezTo>
                <a:cubicBezTo>
                  <a:pt x="6013" y="21951"/>
                  <a:pt x="5985" y="21704"/>
                  <a:pt x="5956" y="21447"/>
                </a:cubicBezTo>
                <a:cubicBezTo>
                  <a:pt x="6042" y="21514"/>
                  <a:pt x="6099" y="21694"/>
                  <a:pt x="6099" y="21979"/>
                </a:cubicBezTo>
                <a:close/>
                <a:moveTo>
                  <a:pt x="3639" y="20393"/>
                </a:moveTo>
                <a:cubicBezTo>
                  <a:pt x="3705" y="20479"/>
                  <a:pt x="3771" y="20555"/>
                  <a:pt x="3866" y="20669"/>
                </a:cubicBezTo>
                <a:cubicBezTo>
                  <a:pt x="3696" y="20659"/>
                  <a:pt x="3639" y="20545"/>
                  <a:pt x="3582" y="20460"/>
                </a:cubicBezTo>
                <a:cubicBezTo>
                  <a:pt x="3515" y="20365"/>
                  <a:pt x="3477" y="20251"/>
                  <a:pt x="3477" y="20099"/>
                </a:cubicBezTo>
                <a:cubicBezTo>
                  <a:pt x="3610" y="20184"/>
                  <a:pt x="3572" y="20317"/>
                  <a:pt x="3639" y="20393"/>
                </a:cubicBezTo>
                <a:close/>
                <a:moveTo>
                  <a:pt x="4246" y="11398"/>
                </a:moveTo>
                <a:cubicBezTo>
                  <a:pt x="4237" y="11398"/>
                  <a:pt x="4218" y="11379"/>
                  <a:pt x="4180" y="11341"/>
                </a:cubicBezTo>
                <a:cubicBezTo>
                  <a:pt x="4246" y="11322"/>
                  <a:pt x="4284" y="11313"/>
                  <a:pt x="4322" y="11294"/>
                </a:cubicBezTo>
                <a:cubicBezTo>
                  <a:pt x="4398" y="11265"/>
                  <a:pt x="4484" y="11237"/>
                  <a:pt x="4550" y="11199"/>
                </a:cubicBezTo>
                <a:cubicBezTo>
                  <a:pt x="4598" y="11170"/>
                  <a:pt x="4636" y="11151"/>
                  <a:pt x="4702" y="11189"/>
                </a:cubicBezTo>
                <a:cubicBezTo>
                  <a:pt x="4626" y="11275"/>
                  <a:pt x="4531" y="11313"/>
                  <a:pt x="4436" y="11351"/>
                </a:cubicBezTo>
                <a:cubicBezTo>
                  <a:pt x="4379" y="11379"/>
                  <a:pt x="4313" y="11389"/>
                  <a:pt x="4246" y="11398"/>
                </a:cubicBezTo>
                <a:close/>
                <a:moveTo>
                  <a:pt x="8587" y="9803"/>
                </a:moveTo>
                <a:cubicBezTo>
                  <a:pt x="8796" y="9917"/>
                  <a:pt x="8891" y="10088"/>
                  <a:pt x="8976" y="10316"/>
                </a:cubicBezTo>
                <a:cubicBezTo>
                  <a:pt x="8881" y="10278"/>
                  <a:pt x="8881" y="10192"/>
                  <a:pt x="8834" y="10145"/>
                </a:cubicBezTo>
                <a:cubicBezTo>
                  <a:pt x="8796" y="10097"/>
                  <a:pt x="8749" y="10050"/>
                  <a:pt x="8701" y="9993"/>
                </a:cubicBezTo>
                <a:cubicBezTo>
                  <a:pt x="8663" y="9945"/>
                  <a:pt x="8578" y="9917"/>
                  <a:pt x="8587" y="9803"/>
                </a:cubicBezTo>
                <a:close/>
                <a:moveTo>
                  <a:pt x="10392" y="21590"/>
                </a:moveTo>
                <a:cubicBezTo>
                  <a:pt x="10439" y="21808"/>
                  <a:pt x="10420" y="22112"/>
                  <a:pt x="10363" y="22188"/>
                </a:cubicBezTo>
                <a:cubicBezTo>
                  <a:pt x="10325" y="22122"/>
                  <a:pt x="10344" y="21742"/>
                  <a:pt x="10392" y="21590"/>
                </a:cubicBezTo>
                <a:close/>
                <a:moveTo>
                  <a:pt x="8112" y="9841"/>
                </a:moveTo>
                <a:cubicBezTo>
                  <a:pt x="8055" y="9784"/>
                  <a:pt x="8055" y="9784"/>
                  <a:pt x="8065" y="9594"/>
                </a:cubicBezTo>
                <a:cubicBezTo>
                  <a:pt x="8065" y="9508"/>
                  <a:pt x="8065" y="9413"/>
                  <a:pt x="8065" y="9318"/>
                </a:cubicBezTo>
                <a:cubicBezTo>
                  <a:pt x="8074" y="9318"/>
                  <a:pt x="8084" y="9318"/>
                  <a:pt x="8103" y="9309"/>
                </a:cubicBezTo>
                <a:cubicBezTo>
                  <a:pt x="8188" y="9385"/>
                  <a:pt x="8131" y="9480"/>
                  <a:pt x="8131" y="9565"/>
                </a:cubicBezTo>
                <a:cubicBezTo>
                  <a:pt x="8141" y="9660"/>
                  <a:pt x="8122" y="9746"/>
                  <a:pt x="8112" y="9841"/>
                </a:cubicBezTo>
                <a:close/>
                <a:moveTo>
                  <a:pt x="5966" y="21333"/>
                </a:moveTo>
                <a:cubicBezTo>
                  <a:pt x="5880" y="21267"/>
                  <a:pt x="5804" y="20925"/>
                  <a:pt x="5823" y="20821"/>
                </a:cubicBezTo>
                <a:cubicBezTo>
                  <a:pt x="5842" y="20821"/>
                  <a:pt x="5852" y="20811"/>
                  <a:pt x="5861" y="20811"/>
                </a:cubicBezTo>
                <a:cubicBezTo>
                  <a:pt x="5899" y="20992"/>
                  <a:pt x="5937" y="21162"/>
                  <a:pt x="5966" y="21333"/>
                </a:cubicBezTo>
                <a:close/>
                <a:moveTo>
                  <a:pt x="10173" y="21618"/>
                </a:moveTo>
                <a:cubicBezTo>
                  <a:pt x="10221" y="21808"/>
                  <a:pt x="10183" y="22008"/>
                  <a:pt x="10221" y="22207"/>
                </a:cubicBezTo>
                <a:cubicBezTo>
                  <a:pt x="10183" y="22207"/>
                  <a:pt x="10173" y="22207"/>
                  <a:pt x="10173" y="22207"/>
                </a:cubicBezTo>
                <a:cubicBezTo>
                  <a:pt x="10164" y="22198"/>
                  <a:pt x="10154" y="22198"/>
                  <a:pt x="10154" y="22198"/>
                </a:cubicBezTo>
                <a:cubicBezTo>
                  <a:pt x="10145" y="22008"/>
                  <a:pt x="10135" y="21808"/>
                  <a:pt x="10135" y="21618"/>
                </a:cubicBezTo>
                <a:cubicBezTo>
                  <a:pt x="10145" y="21618"/>
                  <a:pt x="10164" y="21618"/>
                  <a:pt x="10173" y="21618"/>
                </a:cubicBezTo>
                <a:close/>
                <a:moveTo>
                  <a:pt x="7894" y="9489"/>
                </a:moveTo>
                <a:lnTo>
                  <a:pt x="7894" y="8929"/>
                </a:lnTo>
                <a:cubicBezTo>
                  <a:pt x="7941" y="8976"/>
                  <a:pt x="7970" y="8986"/>
                  <a:pt x="7979" y="9014"/>
                </a:cubicBezTo>
                <a:cubicBezTo>
                  <a:pt x="7998" y="9176"/>
                  <a:pt x="7960" y="9337"/>
                  <a:pt x="7894" y="9489"/>
                </a:cubicBezTo>
                <a:close/>
                <a:moveTo>
                  <a:pt x="12339" y="20640"/>
                </a:moveTo>
                <a:cubicBezTo>
                  <a:pt x="12396" y="20593"/>
                  <a:pt x="12443" y="20526"/>
                  <a:pt x="12491" y="20469"/>
                </a:cubicBezTo>
                <a:cubicBezTo>
                  <a:pt x="12472" y="20669"/>
                  <a:pt x="12358" y="20773"/>
                  <a:pt x="12158" y="20773"/>
                </a:cubicBezTo>
                <a:cubicBezTo>
                  <a:pt x="12215" y="20735"/>
                  <a:pt x="12282" y="20697"/>
                  <a:pt x="12339" y="20640"/>
                </a:cubicBezTo>
                <a:close/>
                <a:moveTo>
                  <a:pt x="5766" y="21751"/>
                </a:moveTo>
                <a:cubicBezTo>
                  <a:pt x="5852" y="21875"/>
                  <a:pt x="5899" y="22008"/>
                  <a:pt x="5861" y="22150"/>
                </a:cubicBezTo>
                <a:cubicBezTo>
                  <a:pt x="5804" y="22017"/>
                  <a:pt x="5757" y="21894"/>
                  <a:pt x="5766" y="21751"/>
                </a:cubicBezTo>
                <a:close/>
                <a:moveTo>
                  <a:pt x="4237" y="20859"/>
                </a:moveTo>
                <a:cubicBezTo>
                  <a:pt x="4370" y="20878"/>
                  <a:pt x="4417" y="21030"/>
                  <a:pt x="4569" y="21049"/>
                </a:cubicBezTo>
                <a:cubicBezTo>
                  <a:pt x="4436" y="21115"/>
                  <a:pt x="4294" y="21030"/>
                  <a:pt x="4237" y="20859"/>
                </a:cubicBezTo>
                <a:close/>
                <a:moveTo>
                  <a:pt x="7086" y="21675"/>
                </a:moveTo>
                <a:cubicBezTo>
                  <a:pt x="7086" y="21514"/>
                  <a:pt x="7210" y="21400"/>
                  <a:pt x="7238" y="21248"/>
                </a:cubicBezTo>
                <a:cubicBezTo>
                  <a:pt x="7238" y="21409"/>
                  <a:pt x="7181" y="21552"/>
                  <a:pt x="7086" y="21675"/>
                </a:cubicBezTo>
                <a:close/>
                <a:moveTo>
                  <a:pt x="10971" y="21590"/>
                </a:moveTo>
                <a:cubicBezTo>
                  <a:pt x="10981" y="21590"/>
                  <a:pt x="10990" y="21599"/>
                  <a:pt x="11000" y="21599"/>
                </a:cubicBezTo>
                <a:cubicBezTo>
                  <a:pt x="10971" y="21742"/>
                  <a:pt x="10962" y="21884"/>
                  <a:pt x="10895" y="22017"/>
                </a:cubicBezTo>
                <a:cubicBezTo>
                  <a:pt x="10895" y="22027"/>
                  <a:pt x="10857" y="22027"/>
                  <a:pt x="10819" y="22036"/>
                </a:cubicBezTo>
                <a:cubicBezTo>
                  <a:pt x="10876" y="21875"/>
                  <a:pt x="10924" y="21732"/>
                  <a:pt x="10971" y="21590"/>
                </a:cubicBezTo>
                <a:close/>
                <a:moveTo>
                  <a:pt x="3696" y="19633"/>
                </a:moveTo>
                <a:cubicBezTo>
                  <a:pt x="3610" y="19557"/>
                  <a:pt x="3525" y="19339"/>
                  <a:pt x="3553" y="19253"/>
                </a:cubicBezTo>
                <a:cubicBezTo>
                  <a:pt x="3658" y="19367"/>
                  <a:pt x="3677" y="19491"/>
                  <a:pt x="3696" y="19633"/>
                </a:cubicBezTo>
                <a:close/>
                <a:moveTo>
                  <a:pt x="12823" y="20023"/>
                </a:moveTo>
                <a:cubicBezTo>
                  <a:pt x="12823" y="20127"/>
                  <a:pt x="12709" y="20279"/>
                  <a:pt x="12576" y="20346"/>
                </a:cubicBezTo>
                <a:cubicBezTo>
                  <a:pt x="12605" y="20251"/>
                  <a:pt x="12652" y="20184"/>
                  <a:pt x="12823" y="20023"/>
                </a:cubicBezTo>
                <a:close/>
                <a:moveTo>
                  <a:pt x="7438" y="9518"/>
                </a:moveTo>
                <a:cubicBezTo>
                  <a:pt x="7438" y="9394"/>
                  <a:pt x="7542" y="9252"/>
                  <a:pt x="7675" y="9195"/>
                </a:cubicBezTo>
                <a:cubicBezTo>
                  <a:pt x="7618" y="9347"/>
                  <a:pt x="7542" y="9432"/>
                  <a:pt x="7438" y="9518"/>
                </a:cubicBezTo>
                <a:close/>
                <a:moveTo>
                  <a:pt x="11152" y="21001"/>
                </a:moveTo>
                <a:cubicBezTo>
                  <a:pt x="11171" y="21001"/>
                  <a:pt x="11180" y="21001"/>
                  <a:pt x="11199" y="21011"/>
                </a:cubicBezTo>
                <a:cubicBezTo>
                  <a:pt x="11209" y="21153"/>
                  <a:pt x="11152" y="21286"/>
                  <a:pt x="11085" y="21419"/>
                </a:cubicBezTo>
                <a:cubicBezTo>
                  <a:pt x="11076" y="21419"/>
                  <a:pt x="11066" y="21409"/>
                  <a:pt x="11047" y="21409"/>
                </a:cubicBezTo>
                <a:cubicBezTo>
                  <a:pt x="11085" y="21267"/>
                  <a:pt x="11123" y="21134"/>
                  <a:pt x="11152" y="21001"/>
                </a:cubicBezTo>
                <a:close/>
                <a:moveTo>
                  <a:pt x="6602" y="21875"/>
                </a:moveTo>
                <a:cubicBezTo>
                  <a:pt x="6621" y="21875"/>
                  <a:pt x="6630" y="21875"/>
                  <a:pt x="6649" y="21875"/>
                </a:cubicBezTo>
                <a:cubicBezTo>
                  <a:pt x="6640" y="21998"/>
                  <a:pt x="6630" y="22112"/>
                  <a:pt x="6621" y="22264"/>
                </a:cubicBezTo>
                <a:cubicBezTo>
                  <a:pt x="6573" y="22236"/>
                  <a:pt x="6535" y="22217"/>
                  <a:pt x="6535" y="22198"/>
                </a:cubicBezTo>
                <a:cubicBezTo>
                  <a:pt x="6554" y="22093"/>
                  <a:pt x="6583" y="21979"/>
                  <a:pt x="6602" y="21875"/>
                </a:cubicBezTo>
                <a:close/>
                <a:moveTo>
                  <a:pt x="9261" y="10553"/>
                </a:moveTo>
                <a:cubicBezTo>
                  <a:pt x="9366" y="10534"/>
                  <a:pt x="9432" y="10581"/>
                  <a:pt x="9518" y="10752"/>
                </a:cubicBezTo>
                <a:cubicBezTo>
                  <a:pt x="9413" y="10705"/>
                  <a:pt x="9309" y="10667"/>
                  <a:pt x="9261" y="10553"/>
                </a:cubicBezTo>
                <a:close/>
                <a:moveTo>
                  <a:pt x="9765" y="20298"/>
                </a:moveTo>
                <a:cubicBezTo>
                  <a:pt x="9822" y="20374"/>
                  <a:pt x="9841" y="20498"/>
                  <a:pt x="9831" y="20650"/>
                </a:cubicBezTo>
                <a:cubicBezTo>
                  <a:pt x="9736" y="20517"/>
                  <a:pt x="9717" y="20393"/>
                  <a:pt x="9765" y="20298"/>
                </a:cubicBezTo>
                <a:close/>
                <a:moveTo>
                  <a:pt x="8350" y="9822"/>
                </a:moveTo>
                <a:cubicBezTo>
                  <a:pt x="8321" y="9746"/>
                  <a:pt x="8302" y="9660"/>
                  <a:pt x="8274" y="9565"/>
                </a:cubicBezTo>
                <a:cubicBezTo>
                  <a:pt x="8378" y="9594"/>
                  <a:pt x="8378" y="9594"/>
                  <a:pt x="8416" y="9841"/>
                </a:cubicBezTo>
                <a:cubicBezTo>
                  <a:pt x="8388" y="9831"/>
                  <a:pt x="8350" y="9831"/>
                  <a:pt x="8350" y="9822"/>
                </a:cubicBezTo>
                <a:close/>
                <a:moveTo>
                  <a:pt x="6307" y="20992"/>
                </a:moveTo>
                <a:cubicBezTo>
                  <a:pt x="6364" y="21143"/>
                  <a:pt x="6364" y="21257"/>
                  <a:pt x="6307" y="21371"/>
                </a:cubicBezTo>
                <a:cubicBezTo>
                  <a:pt x="6251" y="21229"/>
                  <a:pt x="6279" y="21125"/>
                  <a:pt x="6307" y="20992"/>
                </a:cubicBezTo>
                <a:close/>
                <a:moveTo>
                  <a:pt x="4617" y="20146"/>
                </a:moveTo>
                <a:cubicBezTo>
                  <a:pt x="4664" y="20270"/>
                  <a:pt x="4702" y="20365"/>
                  <a:pt x="4740" y="20450"/>
                </a:cubicBezTo>
                <a:cubicBezTo>
                  <a:pt x="4645" y="20393"/>
                  <a:pt x="4598" y="20317"/>
                  <a:pt x="4560" y="20222"/>
                </a:cubicBezTo>
                <a:cubicBezTo>
                  <a:pt x="4550" y="20213"/>
                  <a:pt x="4579" y="20194"/>
                  <a:pt x="4617" y="20146"/>
                </a:cubicBezTo>
                <a:close/>
                <a:moveTo>
                  <a:pt x="9936" y="20982"/>
                </a:moveTo>
                <a:cubicBezTo>
                  <a:pt x="10002" y="21096"/>
                  <a:pt x="10050" y="21210"/>
                  <a:pt x="10021" y="21333"/>
                </a:cubicBezTo>
                <a:cubicBezTo>
                  <a:pt x="9974" y="21219"/>
                  <a:pt x="9898" y="21115"/>
                  <a:pt x="9936" y="20982"/>
                </a:cubicBezTo>
                <a:close/>
                <a:moveTo>
                  <a:pt x="10373" y="21001"/>
                </a:moveTo>
                <a:cubicBezTo>
                  <a:pt x="10420" y="21068"/>
                  <a:pt x="10430" y="21229"/>
                  <a:pt x="10392" y="21362"/>
                </a:cubicBezTo>
                <a:cubicBezTo>
                  <a:pt x="10335" y="21305"/>
                  <a:pt x="10325" y="21229"/>
                  <a:pt x="10373" y="21001"/>
                </a:cubicBezTo>
                <a:close/>
                <a:moveTo>
                  <a:pt x="6754" y="21162"/>
                </a:moveTo>
                <a:cubicBezTo>
                  <a:pt x="6773" y="21295"/>
                  <a:pt x="6754" y="21419"/>
                  <a:pt x="6687" y="21542"/>
                </a:cubicBezTo>
                <a:cubicBezTo>
                  <a:pt x="6630" y="21400"/>
                  <a:pt x="6735" y="21286"/>
                  <a:pt x="6754" y="21162"/>
                </a:cubicBezTo>
                <a:close/>
                <a:moveTo>
                  <a:pt x="7143" y="10771"/>
                </a:moveTo>
                <a:cubicBezTo>
                  <a:pt x="7200" y="10648"/>
                  <a:pt x="7238" y="10543"/>
                  <a:pt x="7286" y="10439"/>
                </a:cubicBezTo>
                <a:lnTo>
                  <a:pt x="7333" y="10439"/>
                </a:lnTo>
                <a:cubicBezTo>
                  <a:pt x="7333" y="10477"/>
                  <a:pt x="7352" y="10524"/>
                  <a:pt x="7333" y="10553"/>
                </a:cubicBezTo>
                <a:cubicBezTo>
                  <a:pt x="7295" y="10629"/>
                  <a:pt x="7267" y="10724"/>
                  <a:pt x="7143" y="10771"/>
                </a:cubicBezTo>
                <a:close/>
                <a:moveTo>
                  <a:pt x="6307" y="20593"/>
                </a:moveTo>
                <a:cubicBezTo>
                  <a:pt x="6251" y="20479"/>
                  <a:pt x="6260" y="20355"/>
                  <a:pt x="6289" y="20213"/>
                </a:cubicBezTo>
                <a:cubicBezTo>
                  <a:pt x="6336" y="20327"/>
                  <a:pt x="6345" y="20488"/>
                  <a:pt x="6307" y="20593"/>
                </a:cubicBezTo>
                <a:close/>
                <a:moveTo>
                  <a:pt x="4028" y="20327"/>
                </a:moveTo>
                <a:cubicBezTo>
                  <a:pt x="4085" y="20393"/>
                  <a:pt x="4142" y="20460"/>
                  <a:pt x="4170" y="20564"/>
                </a:cubicBezTo>
                <a:cubicBezTo>
                  <a:pt x="4037" y="20507"/>
                  <a:pt x="4028" y="20479"/>
                  <a:pt x="3990" y="20336"/>
                </a:cubicBezTo>
                <a:cubicBezTo>
                  <a:pt x="3999" y="20336"/>
                  <a:pt x="4018" y="20317"/>
                  <a:pt x="4028" y="20327"/>
                </a:cubicBezTo>
                <a:close/>
                <a:moveTo>
                  <a:pt x="6963" y="21951"/>
                </a:moveTo>
                <a:cubicBezTo>
                  <a:pt x="6982" y="21951"/>
                  <a:pt x="6991" y="21951"/>
                  <a:pt x="7001" y="21951"/>
                </a:cubicBezTo>
                <a:cubicBezTo>
                  <a:pt x="6982" y="22055"/>
                  <a:pt x="6972" y="22169"/>
                  <a:pt x="6953" y="22274"/>
                </a:cubicBezTo>
                <a:cubicBezTo>
                  <a:pt x="6953" y="22293"/>
                  <a:pt x="6915" y="22302"/>
                  <a:pt x="6887" y="22321"/>
                </a:cubicBezTo>
                <a:cubicBezTo>
                  <a:pt x="6877" y="22321"/>
                  <a:pt x="6868" y="22312"/>
                  <a:pt x="6858" y="22302"/>
                </a:cubicBezTo>
                <a:cubicBezTo>
                  <a:pt x="6896" y="22188"/>
                  <a:pt x="6934" y="22065"/>
                  <a:pt x="6963" y="21951"/>
                </a:cubicBezTo>
                <a:close/>
                <a:moveTo>
                  <a:pt x="3164" y="20127"/>
                </a:moveTo>
                <a:cubicBezTo>
                  <a:pt x="3040" y="20070"/>
                  <a:pt x="3031" y="19947"/>
                  <a:pt x="2974" y="19842"/>
                </a:cubicBezTo>
                <a:cubicBezTo>
                  <a:pt x="3050" y="19842"/>
                  <a:pt x="3050" y="19842"/>
                  <a:pt x="3164" y="20127"/>
                </a:cubicBezTo>
                <a:close/>
                <a:moveTo>
                  <a:pt x="7789" y="10857"/>
                </a:moveTo>
                <a:cubicBezTo>
                  <a:pt x="7799" y="10752"/>
                  <a:pt x="7808" y="10657"/>
                  <a:pt x="7818" y="10553"/>
                </a:cubicBezTo>
                <a:cubicBezTo>
                  <a:pt x="7913" y="10591"/>
                  <a:pt x="7894" y="10657"/>
                  <a:pt x="7884" y="10714"/>
                </a:cubicBezTo>
                <a:cubicBezTo>
                  <a:pt x="7875" y="10771"/>
                  <a:pt x="7894" y="10857"/>
                  <a:pt x="7789" y="10857"/>
                </a:cubicBezTo>
                <a:close/>
                <a:moveTo>
                  <a:pt x="7856" y="10211"/>
                </a:moveTo>
                <a:cubicBezTo>
                  <a:pt x="7875" y="10097"/>
                  <a:pt x="7875" y="9993"/>
                  <a:pt x="7894" y="9860"/>
                </a:cubicBezTo>
                <a:cubicBezTo>
                  <a:pt x="7932" y="9907"/>
                  <a:pt x="7960" y="9926"/>
                  <a:pt x="7960" y="9955"/>
                </a:cubicBezTo>
                <a:cubicBezTo>
                  <a:pt x="7979" y="10031"/>
                  <a:pt x="7960" y="10069"/>
                  <a:pt x="7856" y="10211"/>
                </a:cubicBezTo>
                <a:close/>
                <a:moveTo>
                  <a:pt x="7238" y="10135"/>
                </a:moveTo>
                <a:cubicBezTo>
                  <a:pt x="7295" y="10031"/>
                  <a:pt x="7324" y="9936"/>
                  <a:pt x="7466" y="9907"/>
                </a:cubicBezTo>
                <a:cubicBezTo>
                  <a:pt x="7409" y="10021"/>
                  <a:pt x="7371" y="10107"/>
                  <a:pt x="7238" y="10135"/>
                </a:cubicBezTo>
                <a:close/>
                <a:moveTo>
                  <a:pt x="5215" y="10942"/>
                </a:moveTo>
                <a:cubicBezTo>
                  <a:pt x="5282" y="10819"/>
                  <a:pt x="5377" y="10790"/>
                  <a:pt x="5462" y="10762"/>
                </a:cubicBezTo>
                <a:cubicBezTo>
                  <a:pt x="5481" y="10847"/>
                  <a:pt x="5434" y="10885"/>
                  <a:pt x="5215" y="10942"/>
                </a:cubicBezTo>
                <a:close/>
                <a:moveTo>
                  <a:pt x="5092" y="20973"/>
                </a:moveTo>
                <a:cubicBezTo>
                  <a:pt x="5044" y="20887"/>
                  <a:pt x="4921" y="20859"/>
                  <a:pt x="4902" y="20726"/>
                </a:cubicBezTo>
                <a:cubicBezTo>
                  <a:pt x="5025" y="20773"/>
                  <a:pt x="5082" y="20849"/>
                  <a:pt x="5092" y="20973"/>
                </a:cubicBezTo>
                <a:close/>
                <a:moveTo>
                  <a:pt x="10458" y="20241"/>
                </a:moveTo>
                <a:cubicBezTo>
                  <a:pt x="10496" y="20365"/>
                  <a:pt x="10439" y="20460"/>
                  <a:pt x="10430" y="20583"/>
                </a:cubicBezTo>
                <a:cubicBezTo>
                  <a:pt x="10382" y="20450"/>
                  <a:pt x="10392" y="20365"/>
                  <a:pt x="10458" y="20241"/>
                </a:cubicBezTo>
                <a:close/>
                <a:moveTo>
                  <a:pt x="7827" y="20127"/>
                </a:moveTo>
                <a:cubicBezTo>
                  <a:pt x="7742" y="20241"/>
                  <a:pt x="7685" y="20327"/>
                  <a:pt x="7628" y="20412"/>
                </a:cubicBezTo>
                <a:cubicBezTo>
                  <a:pt x="7609" y="20403"/>
                  <a:pt x="7599" y="20384"/>
                  <a:pt x="7580" y="20374"/>
                </a:cubicBezTo>
                <a:cubicBezTo>
                  <a:pt x="7628" y="20298"/>
                  <a:pt x="7685" y="20222"/>
                  <a:pt x="7732" y="20146"/>
                </a:cubicBezTo>
                <a:cubicBezTo>
                  <a:pt x="7742" y="20137"/>
                  <a:pt x="7770" y="20146"/>
                  <a:pt x="7827" y="20127"/>
                </a:cubicBezTo>
                <a:close/>
                <a:moveTo>
                  <a:pt x="5063" y="20032"/>
                </a:moveTo>
                <a:cubicBezTo>
                  <a:pt x="5177" y="20070"/>
                  <a:pt x="5206" y="20146"/>
                  <a:pt x="5177" y="20308"/>
                </a:cubicBezTo>
                <a:cubicBezTo>
                  <a:pt x="5149" y="20213"/>
                  <a:pt x="5063" y="20146"/>
                  <a:pt x="5063" y="20032"/>
                </a:cubicBezTo>
                <a:close/>
                <a:moveTo>
                  <a:pt x="11484" y="21295"/>
                </a:moveTo>
                <a:cubicBezTo>
                  <a:pt x="11493" y="21400"/>
                  <a:pt x="11446" y="21466"/>
                  <a:pt x="11256" y="21533"/>
                </a:cubicBezTo>
                <a:cubicBezTo>
                  <a:pt x="11332" y="21447"/>
                  <a:pt x="11408" y="21371"/>
                  <a:pt x="11484" y="21295"/>
                </a:cubicBezTo>
                <a:close/>
                <a:moveTo>
                  <a:pt x="8008" y="21049"/>
                </a:moveTo>
                <a:cubicBezTo>
                  <a:pt x="7913" y="21143"/>
                  <a:pt x="7818" y="21162"/>
                  <a:pt x="7713" y="21191"/>
                </a:cubicBezTo>
                <a:cubicBezTo>
                  <a:pt x="7789" y="21106"/>
                  <a:pt x="7865" y="21039"/>
                  <a:pt x="8008" y="21049"/>
                </a:cubicBezTo>
                <a:close/>
                <a:moveTo>
                  <a:pt x="9831" y="10914"/>
                </a:moveTo>
                <a:cubicBezTo>
                  <a:pt x="9926" y="10885"/>
                  <a:pt x="10002" y="10923"/>
                  <a:pt x="10145" y="11066"/>
                </a:cubicBezTo>
                <a:cubicBezTo>
                  <a:pt x="10002" y="11047"/>
                  <a:pt x="9907" y="11009"/>
                  <a:pt x="9831" y="10914"/>
                </a:cubicBezTo>
                <a:close/>
                <a:moveTo>
                  <a:pt x="11579" y="20773"/>
                </a:moveTo>
                <a:cubicBezTo>
                  <a:pt x="11588" y="20783"/>
                  <a:pt x="11598" y="20792"/>
                  <a:pt x="11607" y="20802"/>
                </a:cubicBezTo>
                <a:cubicBezTo>
                  <a:pt x="11541" y="20878"/>
                  <a:pt x="11484" y="20973"/>
                  <a:pt x="11417" y="21049"/>
                </a:cubicBezTo>
                <a:cubicBezTo>
                  <a:pt x="11399" y="21068"/>
                  <a:pt x="11361" y="21049"/>
                  <a:pt x="11313" y="21049"/>
                </a:cubicBezTo>
                <a:cubicBezTo>
                  <a:pt x="11408" y="20944"/>
                  <a:pt x="11493" y="20859"/>
                  <a:pt x="11579" y="20773"/>
                </a:cubicBezTo>
                <a:close/>
                <a:moveTo>
                  <a:pt x="8122" y="10059"/>
                </a:moveTo>
                <a:cubicBezTo>
                  <a:pt x="8226" y="10135"/>
                  <a:pt x="8236" y="10249"/>
                  <a:pt x="8150" y="10382"/>
                </a:cubicBezTo>
                <a:cubicBezTo>
                  <a:pt x="8141" y="10268"/>
                  <a:pt x="8131" y="10173"/>
                  <a:pt x="8122" y="10059"/>
                </a:cubicBezTo>
                <a:close/>
                <a:moveTo>
                  <a:pt x="12120" y="20241"/>
                </a:moveTo>
                <a:cubicBezTo>
                  <a:pt x="12092" y="20346"/>
                  <a:pt x="12006" y="20450"/>
                  <a:pt x="11892" y="20498"/>
                </a:cubicBezTo>
                <a:cubicBezTo>
                  <a:pt x="11949" y="20393"/>
                  <a:pt x="12016" y="20298"/>
                  <a:pt x="12120" y="20241"/>
                </a:cubicBezTo>
                <a:close/>
                <a:moveTo>
                  <a:pt x="12120" y="18683"/>
                </a:moveTo>
                <a:cubicBezTo>
                  <a:pt x="12082" y="18721"/>
                  <a:pt x="12082" y="18721"/>
                  <a:pt x="12016" y="18693"/>
                </a:cubicBezTo>
                <a:cubicBezTo>
                  <a:pt x="12054" y="18626"/>
                  <a:pt x="12092" y="18560"/>
                  <a:pt x="12149" y="18474"/>
                </a:cubicBezTo>
                <a:cubicBezTo>
                  <a:pt x="12187" y="18560"/>
                  <a:pt x="12206" y="18626"/>
                  <a:pt x="12120" y="18683"/>
                </a:cubicBezTo>
                <a:close/>
                <a:moveTo>
                  <a:pt x="6421" y="10971"/>
                </a:moveTo>
                <a:cubicBezTo>
                  <a:pt x="6336" y="11104"/>
                  <a:pt x="6317" y="11123"/>
                  <a:pt x="6194" y="11180"/>
                </a:cubicBezTo>
                <a:cubicBezTo>
                  <a:pt x="6194" y="11151"/>
                  <a:pt x="6175" y="11123"/>
                  <a:pt x="6175" y="11113"/>
                </a:cubicBezTo>
                <a:cubicBezTo>
                  <a:pt x="6241" y="11037"/>
                  <a:pt x="6317" y="10999"/>
                  <a:pt x="6421" y="10971"/>
                </a:cubicBezTo>
                <a:close/>
                <a:moveTo>
                  <a:pt x="5358" y="11284"/>
                </a:moveTo>
                <a:cubicBezTo>
                  <a:pt x="5282" y="11360"/>
                  <a:pt x="5206" y="11427"/>
                  <a:pt x="5063" y="11446"/>
                </a:cubicBezTo>
                <a:cubicBezTo>
                  <a:pt x="5177" y="11322"/>
                  <a:pt x="5215" y="11294"/>
                  <a:pt x="5358" y="11284"/>
                </a:cubicBezTo>
                <a:close/>
                <a:moveTo>
                  <a:pt x="6763" y="10610"/>
                </a:moveTo>
                <a:cubicBezTo>
                  <a:pt x="6782" y="10448"/>
                  <a:pt x="6906" y="10429"/>
                  <a:pt x="6982" y="10373"/>
                </a:cubicBezTo>
                <a:cubicBezTo>
                  <a:pt x="6972" y="10486"/>
                  <a:pt x="6887" y="10543"/>
                  <a:pt x="6763" y="10610"/>
                </a:cubicBezTo>
                <a:close/>
                <a:moveTo>
                  <a:pt x="13051" y="19529"/>
                </a:moveTo>
                <a:cubicBezTo>
                  <a:pt x="13061" y="19643"/>
                  <a:pt x="13032" y="19747"/>
                  <a:pt x="12918" y="19814"/>
                </a:cubicBezTo>
                <a:cubicBezTo>
                  <a:pt x="12947" y="19719"/>
                  <a:pt x="12985" y="19624"/>
                  <a:pt x="13013" y="19519"/>
                </a:cubicBezTo>
                <a:cubicBezTo>
                  <a:pt x="13023" y="19519"/>
                  <a:pt x="13032" y="19529"/>
                  <a:pt x="13051" y="19529"/>
                </a:cubicBezTo>
                <a:close/>
                <a:moveTo>
                  <a:pt x="8074" y="20659"/>
                </a:moveTo>
                <a:cubicBezTo>
                  <a:pt x="8036" y="20754"/>
                  <a:pt x="7989" y="20830"/>
                  <a:pt x="7884" y="20878"/>
                </a:cubicBezTo>
                <a:cubicBezTo>
                  <a:pt x="7913" y="20773"/>
                  <a:pt x="7979" y="20697"/>
                  <a:pt x="8074" y="20659"/>
                </a:cubicBezTo>
                <a:close/>
                <a:moveTo>
                  <a:pt x="9033" y="20289"/>
                </a:moveTo>
                <a:cubicBezTo>
                  <a:pt x="9166" y="20279"/>
                  <a:pt x="9195" y="20308"/>
                  <a:pt x="9252" y="20507"/>
                </a:cubicBezTo>
                <a:cubicBezTo>
                  <a:pt x="9166" y="20422"/>
                  <a:pt x="9109" y="20365"/>
                  <a:pt x="9033" y="20289"/>
                </a:cubicBezTo>
                <a:close/>
                <a:moveTo>
                  <a:pt x="6877" y="10002"/>
                </a:moveTo>
                <a:cubicBezTo>
                  <a:pt x="6944" y="9898"/>
                  <a:pt x="7020" y="9850"/>
                  <a:pt x="7115" y="9812"/>
                </a:cubicBezTo>
                <a:cubicBezTo>
                  <a:pt x="7086" y="9936"/>
                  <a:pt x="7048" y="9974"/>
                  <a:pt x="6877" y="10002"/>
                </a:cubicBezTo>
                <a:close/>
                <a:moveTo>
                  <a:pt x="8530" y="10221"/>
                </a:moveTo>
                <a:cubicBezTo>
                  <a:pt x="8654" y="10268"/>
                  <a:pt x="8654" y="10268"/>
                  <a:pt x="8701" y="10420"/>
                </a:cubicBezTo>
                <a:cubicBezTo>
                  <a:pt x="8625" y="10420"/>
                  <a:pt x="8568" y="10363"/>
                  <a:pt x="8530" y="10221"/>
                </a:cubicBezTo>
                <a:close/>
                <a:moveTo>
                  <a:pt x="11902" y="19861"/>
                </a:moveTo>
                <a:cubicBezTo>
                  <a:pt x="11892" y="19861"/>
                  <a:pt x="11883" y="19852"/>
                  <a:pt x="11873" y="19842"/>
                </a:cubicBezTo>
                <a:cubicBezTo>
                  <a:pt x="11940" y="19747"/>
                  <a:pt x="12006" y="19643"/>
                  <a:pt x="12082" y="19548"/>
                </a:cubicBezTo>
                <a:cubicBezTo>
                  <a:pt x="12092" y="19557"/>
                  <a:pt x="12101" y="19567"/>
                  <a:pt x="12120" y="19576"/>
                </a:cubicBezTo>
                <a:cubicBezTo>
                  <a:pt x="12025" y="19662"/>
                  <a:pt x="12035" y="19814"/>
                  <a:pt x="11902" y="19861"/>
                </a:cubicBezTo>
                <a:close/>
                <a:moveTo>
                  <a:pt x="5548" y="19871"/>
                </a:moveTo>
                <a:cubicBezTo>
                  <a:pt x="5500" y="19795"/>
                  <a:pt x="5462" y="19719"/>
                  <a:pt x="5500" y="19614"/>
                </a:cubicBezTo>
                <a:cubicBezTo>
                  <a:pt x="5614" y="19690"/>
                  <a:pt x="5557" y="19785"/>
                  <a:pt x="5548" y="19871"/>
                </a:cubicBezTo>
                <a:close/>
                <a:moveTo>
                  <a:pt x="11978" y="14770"/>
                </a:moveTo>
                <a:lnTo>
                  <a:pt x="12120" y="14770"/>
                </a:lnTo>
                <a:cubicBezTo>
                  <a:pt x="12073" y="14846"/>
                  <a:pt x="12111" y="14951"/>
                  <a:pt x="11987" y="14932"/>
                </a:cubicBezTo>
                <a:cubicBezTo>
                  <a:pt x="11978" y="14884"/>
                  <a:pt x="11978" y="14827"/>
                  <a:pt x="11978" y="14770"/>
                </a:cubicBezTo>
                <a:close/>
                <a:moveTo>
                  <a:pt x="11294" y="20574"/>
                </a:moveTo>
                <a:cubicBezTo>
                  <a:pt x="11304" y="20479"/>
                  <a:pt x="11323" y="20384"/>
                  <a:pt x="11399" y="20308"/>
                </a:cubicBezTo>
                <a:cubicBezTo>
                  <a:pt x="11408" y="20412"/>
                  <a:pt x="11380" y="20507"/>
                  <a:pt x="11294" y="20574"/>
                </a:cubicBezTo>
                <a:close/>
                <a:moveTo>
                  <a:pt x="3306" y="18835"/>
                </a:moveTo>
                <a:cubicBezTo>
                  <a:pt x="3344" y="18911"/>
                  <a:pt x="3363" y="18997"/>
                  <a:pt x="3382" y="19073"/>
                </a:cubicBezTo>
                <a:cubicBezTo>
                  <a:pt x="3287" y="19025"/>
                  <a:pt x="3278" y="18921"/>
                  <a:pt x="3240" y="18845"/>
                </a:cubicBezTo>
                <a:cubicBezTo>
                  <a:pt x="3240" y="18835"/>
                  <a:pt x="3249" y="18826"/>
                  <a:pt x="3259" y="18816"/>
                </a:cubicBezTo>
                <a:cubicBezTo>
                  <a:pt x="3278" y="18826"/>
                  <a:pt x="3297" y="18826"/>
                  <a:pt x="3306" y="18835"/>
                </a:cubicBezTo>
                <a:close/>
                <a:moveTo>
                  <a:pt x="7571" y="21210"/>
                </a:moveTo>
                <a:cubicBezTo>
                  <a:pt x="7571" y="21219"/>
                  <a:pt x="7580" y="21229"/>
                  <a:pt x="7590" y="21229"/>
                </a:cubicBezTo>
                <a:cubicBezTo>
                  <a:pt x="7561" y="21276"/>
                  <a:pt x="7533" y="21324"/>
                  <a:pt x="7504" y="21362"/>
                </a:cubicBezTo>
                <a:cubicBezTo>
                  <a:pt x="7466" y="21409"/>
                  <a:pt x="7428" y="21457"/>
                  <a:pt x="7343" y="21400"/>
                </a:cubicBezTo>
                <a:cubicBezTo>
                  <a:pt x="7428" y="21333"/>
                  <a:pt x="7495" y="21267"/>
                  <a:pt x="7571" y="21210"/>
                </a:cubicBezTo>
                <a:close/>
                <a:moveTo>
                  <a:pt x="5196" y="21609"/>
                </a:moveTo>
                <a:cubicBezTo>
                  <a:pt x="5225" y="21694"/>
                  <a:pt x="5253" y="21770"/>
                  <a:pt x="5291" y="21865"/>
                </a:cubicBezTo>
                <a:cubicBezTo>
                  <a:pt x="5196" y="21875"/>
                  <a:pt x="5196" y="21799"/>
                  <a:pt x="5177" y="21761"/>
                </a:cubicBezTo>
                <a:cubicBezTo>
                  <a:pt x="5158" y="21723"/>
                  <a:pt x="5149" y="21675"/>
                  <a:pt x="5139" y="21628"/>
                </a:cubicBezTo>
                <a:cubicBezTo>
                  <a:pt x="5158" y="21618"/>
                  <a:pt x="5177" y="21618"/>
                  <a:pt x="5196" y="21609"/>
                </a:cubicBezTo>
                <a:close/>
                <a:moveTo>
                  <a:pt x="7305" y="21039"/>
                </a:moveTo>
                <a:cubicBezTo>
                  <a:pt x="7333" y="20944"/>
                  <a:pt x="7362" y="20849"/>
                  <a:pt x="7390" y="20754"/>
                </a:cubicBezTo>
                <a:cubicBezTo>
                  <a:pt x="7400" y="20764"/>
                  <a:pt x="7419" y="20764"/>
                  <a:pt x="7428" y="20773"/>
                </a:cubicBezTo>
                <a:cubicBezTo>
                  <a:pt x="7428" y="20868"/>
                  <a:pt x="7400" y="20963"/>
                  <a:pt x="7305" y="21039"/>
                </a:cubicBezTo>
                <a:close/>
                <a:moveTo>
                  <a:pt x="8397" y="16252"/>
                </a:moveTo>
                <a:cubicBezTo>
                  <a:pt x="8350" y="16233"/>
                  <a:pt x="8331" y="16223"/>
                  <a:pt x="8302" y="16204"/>
                </a:cubicBezTo>
                <a:cubicBezTo>
                  <a:pt x="8331" y="16147"/>
                  <a:pt x="8359" y="16090"/>
                  <a:pt x="8397" y="16024"/>
                </a:cubicBezTo>
                <a:cubicBezTo>
                  <a:pt x="8511" y="16119"/>
                  <a:pt x="8369" y="16166"/>
                  <a:pt x="8397" y="16252"/>
                </a:cubicBezTo>
                <a:close/>
                <a:moveTo>
                  <a:pt x="4189" y="19937"/>
                </a:moveTo>
                <a:cubicBezTo>
                  <a:pt x="4085" y="19899"/>
                  <a:pt x="4056" y="19804"/>
                  <a:pt x="4028" y="19709"/>
                </a:cubicBezTo>
                <a:cubicBezTo>
                  <a:pt x="4142" y="19738"/>
                  <a:pt x="4151" y="19852"/>
                  <a:pt x="4189" y="19937"/>
                </a:cubicBezTo>
                <a:close/>
                <a:moveTo>
                  <a:pt x="12054" y="20868"/>
                </a:moveTo>
                <a:cubicBezTo>
                  <a:pt x="11949" y="20935"/>
                  <a:pt x="11930" y="21087"/>
                  <a:pt x="11778" y="21096"/>
                </a:cubicBezTo>
                <a:cubicBezTo>
                  <a:pt x="11864" y="21011"/>
                  <a:pt x="11930" y="20906"/>
                  <a:pt x="12054" y="20868"/>
                </a:cubicBezTo>
                <a:close/>
                <a:moveTo>
                  <a:pt x="3116" y="19272"/>
                </a:moveTo>
                <a:cubicBezTo>
                  <a:pt x="3173" y="19386"/>
                  <a:pt x="3211" y="19472"/>
                  <a:pt x="3211" y="19567"/>
                </a:cubicBezTo>
                <a:cubicBezTo>
                  <a:pt x="3145" y="19491"/>
                  <a:pt x="3088" y="19415"/>
                  <a:pt x="3116" y="19272"/>
                </a:cubicBezTo>
                <a:close/>
                <a:moveTo>
                  <a:pt x="5044" y="21457"/>
                </a:moveTo>
                <a:cubicBezTo>
                  <a:pt x="4921" y="21419"/>
                  <a:pt x="4892" y="21324"/>
                  <a:pt x="4845" y="21248"/>
                </a:cubicBezTo>
                <a:cubicBezTo>
                  <a:pt x="4949" y="21267"/>
                  <a:pt x="5006" y="21343"/>
                  <a:pt x="5044" y="21457"/>
                </a:cubicBezTo>
                <a:close/>
                <a:moveTo>
                  <a:pt x="5652" y="16309"/>
                </a:moveTo>
                <a:cubicBezTo>
                  <a:pt x="5605" y="16318"/>
                  <a:pt x="5567" y="16328"/>
                  <a:pt x="5519" y="16337"/>
                </a:cubicBezTo>
                <a:cubicBezTo>
                  <a:pt x="5453" y="16204"/>
                  <a:pt x="5453" y="16204"/>
                  <a:pt x="5491" y="16157"/>
                </a:cubicBezTo>
                <a:cubicBezTo>
                  <a:pt x="5538" y="16204"/>
                  <a:pt x="5595" y="16261"/>
                  <a:pt x="5652" y="16309"/>
                </a:cubicBezTo>
                <a:close/>
                <a:moveTo>
                  <a:pt x="12557" y="19519"/>
                </a:moveTo>
                <a:cubicBezTo>
                  <a:pt x="12595" y="19424"/>
                  <a:pt x="12633" y="19320"/>
                  <a:pt x="12671" y="19225"/>
                </a:cubicBezTo>
                <a:cubicBezTo>
                  <a:pt x="12681" y="19225"/>
                  <a:pt x="12690" y="19225"/>
                  <a:pt x="12700" y="19234"/>
                </a:cubicBezTo>
                <a:cubicBezTo>
                  <a:pt x="12671" y="19339"/>
                  <a:pt x="12681" y="19443"/>
                  <a:pt x="12557" y="19519"/>
                </a:cubicBezTo>
                <a:close/>
                <a:moveTo>
                  <a:pt x="7048" y="19890"/>
                </a:moveTo>
                <a:cubicBezTo>
                  <a:pt x="7058" y="19985"/>
                  <a:pt x="7039" y="20061"/>
                  <a:pt x="6982" y="20146"/>
                </a:cubicBezTo>
                <a:cubicBezTo>
                  <a:pt x="6953" y="19975"/>
                  <a:pt x="6963" y="19928"/>
                  <a:pt x="7048" y="19890"/>
                </a:cubicBezTo>
                <a:close/>
                <a:moveTo>
                  <a:pt x="5510" y="21818"/>
                </a:moveTo>
                <a:cubicBezTo>
                  <a:pt x="5624" y="21922"/>
                  <a:pt x="5614" y="22008"/>
                  <a:pt x="5605" y="22093"/>
                </a:cubicBezTo>
                <a:cubicBezTo>
                  <a:pt x="5586" y="22093"/>
                  <a:pt x="5567" y="22103"/>
                  <a:pt x="5548" y="22103"/>
                </a:cubicBezTo>
                <a:cubicBezTo>
                  <a:pt x="5538" y="22017"/>
                  <a:pt x="5529" y="21932"/>
                  <a:pt x="5510" y="21818"/>
                </a:cubicBezTo>
                <a:close/>
                <a:moveTo>
                  <a:pt x="5396" y="20773"/>
                </a:moveTo>
                <a:cubicBezTo>
                  <a:pt x="5424" y="20849"/>
                  <a:pt x="5453" y="20925"/>
                  <a:pt x="5491" y="21020"/>
                </a:cubicBezTo>
                <a:cubicBezTo>
                  <a:pt x="5386" y="20963"/>
                  <a:pt x="5348" y="20887"/>
                  <a:pt x="5396" y="20773"/>
                </a:cubicBezTo>
                <a:close/>
                <a:moveTo>
                  <a:pt x="12472" y="18864"/>
                </a:moveTo>
                <a:cubicBezTo>
                  <a:pt x="12472" y="18845"/>
                  <a:pt x="12500" y="18845"/>
                  <a:pt x="12548" y="18826"/>
                </a:cubicBezTo>
                <a:cubicBezTo>
                  <a:pt x="12500" y="18940"/>
                  <a:pt x="12462" y="19016"/>
                  <a:pt x="12424" y="19101"/>
                </a:cubicBezTo>
                <a:cubicBezTo>
                  <a:pt x="12415" y="19092"/>
                  <a:pt x="12396" y="19082"/>
                  <a:pt x="12377" y="19082"/>
                </a:cubicBezTo>
                <a:cubicBezTo>
                  <a:pt x="12405" y="19006"/>
                  <a:pt x="12434" y="18930"/>
                  <a:pt x="12472" y="18864"/>
                </a:cubicBezTo>
                <a:close/>
                <a:moveTo>
                  <a:pt x="8825" y="10676"/>
                </a:moveTo>
                <a:cubicBezTo>
                  <a:pt x="8919" y="10705"/>
                  <a:pt x="8938" y="10733"/>
                  <a:pt x="8948" y="10847"/>
                </a:cubicBezTo>
                <a:cubicBezTo>
                  <a:pt x="8862" y="10800"/>
                  <a:pt x="8844" y="10781"/>
                  <a:pt x="8825" y="10676"/>
                </a:cubicBezTo>
                <a:close/>
                <a:moveTo>
                  <a:pt x="4351" y="12890"/>
                </a:moveTo>
                <a:cubicBezTo>
                  <a:pt x="4265" y="12909"/>
                  <a:pt x="4208" y="12918"/>
                  <a:pt x="4123" y="12928"/>
                </a:cubicBezTo>
                <a:cubicBezTo>
                  <a:pt x="4170" y="12871"/>
                  <a:pt x="4199" y="12833"/>
                  <a:pt x="4237" y="12785"/>
                </a:cubicBezTo>
                <a:cubicBezTo>
                  <a:pt x="4275" y="12814"/>
                  <a:pt x="4303" y="12842"/>
                  <a:pt x="4351" y="12890"/>
                </a:cubicBezTo>
                <a:close/>
                <a:moveTo>
                  <a:pt x="6858" y="20821"/>
                </a:moveTo>
                <a:cubicBezTo>
                  <a:pt x="6849" y="20821"/>
                  <a:pt x="6830" y="20821"/>
                  <a:pt x="6811" y="20811"/>
                </a:cubicBezTo>
                <a:cubicBezTo>
                  <a:pt x="6830" y="20745"/>
                  <a:pt x="6849" y="20669"/>
                  <a:pt x="6858" y="20593"/>
                </a:cubicBezTo>
                <a:cubicBezTo>
                  <a:pt x="6868" y="20593"/>
                  <a:pt x="6887" y="20602"/>
                  <a:pt x="6896" y="20602"/>
                </a:cubicBezTo>
                <a:cubicBezTo>
                  <a:pt x="6915" y="20678"/>
                  <a:pt x="6915" y="20754"/>
                  <a:pt x="6858" y="20821"/>
                </a:cubicBezTo>
                <a:close/>
                <a:moveTo>
                  <a:pt x="5386" y="21514"/>
                </a:moveTo>
                <a:cubicBezTo>
                  <a:pt x="5348" y="21428"/>
                  <a:pt x="5272" y="21371"/>
                  <a:pt x="5291" y="21267"/>
                </a:cubicBezTo>
                <a:cubicBezTo>
                  <a:pt x="5377" y="21333"/>
                  <a:pt x="5396" y="21419"/>
                  <a:pt x="5386" y="21514"/>
                </a:cubicBezTo>
                <a:close/>
                <a:moveTo>
                  <a:pt x="5690" y="21514"/>
                </a:moveTo>
                <a:cubicBezTo>
                  <a:pt x="5633" y="21438"/>
                  <a:pt x="5605" y="21371"/>
                  <a:pt x="5624" y="21267"/>
                </a:cubicBezTo>
                <a:cubicBezTo>
                  <a:pt x="5700" y="21333"/>
                  <a:pt x="5738" y="21400"/>
                  <a:pt x="5690" y="21514"/>
                </a:cubicBezTo>
                <a:close/>
                <a:moveTo>
                  <a:pt x="5643" y="16014"/>
                </a:moveTo>
                <a:cubicBezTo>
                  <a:pt x="5690" y="15976"/>
                  <a:pt x="5738" y="15948"/>
                  <a:pt x="5776" y="15910"/>
                </a:cubicBezTo>
                <a:cubicBezTo>
                  <a:pt x="5795" y="15910"/>
                  <a:pt x="5804" y="15910"/>
                  <a:pt x="5823" y="15919"/>
                </a:cubicBezTo>
                <a:cubicBezTo>
                  <a:pt x="5814" y="15938"/>
                  <a:pt x="5823" y="15976"/>
                  <a:pt x="5804" y="15995"/>
                </a:cubicBezTo>
                <a:cubicBezTo>
                  <a:pt x="5766" y="16052"/>
                  <a:pt x="5738" y="16052"/>
                  <a:pt x="5643" y="16014"/>
                </a:cubicBezTo>
                <a:close/>
                <a:moveTo>
                  <a:pt x="8872" y="20944"/>
                </a:moveTo>
                <a:cubicBezTo>
                  <a:pt x="8872" y="20963"/>
                  <a:pt x="8872" y="20973"/>
                  <a:pt x="8881" y="20982"/>
                </a:cubicBezTo>
                <a:cubicBezTo>
                  <a:pt x="8815" y="21030"/>
                  <a:pt x="8758" y="21068"/>
                  <a:pt x="8673" y="21039"/>
                </a:cubicBezTo>
                <a:cubicBezTo>
                  <a:pt x="8673" y="21020"/>
                  <a:pt x="8673" y="21011"/>
                  <a:pt x="8673" y="20992"/>
                </a:cubicBezTo>
                <a:cubicBezTo>
                  <a:pt x="8739" y="20982"/>
                  <a:pt x="8806" y="20963"/>
                  <a:pt x="8872" y="20944"/>
                </a:cubicBezTo>
                <a:close/>
                <a:moveTo>
                  <a:pt x="10230" y="10866"/>
                </a:moveTo>
                <a:cubicBezTo>
                  <a:pt x="10164" y="10819"/>
                  <a:pt x="10107" y="10781"/>
                  <a:pt x="10050" y="10733"/>
                </a:cubicBezTo>
                <a:cubicBezTo>
                  <a:pt x="10050" y="10724"/>
                  <a:pt x="10059" y="10714"/>
                  <a:pt x="10069" y="10705"/>
                </a:cubicBezTo>
                <a:cubicBezTo>
                  <a:pt x="10145" y="10714"/>
                  <a:pt x="10211" y="10752"/>
                  <a:pt x="10259" y="10828"/>
                </a:cubicBezTo>
                <a:cubicBezTo>
                  <a:pt x="10249" y="10838"/>
                  <a:pt x="10240" y="10857"/>
                  <a:pt x="10230" y="10866"/>
                </a:cubicBezTo>
                <a:close/>
                <a:moveTo>
                  <a:pt x="8226" y="10600"/>
                </a:moveTo>
                <a:cubicBezTo>
                  <a:pt x="8312" y="10638"/>
                  <a:pt x="8312" y="10705"/>
                  <a:pt x="8312" y="10790"/>
                </a:cubicBezTo>
                <a:cubicBezTo>
                  <a:pt x="8198" y="10762"/>
                  <a:pt x="8236" y="10676"/>
                  <a:pt x="8226" y="10600"/>
                </a:cubicBezTo>
                <a:close/>
                <a:moveTo>
                  <a:pt x="8293" y="20393"/>
                </a:moveTo>
                <a:cubicBezTo>
                  <a:pt x="8340" y="20308"/>
                  <a:pt x="8388" y="20251"/>
                  <a:pt x="8502" y="20222"/>
                </a:cubicBezTo>
                <a:cubicBezTo>
                  <a:pt x="8435" y="20308"/>
                  <a:pt x="8416" y="20393"/>
                  <a:pt x="8293" y="20393"/>
                </a:cubicBezTo>
                <a:close/>
                <a:moveTo>
                  <a:pt x="5690" y="20336"/>
                </a:moveTo>
                <a:cubicBezTo>
                  <a:pt x="5757" y="20412"/>
                  <a:pt x="5757" y="20488"/>
                  <a:pt x="5757" y="20602"/>
                </a:cubicBezTo>
                <a:cubicBezTo>
                  <a:pt x="5671" y="20507"/>
                  <a:pt x="5671" y="20441"/>
                  <a:pt x="5690" y="20336"/>
                </a:cubicBezTo>
                <a:close/>
                <a:moveTo>
                  <a:pt x="10914" y="20469"/>
                </a:moveTo>
                <a:cubicBezTo>
                  <a:pt x="10886" y="20545"/>
                  <a:pt x="10943" y="20631"/>
                  <a:pt x="10829" y="20726"/>
                </a:cubicBezTo>
                <a:cubicBezTo>
                  <a:pt x="10848" y="20621"/>
                  <a:pt x="10857" y="20536"/>
                  <a:pt x="10867" y="20460"/>
                </a:cubicBezTo>
                <a:cubicBezTo>
                  <a:pt x="10876" y="20460"/>
                  <a:pt x="10895" y="20460"/>
                  <a:pt x="10914" y="20469"/>
                </a:cubicBezTo>
                <a:close/>
                <a:moveTo>
                  <a:pt x="6440" y="10496"/>
                </a:moveTo>
                <a:cubicBezTo>
                  <a:pt x="6431" y="10619"/>
                  <a:pt x="6431" y="10619"/>
                  <a:pt x="6307" y="10686"/>
                </a:cubicBezTo>
                <a:cubicBezTo>
                  <a:pt x="6307" y="10591"/>
                  <a:pt x="6374" y="10553"/>
                  <a:pt x="6440" y="10496"/>
                </a:cubicBezTo>
                <a:close/>
                <a:moveTo>
                  <a:pt x="11674" y="20165"/>
                </a:moveTo>
                <a:cubicBezTo>
                  <a:pt x="11712" y="20260"/>
                  <a:pt x="11702" y="20327"/>
                  <a:pt x="11598" y="20393"/>
                </a:cubicBezTo>
                <a:cubicBezTo>
                  <a:pt x="11626" y="20298"/>
                  <a:pt x="11655" y="20232"/>
                  <a:pt x="11674" y="20165"/>
                </a:cubicBezTo>
                <a:close/>
                <a:moveTo>
                  <a:pt x="2888" y="19282"/>
                </a:moveTo>
                <a:lnTo>
                  <a:pt x="2888" y="19500"/>
                </a:lnTo>
                <a:cubicBezTo>
                  <a:pt x="2831" y="19424"/>
                  <a:pt x="2793" y="19358"/>
                  <a:pt x="2888" y="19282"/>
                </a:cubicBezTo>
                <a:close/>
                <a:moveTo>
                  <a:pt x="8226" y="16575"/>
                </a:moveTo>
                <a:cubicBezTo>
                  <a:pt x="8169" y="16622"/>
                  <a:pt x="8112" y="16660"/>
                  <a:pt x="8055" y="16575"/>
                </a:cubicBezTo>
                <a:cubicBezTo>
                  <a:pt x="8112" y="16508"/>
                  <a:pt x="8169" y="16508"/>
                  <a:pt x="8226" y="16575"/>
                </a:cubicBezTo>
                <a:close/>
                <a:moveTo>
                  <a:pt x="8825" y="20631"/>
                </a:moveTo>
                <a:lnTo>
                  <a:pt x="9033" y="20631"/>
                </a:lnTo>
                <a:cubicBezTo>
                  <a:pt x="8957" y="20716"/>
                  <a:pt x="8891" y="20678"/>
                  <a:pt x="8825" y="20669"/>
                </a:cubicBezTo>
                <a:cubicBezTo>
                  <a:pt x="8825" y="20659"/>
                  <a:pt x="8825" y="20650"/>
                  <a:pt x="8825" y="20631"/>
                </a:cubicBezTo>
                <a:close/>
                <a:moveTo>
                  <a:pt x="7048" y="10971"/>
                </a:moveTo>
                <a:cubicBezTo>
                  <a:pt x="7067" y="11037"/>
                  <a:pt x="7067" y="11104"/>
                  <a:pt x="6934" y="11132"/>
                </a:cubicBezTo>
                <a:cubicBezTo>
                  <a:pt x="6972" y="11056"/>
                  <a:pt x="6991" y="10999"/>
                  <a:pt x="7010" y="10952"/>
                </a:cubicBezTo>
                <a:cubicBezTo>
                  <a:pt x="7029" y="10961"/>
                  <a:pt x="7039" y="10961"/>
                  <a:pt x="7048" y="10971"/>
                </a:cubicBezTo>
                <a:close/>
                <a:moveTo>
                  <a:pt x="10715" y="10961"/>
                </a:moveTo>
                <a:cubicBezTo>
                  <a:pt x="10810" y="10980"/>
                  <a:pt x="10867" y="10999"/>
                  <a:pt x="10905" y="11094"/>
                </a:cubicBezTo>
                <a:cubicBezTo>
                  <a:pt x="10800" y="11085"/>
                  <a:pt x="10753" y="11056"/>
                  <a:pt x="10715" y="10961"/>
                </a:cubicBezTo>
                <a:close/>
                <a:moveTo>
                  <a:pt x="13118" y="19263"/>
                </a:moveTo>
                <a:cubicBezTo>
                  <a:pt x="13127" y="19177"/>
                  <a:pt x="13137" y="19111"/>
                  <a:pt x="13137" y="19044"/>
                </a:cubicBezTo>
                <a:cubicBezTo>
                  <a:pt x="13241" y="19092"/>
                  <a:pt x="13232" y="19130"/>
                  <a:pt x="13118" y="19263"/>
                </a:cubicBezTo>
                <a:close/>
                <a:moveTo>
                  <a:pt x="9280" y="21058"/>
                </a:moveTo>
                <a:cubicBezTo>
                  <a:pt x="9204" y="21106"/>
                  <a:pt x="9128" y="21115"/>
                  <a:pt x="9052" y="21049"/>
                </a:cubicBezTo>
                <a:cubicBezTo>
                  <a:pt x="9138" y="20992"/>
                  <a:pt x="9204" y="21039"/>
                  <a:pt x="9280" y="21058"/>
                </a:cubicBezTo>
                <a:close/>
                <a:moveTo>
                  <a:pt x="10050" y="15388"/>
                </a:moveTo>
                <a:cubicBezTo>
                  <a:pt x="9964" y="15483"/>
                  <a:pt x="9964" y="15483"/>
                  <a:pt x="9898" y="15397"/>
                </a:cubicBezTo>
                <a:cubicBezTo>
                  <a:pt x="9936" y="15359"/>
                  <a:pt x="9974" y="15331"/>
                  <a:pt x="10050" y="15388"/>
                </a:cubicBezTo>
                <a:close/>
                <a:moveTo>
                  <a:pt x="10819" y="19025"/>
                </a:moveTo>
                <a:cubicBezTo>
                  <a:pt x="10810" y="19025"/>
                  <a:pt x="10791" y="18978"/>
                  <a:pt x="10800" y="18949"/>
                </a:cubicBezTo>
                <a:cubicBezTo>
                  <a:pt x="10819" y="18892"/>
                  <a:pt x="10857" y="18902"/>
                  <a:pt x="10905" y="18940"/>
                </a:cubicBezTo>
                <a:cubicBezTo>
                  <a:pt x="10895" y="18987"/>
                  <a:pt x="10895" y="19044"/>
                  <a:pt x="10819" y="19025"/>
                </a:cubicBezTo>
                <a:close/>
                <a:moveTo>
                  <a:pt x="4712" y="18940"/>
                </a:moveTo>
                <a:cubicBezTo>
                  <a:pt x="4664" y="18949"/>
                  <a:pt x="4617" y="18949"/>
                  <a:pt x="4550" y="18949"/>
                </a:cubicBezTo>
                <a:cubicBezTo>
                  <a:pt x="4569" y="18902"/>
                  <a:pt x="4579" y="18883"/>
                  <a:pt x="4598" y="18845"/>
                </a:cubicBezTo>
                <a:cubicBezTo>
                  <a:pt x="4645" y="18873"/>
                  <a:pt x="4683" y="18892"/>
                  <a:pt x="4721" y="18911"/>
                </a:cubicBezTo>
                <a:cubicBezTo>
                  <a:pt x="4721" y="18921"/>
                  <a:pt x="4721" y="18930"/>
                  <a:pt x="4712" y="18940"/>
                </a:cubicBezTo>
                <a:close/>
                <a:moveTo>
                  <a:pt x="11399" y="19367"/>
                </a:moveTo>
                <a:cubicBezTo>
                  <a:pt x="11493" y="19415"/>
                  <a:pt x="11493" y="19415"/>
                  <a:pt x="11427" y="19519"/>
                </a:cubicBezTo>
                <a:cubicBezTo>
                  <a:pt x="11399" y="19462"/>
                  <a:pt x="11351" y="19424"/>
                  <a:pt x="11399" y="19367"/>
                </a:cubicBezTo>
                <a:close/>
                <a:moveTo>
                  <a:pt x="6146" y="16090"/>
                </a:moveTo>
                <a:cubicBezTo>
                  <a:pt x="6175" y="16071"/>
                  <a:pt x="6213" y="16014"/>
                  <a:pt x="6260" y="16071"/>
                </a:cubicBezTo>
                <a:cubicBezTo>
                  <a:pt x="6270" y="16081"/>
                  <a:pt x="6270" y="16109"/>
                  <a:pt x="6260" y="16119"/>
                </a:cubicBezTo>
                <a:cubicBezTo>
                  <a:pt x="6213" y="16166"/>
                  <a:pt x="6175" y="16204"/>
                  <a:pt x="6118" y="16128"/>
                </a:cubicBezTo>
                <a:cubicBezTo>
                  <a:pt x="6127" y="16119"/>
                  <a:pt x="6127" y="16100"/>
                  <a:pt x="6146" y="16090"/>
                </a:cubicBezTo>
                <a:close/>
                <a:moveTo>
                  <a:pt x="9594" y="14257"/>
                </a:moveTo>
                <a:cubicBezTo>
                  <a:pt x="9698" y="14305"/>
                  <a:pt x="9698" y="14305"/>
                  <a:pt x="9717" y="14409"/>
                </a:cubicBezTo>
                <a:cubicBezTo>
                  <a:pt x="9622" y="14390"/>
                  <a:pt x="9632" y="14314"/>
                  <a:pt x="9594" y="14257"/>
                </a:cubicBezTo>
                <a:close/>
                <a:moveTo>
                  <a:pt x="11759" y="18807"/>
                </a:moveTo>
                <a:cubicBezTo>
                  <a:pt x="11759" y="18816"/>
                  <a:pt x="11740" y="18864"/>
                  <a:pt x="11721" y="18864"/>
                </a:cubicBezTo>
                <a:cubicBezTo>
                  <a:pt x="11664" y="18883"/>
                  <a:pt x="11645" y="18835"/>
                  <a:pt x="11636" y="18778"/>
                </a:cubicBezTo>
                <a:cubicBezTo>
                  <a:pt x="11693" y="18740"/>
                  <a:pt x="11731" y="18750"/>
                  <a:pt x="11759" y="18807"/>
                </a:cubicBezTo>
                <a:close/>
                <a:moveTo>
                  <a:pt x="3696" y="13203"/>
                </a:moveTo>
                <a:cubicBezTo>
                  <a:pt x="3743" y="13174"/>
                  <a:pt x="3790" y="13136"/>
                  <a:pt x="3838" y="13108"/>
                </a:cubicBezTo>
                <a:cubicBezTo>
                  <a:pt x="3866" y="13203"/>
                  <a:pt x="3781" y="13212"/>
                  <a:pt x="3743" y="13279"/>
                </a:cubicBezTo>
                <a:cubicBezTo>
                  <a:pt x="3715" y="13241"/>
                  <a:pt x="3705" y="13231"/>
                  <a:pt x="3696" y="13203"/>
                </a:cubicBezTo>
                <a:close/>
                <a:moveTo>
                  <a:pt x="3838" y="13098"/>
                </a:moveTo>
                <a:lnTo>
                  <a:pt x="3838" y="13098"/>
                </a:lnTo>
                <a:cubicBezTo>
                  <a:pt x="3838" y="13108"/>
                  <a:pt x="3838" y="13108"/>
                  <a:pt x="3838" y="13108"/>
                </a:cubicBezTo>
                <a:close/>
                <a:moveTo>
                  <a:pt x="10354" y="18778"/>
                </a:moveTo>
                <a:cubicBezTo>
                  <a:pt x="10335" y="18769"/>
                  <a:pt x="10306" y="18750"/>
                  <a:pt x="10297" y="18721"/>
                </a:cubicBezTo>
                <a:cubicBezTo>
                  <a:pt x="10287" y="18721"/>
                  <a:pt x="10325" y="18683"/>
                  <a:pt x="10335" y="18683"/>
                </a:cubicBezTo>
                <a:cubicBezTo>
                  <a:pt x="10363" y="18683"/>
                  <a:pt x="10382" y="18712"/>
                  <a:pt x="10420" y="18731"/>
                </a:cubicBezTo>
                <a:cubicBezTo>
                  <a:pt x="10392" y="18759"/>
                  <a:pt x="10363" y="18788"/>
                  <a:pt x="10354" y="18778"/>
                </a:cubicBezTo>
                <a:close/>
                <a:moveTo>
                  <a:pt x="8312" y="21030"/>
                </a:moveTo>
                <a:cubicBezTo>
                  <a:pt x="8236" y="21049"/>
                  <a:pt x="8188" y="21058"/>
                  <a:pt x="8112" y="21068"/>
                </a:cubicBezTo>
                <a:cubicBezTo>
                  <a:pt x="8188" y="20982"/>
                  <a:pt x="8188" y="20982"/>
                  <a:pt x="8312" y="21030"/>
                </a:cubicBezTo>
                <a:close/>
                <a:moveTo>
                  <a:pt x="3468" y="19766"/>
                </a:moveTo>
                <a:cubicBezTo>
                  <a:pt x="3515" y="19842"/>
                  <a:pt x="3553" y="19909"/>
                  <a:pt x="3601" y="19985"/>
                </a:cubicBezTo>
                <a:cubicBezTo>
                  <a:pt x="3477" y="19928"/>
                  <a:pt x="3458" y="19890"/>
                  <a:pt x="3468" y="19766"/>
                </a:cubicBezTo>
                <a:close/>
                <a:moveTo>
                  <a:pt x="11484" y="18740"/>
                </a:moveTo>
                <a:cubicBezTo>
                  <a:pt x="11474" y="18740"/>
                  <a:pt x="11446" y="18721"/>
                  <a:pt x="11427" y="18702"/>
                </a:cubicBezTo>
                <a:cubicBezTo>
                  <a:pt x="11446" y="18674"/>
                  <a:pt x="11455" y="18655"/>
                  <a:pt x="11484" y="18607"/>
                </a:cubicBezTo>
                <a:cubicBezTo>
                  <a:pt x="11512" y="18645"/>
                  <a:pt x="11541" y="18664"/>
                  <a:pt x="11531" y="18674"/>
                </a:cubicBezTo>
                <a:cubicBezTo>
                  <a:pt x="11531" y="18702"/>
                  <a:pt x="11503" y="18721"/>
                  <a:pt x="11484" y="18740"/>
                </a:cubicBezTo>
                <a:close/>
                <a:moveTo>
                  <a:pt x="6744" y="15492"/>
                </a:moveTo>
                <a:cubicBezTo>
                  <a:pt x="6782" y="15483"/>
                  <a:pt x="6820" y="15464"/>
                  <a:pt x="6887" y="15454"/>
                </a:cubicBezTo>
                <a:cubicBezTo>
                  <a:pt x="6858" y="15568"/>
                  <a:pt x="6811" y="15559"/>
                  <a:pt x="6754" y="15530"/>
                </a:cubicBezTo>
                <a:cubicBezTo>
                  <a:pt x="6754" y="15521"/>
                  <a:pt x="6744" y="15502"/>
                  <a:pt x="6744" y="15492"/>
                </a:cubicBezTo>
                <a:close/>
                <a:moveTo>
                  <a:pt x="10981" y="13260"/>
                </a:moveTo>
                <a:cubicBezTo>
                  <a:pt x="11019" y="13298"/>
                  <a:pt x="11047" y="13326"/>
                  <a:pt x="11076" y="13345"/>
                </a:cubicBezTo>
                <a:cubicBezTo>
                  <a:pt x="11066" y="13355"/>
                  <a:pt x="11066" y="13374"/>
                  <a:pt x="11057" y="13383"/>
                </a:cubicBezTo>
                <a:cubicBezTo>
                  <a:pt x="11028" y="13383"/>
                  <a:pt x="10990" y="13374"/>
                  <a:pt x="10962" y="13374"/>
                </a:cubicBezTo>
                <a:cubicBezTo>
                  <a:pt x="10962" y="13345"/>
                  <a:pt x="10971" y="13317"/>
                  <a:pt x="10981" y="13260"/>
                </a:cubicBezTo>
                <a:close/>
                <a:moveTo>
                  <a:pt x="11038" y="18731"/>
                </a:moveTo>
                <a:cubicBezTo>
                  <a:pt x="11047" y="18712"/>
                  <a:pt x="11076" y="18683"/>
                  <a:pt x="11095" y="18683"/>
                </a:cubicBezTo>
                <a:cubicBezTo>
                  <a:pt x="11114" y="18674"/>
                  <a:pt x="11142" y="18693"/>
                  <a:pt x="11171" y="18702"/>
                </a:cubicBezTo>
                <a:cubicBezTo>
                  <a:pt x="11161" y="18712"/>
                  <a:pt x="11152" y="18731"/>
                  <a:pt x="11142" y="18740"/>
                </a:cubicBezTo>
                <a:cubicBezTo>
                  <a:pt x="11123" y="18759"/>
                  <a:pt x="11095" y="18778"/>
                  <a:pt x="11076" y="18788"/>
                </a:cubicBezTo>
                <a:cubicBezTo>
                  <a:pt x="11066" y="18788"/>
                  <a:pt x="11028" y="18740"/>
                  <a:pt x="11038" y="18731"/>
                </a:cubicBezTo>
                <a:close/>
                <a:moveTo>
                  <a:pt x="11237" y="13298"/>
                </a:moveTo>
                <a:cubicBezTo>
                  <a:pt x="11237" y="13241"/>
                  <a:pt x="11228" y="13203"/>
                  <a:pt x="11228" y="13146"/>
                </a:cubicBezTo>
                <a:cubicBezTo>
                  <a:pt x="11332" y="13222"/>
                  <a:pt x="11332" y="13241"/>
                  <a:pt x="11237" y="13298"/>
                </a:cubicBezTo>
                <a:close/>
                <a:moveTo>
                  <a:pt x="8350" y="20754"/>
                </a:moveTo>
                <a:cubicBezTo>
                  <a:pt x="8407" y="20735"/>
                  <a:pt x="8454" y="20707"/>
                  <a:pt x="8511" y="20688"/>
                </a:cubicBezTo>
                <a:cubicBezTo>
                  <a:pt x="8483" y="20773"/>
                  <a:pt x="8426" y="20802"/>
                  <a:pt x="8359" y="20792"/>
                </a:cubicBezTo>
                <a:cubicBezTo>
                  <a:pt x="8359" y="20783"/>
                  <a:pt x="8359" y="20764"/>
                  <a:pt x="8350" y="20754"/>
                </a:cubicBezTo>
                <a:close/>
                <a:moveTo>
                  <a:pt x="6516" y="19282"/>
                </a:moveTo>
                <a:cubicBezTo>
                  <a:pt x="6469" y="19234"/>
                  <a:pt x="6507" y="19196"/>
                  <a:pt x="6554" y="19168"/>
                </a:cubicBezTo>
                <a:cubicBezTo>
                  <a:pt x="6602" y="19215"/>
                  <a:pt x="6621" y="19253"/>
                  <a:pt x="6573" y="19291"/>
                </a:cubicBezTo>
                <a:cubicBezTo>
                  <a:pt x="6564" y="19301"/>
                  <a:pt x="6526" y="19291"/>
                  <a:pt x="6516" y="19282"/>
                </a:cubicBezTo>
                <a:close/>
                <a:moveTo>
                  <a:pt x="11057" y="13051"/>
                </a:moveTo>
                <a:cubicBezTo>
                  <a:pt x="11057" y="13032"/>
                  <a:pt x="11076" y="13013"/>
                  <a:pt x="11104" y="12975"/>
                </a:cubicBezTo>
                <a:cubicBezTo>
                  <a:pt x="11123" y="13013"/>
                  <a:pt x="11142" y="13032"/>
                  <a:pt x="11152" y="13061"/>
                </a:cubicBezTo>
                <a:cubicBezTo>
                  <a:pt x="11152" y="13070"/>
                  <a:pt x="11133" y="13089"/>
                  <a:pt x="11114" y="13108"/>
                </a:cubicBezTo>
                <a:cubicBezTo>
                  <a:pt x="11095" y="13089"/>
                  <a:pt x="11066" y="13070"/>
                  <a:pt x="11057" y="13051"/>
                </a:cubicBezTo>
                <a:close/>
                <a:moveTo>
                  <a:pt x="11370" y="19206"/>
                </a:moveTo>
                <a:cubicBezTo>
                  <a:pt x="11342" y="19177"/>
                  <a:pt x="11323" y="19168"/>
                  <a:pt x="11304" y="19149"/>
                </a:cubicBezTo>
                <a:cubicBezTo>
                  <a:pt x="11323" y="19130"/>
                  <a:pt x="11342" y="19111"/>
                  <a:pt x="11361" y="19082"/>
                </a:cubicBezTo>
                <a:cubicBezTo>
                  <a:pt x="11380" y="19111"/>
                  <a:pt x="11408" y="19120"/>
                  <a:pt x="11417" y="19149"/>
                </a:cubicBezTo>
                <a:cubicBezTo>
                  <a:pt x="11417" y="19158"/>
                  <a:pt x="11389" y="19177"/>
                  <a:pt x="11370" y="19206"/>
                </a:cubicBezTo>
                <a:close/>
                <a:moveTo>
                  <a:pt x="8511" y="19111"/>
                </a:moveTo>
                <a:cubicBezTo>
                  <a:pt x="8492" y="19120"/>
                  <a:pt x="8473" y="19092"/>
                  <a:pt x="8454" y="19073"/>
                </a:cubicBezTo>
                <a:cubicBezTo>
                  <a:pt x="8473" y="19054"/>
                  <a:pt x="8483" y="19025"/>
                  <a:pt x="8502" y="19016"/>
                </a:cubicBezTo>
                <a:cubicBezTo>
                  <a:pt x="8521" y="19016"/>
                  <a:pt x="8540" y="19035"/>
                  <a:pt x="8578" y="19044"/>
                </a:cubicBezTo>
                <a:cubicBezTo>
                  <a:pt x="8549" y="19082"/>
                  <a:pt x="8530" y="19101"/>
                  <a:pt x="8511" y="19111"/>
                </a:cubicBezTo>
                <a:close/>
                <a:moveTo>
                  <a:pt x="6687" y="19073"/>
                </a:moveTo>
                <a:cubicBezTo>
                  <a:pt x="6716" y="19082"/>
                  <a:pt x="6735" y="19082"/>
                  <a:pt x="6735" y="19092"/>
                </a:cubicBezTo>
                <a:cubicBezTo>
                  <a:pt x="6773" y="19158"/>
                  <a:pt x="6735" y="19187"/>
                  <a:pt x="6640" y="19206"/>
                </a:cubicBezTo>
                <a:cubicBezTo>
                  <a:pt x="6659" y="19139"/>
                  <a:pt x="6678" y="19111"/>
                  <a:pt x="6687" y="19073"/>
                </a:cubicBezTo>
                <a:close/>
                <a:moveTo>
                  <a:pt x="12472" y="19795"/>
                </a:moveTo>
                <a:cubicBezTo>
                  <a:pt x="12462" y="19852"/>
                  <a:pt x="12462" y="19918"/>
                  <a:pt x="12339" y="19956"/>
                </a:cubicBezTo>
                <a:cubicBezTo>
                  <a:pt x="12386" y="19880"/>
                  <a:pt x="12415" y="19823"/>
                  <a:pt x="12443" y="19776"/>
                </a:cubicBezTo>
                <a:cubicBezTo>
                  <a:pt x="12453" y="19785"/>
                  <a:pt x="12462" y="19785"/>
                  <a:pt x="12472" y="19795"/>
                </a:cubicBezTo>
                <a:close/>
                <a:moveTo>
                  <a:pt x="7656" y="16233"/>
                </a:moveTo>
                <a:cubicBezTo>
                  <a:pt x="7533" y="16299"/>
                  <a:pt x="7533" y="16299"/>
                  <a:pt x="7504" y="16195"/>
                </a:cubicBezTo>
                <a:cubicBezTo>
                  <a:pt x="7561" y="16204"/>
                  <a:pt x="7599" y="16214"/>
                  <a:pt x="7656" y="16233"/>
                </a:cubicBezTo>
                <a:close/>
                <a:moveTo>
                  <a:pt x="9423" y="18474"/>
                </a:moveTo>
                <a:cubicBezTo>
                  <a:pt x="9394" y="18455"/>
                  <a:pt x="9366" y="18437"/>
                  <a:pt x="9356" y="18418"/>
                </a:cubicBezTo>
                <a:cubicBezTo>
                  <a:pt x="9356" y="18408"/>
                  <a:pt x="9385" y="18380"/>
                  <a:pt x="9404" y="18351"/>
                </a:cubicBezTo>
                <a:cubicBezTo>
                  <a:pt x="9423" y="18380"/>
                  <a:pt x="9451" y="18399"/>
                  <a:pt x="9461" y="18418"/>
                </a:cubicBezTo>
                <a:cubicBezTo>
                  <a:pt x="9461" y="18437"/>
                  <a:pt x="9432" y="18455"/>
                  <a:pt x="9423" y="18474"/>
                </a:cubicBezTo>
                <a:close/>
                <a:moveTo>
                  <a:pt x="11683" y="18484"/>
                </a:moveTo>
                <a:cubicBezTo>
                  <a:pt x="11674" y="18455"/>
                  <a:pt x="11693" y="18418"/>
                  <a:pt x="11702" y="18389"/>
                </a:cubicBezTo>
                <a:cubicBezTo>
                  <a:pt x="11712" y="18389"/>
                  <a:pt x="11721" y="18389"/>
                  <a:pt x="11731" y="18389"/>
                </a:cubicBezTo>
                <a:cubicBezTo>
                  <a:pt x="11750" y="18418"/>
                  <a:pt x="11778" y="18455"/>
                  <a:pt x="11797" y="18493"/>
                </a:cubicBezTo>
                <a:cubicBezTo>
                  <a:pt x="11740" y="18541"/>
                  <a:pt x="11702" y="18522"/>
                  <a:pt x="11683" y="18484"/>
                </a:cubicBezTo>
                <a:close/>
                <a:moveTo>
                  <a:pt x="6621" y="13640"/>
                </a:moveTo>
                <a:cubicBezTo>
                  <a:pt x="6678" y="13630"/>
                  <a:pt x="6716" y="13621"/>
                  <a:pt x="6763" y="13602"/>
                </a:cubicBezTo>
                <a:cubicBezTo>
                  <a:pt x="6716" y="13716"/>
                  <a:pt x="6716" y="13716"/>
                  <a:pt x="6621" y="13640"/>
                </a:cubicBezTo>
                <a:close/>
                <a:moveTo>
                  <a:pt x="8606" y="19548"/>
                </a:moveTo>
                <a:cubicBezTo>
                  <a:pt x="8597" y="19557"/>
                  <a:pt x="8559" y="19548"/>
                  <a:pt x="8549" y="19538"/>
                </a:cubicBezTo>
                <a:cubicBezTo>
                  <a:pt x="8511" y="19500"/>
                  <a:pt x="8540" y="19462"/>
                  <a:pt x="8587" y="19434"/>
                </a:cubicBezTo>
                <a:cubicBezTo>
                  <a:pt x="8644" y="19472"/>
                  <a:pt x="8644" y="19510"/>
                  <a:pt x="8606" y="19548"/>
                </a:cubicBezTo>
                <a:close/>
                <a:moveTo>
                  <a:pt x="6402" y="13763"/>
                </a:moveTo>
                <a:cubicBezTo>
                  <a:pt x="6336" y="13716"/>
                  <a:pt x="6317" y="13678"/>
                  <a:pt x="6355" y="13621"/>
                </a:cubicBezTo>
                <a:cubicBezTo>
                  <a:pt x="6421" y="13649"/>
                  <a:pt x="6440" y="13687"/>
                  <a:pt x="6402" y="13763"/>
                </a:cubicBezTo>
                <a:close/>
                <a:moveTo>
                  <a:pt x="7400" y="13944"/>
                </a:moveTo>
                <a:cubicBezTo>
                  <a:pt x="7447" y="13925"/>
                  <a:pt x="7485" y="13906"/>
                  <a:pt x="7523" y="13887"/>
                </a:cubicBezTo>
                <a:cubicBezTo>
                  <a:pt x="7523" y="13915"/>
                  <a:pt x="7533" y="13934"/>
                  <a:pt x="7523" y="13944"/>
                </a:cubicBezTo>
                <a:cubicBezTo>
                  <a:pt x="7495" y="14010"/>
                  <a:pt x="7457" y="13991"/>
                  <a:pt x="7400" y="13944"/>
                </a:cubicBezTo>
                <a:close/>
                <a:moveTo>
                  <a:pt x="3373" y="18342"/>
                </a:moveTo>
                <a:cubicBezTo>
                  <a:pt x="3420" y="18399"/>
                  <a:pt x="3449" y="18446"/>
                  <a:pt x="3401" y="18531"/>
                </a:cubicBezTo>
                <a:cubicBezTo>
                  <a:pt x="3382" y="18455"/>
                  <a:pt x="3306" y="18418"/>
                  <a:pt x="3373" y="18342"/>
                </a:cubicBezTo>
                <a:close/>
                <a:moveTo>
                  <a:pt x="10154" y="18560"/>
                </a:moveTo>
                <a:cubicBezTo>
                  <a:pt x="10107" y="18560"/>
                  <a:pt x="10059" y="18550"/>
                  <a:pt x="10078" y="18484"/>
                </a:cubicBezTo>
                <a:cubicBezTo>
                  <a:pt x="10078" y="18474"/>
                  <a:pt x="10107" y="18455"/>
                  <a:pt x="10126" y="18455"/>
                </a:cubicBezTo>
                <a:cubicBezTo>
                  <a:pt x="10183" y="18474"/>
                  <a:pt x="10183" y="18512"/>
                  <a:pt x="10154" y="18560"/>
                </a:cubicBezTo>
                <a:close/>
                <a:moveTo>
                  <a:pt x="7894" y="18930"/>
                </a:moveTo>
                <a:cubicBezTo>
                  <a:pt x="7903" y="18921"/>
                  <a:pt x="7922" y="18921"/>
                  <a:pt x="7941" y="18921"/>
                </a:cubicBezTo>
                <a:cubicBezTo>
                  <a:pt x="7951" y="18949"/>
                  <a:pt x="7951" y="18987"/>
                  <a:pt x="7960" y="19044"/>
                </a:cubicBezTo>
                <a:cubicBezTo>
                  <a:pt x="7875" y="19006"/>
                  <a:pt x="7865" y="18968"/>
                  <a:pt x="7894" y="18930"/>
                </a:cubicBezTo>
                <a:close/>
                <a:moveTo>
                  <a:pt x="10648" y="19396"/>
                </a:moveTo>
                <a:cubicBezTo>
                  <a:pt x="10658" y="19377"/>
                  <a:pt x="10686" y="19358"/>
                  <a:pt x="10715" y="19329"/>
                </a:cubicBezTo>
                <a:cubicBezTo>
                  <a:pt x="10734" y="19358"/>
                  <a:pt x="10753" y="19386"/>
                  <a:pt x="10753" y="19396"/>
                </a:cubicBezTo>
                <a:cubicBezTo>
                  <a:pt x="10743" y="19415"/>
                  <a:pt x="10715" y="19434"/>
                  <a:pt x="10696" y="19443"/>
                </a:cubicBezTo>
                <a:cubicBezTo>
                  <a:pt x="10677" y="19434"/>
                  <a:pt x="10648" y="19405"/>
                  <a:pt x="10648" y="19396"/>
                </a:cubicBezTo>
                <a:close/>
                <a:moveTo>
                  <a:pt x="11095" y="20070"/>
                </a:moveTo>
                <a:cubicBezTo>
                  <a:pt x="11047" y="20137"/>
                  <a:pt x="11028" y="20175"/>
                  <a:pt x="11009" y="20213"/>
                </a:cubicBezTo>
                <a:cubicBezTo>
                  <a:pt x="11000" y="20213"/>
                  <a:pt x="10990" y="20203"/>
                  <a:pt x="10971" y="20194"/>
                </a:cubicBezTo>
                <a:cubicBezTo>
                  <a:pt x="10990" y="20156"/>
                  <a:pt x="10962" y="20080"/>
                  <a:pt x="11095" y="20070"/>
                </a:cubicBezTo>
                <a:close/>
                <a:moveTo>
                  <a:pt x="4598" y="13336"/>
                </a:moveTo>
                <a:cubicBezTo>
                  <a:pt x="4607" y="13345"/>
                  <a:pt x="4588" y="13364"/>
                  <a:pt x="4588" y="13383"/>
                </a:cubicBezTo>
                <a:cubicBezTo>
                  <a:pt x="4560" y="13374"/>
                  <a:pt x="4531" y="13364"/>
                  <a:pt x="4484" y="13345"/>
                </a:cubicBezTo>
                <a:cubicBezTo>
                  <a:pt x="4541" y="13288"/>
                  <a:pt x="4579" y="13279"/>
                  <a:pt x="4598" y="13336"/>
                </a:cubicBezTo>
                <a:close/>
                <a:moveTo>
                  <a:pt x="7267" y="13402"/>
                </a:moveTo>
                <a:cubicBezTo>
                  <a:pt x="7257" y="13440"/>
                  <a:pt x="7257" y="13478"/>
                  <a:pt x="7248" y="13526"/>
                </a:cubicBezTo>
                <a:cubicBezTo>
                  <a:pt x="7181" y="13421"/>
                  <a:pt x="7181" y="13412"/>
                  <a:pt x="7267" y="13402"/>
                </a:cubicBezTo>
                <a:close/>
                <a:moveTo>
                  <a:pt x="11342" y="15502"/>
                </a:moveTo>
                <a:cubicBezTo>
                  <a:pt x="11361" y="15530"/>
                  <a:pt x="11370" y="15559"/>
                  <a:pt x="11389" y="15587"/>
                </a:cubicBezTo>
                <a:lnTo>
                  <a:pt x="11342" y="15616"/>
                </a:lnTo>
                <a:cubicBezTo>
                  <a:pt x="11323" y="15587"/>
                  <a:pt x="11313" y="15549"/>
                  <a:pt x="11304" y="15521"/>
                </a:cubicBezTo>
                <a:cubicBezTo>
                  <a:pt x="11304" y="15511"/>
                  <a:pt x="11342" y="15502"/>
                  <a:pt x="11342" y="15502"/>
                </a:cubicBezTo>
                <a:close/>
                <a:moveTo>
                  <a:pt x="4579" y="16166"/>
                </a:moveTo>
                <a:cubicBezTo>
                  <a:pt x="4560" y="16166"/>
                  <a:pt x="4541" y="16138"/>
                  <a:pt x="4522" y="16119"/>
                </a:cubicBezTo>
                <a:cubicBezTo>
                  <a:pt x="4531" y="16109"/>
                  <a:pt x="4550" y="16081"/>
                  <a:pt x="4569" y="16071"/>
                </a:cubicBezTo>
                <a:cubicBezTo>
                  <a:pt x="4588" y="16071"/>
                  <a:pt x="4607" y="16090"/>
                  <a:pt x="4636" y="16109"/>
                </a:cubicBezTo>
                <a:cubicBezTo>
                  <a:pt x="4607" y="16138"/>
                  <a:pt x="4588" y="16166"/>
                  <a:pt x="4579" y="16166"/>
                </a:cubicBezTo>
                <a:close/>
                <a:moveTo>
                  <a:pt x="11417" y="13108"/>
                </a:moveTo>
                <a:cubicBezTo>
                  <a:pt x="11389" y="13079"/>
                  <a:pt x="11361" y="13042"/>
                  <a:pt x="11332" y="13004"/>
                </a:cubicBezTo>
                <a:cubicBezTo>
                  <a:pt x="11417" y="12994"/>
                  <a:pt x="11417" y="12994"/>
                  <a:pt x="11417" y="13108"/>
                </a:cubicBezTo>
                <a:close/>
                <a:moveTo>
                  <a:pt x="5937" y="19139"/>
                </a:moveTo>
                <a:cubicBezTo>
                  <a:pt x="5861" y="19130"/>
                  <a:pt x="5833" y="19111"/>
                  <a:pt x="5852" y="19063"/>
                </a:cubicBezTo>
                <a:cubicBezTo>
                  <a:pt x="5861" y="19054"/>
                  <a:pt x="5890" y="19044"/>
                  <a:pt x="5890" y="19044"/>
                </a:cubicBezTo>
                <a:cubicBezTo>
                  <a:pt x="5909" y="19073"/>
                  <a:pt x="5918" y="19111"/>
                  <a:pt x="5937" y="19139"/>
                </a:cubicBezTo>
                <a:close/>
                <a:moveTo>
                  <a:pt x="7666" y="19054"/>
                </a:moveTo>
                <a:cubicBezTo>
                  <a:pt x="7694" y="19092"/>
                  <a:pt x="7704" y="19130"/>
                  <a:pt x="7656" y="19158"/>
                </a:cubicBezTo>
                <a:cubicBezTo>
                  <a:pt x="7637" y="19158"/>
                  <a:pt x="7599" y="19139"/>
                  <a:pt x="7599" y="19120"/>
                </a:cubicBezTo>
                <a:cubicBezTo>
                  <a:pt x="7580" y="19073"/>
                  <a:pt x="7618" y="19054"/>
                  <a:pt x="7666" y="19054"/>
                </a:cubicBezTo>
                <a:close/>
                <a:moveTo>
                  <a:pt x="6421" y="13868"/>
                </a:moveTo>
                <a:cubicBezTo>
                  <a:pt x="6440" y="13858"/>
                  <a:pt x="6459" y="13839"/>
                  <a:pt x="6478" y="13839"/>
                </a:cubicBezTo>
                <a:cubicBezTo>
                  <a:pt x="6497" y="13839"/>
                  <a:pt x="6507" y="13868"/>
                  <a:pt x="6535" y="13896"/>
                </a:cubicBezTo>
                <a:cubicBezTo>
                  <a:pt x="6497" y="13906"/>
                  <a:pt x="6478" y="13925"/>
                  <a:pt x="6459" y="13925"/>
                </a:cubicBezTo>
                <a:cubicBezTo>
                  <a:pt x="6440" y="13915"/>
                  <a:pt x="6431" y="13887"/>
                  <a:pt x="6421" y="13868"/>
                </a:cubicBezTo>
                <a:close/>
                <a:moveTo>
                  <a:pt x="6260" y="14419"/>
                </a:moveTo>
                <a:cubicBezTo>
                  <a:pt x="6175" y="14390"/>
                  <a:pt x="6175" y="14390"/>
                  <a:pt x="6232" y="14286"/>
                </a:cubicBezTo>
                <a:cubicBezTo>
                  <a:pt x="6251" y="14352"/>
                  <a:pt x="6251" y="14381"/>
                  <a:pt x="6260" y="14419"/>
                </a:cubicBezTo>
                <a:close/>
                <a:moveTo>
                  <a:pt x="10392" y="15606"/>
                </a:moveTo>
                <a:cubicBezTo>
                  <a:pt x="10392" y="15644"/>
                  <a:pt x="10373" y="15682"/>
                  <a:pt x="10363" y="15720"/>
                </a:cubicBezTo>
                <a:cubicBezTo>
                  <a:pt x="10344" y="15673"/>
                  <a:pt x="10325" y="15635"/>
                  <a:pt x="10306" y="15578"/>
                </a:cubicBezTo>
                <a:cubicBezTo>
                  <a:pt x="10354" y="15540"/>
                  <a:pt x="10392" y="15540"/>
                  <a:pt x="10392" y="15606"/>
                </a:cubicBezTo>
                <a:close/>
                <a:moveTo>
                  <a:pt x="4322" y="13678"/>
                </a:moveTo>
                <a:cubicBezTo>
                  <a:pt x="4313" y="13668"/>
                  <a:pt x="4313" y="13630"/>
                  <a:pt x="4313" y="13630"/>
                </a:cubicBezTo>
                <a:cubicBezTo>
                  <a:pt x="4360" y="13602"/>
                  <a:pt x="4389" y="13621"/>
                  <a:pt x="4417" y="13659"/>
                </a:cubicBezTo>
                <a:cubicBezTo>
                  <a:pt x="4389" y="13716"/>
                  <a:pt x="4351" y="13716"/>
                  <a:pt x="4322" y="13678"/>
                </a:cubicBezTo>
                <a:close/>
                <a:moveTo>
                  <a:pt x="11399" y="13602"/>
                </a:moveTo>
                <a:cubicBezTo>
                  <a:pt x="11361" y="13640"/>
                  <a:pt x="11332" y="13659"/>
                  <a:pt x="11304" y="13678"/>
                </a:cubicBezTo>
                <a:cubicBezTo>
                  <a:pt x="11285" y="13583"/>
                  <a:pt x="11313" y="13564"/>
                  <a:pt x="11399" y="13602"/>
                </a:cubicBezTo>
                <a:close/>
                <a:moveTo>
                  <a:pt x="9831" y="18740"/>
                </a:moveTo>
                <a:cubicBezTo>
                  <a:pt x="9850" y="18759"/>
                  <a:pt x="9869" y="18769"/>
                  <a:pt x="9898" y="18797"/>
                </a:cubicBezTo>
                <a:cubicBezTo>
                  <a:pt x="9869" y="18816"/>
                  <a:pt x="9850" y="18845"/>
                  <a:pt x="9831" y="18845"/>
                </a:cubicBezTo>
                <a:cubicBezTo>
                  <a:pt x="9822" y="18845"/>
                  <a:pt x="9803" y="18826"/>
                  <a:pt x="9784" y="18807"/>
                </a:cubicBezTo>
                <a:cubicBezTo>
                  <a:pt x="9793" y="18788"/>
                  <a:pt x="9812" y="18769"/>
                  <a:pt x="9831" y="18740"/>
                </a:cubicBezTo>
                <a:close/>
                <a:moveTo>
                  <a:pt x="9147" y="13526"/>
                </a:moveTo>
                <a:cubicBezTo>
                  <a:pt x="9166" y="13516"/>
                  <a:pt x="9185" y="13488"/>
                  <a:pt x="9195" y="13488"/>
                </a:cubicBezTo>
                <a:cubicBezTo>
                  <a:pt x="9214" y="13488"/>
                  <a:pt x="9233" y="13516"/>
                  <a:pt x="9252" y="13535"/>
                </a:cubicBezTo>
                <a:cubicBezTo>
                  <a:pt x="9223" y="13554"/>
                  <a:pt x="9204" y="13583"/>
                  <a:pt x="9195" y="13573"/>
                </a:cubicBezTo>
                <a:cubicBezTo>
                  <a:pt x="9176" y="13573"/>
                  <a:pt x="9166" y="13545"/>
                  <a:pt x="9147" y="13526"/>
                </a:cubicBezTo>
                <a:close/>
                <a:moveTo>
                  <a:pt x="9442" y="13497"/>
                </a:moveTo>
                <a:cubicBezTo>
                  <a:pt x="9375" y="13545"/>
                  <a:pt x="9347" y="13507"/>
                  <a:pt x="9318" y="13450"/>
                </a:cubicBezTo>
                <a:cubicBezTo>
                  <a:pt x="9394" y="13440"/>
                  <a:pt x="9394" y="13440"/>
                  <a:pt x="9442" y="13497"/>
                </a:cubicBezTo>
                <a:close/>
                <a:moveTo>
                  <a:pt x="9812" y="15625"/>
                </a:moveTo>
                <a:cubicBezTo>
                  <a:pt x="9831" y="15654"/>
                  <a:pt x="9860" y="15673"/>
                  <a:pt x="9860" y="15692"/>
                </a:cubicBezTo>
                <a:cubicBezTo>
                  <a:pt x="9860" y="15701"/>
                  <a:pt x="9831" y="15730"/>
                  <a:pt x="9812" y="15730"/>
                </a:cubicBezTo>
                <a:cubicBezTo>
                  <a:pt x="9803" y="15730"/>
                  <a:pt x="9774" y="15711"/>
                  <a:pt x="9765" y="15692"/>
                </a:cubicBezTo>
                <a:cubicBezTo>
                  <a:pt x="9765" y="15673"/>
                  <a:pt x="9793" y="15654"/>
                  <a:pt x="9812" y="15625"/>
                </a:cubicBezTo>
                <a:close/>
                <a:moveTo>
                  <a:pt x="6364" y="13402"/>
                </a:moveTo>
                <a:cubicBezTo>
                  <a:pt x="6421" y="13393"/>
                  <a:pt x="6431" y="13431"/>
                  <a:pt x="6421" y="13478"/>
                </a:cubicBezTo>
                <a:cubicBezTo>
                  <a:pt x="6383" y="13488"/>
                  <a:pt x="6345" y="13497"/>
                  <a:pt x="6326" y="13440"/>
                </a:cubicBezTo>
                <a:cubicBezTo>
                  <a:pt x="6326" y="13431"/>
                  <a:pt x="6345" y="13402"/>
                  <a:pt x="6364" y="13402"/>
                </a:cubicBezTo>
                <a:close/>
                <a:moveTo>
                  <a:pt x="9347" y="15730"/>
                </a:moveTo>
                <a:cubicBezTo>
                  <a:pt x="9366" y="15720"/>
                  <a:pt x="9375" y="15692"/>
                  <a:pt x="9394" y="15692"/>
                </a:cubicBezTo>
                <a:cubicBezTo>
                  <a:pt x="9413" y="15692"/>
                  <a:pt x="9442" y="15711"/>
                  <a:pt x="9451" y="15730"/>
                </a:cubicBezTo>
                <a:cubicBezTo>
                  <a:pt x="9451" y="15739"/>
                  <a:pt x="9432" y="15767"/>
                  <a:pt x="9413" y="15796"/>
                </a:cubicBezTo>
                <a:cubicBezTo>
                  <a:pt x="9385" y="15767"/>
                  <a:pt x="9366" y="15749"/>
                  <a:pt x="9347" y="15730"/>
                </a:cubicBezTo>
                <a:close/>
                <a:moveTo>
                  <a:pt x="5044" y="16033"/>
                </a:moveTo>
                <a:cubicBezTo>
                  <a:pt x="4959" y="16005"/>
                  <a:pt x="4949" y="15967"/>
                  <a:pt x="4968" y="15929"/>
                </a:cubicBezTo>
                <a:cubicBezTo>
                  <a:pt x="4978" y="15919"/>
                  <a:pt x="5016" y="15910"/>
                  <a:pt x="5016" y="15919"/>
                </a:cubicBezTo>
                <a:cubicBezTo>
                  <a:pt x="5035" y="15948"/>
                  <a:pt x="5035" y="15976"/>
                  <a:pt x="5044" y="16033"/>
                </a:cubicBezTo>
                <a:close/>
                <a:moveTo>
                  <a:pt x="7799" y="18607"/>
                </a:moveTo>
                <a:cubicBezTo>
                  <a:pt x="7827" y="18664"/>
                  <a:pt x="7808" y="18693"/>
                  <a:pt x="7751" y="18721"/>
                </a:cubicBezTo>
                <a:cubicBezTo>
                  <a:pt x="7704" y="18674"/>
                  <a:pt x="7704" y="18636"/>
                  <a:pt x="7751" y="18607"/>
                </a:cubicBezTo>
                <a:cubicBezTo>
                  <a:pt x="7770" y="18598"/>
                  <a:pt x="7789" y="18607"/>
                  <a:pt x="7799" y="18607"/>
                </a:cubicBezTo>
                <a:close/>
                <a:moveTo>
                  <a:pt x="7694" y="16841"/>
                </a:moveTo>
                <a:cubicBezTo>
                  <a:pt x="7694" y="16841"/>
                  <a:pt x="7675" y="16860"/>
                  <a:pt x="7675" y="16860"/>
                </a:cubicBezTo>
                <a:cubicBezTo>
                  <a:pt x="7647" y="16841"/>
                  <a:pt x="7618" y="16822"/>
                  <a:pt x="7590" y="16803"/>
                </a:cubicBezTo>
                <a:cubicBezTo>
                  <a:pt x="7609" y="16784"/>
                  <a:pt x="7618" y="16774"/>
                  <a:pt x="7637" y="16755"/>
                </a:cubicBezTo>
                <a:cubicBezTo>
                  <a:pt x="7656" y="16784"/>
                  <a:pt x="7675" y="16812"/>
                  <a:pt x="7694" y="16841"/>
                </a:cubicBezTo>
                <a:close/>
                <a:moveTo>
                  <a:pt x="10648" y="13317"/>
                </a:moveTo>
                <a:cubicBezTo>
                  <a:pt x="10686" y="13364"/>
                  <a:pt x="10705" y="13393"/>
                  <a:pt x="10734" y="13440"/>
                </a:cubicBezTo>
                <a:cubicBezTo>
                  <a:pt x="10620" y="13459"/>
                  <a:pt x="10629" y="13402"/>
                  <a:pt x="10648" y="13317"/>
                </a:cubicBezTo>
                <a:close/>
                <a:moveTo>
                  <a:pt x="7514" y="18626"/>
                </a:moveTo>
                <a:cubicBezTo>
                  <a:pt x="7495" y="18588"/>
                  <a:pt x="7476" y="18569"/>
                  <a:pt x="7476" y="18541"/>
                </a:cubicBezTo>
                <a:cubicBezTo>
                  <a:pt x="7476" y="18531"/>
                  <a:pt x="7504" y="18512"/>
                  <a:pt x="7523" y="18503"/>
                </a:cubicBezTo>
                <a:cubicBezTo>
                  <a:pt x="7533" y="18522"/>
                  <a:pt x="7552" y="18541"/>
                  <a:pt x="7561" y="18560"/>
                </a:cubicBezTo>
                <a:cubicBezTo>
                  <a:pt x="7561" y="18579"/>
                  <a:pt x="7542" y="18588"/>
                  <a:pt x="7514" y="18626"/>
                </a:cubicBezTo>
                <a:close/>
                <a:moveTo>
                  <a:pt x="9024" y="19291"/>
                </a:moveTo>
                <a:cubicBezTo>
                  <a:pt x="9014" y="19301"/>
                  <a:pt x="8986" y="19310"/>
                  <a:pt x="8976" y="19310"/>
                </a:cubicBezTo>
                <a:cubicBezTo>
                  <a:pt x="8929" y="19282"/>
                  <a:pt x="8938" y="19244"/>
                  <a:pt x="8967" y="19196"/>
                </a:cubicBezTo>
                <a:cubicBezTo>
                  <a:pt x="9024" y="19215"/>
                  <a:pt x="9052" y="19244"/>
                  <a:pt x="9024" y="19291"/>
                </a:cubicBezTo>
                <a:close/>
                <a:moveTo>
                  <a:pt x="4854" y="16508"/>
                </a:moveTo>
                <a:cubicBezTo>
                  <a:pt x="4911" y="16518"/>
                  <a:pt x="4911" y="16556"/>
                  <a:pt x="4902" y="16594"/>
                </a:cubicBezTo>
                <a:cubicBezTo>
                  <a:pt x="4854" y="16613"/>
                  <a:pt x="4826" y="16594"/>
                  <a:pt x="4816" y="16546"/>
                </a:cubicBezTo>
                <a:cubicBezTo>
                  <a:pt x="4816" y="16527"/>
                  <a:pt x="4845" y="16508"/>
                  <a:pt x="4854" y="16508"/>
                </a:cubicBezTo>
                <a:close/>
                <a:moveTo>
                  <a:pt x="9062" y="13222"/>
                </a:moveTo>
                <a:cubicBezTo>
                  <a:pt x="9062" y="13212"/>
                  <a:pt x="9081" y="13193"/>
                  <a:pt x="9100" y="13155"/>
                </a:cubicBezTo>
                <a:cubicBezTo>
                  <a:pt x="9128" y="13193"/>
                  <a:pt x="9147" y="13222"/>
                  <a:pt x="9147" y="13241"/>
                </a:cubicBezTo>
                <a:cubicBezTo>
                  <a:pt x="9157" y="13250"/>
                  <a:pt x="9109" y="13279"/>
                  <a:pt x="9100" y="13279"/>
                </a:cubicBezTo>
                <a:cubicBezTo>
                  <a:pt x="9081" y="13279"/>
                  <a:pt x="9062" y="13241"/>
                  <a:pt x="9062" y="13222"/>
                </a:cubicBezTo>
                <a:close/>
                <a:moveTo>
                  <a:pt x="6336" y="19567"/>
                </a:moveTo>
                <a:cubicBezTo>
                  <a:pt x="6345" y="19605"/>
                  <a:pt x="6355" y="19652"/>
                  <a:pt x="6364" y="19690"/>
                </a:cubicBezTo>
                <a:cubicBezTo>
                  <a:pt x="6298" y="19671"/>
                  <a:pt x="6260" y="19633"/>
                  <a:pt x="6289" y="19576"/>
                </a:cubicBezTo>
                <a:cubicBezTo>
                  <a:pt x="6307" y="19576"/>
                  <a:pt x="6317" y="19567"/>
                  <a:pt x="6336" y="19567"/>
                </a:cubicBezTo>
                <a:close/>
                <a:moveTo>
                  <a:pt x="9404" y="16052"/>
                </a:moveTo>
                <a:cubicBezTo>
                  <a:pt x="9366" y="16071"/>
                  <a:pt x="9347" y="16090"/>
                  <a:pt x="9337" y="16090"/>
                </a:cubicBezTo>
                <a:cubicBezTo>
                  <a:pt x="9318" y="16081"/>
                  <a:pt x="9290" y="16052"/>
                  <a:pt x="9299" y="16033"/>
                </a:cubicBezTo>
                <a:cubicBezTo>
                  <a:pt x="9299" y="16014"/>
                  <a:pt x="9328" y="15995"/>
                  <a:pt x="9347" y="15995"/>
                </a:cubicBezTo>
                <a:cubicBezTo>
                  <a:pt x="9366" y="15995"/>
                  <a:pt x="9375" y="16024"/>
                  <a:pt x="9404" y="16052"/>
                </a:cubicBezTo>
                <a:close/>
                <a:moveTo>
                  <a:pt x="8606" y="18864"/>
                </a:moveTo>
                <a:cubicBezTo>
                  <a:pt x="8625" y="18892"/>
                  <a:pt x="8644" y="18911"/>
                  <a:pt x="8663" y="18940"/>
                </a:cubicBezTo>
                <a:cubicBezTo>
                  <a:pt x="8654" y="18949"/>
                  <a:pt x="8635" y="18968"/>
                  <a:pt x="8616" y="18978"/>
                </a:cubicBezTo>
                <a:cubicBezTo>
                  <a:pt x="8606" y="18940"/>
                  <a:pt x="8587" y="18911"/>
                  <a:pt x="8568" y="18883"/>
                </a:cubicBezTo>
                <a:cubicBezTo>
                  <a:pt x="8578" y="18873"/>
                  <a:pt x="8597" y="18864"/>
                  <a:pt x="8606" y="18864"/>
                </a:cubicBezTo>
                <a:close/>
                <a:moveTo>
                  <a:pt x="10724" y="15815"/>
                </a:moveTo>
                <a:cubicBezTo>
                  <a:pt x="10743" y="15862"/>
                  <a:pt x="10724" y="15891"/>
                  <a:pt x="10629" y="15910"/>
                </a:cubicBezTo>
                <a:cubicBezTo>
                  <a:pt x="10648" y="15862"/>
                  <a:pt x="10658" y="15824"/>
                  <a:pt x="10667" y="15796"/>
                </a:cubicBezTo>
                <a:cubicBezTo>
                  <a:pt x="10686" y="15796"/>
                  <a:pt x="10715" y="15805"/>
                  <a:pt x="10724" y="15815"/>
                </a:cubicBezTo>
                <a:close/>
                <a:moveTo>
                  <a:pt x="7067" y="13174"/>
                </a:moveTo>
                <a:cubicBezTo>
                  <a:pt x="7067" y="13174"/>
                  <a:pt x="7105" y="13155"/>
                  <a:pt x="7124" y="13146"/>
                </a:cubicBezTo>
                <a:cubicBezTo>
                  <a:pt x="7134" y="13184"/>
                  <a:pt x="7143" y="13212"/>
                  <a:pt x="7162" y="13250"/>
                </a:cubicBezTo>
                <a:cubicBezTo>
                  <a:pt x="7143" y="13260"/>
                  <a:pt x="7124" y="13260"/>
                  <a:pt x="7105" y="13269"/>
                </a:cubicBezTo>
                <a:cubicBezTo>
                  <a:pt x="7096" y="13241"/>
                  <a:pt x="7077" y="13212"/>
                  <a:pt x="7067" y="13174"/>
                </a:cubicBezTo>
                <a:close/>
                <a:moveTo>
                  <a:pt x="9119" y="19025"/>
                </a:moveTo>
                <a:cubicBezTo>
                  <a:pt x="9100" y="19006"/>
                  <a:pt x="9081" y="18997"/>
                  <a:pt x="9062" y="18978"/>
                </a:cubicBezTo>
                <a:cubicBezTo>
                  <a:pt x="9081" y="18959"/>
                  <a:pt x="9100" y="18930"/>
                  <a:pt x="9128" y="18902"/>
                </a:cubicBezTo>
                <a:cubicBezTo>
                  <a:pt x="9138" y="18911"/>
                  <a:pt x="9157" y="18930"/>
                  <a:pt x="9176" y="18940"/>
                </a:cubicBezTo>
                <a:cubicBezTo>
                  <a:pt x="9157" y="18968"/>
                  <a:pt x="9138" y="18997"/>
                  <a:pt x="9119" y="19025"/>
                </a:cubicBezTo>
                <a:close/>
                <a:moveTo>
                  <a:pt x="5215" y="16138"/>
                </a:moveTo>
                <a:cubicBezTo>
                  <a:pt x="5168" y="16138"/>
                  <a:pt x="5139" y="16147"/>
                  <a:pt x="5092" y="16147"/>
                </a:cubicBezTo>
                <a:cubicBezTo>
                  <a:pt x="5139" y="16071"/>
                  <a:pt x="5139" y="16071"/>
                  <a:pt x="5215" y="16138"/>
                </a:cubicBezTo>
                <a:close/>
                <a:moveTo>
                  <a:pt x="9356" y="15483"/>
                </a:moveTo>
                <a:cubicBezTo>
                  <a:pt x="9347" y="15464"/>
                  <a:pt x="9375" y="15445"/>
                  <a:pt x="9404" y="15416"/>
                </a:cubicBezTo>
                <a:cubicBezTo>
                  <a:pt x="9423" y="15454"/>
                  <a:pt x="9432" y="15473"/>
                  <a:pt x="9442" y="15492"/>
                </a:cubicBezTo>
                <a:cubicBezTo>
                  <a:pt x="9442" y="15502"/>
                  <a:pt x="9413" y="15530"/>
                  <a:pt x="9404" y="15521"/>
                </a:cubicBezTo>
                <a:cubicBezTo>
                  <a:pt x="9385" y="15521"/>
                  <a:pt x="9356" y="15502"/>
                  <a:pt x="9356" y="15483"/>
                </a:cubicBezTo>
                <a:close/>
                <a:moveTo>
                  <a:pt x="7286" y="14001"/>
                </a:moveTo>
                <a:cubicBezTo>
                  <a:pt x="7257" y="14001"/>
                  <a:pt x="7219" y="13991"/>
                  <a:pt x="7191" y="13991"/>
                </a:cubicBezTo>
                <a:cubicBezTo>
                  <a:pt x="7191" y="13972"/>
                  <a:pt x="7200" y="13953"/>
                  <a:pt x="7200" y="13934"/>
                </a:cubicBezTo>
                <a:cubicBezTo>
                  <a:pt x="7229" y="13944"/>
                  <a:pt x="7257" y="13944"/>
                  <a:pt x="7286" y="13953"/>
                </a:cubicBezTo>
                <a:cubicBezTo>
                  <a:pt x="7286" y="13953"/>
                  <a:pt x="7286" y="13982"/>
                  <a:pt x="7286" y="14001"/>
                </a:cubicBezTo>
                <a:close/>
                <a:moveTo>
                  <a:pt x="10772" y="13963"/>
                </a:moveTo>
                <a:cubicBezTo>
                  <a:pt x="10781" y="13972"/>
                  <a:pt x="10781" y="14001"/>
                  <a:pt x="10772" y="14001"/>
                </a:cubicBezTo>
                <a:cubicBezTo>
                  <a:pt x="10734" y="14039"/>
                  <a:pt x="10696" y="14029"/>
                  <a:pt x="10677" y="13972"/>
                </a:cubicBezTo>
                <a:cubicBezTo>
                  <a:pt x="10705" y="13944"/>
                  <a:pt x="10734" y="13915"/>
                  <a:pt x="10772" y="13963"/>
                </a:cubicBezTo>
                <a:close/>
                <a:moveTo>
                  <a:pt x="9565" y="15511"/>
                </a:moveTo>
                <a:cubicBezTo>
                  <a:pt x="9537" y="15492"/>
                  <a:pt x="9508" y="15483"/>
                  <a:pt x="9508" y="15473"/>
                </a:cubicBezTo>
                <a:cubicBezTo>
                  <a:pt x="9499" y="15454"/>
                  <a:pt x="9518" y="15426"/>
                  <a:pt x="9537" y="15397"/>
                </a:cubicBezTo>
                <a:cubicBezTo>
                  <a:pt x="9565" y="15416"/>
                  <a:pt x="9594" y="15435"/>
                  <a:pt x="9594" y="15454"/>
                </a:cubicBezTo>
                <a:cubicBezTo>
                  <a:pt x="9594" y="15464"/>
                  <a:pt x="9575" y="15492"/>
                  <a:pt x="9565" y="15511"/>
                </a:cubicBezTo>
                <a:close/>
                <a:moveTo>
                  <a:pt x="5880" y="13858"/>
                </a:moveTo>
                <a:cubicBezTo>
                  <a:pt x="5861" y="13858"/>
                  <a:pt x="5842" y="13830"/>
                  <a:pt x="5823" y="13820"/>
                </a:cubicBezTo>
                <a:cubicBezTo>
                  <a:pt x="5833" y="13801"/>
                  <a:pt x="5852" y="13773"/>
                  <a:pt x="5861" y="13773"/>
                </a:cubicBezTo>
                <a:cubicBezTo>
                  <a:pt x="5880" y="13763"/>
                  <a:pt x="5909" y="13782"/>
                  <a:pt x="5937" y="13801"/>
                </a:cubicBezTo>
                <a:cubicBezTo>
                  <a:pt x="5909" y="13830"/>
                  <a:pt x="5899" y="13858"/>
                  <a:pt x="5880" y="13858"/>
                </a:cubicBezTo>
                <a:close/>
                <a:moveTo>
                  <a:pt x="9195" y="13858"/>
                </a:moveTo>
                <a:cubicBezTo>
                  <a:pt x="9195" y="13858"/>
                  <a:pt x="9195" y="13858"/>
                  <a:pt x="9195" y="13858"/>
                </a:cubicBezTo>
                <a:cubicBezTo>
                  <a:pt x="9195" y="13858"/>
                  <a:pt x="9195" y="13858"/>
                  <a:pt x="9195" y="13858"/>
                </a:cubicBezTo>
                <a:close/>
                <a:moveTo>
                  <a:pt x="9195" y="13858"/>
                </a:moveTo>
                <a:cubicBezTo>
                  <a:pt x="9128" y="13896"/>
                  <a:pt x="9090" y="13868"/>
                  <a:pt x="9071" y="13792"/>
                </a:cubicBezTo>
                <a:cubicBezTo>
                  <a:pt x="9147" y="13773"/>
                  <a:pt x="9185" y="13801"/>
                  <a:pt x="9195" y="13858"/>
                </a:cubicBezTo>
                <a:close/>
                <a:moveTo>
                  <a:pt x="9195" y="13858"/>
                </a:moveTo>
                <a:lnTo>
                  <a:pt x="9195" y="13858"/>
                </a:lnTo>
                <a:lnTo>
                  <a:pt x="9195" y="13858"/>
                </a:lnTo>
                <a:cubicBezTo>
                  <a:pt x="9195" y="13858"/>
                  <a:pt x="9195" y="13858"/>
                  <a:pt x="9195" y="13858"/>
                </a:cubicBezTo>
                <a:close/>
                <a:moveTo>
                  <a:pt x="9195" y="13858"/>
                </a:moveTo>
                <a:cubicBezTo>
                  <a:pt x="9252" y="13849"/>
                  <a:pt x="9290" y="13868"/>
                  <a:pt x="9290" y="13944"/>
                </a:cubicBezTo>
                <a:cubicBezTo>
                  <a:pt x="9214" y="13953"/>
                  <a:pt x="9185" y="13934"/>
                  <a:pt x="9195" y="13858"/>
                </a:cubicBezTo>
                <a:close/>
                <a:moveTo>
                  <a:pt x="7694" y="14286"/>
                </a:moveTo>
                <a:cubicBezTo>
                  <a:pt x="7713" y="14276"/>
                  <a:pt x="7723" y="14248"/>
                  <a:pt x="7742" y="14248"/>
                </a:cubicBezTo>
                <a:cubicBezTo>
                  <a:pt x="7751" y="14248"/>
                  <a:pt x="7770" y="14267"/>
                  <a:pt x="7789" y="14286"/>
                </a:cubicBezTo>
                <a:cubicBezTo>
                  <a:pt x="7770" y="14305"/>
                  <a:pt x="7751" y="14333"/>
                  <a:pt x="7742" y="14324"/>
                </a:cubicBezTo>
                <a:cubicBezTo>
                  <a:pt x="7723" y="14324"/>
                  <a:pt x="7713" y="14305"/>
                  <a:pt x="7694" y="14286"/>
                </a:cubicBezTo>
                <a:close/>
                <a:moveTo>
                  <a:pt x="9594" y="15198"/>
                </a:moveTo>
                <a:cubicBezTo>
                  <a:pt x="9613" y="15188"/>
                  <a:pt x="9632" y="15160"/>
                  <a:pt x="9651" y="15160"/>
                </a:cubicBezTo>
                <a:cubicBezTo>
                  <a:pt x="9670" y="15160"/>
                  <a:pt x="9679" y="15188"/>
                  <a:pt x="9708" y="15207"/>
                </a:cubicBezTo>
                <a:cubicBezTo>
                  <a:pt x="9679" y="15236"/>
                  <a:pt x="9660" y="15255"/>
                  <a:pt x="9641" y="15264"/>
                </a:cubicBezTo>
                <a:cubicBezTo>
                  <a:pt x="9622" y="15245"/>
                  <a:pt x="9613" y="15217"/>
                  <a:pt x="9594" y="15198"/>
                </a:cubicBezTo>
                <a:close/>
                <a:moveTo>
                  <a:pt x="10173" y="15264"/>
                </a:moveTo>
                <a:cubicBezTo>
                  <a:pt x="10173" y="15245"/>
                  <a:pt x="10192" y="15226"/>
                  <a:pt x="10211" y="15198"/>
                </a:cubicBezTo>
                <a:cubicBezTo>
                  <a:pt x="10240" y="15226"/>
                  <a:pt x="10249" y="15245"/>
                  <a:pt x="10268" y="15255"/>
                </a:cubicBezTo>
                <a:cubicBezTo>
                  <a:pt x="10249" y="15274"/>
                  <a:pt x="10230" y="15293"/>
                  <a:pt x="10211" y="15293"/>
                </a:cubicBezTo>
                <a:cubicBezTo>
                  <a:pt x="10202" y="15302"/>
                  <a:pt x="10173" y="15274"/>
                  <a:pt x="10173" y="15264"/>
                </a:cubicBezTo>
                <a:close/>
                <a:moveTo>
                  <a:pt x="9480" y="18835"/>
                </a:moveTo>
                <a:cubicBezTo>
                  <a:pt x="9489" y="18835"/>
                  <a:pt x="9508" y="18845"/>
                  <a:pt x="9518" y="18854"/>
                </a:cubicBezTo>
                <a:cubicBezTo>
                  <a:pt x="9527" y="18873"/>
                  <a:pt x="9537" y="18902"/>
                  <a:pt x="9537" y="18921"/>
                </a:cubicBezTo>
                <a:cubicBezTo>
                  <a:pt x="9537" y="18930"/>
                  <a:pt x="9508" y="18940"/>
                  <a:pt x="9499" y="18959"/>
                </a:cubicBezTo>
                <a:cubicBezTo>
                  <a:pt x="9480" y="18940"/>
                  <a:pt x="9451" y="18921"/>
                  <a:pt x="9451" y="18902"/>
                </a:cubicBezTo>
                <a:cubicBezTo>
                  <a:pt x="9451" y="18883"/>
                  <a:pt x="9470" y="18854"/>
                  <a:pt x="9480" y="18835"/>
                </a:cubicBezTo>
                <a:close/>
                <a:moveTo>
                  <a:pt x="6165" y="18959"/>
                </a:moveTo>
                <a:cubicBezTo>
                  <a:pt x="6165" y="18978"/>
                  <a:pt x="6137" y="18997"/>
                  <a:pt x="6108" y="19025"/>
                </a:cubicBezTo>
                <a:cubicBezTo>
                  <a:pt x="6089" y="18997"/>
                  <a:pt x="6070" y="18978"/>
                  <a:pt x="6070" y="18959"/>
                </a:cubicBezTo>
                <a:cubicBezTo>
                  <a:pt x="6080" y="18940"/>
                  <a:pt x="6108" y="18911"/>
                  <a:pt x="6118" y="18921"/>
                </a:cubicBezTo>
                <a:cubicBezTo>
                  <a:pt x="6137" y="18921"/>
                  <a:pt x="6165" y="18949"/>
                  <a:pt x="6165" y="18959"/>
                </a:cubicBezTo>
                <a:close/>
                <a:moveTo>
                  <a:pt x="6374" y="18987"/>
                </a:moveTo>
                <a:cubicBezTo>
                  <a:pt x="6393" y="18997"/>
                  <a:pt x="6412" y="19016"/>
                  <a:pt x="6440" y="19044"/>
                </a:cubicBezTo>
                <a:cubicBezTo>
                  <a:pt x="6402" y="19063"/>
                  <a:pt x="6383" y="19073"/>
                  <a:pt x="6364" y="19082"/>
                </a:cubicBezTo>
                <a:cubicBezTo>
                  <a:pt x="6355" y="19063"/>
                  <a:pt x="6336" y="19044"/>
                  <a:pt x="6336" y="19025"/>
                </a:cubicBezTo>
                <a:cubicBezTo>
                  <a:pt x="6336" y="19016"/>
                  <a:pt x="6364" y="18987"/>
                  <a:pt x="6374" y="18987"/>
                </a:cubicBezTo>
                <a:close/>
                <a:moveTo>
                  <a:pt x="8787" y="19092"/>
                </a:moveTo>
                <a:cubicBezTo>
                  <a:pt x="8777" y="19063"/>
                  <a:pt x="8749" y="19044"/>
                  <a:pt x="8758" y="19025"/>
                </a:cubicBezTo>
                <a:cubicBezTo>
                  <a:pt x="8758" y="19006"/>
                  <a:pt x="8787" y="18997"/>
                  <a:pt x="8806" y="18978"/>
                </a:cubicBezTo>
                <a:cubicBezTo>
                  <a:pt x="8825" y="18997"/>
                  <a:pt x="8844" y="19016"/>
                  <a:pt x="8844" y="19035"/>
                </a:cubicBezTo>
                <a:cubicBezTo>
                  <a:pt x="8844" y="19054"/>
                  <a:pt x="8815" y="19063"/>
                  <a:pt x="8787" y="19092"/>
                </a:cubicBezTo>
                <a:close/>
                <a:moveTo>
                  <a:pt x="5329" y="19035"/>
                </a:moveTo>
                <a:cubicBezTo>
                  <a:pt x="5329" y="19025"/>
                  <a:pt x="5367" y="19025"/>
                  <a:pt x="5386" y="19016"/>
                </a:cubicBezTo>
                <a:lnTo>
                  <a:pt x="5396" y="19120"/>
                </a:lnTo>
                <a:cubicBezTo>
                  <a:pt x="5377" y="19120"/>
                  <a:pt x="5358" y="19120"/>
                  <a:pt x="5339" y="19120"/>
                </a:cubicBezTo>
                <a:cubicBezTo>
                  <a:pt x="5339" y="19092"/>
                  <a:pt x="5329" y="19063"/>
                  <a:pt x="5329" y="19035"/>
                </a:cubicBezTo>
                <a:close/>
                <a:moveTo>
                  <a:pt x="8340" y="19054"/>
                </a:moveTo>
                <a:cubicBezTo>
                  <a:pt x="8321" y="19092"/>
                  <a:pt x="8293" y="19120"/>
                  <a:pt x="8245" y="19092"/>
                </a:cubicBezTo>
                <a:cubicBezTo>
                  <a:pt x="8236" y="19092"/>
                  <a:pt x="8236" y="19054"/>
                  <a:pt x="8236" y="19044"/>
                </a:cubicBezTo>
                <a:cubicBezTo>
                  <a:pt x="8274" y="19006"/>
                  <a:pt x="8302" y="19006"/>
                  <a:pt x="8340" y="19054"/>
                </a:cubicBezTo>
                <a:close/>
                <a:moveTo>
                  <a:pt x="5016" y="16879"/>
                </a:moveTo>
                <a:cubicBezTo>
                  <a:pt x="4997" y="16879"/>
                  <a:pt x="4987" y="16860"/>
                  <a:pt x="4968" y="16850"/>
                </a:cubicBezTo>
                <a:cubicBezTo>
                  <a:pt x="4987" y="16831"/>
                  <a:pt x="4997" y="16803"/>
                  <a:pt x="5016" y="16793"/>
                </a:cubicBezTo>
                <a:cubicBezTo>
                  <a:pt x="5025" y="16793"/>
                  <a:pt x="5044" y="16803"/>
                  <a:pt x="5063" y="16812"/>
                </a:cubicBezTo>
                <a:lnTo>
                  <a:pt x="5082" y="16850"/>
                </a:lnTo>
                <a:cubicBezTo>
                  <a:pt x="5063" y="16860"/>
                  <a:pt x="5035" y="16869"/>
                  <a:pt x="5016" y="16879"/>
                </a:cubicBezTo>
                <a:close/>
                <a:moveTo>
                  <a:pt x="5709" y="16689"/>
                </a:moveTo>
                <a:cubicBezTo>
                  <a:pt x="5728" y="16689"/>
                  <a:pt x="5757" y="16708"/>
                  <a:pt x="5776" y="16717"/>
                </a:cubicBezTo>
                <a:cubicBezTo>
                  <a:pt x="5776" y="16736"/>
                  <a:pt x="5776" y="16755"/>
                  <a:pt x="5776" y="16765"/>
                </a:cubicBezTo>
                <a:cubicBezTo>
                  <a:pt x="5757" y="16774"/>
                  <a:pt x="5738" y="16793"/>
                  <a:pt x="5719" y="16784"/>
                </a:cubicBezTo>
                <a:cubicBezTo>
                  <a:pt x="5700" y="16784"/>
                  <a:pt x="5671" y="16755"/>
                  <a:pt x="5671" y="16746"/>
                </a:cubicBezTo>
                <a:cubicBezTo>
                  <a:pt x="5671" y="16727"/>
                  <a:pt x="5690" y="16698"/>
                  <a:pt x="5709" y="16689"/>
                </a:cubicBezTo>
                <a:close/>
                <a:moveTo>
                  <a:pt x="5624" y="19320"/>
                </a:moveTo>
                <a:cubicBezTo>
                  <a:pt x="5614" y="19301"/>
                  <a:pt x="5595" y="19291"/>
                  <a:pt x="5586" y="19263"/>
                </a:cubicBezTo>
                <a:cubicBezTo>
                  <a:pt x="5586" y="19263"/>
                  <a:pt x="5605" y="19225"/>
                  <a:pt x="5614" y="19234"/>
                </a:cubicBezTo>
                <a:cubicBezTo>
                  <a:pt x="5633" y="19234"/>
                  <a:pt x="5662" y="19253"/>
                  <a:pt x="5690" y="19263"/>
                </a:cubicBezTo>
                <a:cubicBezTo>
                  <a:pt x="5662" y="19291"/>
                  <a:pt x="5643" y="19310"/>
                  <a:pt x="5624" y="19320"/>
                </a:cubicBezTo>
                <a:close/>
                <a:moveTo>
                  <a:pt x="11807" y="12728"/>
                </a:moveTo>
                <a:cubicBezTo>
                  <a:pt x="11835" y="12757"/>
                  <a:pt x="11864" y="12776"/>
                  <a:pt x="11873" y="12804"/>
                </a:cubicBezTo>
                <a:cubicBezTo>
                  <a:pt x="11873" y="12804"/>
                  <a:pt x="11845" y="12842"/>
                  <a:pt x="11835" y="12842"/>
                </a:cubicBezTo>
                <a:cubicBezTo>
                  <a:pt x="11788" y="12833"/>
                  <a:pt x="11778" y="12795"/>
                  <a:pt x="11807" y="12728"/>
                </a:cubicBezTo>
                <a:close/>
                <a:moveTo>
                  <a:pt x="8682" y="16242"/>
                </a:moveTo>
                <a:cubicBezTo>
                  <a:pt x="8701" y="16261"/>
                  <a:pt x="8711" y="16280"/>
                  <a:pt x="8739" y="16309"/>
                </a:cubicBezTo>
                <a:cubicBezTo>
                  <a:pt x="8711" y="16318"/>
                  <a:pt x="8692" y="16328"/>
                  <a:pt x="8673" y="16328"/>
                </a:cubicBezTo>
                <a:cubicBezTo>
                  <a:pt x="8654" y="16328"/>
                  <a:pt x="8635" y="16299"/>
                  <a:pt x="8644" y="16290"/>
                </a:cubicBezTo>
                <a:cubicBezTo>
                  <a:pt x="8644" y="16271"/>
                  <a:pt x="8673" y="16261"/>
                  <a:pt x="8682" y="16242"/>
                </a:cubicBezTo>
                <a:close/>
                <a:moveTo>
                  <a:pt x="4636" y="13963"/>
                </a:moveTo>
                <a:cubicBezTo>
                  <a:pt x="4617" y="13953"/>
                  <a:pt x="4598" y="13934"/>
                  <a:pt x="4598" y="13915"/>
                </a:cubicBezTo>
                <a:cubicBezTo>
                  <a:pt x="4598" y="13906"/>
                  <a:pt x="4617" y="13887"/>
                  <a:pt x="4645" y="13858"/>
                </a:cubicBezTo>
                <a:cubicBezTo>
                  <a:pt x="4655" y="13896"/>
                  <a:pt x="4674" y="13915"/>
                  <a:pt x="4674" y="13934"/>
                </a:cubicBezTo>
                <a:cubicBezTo>
                  <a:pt x="4674" y="13953"/>
                  <a:pt x="4636" y="13972"/>
                  <a:pt x="4636" y="13963"/>
                </a:cubicBezTo>
                <a:close/>
                <a:moveTo>
                  <a:pt x="4208" y="13108"/>
                </a:moveTo>
                <a:cubicBezTo>
                  <a:pt x="4151" y="13117"/>
                  <a:pt x="4123" y="13117"/>
                  <a:pt x="4066" y="13136"/>
                </a:cubicBezTo>
                <a:cubicBezTo>
                  <a:pt x="4104" y="13051"/>
                  <a:pt x="4132" y="13032"/>
                  <a:pt x="4208" y="13108"/>
                </a:cubicBezTo>
                <a:close/>
                <a:moveTo>
                  <a:pt x="11664" y="13193"/>
                </a:moveTo>
                <a:cubicBezTo>
                  <a:pt x="11655" y="13127"/>
                  <a:pt x="11645" y="13089"/>
                  <a:pt x="11636" y="13042"/>
                </a:cubicBezTo>
                <a:cubicBezTo>
                  <a:pt x="11731" y="13098"/>
                  <a:pt x="11731" y="13098"/>
                  <a:pt x="11664" y="13193"/>
                </a:cubicBezTo>
                <a:close/>
                <a:moveTo>
                  <a:pt x="4750" y="15815"/>
                </a:moveTo>
                <a:cubicBezTo>
                  <a:pt x="4750" y="15805"/>
                  <a:pt x="4778" y="15834"/>
                  <a:pt x="4797" y="15853"/>
                </a:cubicBezTo>
                <a:cubicBezTo>
                  <a:pt x="4778" y="15872"/>
                  <a:pt x="4759" y="15891"/>
                  <a:pt x="4740" y="15900"/>
                </a:cubicBezTo>
                <a:cubicBezTo>
                  <a:pt x="4731" y="15900"/>
                  <a:pt x="4702" y="15872"/>
                  <a:pt x="4702" y="15862"/>
                </a:cubicBezTo>
                <a:cubicBezTo>
                  <a:pt x="4712" y="15843"/>
                  <a:pt x="4731" y="15824"/>
                  <a:pt x="4750" y="15815"/>
                </a:cubicBezTo>
                <a:close/>
                <a:moveTo>
                  <a:pt x="4313" y="13193"/>
                </a:moveTo>
                <a:cubicBezTo>
                  <a:pt x="4284" y="13212"/>
                  <a:pt x="4265" y="13231"/>
                  <a:pt x="4246" y="13241"/>
                </a:cubicBezTo>
                <a:cubicBezTo>
                  <a:pt x="4237" y="13241"/>
                  <a:pt x="4199" y="13222"/>
                  <a:pt x="4208" y="13212"/>
                </a:cubicBezTo>
                <a:cubicBezTo>
                  <a:pt x="4208" y="13193"/>
                  <a:pt x="4218" y="13165"/>
                  <a:pt x="4237" y="13155"/>
                </a:cubicBezTo>
                <a:cubicBezTo>
                  <a:pt x="4256" y="13155"/>
                  <a:pt x="4275" y="13174"/>
                  <a:pt x="4313" y="13193"/>
                </a:cubicBezTo>
                <a:close/>
                <a:moveTo>
                  <a:pt x="5348" y="18702"/>
                </a:moveTo>
                <a:cubicBezTo>
                  <a:pt x="5358" y="18721"/>
                  <a:pt x="5329" y="18740"/>
                  <a:pt x="5310" y="18769"/>
                </a:cubicBezTo>
                <a:cubicBezTo>
                  <a:pt x="5291" y="18740"/>
                  <a:pt x="5263" y="18721"/>
                  <a:pt x="5263" y="18712"/>
                </a:cubicBezTo>
                <a:cubicBezTo>
                  <a:pt x="5263" y="18693"/>
                  <a:pt x="5291" y="18664"/>
                  <a:pt x="5301" y="18655"/>
                </a:cubicBezTo>
                <a:cubicBezTo>
                  <a:pt x="5320" y="18655"/>
                  <a:pt x="5348" y="18683"/>
                  <a:pt x="5348" y="18702"/>
                </a:cubicBezTo>
                <a:close/>
                <a:moveTo>
                  <a:pt x="10211" y="13364"/>
                </a:moveTo>
                <a:cubicBezTo>
                  <a:pt x="10230" y="13383"/>
                  <a:pt x="10259" y="13402"/>
                  <a:pt x="10278" y="13421"/>
                </a:cubicBezTo>
                <a:cubicBezTo>
                  <a:pt x="10268" y="13440"/>
                  <a:pt x="10259" y="13450"/>
                  <a:pt x="10249" y="13469"/>
                </a:cubicBezTo>
                <a:cubicBezTo>
                  <a:pt x="10230" y="13450"/>
                  <a:pt x="10202" y="13440"/>
                  <a:pt x="10173" y="13431"/>
                </a:cubicBezTo>
                <a:cubicBezTo>
                  <a:pt x="10183" y="13402"/>
                  <a:pt x="10192" y="13383"/>
                  <a:pt x="10211" y="13364"/>
                </a:cubicBezTo>
                <a:close/>
                <a:moveTo>
                  <a:pt x="5035" y="13507"/>
                </a:moveTo>
                <a:cubicBezTo>
                  <a:pt x="5006" y="13554"/>
                  <a:pt x="4968" y="13564"/>
                  <a:pt x="4940" y="13516"/>
                </a:cubicBezTo>
                <a:cubicBezTo>
                  <a:pt x="4930" y="13516"/>
                  <a:pt x="4940" y="13478"/>
                  <a:pt x="4949" y="13469"/>
                </a:cubicBezTo>
                <a:cubicBezTo>
                  <a:pt x="4997" y="13440"/>
                  <a:pt x="5016" y="13469"/>
                  <a:pt x="5035" y="13507"/>
                </a:cubicBezTo>
                <a:close/>
                <a:moveTo>
                  <a:pt x="6925" y="13516"/>
                </a:moveTo>
                <a:cubicBezTo>
                  <a:pt x="6925" y="13497"/>
                  <a:pt x="6953" y="13478"/>
                  <a:pt x="6963" y="13459"/>
                </a:cubicBezTo>
                <a:cubicBezTo>
                  <a:pt x="6982" y="13478"/>
                  <a:pt x="7010" y="13488"/>
                  <a:pt x="7020" y="13507"/>
                </a:cubicBezTo>
                <a:cubicBezTo>
                  <a:pt x="7020" y="13526"/>
                  <a:pt x="7001" y="13545"/>
                  <a:pt x="6991" y="13564"/>
                </a:cubicBezTo>
                <a:cubicBezTo>
                  <a:pt x="6982" y="13573"/>
                  <a:pt x="6963" y="13583"/>
                  <a:pt x="6953" y="13592"/>
                </a:cubicBezTo>
                <a:cubicBezTo>
                  <a:pt x="6944" y="13564"/>
                  <a:pt x="6925" y="13545"/>
                  <a:pt x="6925" y="13516"/>
                </a:cubicBezTo>
                <a:close/>
                <a:moveTo>
                  <a:pt x="6326" y="15749"/>
                </a:moveTo>
                <a:cubicBezTo>
                  <a:pt x="6289" y="15767"/>
                  <a:pt x="6279" y="15777"/>
                  <a:pt x="6260" y="15777"/>
                </a:cubicBezTo>
                <a:cubicBezTo>
                  <a:pt x="6251" y="15777"/>
                  <a:pt x="6232" y="15777"/>
                  <a:pt x="6203" y="15767"/>
                </a:cubicBezTo>
                <a:cubicBezTo>
                  <a:pt x="6222" y="15739"/>
                  <a:pt x="6232" y="15720"/>
                  <a:pt x="6241" y="15692"/>
                </a:cubicBezTo>
                <a:cubicBezTo>
                  <a:pt x="6260" y="15711"/>
                  <a:pt x="6289" y="15730"/>
                  <a:pt x="6326" y="15749"/>
                </a:cubicBezTo>
                <a:close/>
                <a:moveTo>
                  <a:pt x="5092" y="18702"/>
                </a:moveTo>
                <a:cubicBezTo>
                  <a:pt x="5111" y="18702"/>
                  <a:pt x="5130" y="18731"/>
                  <a:pt x="5168" y="18750"/>
                </a:cubicBezTo>
                <a:cubicBezTo>
                  <a:pt x="5120" y="18769"/>
                  <a:pt x="5101" y="18788"/>
                  <a:pt x="5082" y="18788"/>
                </a:cubicBezTo>
                <a:cubicBezTo>
                  <a:pt x="5063" y="18778"/>
                  <a:pt x="5054" y="18750"/>
                  <a:pt x="5044" y="18731"/>
                </a:cubicBezTo>
                <a:cubicBezTo>
                  <a:pt x="5063" y="18721"/>
                  <a:pt x="5082" y="18702"/>
                  <a:pt x="5092" y="18702"/>
                </a:cubicBezTo>
                <a:close/>
                <a:moveTo>
                  <a:pt x="11664" y="13611"/>
                </a:moveTo>
                <a:cubicBezTo>
                  <a:pt x="11664" y="13592"/>
                  <a:pt x="11683" y="13573"/>
                  <a:pt x="11693" y="13535"/>
                </a:cubicBezTo>
                <a:cubicBezTo>
                  <a:pt x="11731" y="13592"/>
                  <a:pt x="11750" y="13602"/>
                  <a:pt x="11750" y="13621"/>
                </a:cubicBezTo>
                <a:cubicBezTo>
                  <a:pt x="11750" y="13640"/>
                  <a:pt x="11731" y="13659"/>
                  <a:pt x="11712" y="13668"/>
                </a:cubicBezTo>
                <a:cubicBezTo>
                  <a:pt x="11693" y="13649"/>
                  <a:pt x="11674" y="13630"/>
                  <a:pt x="11664" y="13611"/>
                </a:cubicBezTo>
                <a:close/>
                <a:moveTo>
                  <a:pt x="6374" y="15673"/>
                </a:moveTo>
                <a:cubicBezTo>
                  <a:pt x="6355" y="15644"/>
                  <a:pt x="6336" y="15625"/>
                  <a:pt x="6317" y="15616"/>
                </a:cubicBezTo>
                <a:cubicBezTo>
                  <a:pt x="6336" y="15597"/>
                  <a:pt x="6355" y="15587"/>
                  <a:pt x="6374" y="15568"/>
                </a:cubicBezTo>
                <a:cubicBezTo>
                  <a:pt x="6383" y="15587"/>
                  <a:pt x="6402" y="15597"/>
                  <a:pt x="6412" y="15616"/>
                </a:cubicBezTo>
                <a:cubicBezTo>
                  <a:pt x="6412" y="15625"/>
                  <a:pt x="6393" y="15644"/>
                  <a:pt x="6374" y="15673"/>
                </a:cubicBezTo>
                <a:close/>
                <a:moveTo>
                  <a:pt x="8682" y="13763"/>
                </a:moveTo>
                <a:cubicBezTo>
                  <a:pt x="8644" y="13697"/>
                  <a:pt x="8635" y="13678"/>
                  <a:pt x="8625" y="13649"/>
                </a:cubicBezTo>
                <a:cubicBezTo>
                  <a:pt x="8625" y="13640"/>
                  <a:pt x="8654" y="13630"/>
                  <a:pt x="8673" y="13621"/>
                </a:cubicBezTo>
                <a:cubicBezTo>
                  <a:pt x="8682" y="13640"/>
                  <a:pt x="8701" y="13659"/>
                  <a:pt x="8711" y="13687"/>
                </a:cubicBezTo>
                <a:cubicBezTo>
                  <a:pt x="8720" y="13697"/>
                  <a:pt x="8701" y="13725"/>
                  <a:pt x="8682" y="13763"/>
                </a:cubicBezTo>
                <a:close/>
                <a:moveTo>
                  <a:pt x="5054" y="13754"/>
                </a:moveTo>
                <a:cubicBezTo>
                  <a:pt x="5073" y="13744"/>
                  <a:pt x="5082" y="13735"/>
                  <a:pt x="5101" y="13716"/>
                </a:cubicBezTo>
                <a:cubicBezTo>
                  <a:pt x="5120" y="13735"/>
                  <a:pt x="5130" y="13744"/>
                  <a:pt x="5139" y="13763"/>
                </a:cubicBezTo>
                <a:cubicBezTo>
                  <a:pt x="5139" y="13782"/>
                  <a:pt x="5120" y="13801"/>
                  <a:pt x="5111" y="13830"/>
                </a:cubicBezTo>
                <a:cubicBezTo>
                  <a:pt x="5073" y="13782"/>
                  <a:pt x="5063" y="13773"/>
                  <a:pt x="5054" y="13754"/>
                </a:cubicBezTo>
                <a:close/>
                <a:moveTo>
                  <a:pt x="6849" y="13763"/>
                </a:moveTo>
                <a:cubicBezTo>
                  <a:pt x="6849" y="13754"/>
                  <a:pt x="6868" y="13716"/>
                  <a:pt x="6877" y="13716"/>
                </a:cubicBezTo>
                <a:cubicBezTo>
                  <a:pt x="6925" y="13697"/>
                  <a:pt x="6953" y="13725"/>
                  <a:pt x="6953" y="13773"/>
                </a:cubicBezTo>
                <a:cubicBezTo>
                  <a:pt x="6915" y="13811"/>
                  <a:pt x="6877" y="13811"/>
                  <a:pt x="6849" y="13763"/>
                </a:cubicBezTo>
                <a:close/>
                <a:moveTo>
                  <a:pt x="8549" y="13915"/>
                </a:moveTo>
                <a:cubicBezTo>
                  <a:pt x="8530" y="13944"/>
                  <a:pt x="8521" y="13963"/>
                  <a:pt x="8492" y="13982"/>
                </a:cubicBezTo>
                <a:cubicBezTo>
                  <a:pt x="8483" y="13963"/>
                  <a:pt x="8473" y="13944"/>
                  <a:pt x="8454" y="13925"/>
                </a:cubicBezTo>
                <a:cubicBezTo>
                  <a:pt x="8483" y="13915"/>
                  <a:pt x="8511" y="13906"/>
                  <a:pt x="8540" y="13887"/>
                </a:cubicBezTo>
                <a:cubicBezTo>
                  <a:pt x="8540" y="13896"/>
                  <a:pt x="8549" y="13906"/>
                  <a:pt x="8549" y="13915"/>
                </a:cubicBezTo>
                <a:close/>
                <a:moveTo>
                  <a:pt x="5833" y="13982"/>
                </a:moveTo>
                <a:cubicBezTo>
                  <a:pt x="5842" y="13972"/>
                  <a:pt x="5861" y="13953"/>
                  <a:pt x="5880" y="13944"/>
                </a:cubicBezTo>
                <a:cubicBezTo>
                  <a:pt x="5890" y="13944"/>
                  <a:pt x="5909" y="13963"/>
                  <a:pt x="5937" y="13991"/>
                </a:cubicBezTo>
                <a:cubicBezTo>
                  <a:pt x="5899" y="14001"/>
                  <a:pt x="5880" y="14010"/>
                  <a:pt x="5852" y="14020"/>
                </a:cubicBezTo>
                <a:cubicBezTo>
                  <a:pt x="5842" y="14020"/>
                  <a:pt x="5833" y="13991"/>
                  <a:pt x="5833" y="13982"/>
                </a:cubicBezTo>
                <a:close/>
                <a:moveTo>
                  <a:pt x="10259" y="15663"/>
                </a:moveTo>
                <a:cubicBezTo>
                  <a:pt x="10297" y="15692"/>
                  <a:pt x="10325" y="15701"/>
                  <a:pt x="10363" y="15730"/>
                </a:cubicBezTo>
                <a:cubicBezTo>
                  <a:pt x="10354" y="15739"/>
                  <a:pt x="10344" y="15767"/>
                  <a:pt x="10335" y="15767"/>
                </a:cubicBezTo>
                <a:cubicBezTo>
                  <a:pt x="10268" y="15777"/>
                  <a:pt x="10259" y="15730"/>
                  <a:pt x="10259" y="15663"/>
                </a:cubicBezTo>
                <a:close/>
                <a:moveTo>
                  <a:pt x="10363" y="15720"/>
                </a:moveTo>
                <a:cubicBezTo>
                  <a:pt x="10363" y="15720"/>
                  <a:pt x="10363" y="15720"/>
                  <a:pt x="10363" y="15720"/>
                </a:cubicBezTo>
                <a:cubicBezTo>
                  <a:pt x="10363" y="15720"/>
                  <a:pt x="10363" y="15730"/>
                  <a:pt x="10363" y="15730"/>
                </a:cubicBezTo>
                <a:lnTo>
                  <a:pt x="10363" y="15730"/>
                </a:lnTo>
                <a:cubicBezTo>
                  <a:pt x="10363" y="15730"/>
                  <a:pt x="10363" y="15730"/>
                  <a:pt x="10354" y="15730"/>
                </a:cubicBezTo>
                <a:cubicBezTo>
                  <a:pt x="10354" y="15720"/>
                  <a:pt x="10354" y="15720"/>
                  <a:pt x="10363" y="15720"/>
                </a:cubicBezTo>
                <a:close/>
                <a:moveTo>
                  <a:pt x="8938" y="13573"/>
                </a:moveTo>
                <a:cubicBezTo>
                  <a:pt x="8957" y="13564"/>
                  <a:pt x="8976" y="13545"/>
                  <a:pt x="8995" y="13554"/>
                </a:cubicBezTo>
                <a:cubicBezTo>
                  <a:pt x="9014" y="13554"/>
                  <a:pt x="9024" y="13583"/>
                  <a:pt x="9052" y="13611"/>
                </a:cubicBezTo>
                <a:cubicBezTo>
                  <a:pt x="9014" y="13621"/>
                  <a:pt x="8986" y="13640"/>
                  <a:pt x="8976" y="13630"/>
                </a:cubicBezTo>
                <a:cubicBezTo>
                  <a:pt x="8957" y="13621"/>
                  <a:pt x="8948" y="13592"/>
                  <a:pt x="8938" y="13573"/>
                </a:cubicBezTo>
                <a:close/>
                <a:moveTo>
                  <a:pt x="6469" y="14096"/>
                </a:moveTo>
                <a:cubicBezTo>
                  <a:pt x="6459" y="14077"/>
                  <a:pt x="6478" y="14067"/>
                  <a:pt x="6488" y="14048"/>
                </a:cubicBezTo>
                <a:cubicBezTo>
                  <a:pt x="6507" y="14058"/>
                  <a:pt x="6526" y="14067"/>
                  <a:pt x="6535" y="14086"/>
                </a:cubicBezTo>
                <a:cubicBezTo>
                  <a:pt x="6545" y="14086"/>
                  <a:pt x="6526" y="14115"/>
                  <a:pt x="6507" y="14143"/>
                </a:cubicBezTo>
                <a:cubicBezTo>
                  <a:pt x="6488" y="14124"/>
                  <a:pt x="6469" y="14105"/>
                  <a:pt x="6469" y="14096"/>
                </a:cubicBezTo>
                <a:close/>
                <a:moveTo>
                  <a:pt x="5434" y="14162"/>
                </a:moveTo>
                <a:cubicBezTo>
                  <a:pt x="5453" y="14200"/>
                  <a:pt x="5472" y="14219"/>
                  <a:pt x="5472" y="14238"/>
                </a:cubicBezTo>
                <a:cubicBezTo>
                  <a:pt x="5472" y="14248"/>
                  <a:pt x="5443" y="14257"/>
                  <a:pt x="5434" y="14267"/>
                </a:cubicBezTo>
                <a:cubicBezTo>
                  <a:pt x="5415" y="14257"/>
                  <a:pt x="5396" y="14238"/>
                  <a:pt x="5396" y="14219"/>
                </a:cubicBezTo>
                <a:cubicBezTo>
                  <a:pt x="5396" y="14210"/>
                  <a:pt x="5415" y="14191"/>
                  <a:pt x="5434" y="14162"/>
                </a:cubicBezTo>
                <a:close/>
                <a:moveTo>
                  <a:pt x="4218" y="15027"/>
                </a:moveTo>
                <a:cubicBezTo>
                  <a:pt x="4237" y="15027"/>
                  <a:pt x="4256" y="15046"/>
                  <a:pt x="4284" y="15065"/>
                </a:cubicBezTo>
                <a:cubicBezTo>
                  <a:pt x="4265" y="15084"/>
                  <a:pt x="4246" y="15112"/>
                  <a:pt x="4246" y="15112"/>
                </a:cubicBezTo>
                <a:cubicBezTo>
                  <a:pt x="4218" y="15103"/>
                  <a:pt x="4199" y="15093"/>
                  <a:pt x="4189" y="15074"/>
                </a:cubicBezTo>
                <a:cubicBezTo>
                  <a:pt x="4180" y="15065"/>
                  <a:pt x="4208" y="15027"/>
                  <a:pt x="4218" y="15027"/>
                </a:cubicBezTo>
                <a:close/>
                <a:moveTo>
                  <a:pt x="5956" y="10933"/>
                </a:moveTo>
                <a:cubicBezTo>
                  <a:pt x="5956" y="10942"/>
                  <a:pt x="5966" y="10952"/>
                  <a:pt x="5966" y="10971"/>
                </a:cubicBezTo>
                <a:cubicBezTo>
                  <a:pt x="5928" y="10990"/>
                  <a:pt x="5890" y="11018"/>
                  <a:pt x="5852" y="11037"/>
                </a:cubicBezTo>
                <a:cubicBezTo>
                  <a:pt x="5861" y="10971"/>
                  <a:pt x="5890" y="10923"/>
                  <a:pt x="5956" y="10933"/>
                </a:cubicBezTo>
                <a:close/>
                <a:moveTo>
                  <a:pt x="7362" y="18940"/>
                </a:moveTo>
                <a:cubicBezTo>
                  <a:pt x="7314" y="18959"/>
                  <a:pt x="7295" y="18978"/>
                  <a:pt x="7276" y="18968"/>
                </a:cubicBezTo>
                <a:cubicBezTo>
                  <a:pt x="7257" y="18968"/>
                  <a:pt x="7238" y="18940"/>
                  <a:pt x="7229" y="18930"/>
                </a:cubicBezTo>
                <a:cubicBezTo>
                  <a:pt x="7238" y="18911"/>
                  <a:pt x="7257" y="18892"/>
                  <a:pt x="7276" y="18883"/>
                </a:cubicBezTo>
                <a:cubicBezTo>
                  <a:pt x="7286" y="18883"/>
                  <a:pt x="7305" y="18902"/>
                  <a:pt x="7362" y="18940"/>
                </a:cubicBezTo>
                <a:close/>
                <a:moveTo>
                  <a:pt x="4322" y="15957"/>
                </a:moveTo>
                <a:cubicBezTo>
                  <a:pt x="4332" y="15957"/>
                  <a:pt x="4351" y="15976"/>
                  <a:pt x="4370" y="16005"/>
                </a:cubicBezTo>
                <a:cubicBezTo>
                  <a:pt x="4341" y="16014"/>
                  <a:pt x="4313" y="16033"/>
                  <a:pt x="4294" y="16024"/>
                </a:cubicBezTo>
                <a:cubicBezTo>
                  <a:pt x="4284" y="16024"/>
                  <a:pt x="4275" y="15995"/>
                  <a:pt x="4265" y="15986"/>
                </a:cubicBezTo>
                <a:cubicBezTo>
                  <a:pt x="4284" y="15976"/>
                  <a:pt x="4303" y="15957"/>
                  <a:pt x="4322" y="15957"/>
                </a:cubicBezTo>
                <a:close/>
                <a:moveTo>
                  <a:pt x="3933" y="13098"/>
                </a:moveTo>
                <a:cubicBezTo>
                  <a:pt x="3904" y="13117"/>
                  <a:pt x="3876" y="13098"/>
                  <a:pt x="3847" y="13098"/>
                </a:cubicBezTo>
                <a:cubicBezTo>
                  <a:pt x="3866" y="13070"/>
                  <a:pt x="3895" y="13042"/>
                  <a:pt x="3914" y="13023"/>
                </a:cubicBezTo>
                <a:cubicBezTo>
                  <a:pt x="3971" y="13051"/>
                  <a:pt x="3971" y="13079"/>
                  <a:pt x="3933" y="13098"/>
                </a:cubicBezTo>
                <a:close/>
                <a:moveTo>
                  <a:pt x="3838" y="13098"/>
                </a:moveTo>
                <a:lnTo>
                  <a:pt x="3847" y="13098"/>
                </a:lnTo>
                <a:lnTo>
                  <a:pt x="3838" y="13098"/>
                </a:lnTo>
                <a:cubicBezTo>
                  <a:pt x="3838" y="13098"/>
                  <a:pt x="3838" y="13098"/>
                  <a:pt x="3838" y="13098"/>
                </a:cubicBezTo>
                <a:close/>
                <a:moveTo>
                  <a:pt x="5538" y="13649"/>
                </a:moveTo>
                <a:cubicBezTo>
                  <a:pt x="5481" y="13687"/>
                  <a:pt x="5462" y="13706"/>
                  <a:pt x="5453" y="13706"/>
                </a:cubicBezTo>
                <a:cubicBezTo>
                  <a:pt x="5434" y="13697"/>
                  <a:pt x="5415" y="13678"/>
                  <a:pt x="5396" y="13659"/>
                </a:cubicBezTo>
                <a:cubicBezTo>
                  <a:pt x="5415" y="13640"/>
                  <a:pt x="5434" y="13611"/>
                  <a:pt x="5453" y="13611"/>
                </a:cubicBezTo>
                <a:cubicBezTo>
                  <a:pt x="5472" y="13611"/>
                  <a:pt x="5491" y="13630"/>
                  <a:pt x="5538" y="13649"/>
                </a:cubicBezTo>
                <a:close/>
                <a:moveTo>
                  <a:pt x="5937" y="15654"/>
                </a:moveTo>
                <a:cubicBezTo>
                  <a:pt x="5928" y="15635"/>
                  <a:pt x="5918" y="15616"/>
                  <a:pt x="5918" y="15606"/>
                </a:cubicBezTo>
                <a:cubicBezTo>
                  <a:pt x="5928" y="15587"/>
                  <a:pt x="5947" y="15578"/>
                  <a:pt x="5956" y="15568"/>
                </a:cubicBezTo>
                <a:cubicBezTo>
                  <a:pt x="5966" y="15587"/>
                  <a:pt x="5985" y="15597"/>
                  <a:pt x="5985" y="15616"/>
                </a:cubicBezTo>
                <a:cubicBezTo>
                  <a:pt x="5985" y="15635"/>
                  <a:pt x="5975" y="15663"/>
                  <a:pt x="5975" y="15682"/>
                </a:cubicBezTo>
                <a:cubicBezTo>
                  <a:pt x="5956" y="15673"/>
                  <a:pt x="5947" y="15663"/>
                  <a:pt x="5937" y="15654"/>
                </a:cubicBezTo>
                <a:close/>
                <a:moveTo>
                  <a:pt x="6611" y="13345"/>
                </a:moveTo>
                <a:cubicBezTo>
                  <a:pt x="6611" y="13326"/>
                  <a:pt x="6621" y="13317"/>
                  <a:pt x="6640" y="13288"/>
                </a:cubicBezTo>
                <a:cubicBezTo>
                  <a:pt x="6659" y="13307"/>
                  <a:pt x="6687" y="13326"/>
                  <a:pt x="6687" y="13336"/>
                </a:cubicBezTo>
                <a:cubicBezTo>
                  <a:pt x="6678" y="13355"/>
                  <a:pt x="6659" y="13364"/>
                  <a:pt x="6649" y="13383"/>
                </a:cubicBezTo>
                <a:cubicBezTo>
                  <a:pt x="6630" y="13374"/>
                  <a:pt x="6611" y="13364"/>
                  <a:pt x="6611" y="13345"/>
                </a:cubicBezTo>
                <a:close/>
                <a:moveTo>
                  <a:pt x="9242" y="12937"/>
                </a:moveTo>
                <a:cubicBezTo>
                  <a:pt x="9223" y="12937"/>
                  <a:pt x="9204" y="12918"/>
                  <a:pt x="9185" y="12899"/>
                </a:cubicBezTo>
                <a:cubicBezTo>
                  <a:pt x="9195" y="12890"/>
                  <a:pt x="9204" y="12861"/>
                  <a:pt x="9214" y="12861"/>
                </a:cubicBezTo>
                <a:cubicBezTo>
                  <a:pt x="9233" y="12861"/>
                  <a:pt x="9261" y="12880"/>
                  <a:pt x="9280" y="12890"/>
                </a:cubicBezTo>
                <a:cubicBezTo>
                  <a:pt x="9280" y="12899"/>
                  <a:pt x="9290" y="12909"/>
                  <a:pt x="9299" y="12918"/>
                </a:cubicBezTo>
                <a:cubicBezTo>
                  <a:pt x="9280" y="12928"/>
                  <a:pt x="9261" y="12947"/>
                  <a:pt x="9242" y="12937"/>
                </a:cubicBezTo>
                <a:close/>
                <a:moveTo>
                  <a:pt x="3819" y="19975"/>
                </a:moveTo>
                <a:cubicBezTo>
                  <a:pt x="3847" y="20004"/>
                  <a:pt x="3876" y="20032"/>
                  <a:pt x="3923" y="20061"/>
                </a:cubicBezTo>
                <a:cubicBezTo>
                  <a:pt x="3838" y="20089"/>
                  <a:pt x="3819" y="20051"/>
                  <a:pt x="3790" y="20013"/>
                </a:cubicBezTo>
                <a:cubicBezTo>
                  <a:pt x="3800" y="20004"/>
                  <a:pt x="3809" y="19985"/>
                  <a:pt x="3819" y="19975"/>
                </a:cubicBezTo>
                <a:close/>
                <a:moveTo>
                  <a:pt x="11607" y="15805"/>
                </a:moveTo>
                <a:cubicBezTo>
                  <a:pt x="11617" y="15834"/>
                  <a:pt x="11636" y="15853"/>
                  <a:pt x="11645" y="15881"/>
                </a:cubicBezTo>
                <a:cubicBezTo>
                  <a:pt x="11655" y="15881"/>
                  <a:pt x="11636" y="15900"/>
                  <a:pt x="11626" y="15900"/>
                </a:cubicBezTo>
                <a:cubicBezTo>
                  <a:pt x="11607" y="15881"/>
                  <a:pt x="11588" y="15862"/>
                  <a:pt x="11560" y="15853"/>
                </a:cubicBezTo>
                <a:cubicBezTo>
                  <a:pt x="11579" y="15834"/>
                  <a:pt x="11588" y="15824"/>
                  <a:pt x="11607" y="15805"/>
                </a:cubicBezTo>
                <a:close/>
                <a:moveTo>
                  <a:pt x="4712" y="18664"/>
                </a:moveTo>
                <a:cubicBezTo>
                  <a:pt x="4721" y="18683"/>
                  <a:pt x="4740" y="18693"/>
                  <a:pt x="4750" y="18712"/>
                </a:cubicBezTo>
                <a:cubicBezTo>
                  <a:pt x="4750" y="18721"/>
                  <a:pt x="4731" y="18740"/>
                  <a:pt x="4712" y="18769"/>
                </a:cubicBezTo>
                <a:cubicBezTo>
                  <a:pt x="4693" y="18740"/>
                  <a:pt x="4683" y="18721"/>
                  <a:pt x="4674" y="18693"/>
                </a:cubicBezTo>
                <a:cubicBezTo>
                  <a:pt x="4674" y="18683"/>
                  <a:pt x="4702" y="18674"/>
                  <a:pt x="4712" y="18664"/>
                </a:cubicBezTo>
                <a:close/>
                <a:moveTo>
                  <a:pt x="11161" y="15815"/>
                </a:moveTo>
                <a:cubicBezTo>
                  <a:pt x="11180" y="15834"/>
                  <a:pt x="11190" y="15862"/>
                  <a:pt x="11199" y="15891"/>
                </a:cubicBezTo>
                <a:cubicBezTo>
                  <a:pt x="11190" y="15900"/>
                  <a:pt x="11180" y="15900"/>
                  <a:pt x="11171" y="15910"/>
                </a:cubicBezTo>
                <a:cubicBezTo>
                  <a:pt x="11152" y="15881"/>
                  <a:pt x="11133" y="15862"/>
                  <a:pt x="11114" y="15834"/>
                </a:cubicBezTo>
                <a:cubicBezTo>
                  <a:pt x="11133" y="15824"/>
                  <a:pt x="11152" y="15815"/>
                  <a:pt x="11161" y="15815"/>
                </a:cubicBezTo>
                <a:close/>
                <a:moveTo>
                  <a:pt x="10943" y="16119"/>
                </a:moveTo>
                <a:cubicBezTo>
                  <a:pt x="10962" y="16119"/>
                  <a:pt x="10971" y="16128"/>
                  <a:pt x="10981" y="16138"/>
                </a:cubicBezTo>
                <a:cubicBezTo>
                  <a:pt x="10971" y="16166"/>
                  <a:pt x="10962" y="16185"/>
                  <a:pt x="10943" y="16214"/>
                </a:cubicBezTo>
                <a:cubicBezTo>
                  <a:pt x="10924" y="16204"/>
                  <a:pt x="10914" y="16195"/>
                  <a:pt x="10895" y="16185"/>
                </a:cubicBezTo>
                <a:cubicBezTo>
                  <a:pt x="10914" y="16166"/>
                  <a:pt x="10933" y="16138"/>
                  <a:pt x="10943" y="16119"/>
                </a:cubicBezTo>
                <a:close/>
                <a:moveTo>
                  <a:pt x="8787" y="13412"/>
                </a:moveTo>
                <a:cubicBezTo>
                  <a:pt x="8796" y="13402"/>
                  <a:pt x="8815" y="13393"/>
                  <a:pt x="8834" y="13374"/>
                </a:cubicBezTo>
                <a:cubicBezTo>
                  <a:pt x="8853" y="13402"/>
                  <a:pt x="8872" y="13421"/>
                  <a:pt x="8872" y="13440"/>
                </a:cubicBezTo>
                <a:cubicBezTo>
                  <a:pt x="8872" y="13450"/>
                  <a:pt x="8844" y="13469"/>
                  <a:pt x="8834" y="13478"/>
                </a:cubicBezTo>
                <a:cubicBezTo>
                  <a:pt x="8815" y="13459"/>
                  <a:pt x="8806" y="13431"/>
                  <a:pt x="8787" y="13412"/>
                </a:cubicBezTo>
                <a:close/>
                <a:moveTo>
                  <a:pt x="6668" y="15919"/>
                </a:moveTo>
                <a:cubicBezTo>
                  <a:pt x="6649" y="15910"/>
                  <a:pt x="6630" y="15891"/>
                  <a:pt x="6621" y="15872"/>
                </a:cubicBezTo>
                <a:cubicBezTo>
                  <a:pt x="6621" y="15862"/>
                  <a:pt x="6640" y="15843"/>
                  <a:pt x="6659" y="15815"/>
                </a:cubicBezTo>
                <a:cubicBezTo>
                  <a:pt x="6678" y="15843"/>
                  <a:pt x="6697" y="15862"/>
                  <a:pt x="6697" y="15881"/>
                </a:cubicBezTo>
                <a:cubicBezTo>
                  <a:pt x="6706" y="15891"/>
                  <a:pt x="6678" y="15910"/>
                  <a:pt x="6668" y="15919"/>
                </a:cubicBezTo>
                <a:close/>
                <a:moveTo>
                  <a:pt x="9043" y="14352"/>
                </a:moveTo>
                <a:cubicBezTo>
                  <a:pt x="9043" y="14333"/>
                  <a:pt x="9062" y="14314"/>
                  <a:pt x="9071" y="14276"/>
                </a:cubicBezTo>
                <a:cubicBezTo>
                  <a:pt x="9100" y="14305"/>
                  <a:pt x="9128" y="14314"/>
                  <a:pt x="9128" y="14324"/>
                </a:cubicBezTo>
                <a:cubicBezTo>
                  <a:pt x="9119" y="14343"/>
                  <a:pt x="9109" y="14362"/>
                  <a:pt x="9090" y="14371"/>
                </a:cubicBezTo>
                <a:cubicBezTo>
                  <a:pt x="9081" y="14381"/>
                  <a:pt x="9043" y="14362"/>
                  <a:pt x="9043" y="14352"/>
                </a:cubicBezTo>
                <a:close/>
                <a:moveTo>
                  <a:pt x="7751" y="13868"/>
                </a:moveTo>
                <a:cubicBezTo>
                  <a:pt x="7732" y="13868"/>
                  <a:pt x="7713" y="13849"/>
                  <a:pt x="7694" y="13830"/>
                </a:cubicBezTo>
                <a:cubicBezTo>
                  <a:pt x="7704" y="13820"/>
                  <a:pt x="7713" y="13801"/>
                  <a:pt x="7723" y="13801"/>
                </a:cubicBezTo>
                <a:cubicBezTo>
                  <a:pt x="7742" y="13801"/>
                  <a:pt x="7770" y="13811"/>
                  <a:pt x="7808" y="13820"/>
                </a:cubicBezTo>
                <a:cubicBezTo>
                  <a:pt x="7780" y="13849"/>
                  <a:pt x="7761" y="13877"/>
                  <a:pt x="7751" y="13868"/>
                </a:cubicBezTo>
                <a:close/>
                <a:moveTo>
                  <a:pt x="4313" y="12386"/>
                </a:moveTo>
                <a:cubicBezTo>
                  <a:pt x="4332" y="12415"/>
                  <a:pt x="4341" y="12434"/>
                  <a:pt x="4351" y="12453"/>
                </a:cubicBezTo>
                <a:cubicBezTo>
                  <a:pt x="4351" y="12453"/>
                  <a:pt x="4322" y="12481"/>
                  <a:pt x="4313" y="12481"/>
                </a:cubicBezTo>
                <a:cubicBezTo>
                  <a:pt x="4294" y="12472"/>
                  <a:pt x="4275" y="12453"/>
                  <a:pt x="4275" y="12434"/>
                </a:cubicBezTo>
                <a:cubicBezTo>
                  <a:pt x="4275" y="12424"/>
                  <a:pt x="4294" y="12405"/>
                  <a:pt x="4313" y="12386"/>
                </a:cubicBezTo>
                <a:close/>
                <a:moveTo>
                  <a:pt x="5529" y="16603"/>
                </a:moveTo>
                <a:cubicBezTo>
                  <a:pt x="5538" y="16613"/>
                  <a:pt x="5557" y="16632"/>
                  <a:pt x="5557" y="16651"/>
                </a:cubicBezTo>
                <a:cubicBezTo>
                  <a:pt x="5557" y="16670"/>
                  <a:pt x="5538" y="16679"/>
                  <a:pt x="5510" y="16708"/>
                </a:cubicBezTo>
                <a:cubicBezTo>
                  <a:pt x="5500" y="16670"/>
                  <a:pt x="5481" y="16651"/>
                  <a:pt x="5481" y="16632"/>
                </a:cubicBezTo>
                <a:cubicBezTo>
                  <a:pt x="5481" y="16622"/>
                  <a:pt x="5519" y="16603"/>
                  <a:pt x="5529" y="16603"/>
                </a:cubicBezTo>
                <a:close/>
                <a:moveTo>
                  <a:pt x="6516" y="16385"/>
                </a:moveTo>
                <a:cubicBezTo>
                  <a:pt x="6497" y="16385"/>
                  <a:pt x="6478" y="16366"/>
                  <a:pt x="6459" y="16347"/>
                </a:cubicBezTo>
                <a:cubicBezTo>
                  <a:pt x="6478" y="16337"/>
                  <a:pt x="6488" y="16318"/>
                  <a:pt x="6497" y="16309"/>
                </a:cubicBezTo>
                <a:cubicBezTo>
                  <a:pt x="6516" y="16309"/>
                  <a:pt x="6535" y="16318"/>
                  <a:pt x="6564" y="16328"/>
                </a:cubicBezTo>
                <a:cubicBezTo>
                  <a:pt x="6545" y="16356"/>
                  <a:pt x="6526" y="16385"/>
                  <a:pt x="6516" y="16385"/>
                </a:cubicBezTo>
                <a:close/>
                <a:moveTo>
                  <a:pt x="11864" y="13260"/>
                </a:moveTo>
                <a:cubicBezTo>
                  <a:pt x="11864" y="13250"/>
                  <a:pt x="11873" y="13241"/>
                  <a:pt x="11873" y="13231"/>
                </a:cubicBezTo>
                <a:cubicBezTo>
                  <a:pt x="11911" y="13241"/>
                  <a:pt x="11949" y="13250"/>
                  <a:pt x="11987" y="13260"/>
                </a:cubicBezTo>
                <a:cubicBezTo>
                  <a:pt x="11978" y="13269"/>
                  <a:pt x="11968" y="13288"/>
                  <a:pt x="11968" y="13307"/>
                </a:cubicBezTo>
                <a:cubicBezTo>
                  <a:pt x="11930" y="13288"/>
                  <a:pt x="11902" y="13279"/>
                  <a:pt x="11864" y="13260"/>
                </a:cubicBezTo>
                <a:close/>
                <a:moveTo>
                  <a:pt x="4959" y="16195"/>
                </a:moveTo>
                <a:cubicBezTo>
                  <a:pt x="4921" y="16214"/>
                  <a:pt x="4902" y="16233"/>
                  <a:pt x="4883" y="16233"/>
                </a:cubicBezTo>
                <a:cubicBezTo>
                  <a:pt x="4873" y="16242"/>
                  <a:pt x="4854" y="16214"/>
                  <a:pt x="4854" y="16195"/>
                </a:cubicBezTo>
                <a:cubicBezTo>
                  <a:pt x="4854" y="16185"/>
                  <a:pt x="4883" y="16157"/>
                  <a:pt x="4883" y="16157"/>
                </a:cubicBezTo>
                <a:cubicBezTo>
                  <a:pt x="4911" y="16157"/>
                  <a:pt x="4921" y="16176"/>
                  <a:pt x="4959" y="16195"/>
                </a:cubicBezTo>
                <a:close/>
                <a:moveTo>
                  <a:pt x="10240" y="15112"/>
                </a:moveTo>
                <a:cubicBezTo>
                  <a:pt x="10259" y="15112"/>
                  <a:pt x="10278" y="15103"/>
                  <a:pt x="10287" y="15103"/>
                </a:cubicBezTo>
                <a:cubicBezTo>
                  <a:pt x="10306" y="15103"/>
                  <a:pt x="10316" y="15131"/>
                  <a:pt x="10335" y="15160"/>
                </a:cubicBezTo>
                <a:cubicBezTo>
                  <a:pt x="10297" y="15160"/>
                  <a:pt x="10268" y="15169"/>
                  <a:pt x="10259" y="15160"/>
                </a:cubicBezTo>
                <a:cubicBezTo>
                  <a:pt x="10240" y="15150"/>
                  <a:pt x="10240" y="15131"/>
                  <a:pt x="10240" y="15112"/>
                </a:cubicBezTo>
                <a:close/>
                <a:moveTo>
                  <a:pt x="7485" y="16537"/>
                </a:moveTo>
                <a:cubicBezTo>
                  <a:pt x="7466" y="16546"/>
                  <a:pt x="7447" y="16565"/>
                  <a:pt x="7428" y="16556"/>
                </a:cubicBezTo>
                <a:cubicBezTo>
                  <a:pt x="7409" y="16556"/>
                  <a:pt x="7400" y="16527"/>
                  <a:pt x="7381" y="16518"/>
                </a:cubicBezTo>
                <a:cubicBezTo>
                  <a:pt x="7400" y="16499"/>
                  <a:pt x="7409" y="16480"/>
                  <a:pt x="7438" y="16470"/>
                </a:cubicBezTo>
                <a:cubicBezTo>
                  <a:pt x="7447" y="16470"/>
                  <a:pt x="7466" y="16489"/>
                  <a:pt x="7485" y="16499"/>
                </a:cubicBezTo>
                <a:cubicBezTo>
                  <a:pt x="7485" y="16508"/>
                  <a:pt x="7485" y="16518"/>
                  <a:pt x="7485" y="16537"/>
                </a:cubicBezTo>
                <a:close/>
                <a:moveTo>
                  <a:pt x="4028" y="15540"/>
                </a:moveTo>
                <a:cubicBezTo>
                  <a:pt x="4009" y="15530"/>
                  <a:pt x="3999" y="15530"/>
                  <a:pt x="3980" y="15521"/>
                </a:cubicBezTo>
                <a:lnTo>
                  <a:pt x="4009" y="15445"/>
                </a:lnTo>
                <a:cubicBezTo>
                  <a:pt x="4018" y="15445"/>
                  <a:pt x="4047" y="15454"/>
                  <a:pt x="4047" y="15454"/>
                </a:cubicBezTo>
                <a:cubicBezTo>
                  <a:pt x="4037" y="15483"/>
                  <a:pt x="4037" y="15511"/>
                  <a:pt x="4028" y="15540"/>
                </a:cubicBezTo>
                <a:close/>
                <a:moveTo>
                  <a:pt x="10230" y="13744"/>
                </a:moveTo>
                <a:cubicBezTo>
                  <a:pt x="10249" y="13744"/>
                  <a:pt x="10268" y="13763"/>
                  <a:pt x="10287" y="13773"/>
                </a:cubicBezTo>
                <a:cubicBezTo>
                  <a:pt x="10278" y="13792"/>
                  <a:pt x="10268" y="13801"/>
                  <a:pt x="10249" y="13830"/>
                </a:cubicBezTo>
                <a:cubicBezTo>
                  <a:pt x="10230" y="13801"/>
                  <a:pt x="10211" y="13792"/>
                  <a:pt x="10202" y="13773"/>
                </a:cubicBezTo>
                <a:cubicBezTo>
                  <a:pt x="10202" y="13763"/>
                  <a:pt x="10221" y="13735"/>
                  <a:pt x="10230" y="13744"/>
                </a:cubicBezTo>
                <a:close/>
                <a:moveTo>
                  <a:pt x="12206" y="12928"/>
                </a:moveTo>
                <a:cubicBezTo>
                  <a:pt x="12187" y="12909"/>
                  <a:pt x="12177" y="12890"/>
                  <a:pt x="12158" y="12871"/>
                </a:cubicBezTo>
                <a:cubicBezTo>
                  <a:pt x="12168" y="12861"/>
                  <a:pt x="12187" y="12852"/>
                  <a:pt x="12196" y="12833"/>
                </a:cubicBezTo>
                <a:cubicBezTo>
                  <a:pt x="12215" y="12861"/>
                  <a:pt x="12225" y="12880"/>
                  <a:pt x="12234" y="12899"/>
                </a:cubicBezTo>
                <a:cubicBezTo>
                  <a:pt x="12225" y="12909"/>
                  <a:pt x="12215" y="12918"/>
                  <a:pt x="12206" y="12928"/>
                </a:cubicBezTo>
                <a:close/>
                <a:moveTo>
                  <a:pt x="6982" y="14447"/>
                </a:moveTo>
                <a:cubicBezTo>
                  <a:pt x="7010" y="14466"/>
                  <a:pt x="7039" y="14476"/>
                  <a:pt x="7058" y="14485"/>
                </a:cubicBezTo>
                <a:lnTo>
                  <a:pt x="7039" y="14533"/>
                </a:lnTo>
                <a:cubicBezTo>
                  <a:pt x="7010" y="14514"/>
                  <a:pt x="6991" y="14504"/>
                  <a:pt x="6963" y="14485"/>
                </a:cubicBezTo>
                <a:cubicBezTo>
                  <a:pt x="6963" y="14485"/>
                  <a:pt x="6982" y="14466"/>
                  <a:pt x="6982" y="14447"/>
                </a:cubicBezTo>
                <a:close/>
                <a:moveTo>
                  <a:pt x="9850" y="15900"/>
                </a:moveTo>
                <a:cubicBezTo>
                  <a:pt x="9860" y="15919"/>
                  <a:pt x="9879" y="15929"/>
                  <a:pt x="9879" y="15948"/>
                </a:cubicBezTo>
                <a:cubicBezTo>
                  <a:pt x="9869" y="15957"/>
                  <a:pt x="9850" y="15976"/>
                  <a:pt x="9831" y="15995"/>
                </a:cubicBezTo>
                <a:cubicBezTo>
                  <a:pt x="9822" y="15976"/>
                  <a:pt x="9793" y="15948"/>
                  <a:pt x="9793" y="15948"/>
                </a:cubicBezTo>
                <a:cubicBezTo>
                  <a:pt x="9812" y="15929"/>
                  <a:pt x="9831" y="15919"/>
                  <a:pt x="9850" y="15900"/>
                </a:cubicBezTo>
                <a:close/>
                <a:moveTo>
                  <a:pt x="11911" y="12519"/>
                </a:moveTo>
                <a:cubicBezTo>
                  <a:pt x="11987" y="12548"/>
                  <a:pt x="11959" y="12586"/>
                  <a:pt x="11930" y="12633"/>
                </a:cubicBezTo>
                <a:cubicBezTo>
                  <a:pt x="11883" y="12586"/>
                  <a:pt x="11873" y="12557"/>
                  <a:pt x="11911" y="12519"/>
                </a:cubicBezTo>
                <a:close/>
                <a:moveTo>
                  <a:pt x="7390" y="13735"/>
                </a:moveTo>
                <a:cubicBezTo>
                  <a:pt x="7362" y="13754"/>
                  <a:pt x="7343" y="13773"/>
                  <a:pt x="7333" y="13773"/>
                </a:cubicBezTo>
                <a:cubicBezTo>
                  <a:pt x="7314" y="13773"/>
                  <a:pt x="7305" y="13754"/>
                  <a:pt x="7295" y="13735"/>
                </a:cubicBezTo>
                <a:cubicBezTo>
                  <a:pt x="7305" y="13725"/>
                  <a:pt x="7314" y="13706"/>
                  <a:pt x="7333" y="13706"/>
                </a:cubicBezTo>
                <a:cubicBezTo>
                  <a:pt x="7343" y="13697"/>
                  <a:pt x="7362" y="13716"/>
                  <a:pt x="7390" y="13735"/>
                </a:cubicBezTo>
                <a:close/>
                <a:moveTo>
                  <a:pt x="6868" y="14229"/>
                </a:moveTo>
                <a:cubicBezTo>
                  <a:pt x="6868" y="14248"/>
                  <a:pt x="6849" y="14257"/>
                  <a:pt x="6830" y="14276"/>
                </a:cubicBezTo>
                <a:cubicBezTo>
                  <a:pt x="6820" y="14267"/>
                  <a:pt x="6801" y="14248"/>
                  <a:pt x="6801" y="14238"/>
                </a:cubicBezTo>
                <a:cubicBezTo>
                  <a:pt x="6801" y="14219"/>
                  <a:pt x="6811" y="14210"/>
                  <a:pt x="6820" y="14181"/>
                </a:cubicBezTo>
                <a:cubicBezTo>
                  <a:pt x="6849" y="14200"/>
                  <a:pt x="6868" y="14219"/>
                  <a:pt x="6868" y="14229"/>
                </a:cubicBezTo>
                <a:close/>
                <a:moveTo>
                  <a:pt x="4075" y="15796"/>
                </a:moveTo>
                <a:cubicBezTo>
                  <a:pt x="4075" y="15805"/>
                  <a:pt x="4056" y="15824"/>
                  <a:pt x="4037" y="15853"/>
                </a:cubicBezTo>
                <a:cubicBezTo>
                  <a:pt x="4028" y="15815"/>
                  <a:pt x="4009" y="15805"/>
                  <a:pt x="4009" y="15786"/>
                </a:cubicBezTo>
                <a:cubicBezTo>
                  <a:pt x="4009" y="15777"/>
                  <a:pt x="4037" y="15767"/>
                  <a:pt x="4047" y="15749"/>
                </a:cubicBezTo>
                <a:cubicBezTo>
                  <a:pt x="4056" y="15767"/>
                  <a:pt x="4075" y="15777"/>
                  <a:pt x="4075" y="15796"/>
                </a:cubicBezTo>
                <a:close/>
                <a:moveTo>
                  <a:pt x="5776" y="15805"/>
                </a:moveTo>
                <a:cubicBezTo>
                  <a:pt x="5757" y="15805"/>
                  <a:pt x="5738" y="15777"/>
                  <a:pt x="5738" y="15767"/>
                </a:cubicBezTo>
                <a:cubicBezTo>
                  <a:pt x="5747" y="15749"/>
                  <a:pt x="5766" y="15739"/>
                  <a:pt x="5776" y="15720"/>
                </a:cubicBezTo>
                <a:cubicBezTo>
                  <a:pt x="5785" y="15739"/>
                  <a:pt x="5804" y="15749"/>
                  <a:pt x="5823" y="15767"/>
                </a:cubicBezTo>
                <a:cubicBezTo>
                  <a:pt x="5795" y="15786"/>
                  <a:pt x="5785" y="15805"/>
                  <a:pt x="5776" y="15805"/>
                </a:cubicBezTo>
                <a:close/>
                <a:moveTo>
                  <a:pt x="6621" y="15995"/>
                </a:moveTo>
                <a:lnTo>
                  <a:pt x="6659" y="16024"/>
                </a:lnTo>
                <a:cubicBezTo>
                  <a:pt x="6640" y="16043"/>
                  <a:pt x="6630" y="16071"/>
                  <a:pt x="6611" y="16090"/>
                </a:cubicBezTo>
                <a:cubicBezTo>
                  <a:pt x="6602" y="16081"/>
                  <a:pt x="6592" y="16081"/>
                  <a:pt x="6583" y="16071"/>
                </a:cubicBezTo>
                <a:cubicBezTo>
                  <a:pt x="6592" y="16052"/>
                  <a:pt x="6602" y="16024"/>
                  <a:pt x="6621" y="15995"/>
                </a:cubicBezTo>
                <a:close/>
                <a:moveTo>
                  <a:pt x="9974" y="14105"/>
                </a:moveTo>
                <a:cubicBezTo>
                  <a:pt x="9964" y="14096"/>
                  <a:pt x="9945" y="14086"/>
                  <a:pt x="9936" y="14067"/>
                </a:cubicBezTo>
                <a:cubicBezTo>
                  <a:pt x="9936" y="14058"/>
                  <a:pt x="9955" y="14039"/>
                  <a:pt x="9974" y="14010"/>
                </a:cubicBezTo>
                <a:cubicBezTo>
                  <a:pt x="9993" y="14039"/>
                  <a:pt x="10012" y="14058"/>
                  <a:pt x="10012" y="14067"/>
                </a:cubicBezTo>
                <a:cubicBezTo>
                  <a:pt x="10012" y="14086"/>
                  <a:pt x="9983" y="14096"/>
                  <a:pt x="9974" y="14105"/>
                </a:cubicBezTo>
                <a:close/>
                <a:moveTo>
                  <a:pt x="8435" y="14457"/>
                </a:moveTo>
                <a:cubicBezTo>
                  <a:pt x="8473" y="14476"/>
                  <a:pt x="8502" y="14485"/>
                  <a:pt x="8530" y="14504"/>
                </a:cubicBezTo>
                <a:cubicBezTo>
                  <a:pt x="8464" y="14523"/>
                  <a:pt x="8464" y="14523"/>
                  <a:pt x="8435" y="14457"/>
                </a:cubicBezTo>
                <a:close/>
                <a:moveTo>
                  <a:pt x="4037" y="13687"/>
                </a:moveTo>
                <a:cubicBezTo>
                  <a:pt x="4066" y="13678"/>
                  <a:pt x="4085" y="13678"/>
                  <a:pt x="4113" y="13678"/>
                </a:cubicBezTo>
                <a:cubicBezTo>
                  <a:pt x="4113" y="13687"/>
                  <a:pt x="4123" y="13697"/>
                  <a:pt x="4123" y="13706"/>
                </a:cubicBezTo>
                <a:cubicBezTo>
                  <a:pt x="4104" y="13706"/>
                  <a:pt x="4075" y="13716"/>
                  <a:pt x="4056" y="13716"/>
                </a:cubicBezTo>
                <a:cubicBezTo>
                  <a:pt x="4047" y="13716"/>
                  <a:pt x="4047" y="13697"/>
                  <a:pt x="4037" y="13687"/>
                </a:cubicBezTo>
                <a:close/>
                <a:moveTo>
                  <a:pt x="2195" y="2052"/>
                </a:moveTo>
                <a:cubicBezTo>
                  <a:pt x="2147" y="1862"/>
                  <a:pt x="2090" y="1701"/>
                  <a:pt x="2062" y="1539"/>
                </a:cubicBezTo>
                <a:cubicBezTo>
                  <a:pt x="2033" y="1368"/>
                  <a:pt x="1967" y="1226"/>
                  <a:pt x="1862" y="1102"/>
                </a:cubicBezTo>
                <a:cubicBezTo>
                  <a:pt x="1729" y="922"/>
                  <a:pt x="1549" y="941"/>
                  <a:pt x="1444" y="1131"/>
                </a:cubicBezTo>
                <a:cubicBezTo>
                  <a:pt x="1368" y="1254"/>
                  <a:pt x="1378" y="1454"/>
                  <a:pt x="1454" y="1539"/>
                </a:cubicBezTo>
                <a:cubicBezTo>
                  <a:pt x="1615" y="1710"/>
                  <a:pt x="1777" y="1891"/>
                  <a:pt x="1938" y="2062"/>
                </a:cubicBezTo>
                <a:cubicBezTo>
                  <a:pt x="2043" y="2166"/>
                  <a:pt x="2100" y="2157"/>
                  <a:pt x="2195" y="2052"/>
                </a:cubicBezTo>
                <a:close/>
                <a:moveTo>
                  <a:pt x="1596" y="1492"/>
                </a:moveTo>
                <a:cubicBezTo>
                  <a:pt x="1501" y="1359"/>
                  <a:pt x="1511" y="1254"/>
                  <a:pt x="1634" y="1121"/>
                </a:cubicBezTo>
                <a:cubicBezTo>
                  <a:pt x="1739" y="1140"/>
                  <a:pt x="1786" y="1216"/>
                  <a:pt x="1834" y="1292"/>
                </a:cubicBezTo>
                <a:cubicBezTo>
                  <a:pt x="1938" y="1473"/>
                  <a:pt x="1948" y="1682"/>
                  <a:pt x="2014" y="1891"/>
                </a:cubicBezTo>
                <a:cubicBezTo>
                  <a:pt x="1834" y="1777"/>
                  <a:pt x="1701" y="1644"/>
                  <a:pt x="1596" y="1492"/>
                </a:cubicBezTo>
                <a:close/>
                <a:moveTo>
                  <a:pt x="11598" y="1777"/>
                </a:moveTo>
                <a:cubicBezTo>
                  <a:pt x="11664" y="1796"/>
                  <a:pt x="11702" y="1767"/>
                  <a:pt x="11712" y="1691"/>
                </a:cubicBezTo>
                <a:cubicBezTo>
                  <a:pt x="11721" y="1615"/>
                  <a:pt x="11731" y="1539"/>
                  <a:pt x="11740" y="1463"/>
                </a:cubicBezTo>
                <a:cubicBezTo>
                  <a:pt x="11750" y="1368"/>
                  <a:pt x="11769" y="1273"/>
                  <a:pt x="11778" y="1169"/>
                </a:cubicBezTo>
                <a:cubicBezTo>
                  <a:pt x="11778" y="1169"/>
                  <a:pt x="11769" y="1169"/>
                  <a:pt x="11769" y="1169"/>
                </a:cubicBezTo>
                <a:cubicBezTo>
                  <a:pt x="11769" y="1121"/>
                  <a:pt x="11769" y="1074"/>
                  <a:pt x="11769" y="1026"/>
                </a:cubicBezTo>
                <a:cubicBezTo>
                  <a:pt x="11759" y="893"/>
                  <a:pt x="11674" y="817"/>
                  <a:pt x="11550" y="808"/>
                </a:cubicBezTo>
                <a:cubicBezTo>
                  <a:pt x="11427" y="798"/>
                  <a:pt x="11370" y="865"/>
                  <a:pt x="11342" y="1007"/>
                </a:cubicBezTo>
                <a:cubicBezTo>
                  <a:pt x="11294" y="1235"/>
                  <a:pt x="11342" y="1444"/>
                  <a:pt x="11427" y="1644"/>
                </a:cubicBezTo>
                <a:cubicBezTo>
                  <a:pt x="11455" y="1729"/>
                  <a:pt x="11522" y="1748"/>
                  <a:pt x="11598" y="1777"/>
                </a:cubicBezTo>
                <a:close/>
                <a:moveTo>
                  <a:pt x="11484" y="998"/>
                </a:moveTo>
                <a:cubicBezTo>
                  <a:pt x="11493" y="969"/>
                  <a:pt x="11531" y="950"/>
                  <a:pt x="11560" y="941"/>
                </a:cubicBezTo>
                <a:cubicBezTo>
                  <a:pt x="11569" y="941"/>
                  <a:pt x="11598" y="979"/>
                  <a:pt x="11607" y="1007"/>
                </a:cubicBezTo>
                <a:cubicBezTo>
                  <a:pt x="11655" y="1140"/>
                  <a:pt x="11655" y="1283"/>
                  <a:pt x="11607" y="1416"/>
                </a:cubicBezTo>
                <a:cubicBezTo>
                  <a:pt x="11598" y="1454"/>
                  <a:pt x="11579" y="1492"/>
                  <a:pt x="11560" y="1568"/>
                </a:cubicBezTo>
                <a:cubicBezTo>
                  <a:pt x="11474" y="1406"/>
                  <a:pt x="11446" y="1264"/>
                  <a:pt x="11455" y="1121"/>
                </a:cubicBezTo>
                <a:cubicBezTo>
                  <a:pt x="11455" y="1083"/>
                  <a:pt x="11465" y="1036"/>
                  <a:pt x="11484" y="998"/>
                </a:cubicBezTo>
                <a:close/>
                <a:moveTo>
                  <a:pt x="1891" y="2441"/>
                </a:moveTo>
                <a:cubicBezTo>
                  <a:pt x="1739" y="2280"/>
                  <a:pt x="1368" y="2233"/>
                  <a:pt x="1188" y="2346"/>
                </a:cubicBezTo>
                <a:cubicBezTo>
                  <a:pt x="1169" y="2356"/>
                  <a:pt x="1160" y="2365"/>
                  <a:pt x="1141" y="2384"/>
                </a:cubicBezTo>
                <a:cubicBezTo>
                  <a:pt x="1027" y="2479"/>
                  <a:pt x="1055" y="2631"/>
                  <a:pt x="1188" y="2679"/>
                </a:cubicBezTo>
                <a:cubicBezTo>
                  <a:pt x="1235" y="2698"/>
                  <a:pt x="1292" y="2707"/>
                  <a:pt x="1340" y="2698"/>
                </a:cubicBezTo>
                <a:cubicBezTo>
                  <a:pt x="1511" y="2688"/>
                  <a:pt x="1672" y="2679"/>
                  <a:pt x="1843" y="2660"/>
                </a:cubicBezTo>
                <a:cubicBezTo>
                  <a:pt x="1891" y="2650"/>
                  <a:pt x="1948" y="2622"/>
                  <a:pt x="2043" y="2593"/>
                </a:cubicBezTo>
                <a:cubicBezTo>
                  <a:pt x="1967" y="2517"/>
                  <a:pt x="1929" y="2479"/>
                  <a:pt x="1891" y="2441"/>
                </a:cubicBezTo>
                <a:close/>
                <a:moveTo>
                  <a:pt x="1226" y="2527"/>
                </a:moveTo>
                <a:cubicBezTo>
                  <a:pt x="1330" y="2413"/>
                  <a:pt x="1501" y="2394"/>
                  <a:pt x="1710" y="2489"/>
                </a:cubicBezTo>
                <a:cubicBezTo>
                  <a:pt x="1587" y="2565"/>
                  <a:pt x="1349" y="2593"/>
                  <a:pt x="1226" y="2527"/>
                </a:cubicBezTo>
                <a:close/>
                <a:moveTo>
                  <a:pt x="12519" y="2062"/>
                </a:moveTo>
                <a:cubicBezTo>
                  <a:pt x="12662" y="2081"/>
                  <a:pt x="12804" y="2090"/>
                  <a:pt x="12937" y="2100"/>
                </a:cubicBezTo>
                <a:cubicBezTo>
                  <a:pt x="13080" y="2100"/>
                  <a:pt x="13213" y="2062"/>
                  <a:pt x="13298" y="1995"/>
                </a:cubicBezTo>
                <a:cubicBezTo>
                  <a:pt x="13431" y="1891"/>
                  <a:pt x="13422" y="1767"/>
                  <a:pt x="13289" y="1663"/>
                </a:cubicBezTo>
                <a:cubicBezTo>
                  <a:pt x="13203" y="1606"/>
                  <a:pt x="13108" y="1596"/>
                  <a:pt x="13004" y="1634"/>
                </a:cubicBezTo>
                <a:cubicBezTo>
                  <a:pt x="12918" y="1663"/>
                  <a:pt x="12833" y="1691"/>
                  <a:pt x="12747" y="1739"/>
                </a:cubicBezTo>
                <a:cubicBezTo>
                  <a:pt x="12652" y="1786"/>
                  <a:pt x="12567" y="1853"/>
                  <a:pt x="12481" y="1919"/>
                </a:cubicBezTo>
                <a:cubicBezTo>
                  <a:pt x="12453" y="1938"/>
                  <a:pt x="12434" y="1986"/>
                  <a:pt x="12443" y="2005"/>
                </a:cubicBezTo>
                <a:cubicBezTo>
                  <a:pt x="12453" y="2033"/>
                  <a:pt x="12491" y="2062"/>
                  <a:pt x="12519" y="2062"/>
                </a:cubicBezTo>
                <a:close/>
                <a:moveTo>
                  <a:pt x="13118" y="1739"/>
                </a:moveTo>
                <a:cubicBezTo>
                  <a:pt x="13175" y="1739"/>
                  <a:pt x="13232" y="1758"/>
                  <a:pt x="13251" y="1824"/>
                </a:cubicBezTo>
                <a:cubicBezTo>
                  <a:pt x="13175" y="2005"/>
                  <a:pt x="12937" y="2014"/>
                  <a:pt x="12690" y="1929"/>
                </a:cubicBezTo>
                <a:cubicBezTo>
                  <a:pt x="12823" y="1815"/>
                  <a:pt x="12956" y="1758"/>
                  <a:pt x="13118" y="1739"/>
                </a:cubicBezTo>
                <a:close/>
                <a:moveTo>
                  <a:pt x="12320" y="1511"/>
                </a:moveTo>
                <a:cubicBezTo>
                  <a:pt x="12358" y="1463"/>
                  <a:pt x="12405" y="1416"/>
                  <a:pt x="12443" y="1368"/>
                </a:cubicBezTo>
                <a:cubicBezTo>
                  <a:pt x="12557" y="1235"/>
                  <a:pt x="12700" y="1112"/>
                  <a:pt x="12700" y="922"/>
                </a:cubicBezTo>
                <a:cubicBezTo>
                  <a:pt x="12700" y="817"/>
                  <a:pt x="12709" y="703"/>
                  <a:pt x="12605" y="637"/>
                </a:cubicBezTo>
                <a:cubicBezTo>
                  <a:pt x="12538" y="608"/>
                  <a:pt x="12396" y="684"/>
                  <a:pt x="12329" y="789"/>
                </a:cubicBezTo>
                <a:cubicBezTo>
                  <a:pt x="12225" y="969"/>
                  <a:pt x="12130" y="1159"/>
                  <a:pt x="12139" y="1378"/>
                </a:cubicBezTo>
                <a:cubicBezTo>
                  <a:pt x="12149" y="1425"/>
                  <a:pt x="12130" y="1482"/>
                  <a:pt x="12111" y="1539"/>
                </a:cubicBezTo>
                <a:cubicBezTo>
                  <a:pt x="12244" y="1596"/>
                  <a:pt x="12244" y="1596"/>
                  <a:pt x="12320" y="1511"/>
                </a:cubicBezTo>
                <a:close/>
                <a:moveTo>
                  <a:pt x="12548" y="751"/>
                </a:moveTo>
                <a:cubicBezTo>
                  <a:pt x="12595" y="874"/>
                  <a:pt x="12614" y="988"/>
                  <a:pt x="12529" y="1102"/>
                </a:cubicBezTo>
                <a:cubicBezTo>
                  <a:pt x="12453" y="1197"/>
                  <a:pt x="12377" y="1283"/>
                  <a:pt x="12282" y="1387"/>
                </a:cubicBezTo>
                <a:cubicBezTo>
                  <a:pt x="12225" y="1140"/>
                  <a:pt x="12358" y="836"/>
                  <a:pt x="12548" y="751"/>
                </a:cubicBezTo>
                <a:close/>
                <a:moveTo>
                  <a:pt x="2081" y="5186"/>
                </a:moveTo>
                <a:cubicBezTo>
                  <a:pt x="1986" y="5414"/>
                  <a:pt x="1872" y="5642"/>
                  <a:pt x="1824" y="5889"/>
                </a:cubicBezTo>
                <a:cubicBezTo>
                  <a:pt x="1815" y="5908"/>
                  <a:pt x="1786" y="5918"/>
                  <a:pt x="1758" y="5946"/>
                </a:cubicBezTo>
                <a:cubicBezTo>
                  <a:pt x="1786" y="5690"/>
                  <a:pt x="1891" y="5481"/>
                  <a:pt x="1976" y="5262"/>
                </a:cubicBezTo>
                <a:cubicBezTo>
                  <a:pt x="2052" y="5063"/>
                  <a:pt x="2128" y="4854"/>
                  <a:pt x="2214" y="4655"/>
                </a:cubicBezTo>
                <a:cubicBezTo>
                  <a:pt x="2271" y="4522"/>
                  <a:pt x="2318" y="4379"/>
                  <a:pt x="2385" y="4246"/>
                </a:cubicBezTo>
                <a:cubicBezTo>
                  <a:pt x="2432" y="4142"/>
                  <a:pt x="2489" y="4047"/>
                  <a:pt x="2480" y="3923"/>
                </a:cubicBezTo>
                <a:cubicBezTo>
                  <a:pt x="2480" y="3895"/>
                  <a:pt x="2508" y="3866"/>
                  <a:pt x="2527" y="3809"/>
                </a:cubicBezTo>
                <a:cubicBezTo>
                  <a:pt x="2584" y="3933"/>
                  <a:pt x="2546" y="4028"/>
                  <a:pt x="2518" y="4104"/>
                </a:cubicBezTo>
                <a:cubicBezTo>
                  <a:pt x="2375" y="4465"/>
                  <a:pt x="2242" y="4835"/>
                  <a:pt x="2081" y="5186"/>
                </a:cubicBezTo>
                <a:close/>
                <a:moveTo>
                  <a:pt x="12890" y="5063"/>
                </a:moveTo>
                <a:cubicBezTo>
                  <a:pt x="12880" y="5053"/>
                  <a:pt x="12890" y="5025"/>
                  <a:pt x="12890" y="5006"/>
                </a:cubicBezTo>
                <a:cubicBezTo>
                  <a:pt x="12947" y="4987"/>
                  <a:pt x="12966" y="5025"/>
                  <a:pt x="12985" y="5063"/>
                </a:cubicBezTo>
                <a:cubicBezTo>
                  <a:pt x="13080" y="5253"/>
                  <a:pt x="13175" y="5443"/>
                  <a:pt x="13270" y="5633"/>
                </a:cubicBezTo>
                <a:cubicBezTo>
                  <a:pt x="13289" y="5690"/>
                  <a:pt x="13289" y="5756"/>
                  <a:pt x="13298" y="5813"/>
                </a:cubicBezTo>
                <a:cubicBezTo>
                  <a:pt x="13327" y="5918"/>
                  <a:pt x="13336" y="6022"/>
                  <a:pt x="13374" y="6117"/>
                </a:cubicBezTo>
                <a:cubicBezTo>
                  <a:pt x="13412" y="6241"/>
                  <a:pt x="13384" y="6355"/>
                  <a:pt x="13355" y="6497"/>
                </a:cubicBezTo>
                <a:cubicBezTo>
                  <a:pt x="13327" y="6469"/>
                  <a:pt x="13317" y="6459"/>
                  <a:pt x="13317" y="6450"/>
                </a:cubicBezTo>
                <a:cubicBezTo>
                  <a:pt x="13374" y="6212"/>
                  <a:pt x="13222" y="5994"/>
                  <a:pt x="13222" y="5766"/>
                </a:cubicBezTo>
                <a:cubicBezTo>
                  <a:pt x="13222" y="5699"/>
                  <a:pt x="13175" y="5633"/>
                  <a:pt x="13146" y="5566"/>
                </a:cubicBezTo>
                <a:cubicBezTo>
                  <a:pt x="13061" y="5395"/>
                  <a:pt x="12975" y="5234"/>
                  <a:pt x="12890" y="5063"/>
                </a:cubicBezTo>
                <a:close/>
                <a:moveTo>
                  <a:pt x="11968" y="3306"/>
                </a:moveTo>
                <a:cubicBezTo>
                  <a:pt x="11949" y="3030"/>
                  <a:pt x="11864" y="2745"/>
                  <a:pt x="12016" y="2479"/>
                </a:cubicBezTo>
                <a:cubicBezTo>
                  <a:pt x="12082" y="2365"/>
                  <a:pt x="12101" y="2223"/>
                  <a:pt x="12225" y="2138"/>
                </a:cubicBezTo>
                <a:cubicBezTo>
                  <a:pt x="12253" y="2204"/>
                  <a:pt x="12215" y="2252"/>
                  <a:pt x="12196" y="2299"/>
                </a:cubicBezTo>
                <a:cubicBezTo>
                  <a:pt x="12130" y="2441"/>
                  <a:pt x="12063" y="2584"/>
                  <a:pt x="12006" y="2726"/>
                </a:cubicBezTo>
                <a:cubicBezTo>
                  <a:pt x="11987" y="2774"/>
                  <a:pt x="11987" y="2831"/>
                  <a:pt x="11987" y="2878"/>
                </a:cubicBezTo>
                <a:cubicBezTo>
                  <a:pt x="12016" y="3068"/>
                  <a:pt x="12035" y="3258"/>
                  <a:pt x="12063" y="3439"/>
                </a:cubicBezTo>
                <a:cubicBezTo>
                  <a:pt x="12063" y="3448"/>
                  <a:pt x="12054" y="3448"/>
                  <a:pt x="12044" y="3458"/>
                </a:cubicBezTo>
                <a:cubicBezTo>
                  <a:pt x="11987" y="3429"/>
                  <a:pt x="11978" y="3363"/>
                  <a:pt x="11968" y="3306"/>
                </a:cubicBezTo>
                <a:close/>
                <a:moveTo>
                  <a:pt x="8862" y="3201"/>
                </a:moveTo>
                <a:cubicBezTo>
                  <a:pt x="8853" y="3135"/>
                  <a:pt x="8881" y="3097"/>
                  <a:pt x="8929" y="3116"/>
                </a:cubicBezTo>
                <a:cubicBezTo>
                  <a:pt x="8995" y="3135"/>
                  <a:pt x="9062" y="3116"/>
                  <a:pt x="9128" y="3097"/>
                </a:cubicBezTo>
                <a:cubicBezTo>
                  <a:pt x="9328" y="3049"/>
                  <a:pt x="9537" y="3002"/>
                  <a:pt x="9746" y="2945"/>
                </a:cubicBezTo>
                <a:cubicBezTo>
                  <a:pt x="9803" y="2926"/>
                  <a:pt x="9860" y="2888"/>
                  <a:pt x="9936" y="2850"/>
                </a:cubicBezTo>
                <a:cubicBezTo>
                  <a:pt x="9907" y="2954"/>
                  <a:pt x="9831" y="2992"/>
                  <a:pt x="9746" y="3021"/>
                </a:cubicBezTo>
                <a:cubicBezTo>
                  <a:pt x="9518" y="3078"/>
                  <a:pt x="9290" y="3144"/>
                  <a:pt x="9062" y="3201"/>
                </a:cubicBezTo>
                <a:cubicBezTo>
                  <a:pt x="8995" y="3220"/>
                  <a:pt x="8929" y="3201"/>
                  <a:pt x="8862" y="3201"/>
                </a:cubicBezTo>
                <a:close/>
                <a:moveTo>
                  <a:pt x="2727" y="2166"/>
                </a:moveTo>
                <a:cubicBezTo>
                  <a:pt x="2708" y="2119"/>
                  <a:pt x="2689" y="2081"/>
                  <a:pt x="2774" y="2052"/>
                </a:cubicBezTo>
                <a:cubicBezTo>
                  <a:pt x="2917" y="2432"/>
                  <a:pt x="3230" y="2631"/>
                  <a:pt x="3563" y="2821"/>
                </a:cubicBezTo>
                <a:cubicBezTo>
                  <a:pt x="3506" y="2802"/>
                  <a:pt x="3439" y="2802"/>
                  <a:pt x="3392" y="2774"/>
                </a:cubicBezTo>
                <a:cubicBezTo>
                  <a:pt x="3097" y="2650"/>
                  <a:pt x="2860" y="2470"/>
                  <a:pt x="2727" y="2166"/>
                </a:cubicBezTo>
                <a:close/>
                <a:moveTo>
                  <a:pt x="2537" y="9033"/>
                </a:moveTo>
                <a:cubicBezTo>
                  <a:pt x="2850" y="9062"/>
                  <a:pt x="3145" y="9100"/>
                  <a:pt x="3430" y="9166"/>
                </a:cubicBezTo>
                <a:cubicBezTo>
                  <a:pt x="3306" y="9204"/>
                  <a:pt x="3192" y="9195"/>
                  <a:pt x="3069" y="9157"/>
                </a:cubicBezTo>
                <a:cubicBezTo>
                  <a:pt x="2955" y="9119"/>
                  <a:pt x="2831" y="9128"/>
                  <a:pt x="2708" y="9119"/>
                </a:cubicBezTo>
                <a:cubicBezTo>
                  <a:pt x="2651" y="9119"/>
                  <a:pt x="2584" y="9109"/>
                  <a:pt x="2537" y="9033"/>
                </a:cubicBezTo>
                <a:close/>
                <a:moveTo>
                  <a:pt x="2442" y="3078"/>
                </a:moveTo>
                <a:cubicBezTo>
                  <a:pt x="2385" y="3116"/>
                  <a:pt x="2366" y="3097"/>
                  <a:pt x="2347" y="3059"/>
                </a:cubicBezTo>
                <a:cubicBezTo>
                  <a:pt x="2280" y="2935"/>
                  <a:pt x="2204" y="2821"/>
                  <a:pt x="2128" y="2698"/>
                </a:cubicBezTo>
                <a:cubicBezTo>
                  <a:pt x="2166" y="2641"/>
                  <a:pt x="2214" y="2650"/>
                  <a:pt x="2242" y="2698"/>
                </a:cubicBezTo>
                <a:cubicBezTo>
                  <a:pt x="2309" y="2821"/>
                  <a:pt x="2375" y="2954"/>
                  <a:pt x="2442" y="3078"/>
                </a:cubicBezTo>
                <a:close/>
                <a:moveTo>
                  <a:pt x="1843" y="8701"/>
                </a:moveTo>
                <a:cubicBezTo>
                  <a:pt x="1948" y="8824"/>
                  <a:pt x="2062" y="8948"/>
                  <a:pt x="2176" y="9071"/>
                </a:cubicBezTo>
                <a:cubicBezTo>
                  <a:pt x="2166" y="9081"/>
                  <a:pt x="2157" y="9090"/>
                  <a:pt x="2157" y="9100"/>
                </a:cubicBezTo>
                <a:cubicBezTo>
                  <a:pt x="2128" y="9090"/>
                  <a:pt x="2090" y="9100"/>
                  <a:pt x="2081" y="9081"/>
                </a:cubicBezTo>
                <a:cubicBezTo>
                  <a:pt x="2005" y="8957"/>
                  <a:pt x="1843" y="8881"/>
                  <a:pt x="1843" y="8701"/>
                </a:cubicBezTo>
                <a:close/>
                <a:moveTo>
                  <a:pt x="7381" y="3657"/>
                </a:moveTo>
                <a:cubicBezTo>
                  <a:pt x="7371" y="3562"/>
                  <a:pt x="7352" y="3467"/>
                  <a:pt x="7333" y="3363"/>
                </a:cubicBezTo>
                <a:cubicBezTo>
                  <a:pt x="7362" y="3334"/>
                  <a:pt x="7400" y="3306"/>
                  <a:pt x="7419" y="3382"/>
                </a:cubicBezTo>
                <a:cubicBezTo>
                  <a:pt x="7447" y="3486"/>
                  <a:pt x="7466" y="3600"/>
                  <a:pt x="7485" y="3724"/>
                </a:cubicBezTo>
                <a:cubicBezTo>
                  <a:pt x="7390" y="3743"/>
                  <a:pt x="7381" y="3724"/>
                  <a:pt x="7381" y="3657"/>
                </a:cubicBezTo>
                <a:close/>
                <a:moveTo>
                  <a:pt x="7077" y="3904"/>
                </a:moveTo>
                <a:cubicBezTo>
                  <a:pt x="7058" y="3809"/>
                  <a:pt x="7039" y="3714"/>
                  <a:pt x="7029" y="3619"/>
                </a:cubicBezTo>
                <a:cubicBezTo>
                  <a:pt x="7029" y="3600"/>
                  <a:pt x="7067" y="3581"/>
                  <a:pt x="7115" y="3543"/>
                </a:cubicBezTo>
                <a:cubicBezTo>
                  <a:pt x="7143" y="3676"/>
                  <a:pt x="7162" y="3781"/>
                  <a:pt x="7172" y="3876"/>
                </a:cubicBezTo>
                <a:cubicBezTo>
                  <a:pt x="7181" y="3895"/>
                  <a:pt x="7153" y="3933"/>
                  <a:pt x="7134" y="3942"/>
                </a:cubicBezTo>
                <a:cubicBezTo>
                  <a:pt x="7124" y="3952"/>
                  <a:pt x="7077" y="3923"/>
                  <a:pt x="7077" y="3904"/>
                </a:cubicBezTo>
                <a:close/>
                <a:moveTo>
                  <a:pt x="10306" y="8853"/>
                </a:moveTo>
                <a:cubicBezTo>
                  <a:pt x="10373" y="8862"/>
                  <a:pt x="10439" y="8862"/>
                  <a:pt x="10525" y="8872"/>
                </a:cubicBezTo>
                <a:cubicBezTo>
                  <a:pt x="10411" y="8976"/>
                  <a:pt x="10230" y="8957"/>
                  <a:pt x="10088" y="8805"/>
                </a:cubicBezTo>
                <a:cubicBezTo>
                  <a:pt x="10164" y="8815"/>
                  <a:pt x="10230" y="8843"/>
                  <a:pt x="10306" y="8853"/>
                </a:cubicBezTo>
                <a:close/>
                <a:moveTo>
                  <a:pt x="7400" y="4018"/>
                </a:moveTo>
                <a:cubicBezTo>
                  <a:pt x="7476" y="4170"/>
                  <a:pt x="7523" y="4294"/>
                  <a:pt x="7457" y="4455"/>
                </a:cubicBezTo>
                <a:cubicBezTo>
                  <a:pt x="7371" y="4389"/>
                  <a:pt x="7409" y="4313"/>
                  <a:pt x="7400" y="4246"/>
                </a:cubicBezTo>
                <a:cubicBezTo>
                  <a:pt x="7400" y="4180"/>
                  <a:pt x="7314" y="4123"/>
                  <a:pt x="7400" y="4018"/>
                </a:cubicBezTo>
                <a:close/>
                <a:moveTo>
                  <a:pt x="7808" y="4427"/>
                </a:moveTo>
                <a:cubicBezTo>
                  <a:pt x="7799" y="4294"/>
                  <a:pt x="7799" y="4170"/>
                  <a:pt x="7789" y="4047"/>
                </a:cubicBezTo>
                <a:cubicBezTo>
                  <a:pt x="7894" y="4056"/>
                  <a:pt x="7865" y="4132"/>
                  <a:pt x="7875" y="4189"/>
                </a:cubicBezTo>
                <a:cubicBezTo>
                  <a:pt x="7884" y="4246"/>
                  <a:pt x="7894" y="4313"/>
                  <a:pt x="7894" y="4370"/>
                </a:cubicBezTo>
                <a:cubicBezTo>
                  <a:pt x="7894" y="4427"/>
                  <a:pt x="7865" y="4446"/>
                  <a:pt x="7808" y="4427"/>
                </a:cubicBezTo>
                <a:close/>
                <a:moveTo>
                  <a:pt x="1606" y="7457"/>
                </a:moveTo>
                <a:cubicBezTo>
                  <a:pt x="1625" y="7618"/>
                  <a:pt x="1634" y="7789"/>
                  <a:pt x="1625" y="7988"/>
                </a:cubicBezTo>
                <a:cubicBezTo>
                  <a:pt x="1558" y="7865"/>
                  <a:pt x="1549" y="7590"/>
                  <a:pt x="1606" y="7457"/>
                </a:cubicBezTo>
                <a:close/>
                <a:moveTo>
                  <a:pt x="13374" y="7267"/>
                </a:moveTo>
                <a:cubicBezTo>
                  <a:pt x="13393" y="7124"/>
                  <a:pt x="13412" y="6982"/>
                  <a:pt x="13441" y="6839"/>
                </a:cubicBezTo>
                <a:cubicBezTo>
                  <a:pt x="13450" y="6839"/>
                  <a:pt x="13460" y="6849"/>
                  <a:pt x="13479" y="6849"/>
                </a:cubicBezTo>
                <a:cubicBezTo>
                  <a:pt x="13507" y="7001"/>
                  <a:pt x="13469" y="7134"/>
                  <a:pt x="13412" y="7276"/>
                </a:cubicBezTo>
                <a:cubicBezTo>
                  <a:pt x="13403" y="7276"/>
                  <a:pt x="13393" y="7276"/>
                  <a:pt x="13393" y="7276"/>
                </a:cubicBezTo>
                <a:cubicBezTo>
                  <a:pt x="13384" y="7276"/>
                  <a:pt x="13374" y="7267"/>
                  <a:pt x="13374" y="7267"/>
                </a:cubicBezTo>
                <a:close/>
                <a:moveTo>
                  <a:pt x="1653" y="8159"/>
                </a:moveTo>
                <a:cubicBezTo>
                  <a:pt x="1682" y="8283"/>
                  <a:pt x="1748" y="8406"/>
                  <a:pt x="1720" y="8549"/>
                </a:cubicBezTo>
                <a:cubicBezTo>
                  <a:pt x="1682" y="8425"/>
                  <a:pt x="1587" y="8302"/>
                  <a:pt x="1653" y="8159"/>
                </a:cubicBezTo>
                <a:close/>
                <a:moveTo>
                  <a:pt x="8692" y="4056"/>
                </a:moveTo>
                <a:cubicBezTo>
                  <a:pt x="8673" y="3942"/>
                  <a:pt x="8654" y="3828"/>
                  <a:pt x="8635" y="3714"/>
                </a:cubicBezTo>
                <a:cubicBezTo>
                  <a:pt x="8654" y="3714"/>
                  <a:pt x="8673" y="3714"/>
                  <a:pt x="8692" y="3714"/>
                </a:cubicBezTo>
                <a:cubicBezTo>
                  <a:pt x="8720" y="3819"/>
                  <a:pt x="8787" y="3933"/>
                  <a:pt x="8730" y="4056"/>
                </a:cubicBezTo>
                <a:cubicBezTo>
                  <a:pt x="8711" y="4056"/>
                  <a:pt x="8701" y="4056"/>
                  <a:pt x="8692" y="4056"/>
                </a:cubicBezTo>
                <a:close/>
                <a:moveTo>
                  <a:pt x="6697" y="3942"/>
                </a:moveTo>
                <a:cubicBezTo>
                  <a:pt x="6792" y="4028"/>
                  <a:pt x="6820" y="4132"/>
                  <a:pt x="6801" y="4256"/>
                </a:cubicBezTo>
                <a:cubicBezTo>
                  <a:pt x="6706" y="4180"/>
                  <a:pt x="6668" y="4056"/>
                  <a:pt x="6697" y="3942"/>
                </a:cubicBezTo>
                <a:close/>
                <a:moveTo>
                  <a:pt x="13336" y="7504"/>
                </a:moveTo>
                <a:cubicBezTo>
                  <a:pt x="13403" y="7685"/>
                  <a:pt x="13279" y="7808"/>
                  <a:pt x="13241" y="7960"/>
                </a:cubicBezTo>
                <a:cubicBezTo>
                  <a:pt x="13232" y="7950"/>
                  <a:pt x="13213" y="7950"/>
                  <a:pt x="13203" y="7941"/>
                </a:cubicBezTo>
                <a:cubicBezTo>
                  <a:pt x="13251" y="7798"/>
                  <a:pt x="13289" y="7647"/>
                  <a:pt x="13336" y="7504"/>
                </a:cubicBezTo>
                <a:close/>
                <a:moveTo>
                  <a:pt x="10658" y="2498"/>
                </a:moveTo>
                <a:lnTo>
                  <a:pt x="10629" y="2470"/>
                </a:lnTo>
                <a:cubicBezTo>
                  <a:pt x="10715" y="2384"/>
                  <a:pt x="10791" y="2299"/>
                  <a:pt x="10886" y="2195"/>
                </a:cubicBezTo>
                <a:cubicBezTo>
                  <a:pt x="10914" y="2309"/>
                  <a:pt x="10838" y="2337"/>
                  <a:pt x="10800" y="2384"/>
                </a:cubicBezTo>
                <a:cubicBezTo>
                  <a:pt x="10772" y="2432"/>
                  <a:pt x="10715" y="2460"/>
                  <a:pt x="10658" y="2498"/>
                </a:cubicBezTo>
                <a:close/>
                <a:moveTo>
                  <a:pt x="10591" y="2517"/>
                </a:moveTo>
                <a:cubicBezTo>
                  <a:pt x="10496" y="2612"/>
                  <a:pt x="10401" y="2698"/>
                  <a:pt x="10230" y="2726"/>
                </a:cubicBezTo>
                <a:cubicBezTo>
                  <a:pt x="10335" y="2574"/>
                  <a:pt x="10477" y="2584"/>
                  <a:pt x="10591" y="2517"/>
                </a:cubicBezTo>
                <a:close/>
                <a:moveTo>
                  <a:pt x="6345" y="3914"/>
                </a:moveTo>
                <a:cubicBezTo>
                  <a:pt x="6298" y="3838"/>
                  <a:pt x="6289" y="3752"/>
                  <a:pt x="6289" y="3667"/>
                </a:cubicBezTo>
                <a:cubicBezTo>
                  <a:pt x="6289" y="3648"/>
                  <a:pt x="6326" y="3638"/>
                  <a:pt x="6355" y="3610"/>
                </a:cubicBezTo>
                <a:cubicBezTo>
                  <a:pt x="6355" y="3724"/>
                  <a:pt x="6440" y="3809"/>
                  <a:pt x="6345" y="3914"/>
                </a:cubicBezTo>
                <a:close/>
                <a:moveTo>
                  <a:pt x="7001" y="4674"/>
                </a:moveTo>
                <a:cubicBezTo>
                  <a:pt x="6925" y="4522"/>
                  <a:pt x="6925" y="4522"/>
                  <a:pt x="6953" y="4398"/>
                </a:cubicBezTo>
                <a:cubicBezTo>
                  <a:pt x="7039" y="4455"/>
                  <a:pt x="7058" y="4579"/>
                  <a:pt x="7001" y="4674"/>
                </a:cubicBezTo>
                <a:close/>
                <a:moveTo>
                  <a:pt x="1739" y="6222"/>
                </a:moveTo>
                <a:cubicBezTo>
                  <a:pt x="1758" y="6355"/>
                  <a:pt x="1748" y="6450"/>
                  <a:pt x="1682" y="6535"/>
                </a:cubicBezTo>
                <a:cubicBezTo>
                  <a:pt x="1672" y="6440"/>
                  <a:pt x="1634" y="6336"/>
                  <a:pt x="1739" y="6222"/>
                </a:cubicBezTo>
                <a:close/>
                <a:moveTo>
                  <a:pt x="2508" y="3562"/>
                </a:moveTo>
                <a:cubicBezTo>
                  <a:pt x="2480" y="3458"/>
                  <a:pt x="2404" y="3353"/>
                  <a:pt x="2451" y="3230"/>
                </a:cubicBezTo>
                <a:cubicBezTo>
                  <a:pt x="2527" y="3315"/>
                  <a:pt x="2546" y="3420"/>
                  <a:pt x="2508" y="3562"/>
                </a:cubicBezTo>
                <a:close/>
                <a:moveTo>
                  <a:pt x="5063" y="3239"/>
                </a:moveTo>
                <a:cubicBezTo>
                  <a:pt x="5177" y="3268"/>
                  <a:pt x="5291" y="3287"/>
                  <a:pt x="5424" y="3315"/>
                </a:cubicBezTo>
                <a:cubicBezTo>
                  <a:pt x="5253" y="3372"/>
                  <a:pt x="5196" y="3363"/>
                  <a:pt x="5063" y="3239"/>
                </a:cubicBezTo>
                <a:close/>
                <a:moveTo>
                  <a:pt x="11076" y="2128"/>
                </a:moveTo>
                <a:cubicBezTo>
                  <a:pt x="11066" y="2119"/>
                  <a:pt x="11057" y="2109"/>
                  <a:pt x="11047" y="2100"/>
                </a:cubicBezTo>
                <a:cubicBezTo>
                  <a:pt x="11152" y="1919"/>
                  <a:pt x="11199" y="1872"/>
                  <a:pt x="11313" y="1853"/>
                </a:cubicBezTo>
                <a:cubicBezTo>
                  <a:pt x="11218" y="1957"/>
                  <a:pt x="11142" y="2043"/>
                  <a:pt x="11076" y="2128"/>
                </a:cubicBezTo>
                <a:close/>
                <a:moveTo>
                  <a:pt x="8568" y="3477"/>
                </a:moveTo>
                <a:cubicBezTo>
                  <a:pt x="8511" y="3277"/>
                  <a:pt x="8511" y="3277"/>
                  <a:pt x="8549" y="3201"/>
                </a:cubicBezTo>
                <a:cubicBezTo>
                  <a:pt x="8635" y="3353"/>
                  <a:pt x="8635" y="3401"/>
                  <a:pt x="8568" y="3477"/>
                </a:cubicBezTo>
                <a:close/>
                <a:moveTo>
                  <a:pt x="4674" y="9138"/>
                </a:moveTo>
                <a:lnTo>
                  <a:pt x="5006" y="9138"/>
                </a:lnTo>
                <a:cubicBezTo>
                  <a:pt x="4873" y="9242"/>
                  <a:pt x="4788" y="9242"/>
                  <a:pt x="4674" y="9138"/>
                </a:cubicBezTo>
                <a:close/>
                <a:moveTo>
                  <a:pt x="3724" y="2897"/>
                </a:moveTo>
                <a:cubicBezTo>
                  <a:pt x="3734" y="2888"/>
                  <a:pt x="3743" y="2869"/>
                  <a:pt x="3753" y="2859"/>
                </a:cubicBezTo>
                <a:cubicBezTo>
                  <a:pt x="3828" y="2907"/>
                  <a:pt x="3904" y="2945"/>
                  <a:pt x="3980" y="2992"/>
                </a:cubicBezTo>
                <a:cubicBezTo>
                  <a:pt x="3904" y="3030"/>
                  <a:pt x="3847" y="3002"/>
                  <a:pt x="3800" y="2973"/>
                </a:cubicBezTo>
                <a:cubicBezTo>
                  <a:pt x="3771" y="2954"/>
                  <a:pt x="3743" y="2926"/>
                  <a:pt x="3724" y="2897"/>
                </a:cubicBezTo>
                <a:close/>
                <a:moveTo>
                  <a:pt x="9214" y="3505"/>
                </a:moveTo>
                <a:cubicBezTo>
                  <a:pt x="9214" y="3534"/>
                  <a:pt x="9223" y="3562"/>
                  <a:pt x="9223" y="3610"/>
                </a:cubicBezTo>
                <a:cubicBezTo>
                  <a:pt x="9138" y="3591"/>
                  <a:pt x="9081" y="3515"/>
                  <a:pt x="9100" y="3467"/>
                </a:cubicBezTo>
                <a:cubicBezTo>
                  <a:pt x="9109" y="3448"/>
                  <a:pt x="9138" y="3429"/>
                  <a:pt x="9157" y="3429"/>
                </a:cubicBezTo>
                <a:cubicBezTo>
                  <a:pt x="9176" y="3429"/>
                  <a:pt x="9195" y="3458"/>
                  <a:pt x="9214" y="3467"/>
                </a:cubicBezTo>
                <a:cubicBezTo>
                  <a:pt x="9214" y="3477"/>
                  <a:pt x="9214" y="3486"/>
                  <a:pt x="9214" y="3505"/>
                </a:cubicBezTo>
                <a:close/>
                <a:moveTo>
                  <a:pt x="6640" y="3619"/>
                </a:moveTo>
                <a:cubicBezTo>
                  <a:pt x="6630" y="3515"/>
                  <a:pt x="6573" y="3439"/>
                  <a:pt x="6630" y="3353"/>
                </a:cubicBezTo>
                <a:cubicBezTo>
                  <a:pt x="6716" y="3467"/>
                  <a:pt x="6716" y="3505"/>
                  <a:pt x="6640" y="3619"/>
                </a:cubicBezTo>
                <a:close/>
                <a:moveTo>
                  <a:pt x="1625" y="7058"/>
                </a:moveTo>
                <a:cubicBezTo>
                  <a:pt x="1606" y="6963"/>
                  <a:pt x="1558" y="6858"/>
                  <a:pt x="1625" y="6763"/>
                </a:cubicBezTo>
                <a:cubicBezTo>
                  <a:pt x="1672" y="6839"/>
                  <a:pt x="1672" y="6915"/>
                  <a:pt x="1625" y="7058"/>
                </a:cubicBezTo>
                <a:close/>
                <a:moveTo>
                  <a:pt x="12272" y="3933"/>
                </a:moveTo>
                <a:cubicBezTo>
                  <a:pt x="12282" y="4018"/>
                  <a:pt x="12301" y="4094"/>
                  <a:pt x="12310" y="4199"/>
                </a:cubicBezTo>
                <a:cubicBezTo>
                  <a:pt x="12206" y="4085"/>
                  <a:pt x="12196" y="4056"/>
                  <a:pt x="12272" y="3933"/>
                </a:cubicBezTo>
                <a:close/>
                <a:moveTo>
                  <a:pt x="4474" y="3068"/>
                </a:moveTo>
                <a:cubicBezTo>
                  <a:pt x="4560" y="3087"/>
                  <a:pt x="4645" y="3097"/>
                  <a:pt x="4731" y="3116"/>
                </a:cubicBezTo>
                <a:cubicBezTo>
                  <a:pt x="4731" y="3125"/>
                  <a:pt x="4721" y="3144"/>
                  <a:pt x="4721" y="3154"/>
                </a:cubicBezTo>
                <a:cubicBezTo>
                  <a:pt x="4636" y="3163"/>
                  <a:pt x="4531" y="3192"/>
                  <a:pt x="4474" y="3068"/>
                </a:cubicBezTo>
                <a:close/>
                <a:moveTo>
                  <a:pt x="11190" y="9100"/>
                </a:moveTo>
                <a:cubicBezTo>
                  <a:pt x="11123" y="9081"/>
                  <a:pt x="11057" y="9052"/>
                  <a:pt x="10990" y="9033"/>
                </a:cubicBezTo>
                <a:cubicBezTo>
                  <a:pt x="10990" y="9014"/>
                  <a:pt x="11000" y="9005"/>
                  <a:pt x="11000" y="8986"/>
                </a:cubicBezTo>
                <a:cubicBezTo>
                  <a:pt x="11095" y="8967"/>
                  <a:pt x="11152" y="9014"/>
                  <a:pt x="11190" y="9100"/>
                </a:cubicBezTo>
                <a:close/>
                <a:moveTo>
                  <a:pt x="3933" y="9204"/>
                </a:moveTo>
                <a:lnTo>
                  <a:pt x="4142" y="9252"/>
                </a:lnTo>
                <a:cubicBezTo>
                  <a:pt x="4142" y="9261"/>
                  <a:pt x="4142" y="9280"/>
                  <a:pt x="4132" y="9290"/>
                </a:cubicBezTo>
                <a:cubicBezTo>
                  <a:pt x="4056" y="9318"/>
                  <a:pt x="3990" y="9290"/>
                  <a:pt x="3933" y="9204"/>
                </a:cubicBezTo>
                <a:close/>
                <a:moveTo>
                  <a:pt x="9518" y="3401"/>
                </a:moveTo>
                <a:cubicBezTo>
                  <a:pt x="9470" y="3458"/>
                  <a:pt x="9442" y="3496"/>
                  <a:pt x="9404" y="3543"/>
                </a:cubicBezTo>
                <a:cubicBezTo>
                  <a:pt x="9375" y="3391"/>
                  <a:pt x="9375" y="3391"/>
                  <a:pt x="9518" y="3401"/>
                </a:cubicBezTo>
                <a:close/>
                <a:moveTo>
                  <a:pt x="7761" y="5272"/>
                </a:moveTo>
                <a:cubicBezTo>
                  <a:pt x="7837" y="5310"/>
                  <a:pt x="7827" y="5357"/>
                  <a:pt x="7799" y="5424"/>
                </a:cubicBezTo>
                <a:cubicBezTo>
                  <a:pt x="7713" y="5376"/>
                  <a:pt x="7723" y="5338"/>
                  <a:pt x="7761" y="5272"/>
                </a:cubicBezTo>
                <a:close/>
                <a:moveTo>
                  <a:pt x="8131" y="4588"/>
                </a:moveTo>
                <a:cubicBezTo>
                  <a:pt x="8122" y="4522"/>
                  <a:pt x="8112" y="4465"/>
                  <a:pt x="8103" y="4398"/>
                </a:cubicBezTo>
                <a:cubicBezTo>
                  <a:pt x="8131" y="4398"/>
                  <a:pt x="8169" y="4389"/>
                  <a:pt x="8169" y="4398"/>
                </a:cubicBezTo>
                <a:cubicBezTo>
                  <a:pt x="8198" y="4465"/>
                  <a:pt x="8198" y="4522"/>
                  <a:pt x="8131" y="4588"/>
                </a:cubicBezTo>
                <a:close/>
                <a:moveTo>
                  <a:pt x="8264" y="3961"/>
                </a:moveTo>
                <a:cubicBezTo>
                  <a:pt x="8255" y="3895"/>
                  <a:pt x="8255" y="3847"/>
                  <a:pt x="8255" y="3790"/>
                </a:cubicBezTo>
                <a:cubicBezTo>
                  <a:pt x="8350" y="3876"/>
                  <a:pt x="8350" y="3876"/>
                  <a:pt x="8264" y="3961"/>
                </a:cubicBezTo>
                <a:close/>
                <a:moveTo>
                  <a:pt x="7609" y="3743"/>
                </a:moveTo>
                <a:lnTo>
                  <a:pt x="7609" y="3885"/>
                </a:lnTo>
                <a:cubicBezTo>
                  <a:pt x="7514" y="3847"/>
                  <a:pt x="7504" y="3838"/>
                  <a:pt x="7609" y="3743"/>
                </a:cubicBezTo>
                <a:close/>
                <a:moveTo>
                  <a:pt x="12595" y="4465"/>
                </a:moveTo>
                <a:cubicBezTo>
                  <a:pt x="12605" y="4522"/>
                  <a:pt x="12624" y="4569"/>
                  <a:pt x="12633" y="4626"/>
                </a:cubicBezTo>
                <a:cubicBezTo>
                  <a:pt x="12538" y="4607"/>
                  <a:pt x="12538" y="4607"/>
                  <a:pt x="12595" y="4465"/>
                </a:cubicBezTo>
                <a:close/>
                <a:moveTo>
                  <a:pt x="6440" y="4237"/>
                </a:moveTo>
                <a:cubicBezTo>
                  <a:pt x="6450" y="4208"/>
                  <a:pt x="6469" y="4189"/>
                  <a:pt x="6488" y="4151"/>
                </a:cubicBezTo>
                <a:cubicBezTo>
                  <a:pt x="6516" y="4180"/>
                  <a:pt x="6545" y="4208"/>
                  <a:pt x="6535" y="4218"/>
                </a:cubicBezTo>
                <a:cubicBezTo>
                  <a:pt x="6535" y="4237"/>
                  <a:pt x="6507" y="4256"/>
                  <a:pt x="6488" y="4284"/>
                </a:cubicBezTo>
                <a:cubicBezTo>
                  <a:pt x="6478" y="4265"/>
                  <a:pt x="6440" y="4246"/>
                  <a:pt x="6440" y="4237"/>
                </a:cubicBezTo>
                <a:close/>
                <a:moveTo>
                  <a:pt x="7970" y="3847"/>
                </a:moveTo>
                <a:lnTo>
                  <a:pt x="7970" y="3638"/>
                </a:lnTo>
                <a:cubicBezTo>
                  <a:pt x="8046" y="3733"/>
                  <a:pt x="8046" y="3790"/>
                  <a:pt x="7970" y="3847"/>
                </a:cubicBezTo>
                <a:close/>
                <a:moveTo>
                  <a:pt x="9850" y="3059"/>
                </a:moveTo>
                <a:cubicBezTo>
                  <a:pt x="9898" y="3021"/>
                  <a:pt x="9936" y="3002"/>
                  <a:pt x="9974" y="2973"/>
                </a:cubicBezTo>
                <a:cubicBezTo>
                  <a:pt x="9936" y="3087"/>
                  <a:pt x="9936" y="3087"/>
                  <a:pt x="9850" y="3059"/>
                </a:cubicBezTo>
                <a:close/>
                <a:moveTo>
                  <a:pt x="9736" y="3163"/>
                </a:moveTo>
                <a:cubicBezTo>
                  <a:pt x="9736" y="3173"/>
                  <a:pt x="9708" y="3192"/>
                  <a:pt x="9679" y="3230"/>
                </a:cubicBezTo>
                <a:cubicBezTo>
                  <a:pt x="9660" y="3182"/>
                  <a:pt x="9641" y="3163"/>
                  <a:pt x="9632" y="3135"/>
                </a:cubicBezTo>
                <a:cubicBezTo>
                  <a:pt x="9632" y="3125"/>
                  <a:pt x="9670" y="3106"/>
                  <a:pt x="9679" y="3106"/>
                </a:cubicBezTo>
                <a:cubicBezTo>
                  <a:pt x="9698" y="3116"/>
                  <a:pt x="9727" y="3144"/>
                  <a:pt x="9736" y="3163"/>
                </a:cubicBezTo>
                <a:close/>
                <a:moveTo>
                  <a:pt x="5491" y="3391"/>
                </a:moveTo>
                <a:cubicBezTo>
                  <a:pt x="5491" y="3382"/>
                  <a:pt x="5500" y="3363"/>
                  <a:pt x="5500" y="3353"/>
                </a:cubicBezTo>
                <a:cubicBezTo>
                  <a:pt x="5548" y="3363"/>
                  <a:pt x="5595" y="3372"/>
                  <a:pt x="5652" y="3391"/>
                </a:cubicBezTo>
                <a:cubicBezTo>
                  <a:pt x="5576" y="3467"/>
                  <a:pt x="5529" y="3429"/>
                  <a:pt x="5491" y="3391"/>
                </a:cubicBezTo>
                <a:close/>
                <a:moveTo>
                  <a:pt x="8597" y="4522"/>
                </a:moveTo>
                <a:cubicBezTo>
                  <a:pt x="8606" y="4474"/>
                  <a:pt x="8616" y="4436"/>
                  <a:pt x="8625" y="4408"/>
                </a:cubicBezTo>
                <a:cubicBezTo>
                  <a:pt x="8644" y="4408"/>
                  <a:pt x="8654" y="4417"/>
                  <a:pt x="8673" y="4417"/>
                </a:cubicBezTo>
                <a:cubicBezTo>
                  <a:pt x="8692" y="4465"/>
                  <a:pt x="8682" y="4503"/>
                  <a:pt x="8597" y="4522"/>
                </a:cubicBezTo>
                <a:close/>
                <a:moveTo>
                  <a:pt x="7856" y="4769"/>
                </a:moveTo>
                <a:cubicBezTo>
                  <a:pt x="7884" y="4807"/>
                  <a:pt x="7903" y="4826"/>
                  <a:pt x="7913" y="4845"/>
                </a:cubicBezTo>
                <a:cubicBezTo>
                  <a:pt x="7903" y="4854"/>
                  <a:pt x="7875" y="4883"/>
                  <a:pt x="7856" y="4883"/>
                </a:cubicBezTo>
                <a:cubicBezTo>
                  <a:pt x="7846" y="4883"/>
                  <a:pt x="7818" y="4854"/>
                  <a:pt x="7818" y="4835"/>
                </a:cubicBezTo>
                <a:cubicBezTo>
                  <a:pt x="7808" y="4826"/>
                  <a:pt x="7837" y="4797"/>
                  <a:pt x="7856" y="4769"/>
                </a:cubicBezTo>
                <a:close/>
                <a:moveTo>
                  <a:pt x="7599" y="4930"/>
                </a:moveTo>
                <a:cubicBezTo>
                  <a:pt x="7713" y="4911"/>
                  <a:pt x="7723" y="4949"/>
                  <a:pt x="7685" y="5025"/>
                </a:cubicBezTo>
                <a:cubicBezTo>
                  <a:pt x="7666" y="4997"/>
                  <a:pt x="7637" y="4978"/>
                  <a:pt x="7599" y="4930"/>
                </a:cubicBezTo>
                <a:close/>
                <a:moveTo>
                  <a:pt x="7257" y="4826"/>
                </a:moveTo>
                <a:cubicBezTo>
                  <a:pt x="7314" y="4816"/>
                  <a:pt x="7343" y="4816"/>
                  <a:pt x="7381" y="4807"/>
                </a:cubicBezTo>
                <a:cubicBezTo>
                  <a:pt x="7352" y="4902"/>
                  <a:pt x="7314" y="4902"/>
                  <a:pt x="7257" y="4826"/>
                </a:cubicBezTo>
                <a:close/>
                <a:moveTo>
                  <a:pt x="6042" y="4009"/>
                </a:moveTo>
                <a:cubicBezTo>
                  <a:pt x="6042" y="3952"/>
                  <a:pt x="6051" y="3923"/>
                  <a:pt x="6051" y="3895"/>
                </a:cubicBezTo>
                <a:cubicBezTo>
                  <a:pt x="6137" y="3942"/>
                  <a:pt x="6137" y="3942"/>
                  <a:pt x="6042" y="4009"/>
                </a:cubicBezTo>
                <a:close/>
                <a:moveTo>
                  <a:pt x="8084" y="5443"/>
                </a:moveTo>
                <a:cubicBezTo>
                  <a:pt x="8065" y="5443"/>
                  <a:pt x="8055" y="5433"/>
                  <a:pt x="8036" y="5424"/>
                </a:cubicBezTo>
                <a:cubicBezTo>
                  <a:pt x="8046" y="5414"/>
                  <a:pt x="8055" y="5386"/>
                  <a:pt x="8074" y="5386"/>
                </a:cubicBezTo>
                <a:cubicBezTo>
                  <a:pt x="8084" y="5376"/>
                  <a:pt x="8103" y="5386"/>
                  <a:pt x="8122" y="5395"/>
                </a:cubicBezTo>
                <a:cubicBezTo>
                  <a:pt x="8131" y="5405"/>
                  <a:pt x="8131" y="5414"/>
                  <a:pt x="8141" y="5433"/>
                </a:cubicBezTo>
                <a:cubicBezTo>
                  <a:pt x="8122" y="5433"/>
                  <a:pt x="8103" y="5443"/>
                  <a:pt x="8084" y="5443"/>
                </a:cubicBezTo>
                <a:close/>
                <a:moveTo>
                  <a:pt x="8065" y="5167"/>
                </a:moveTo>
                <a:cubicBezTo>
                  <a:pt x="8046" y="5120"/>
                  <a:pt x="8036" y="5101"/>
                  <a:pt x="8036" y="5082"/>
                </a:cubicBezTo>
                <a:cubicBezTo>
                  <a:pt x="8036" y="5072"/>
                  <a:pt x="8055" y="5044"/>
                  <a:pt x="8065" y="5044"/>
                </a:cubicBezTo>
                <a:cubicBezTo>
                  <a:pt x="8084" y="5053"/>
                  <a:pt x="8103" y="5063"/>
                  <a:pt x="8112" y="5082"/>
                </a:cubicBezTo>
                <a:cubicBezTo>
                  <a:pt x="8112" y="5091"/>
                  <a:pt x="8093" y="5110"/>
                  <a:pt x="8065" y="5167"/>
                </a:cubicBezTo>
                <a:close/>
                <a:moveTo>
                  <a:pt x="8416" y="4721"/>
                </a:moveTo>
                <a:cubicBezTo>
                  <a:pt x="8435" y="4769"/>
                  <a:pt x="8454" y="4788"/>
                  <a:pt x="8483" y="4835"/>
                </a:cubicBezTo>
                <a:cubicBezTo>
                  <a:pt x="8388" y="4826"/>
                  <a:pt x="8388" y="4797"/>
                  <a:pt x="8416" y="4721"/>
                </a:cubicBezTo>
                <a:close/>
                <a:moveTo>
                  <a:pt x="5833" y="3686"/>
                </a:moveTo>
                <a:cubicBezTo>
                  <a:pt x="5814" y="3667"/>
                  <a:pt x="5795" y="3648"/>
                  <a:pt x="5776" y="3629"/>
                </a:cubicBezTo>
                <a:cubicBezTo>
                  <a:pt x="5785" y="3619"/>
                  <a:pt x="5795" y="3600"/>
                  <a:pt x="5804" y="3591"/>
                </a:cubicBezTo>
                <a:cubicBezTo>
                  <a:pt x="5823" y="3610"/>
                  <a:pt x="5842" y="3629"/>
                  <a:pt x="5861" y="3648"/>
                </a:cubicBezTo>
                <a:cubicBezTo>
                  <a:pt x="5861" y="3648"/>
                  <a:pt x="5842" y="3667"/>
                  <a:pt x="5833" y="3686"/>
                </a:cubicBezTo>
                <a:close/>
                <a:moveTo>
                  <a:pt x="9128" y="3990"/>
                </a:moveTo>
                <a:cubicBezTo>
                  <a:pt x="9119" y="3999"/>
                  <a:pt x="9109" y="4018"/>
                  <a:pt x="9090" y="4028"/>
                </a:cubicBezTo>
                <a:cubicBezTo>
                  <a:pt x="9081" y="4028"/>
                  <a:pt x="9062" y="3999"/>
                  <a:pt x="9043" y="3980"/>
                </a:cubicBezTo>
                <a:cubicBezTo>
                  <a:pt x="9071" y="3971"/>
                  <a:pt x="9081" y="3961"/>
                  <a:pt x="9100" y="3952"/>
                </a:cubicBezTo>
                <a:cubicBezTo>
                  <a:pt x="9109" y="3952"/>
                  <a:pt x="9128" y="3980"/>
                  <a:pt x="9128" y="3990"/>
                </a:cubicBezTo>
                <a:close/>
                <a:moveTo>
                  <a:pt x="2850" y="11655"/>
                </a:moveTo>
                <a:cubicBezTo>
                  <a:pt x="2841" y="11588"/>
                  <a:pt x="2879" y="11569"/>
                  <a:pt x="2936" y="11569"/>
                </a:cubicBezTo>
                <a:cubicBezTo>
                  <a:pt x="2955" y="11569"/>
                  <a:pt x="2964" y="11569"/>
                  <a:pt x="2983" y="11569"/>
                </a:cubicBezTo>
                <a:cubicBezTo>
                  <a:pt x="2983" y="11579"/>
                  <a:pt x="2983" y="11579"/>
                  <a:pt x="2993" y="11588"/>
                </a:cubicBezTo>
                <a:cubicBezTo>
                  <a:pt x="3021" y="11569"/>
                  <a:pt x="3059" y="11560"/>
                  <a:pt x="3088" y="11541"/>
                </a:cubicBezTo>
                <a:cubicBezTo>
                  <a:pt x="3145" y="11512"/>
                  <a:pt x="3183" y="11512"/>
                  <a:pt x="3211" y="11569"/>
                </a:cubicBezTo>
                <a:cubicBezTo>
                  <a:pt x="3230" y="11617"/>
                  <a:pt x="3202" y="11664"/>
                  <a:pt x="3154" y="11674"/>
                </a:cubicBezTo>
                <a:cubicBezTo>
                  <a:pt x="3078" y="11683"/>
                  <a:pt x="3021" y="11702"/>
                  <a:pt x="2955" y="11731"/>
                </a:cubicBezTo>
                <a:cubicBezTo>
                  <a:pt x="2898" y="11750"/>
                  <a:pt x="2869" y="11712"/>
                  <a:pt x="2850" y="11655"/>
                </a:cubicBezTo>
                <a:close/>
                <a:moveTo>
                  <a:pt x="2936" y="13117"/>
                </a:moveTo>
                <a:cubicBezTo>
                  <a:pt x="2945" y="13127"/>
                  <a:pt x="2926" y="13193"/>
                  <a:pt x="2898" y="13212"/>
                </a:cubicBezTo>
                <a:cubicBezTo>
                  <a:pt x="2841" y="13260"/>
                  <a:pt x="2803" y="13212"/>
                  <a:pt x="2765" y="13136"/>
                </a:cubicBezTo>
                <a:cubicBezTo>
                  <a:pt x="2736" y="13174"/>
                  <a:pt x="2727" y="13203"/>
                  <a:pt x="2708" y="13212"/>
                </a:cubicBezTo>
                <a:cubicBezTo>
                  <a:pt x="2679" y="13222"/>
                  <a:pt x="2632" y="13231"/>
                  <a:pt x="2613" y="13212"/>
                </a:cubicBezTo>
                <a:cubicBezTo>
                  <a:pt x="2594" y="13193"/>
                  <a:pt x="2584" y="13146"/>
                  <a:pt x="2594" y="13117"/>
                </a:cubicBezTo>
                <a:cubicBezTo>
                  <a:pt x="2603" y="13089"/>
                  <a:pt x="2651" y="13061"/>
                  <a:pt x="2679" y="13070"/>
                </a:cubicBezTo>
                <a:cubicBezTo>
                  <a:pt x="2727" y="13079"/>
                  <a:pt x="2774" y="13098"/>
                  <a:pt x="2822" y="13061"/>
                </a:cubicBezTo>
                <a:cubicBezTo>
                  <a:pt x="2841" y="13051"/>
                  <a:pt x="2907" y="13079"/>
                  <a:pt x="2936" y="13117"/>
                </a:cubicBezTo>
                <a:close/>
                <a:moveTo>
                  <a:pt x="2071" y="11484"/>
                </a:moveTo>
                <a:cubicBezTo>
                  <a:pt x="2071" y="11351"/>
                  <a:pt x="2109" y="11294"/>
                  <a:pt x="2157" y="11332"/>
                </a:cubicBezTo>
                <a:cubicBezTo>
                  <a:pt x="2233" y="11389"/>
                  <a:pt x="2318" y="11417"/>
                  <a:pt x="2394" y="11474"/>
                </a:cubicBezTo>
                <a:cubicBezTo>
                  <a:pt x="2413" y="11484"/>
                  <a:pt x="2385" y="11550"/>
                  <a:pt x="2375" y="11607"/>
                </a:cubicBezTo>
                <a:cubicBezTo>
                  <a:pt x="2328" y="11588"/>
                  <a:pt x="2290" y="11598"/>
                  <a:pt x="2271" y="11579"/>
                </a:cubicBezTo>
                <a:cubicBezTo>
                  <a:pt x="2242" y="11550"/>
                  <a:pt x="2233" y="11503"/>
                  <a:pt x="2195" y="11493"/>
                </a:cubicBezTo>
                <a:cubicBezTo>
                  <a:pt x="2166" y="11474"/>
                  <a:pt x="2119" y="11484"/>
                  <a:pt x="2071" y="11484"/>
                </a:cubicBezTo>
                <a:close/>
                <a:moveTo>
                  <a:pt x="2271" y="12291"/>
                </a:moveTo>
                <a:cubicBezTo>
                  <a:pt x="2252" y="12291"/>
                  <a:pt x="2223" y="12291"/>
                  <a:pt x="2204" y="12301"/>
                </a:cubicBezTo>
                <a:cubicBezTo>
                  <a:pt x="2119" y="12358"/>
                  <a:pt x="2119" y="12358"/>
                  <a:pt x="2052" y="12234"/>
                </a:cubicBezTo>
                <a:cubicBezTo>
                  <a:pt x="2081" y="12215"/>
                  <a:pt x="2119" y="12177"/>
                  <a:pt x="2147" y="12187"/>
                </a:cubicBezTo>
                <a:cubicBezTo>
                  <a:pt x="2195" y="12206"/>
                  <a:pt x="2233" y="12196"/>
                  <a:pt x="2271" y="12149"/>
                </a:cubicBezTo>
                <a:cubicBezTo>
                  <a:pt x="2290" y="12139"/>
                  <a:pt x="2347" y="12130"/>
                  <a:pt x="2366" y="12149"/>
                </a:cubicBezTo>
                <a:cubicBezTo>
                  <a:pt x="2394" y="12177"/>
                  <a:pt x="2404" y="12225"/>
                  <a:pt x="2432" y="12291"/>
                </a:cubicBezTo>
                <a:cubicBezTo>
                  <a:pt x="2347" y="12291"/>
                  <a:pt x="2309" y="12291"/>
                  <a:pt x="2271" y="12291"/>
                </a:cubicBezTo>
                <a:close/>
                <a:moveTo>
                  <a:pt x="476" y="13108"/>
                </a:moveTo>
                <a:cubicBezTo>
                  <a:pt x="466" y="13051"/>
                  <a:pt x="523" y="13013"/>
                  <a:pt x="571" y="13023"/>
                </a:cubicBezTo>
                <a:cubicBezTo>
                  <a:pt x="609" y="13023"/>
                  <a:pt x="637" y="13051"/>
                  <a:pt x="694" y="13089"/>
                </a:cubicBezTo>
                <a:cubicBezTo>
                  <a:pt x="628" y="13136"/>
                  <a:pt x="590" y="13165"/>
                  <a:pt x="552" y="13174"/>
                </a:cubicBezTo>
                <a:cubicBezTo>
                  <a:pt x="504" y="13193"/>
                  <a:pt x="476" y="13146"/>
                  <a:pt x="476" y="13108"/>
                </a:cubicBezTo>
                <a:close/>
                <a:moveTo>
                  <a:pt x="780" y="14799"/>
                </a:moveTo>
                <a:cubicBezTo>
                  <a:pt x="742" y="14789"/>
                  <a:pt x="694" y="14751"/>
                  <a:pt x="694" y="14723"/>
                </a:cubicBezTo>
                <a:cubicBezTo>
                  <a:pt x="694" y="14694"/>
                  <a:pt x="732" y="14656"/>
                  <a:pt x="770" y="14599"/>
                </a:cubicBezTo>
                <a:cubicBezTo>
                  <a:pt x="808" y="14647"/>
                  <a:pt x="856" y="14675"/>
                  <a:pt x="865" y="14713"/>
                </a:cubicBezTo>
                <a:cubicBezTo>
                  <a:pt x="875" y="14770"/>
                  <a:pt x="827" y="14808"/>
                  <a:pt x="780" y="14799"/>
                </a:cubicBezTo>
                <a:close/>
                <a:moveTo>
                  <a:pt x="381" y="13792"/>
                </a:moveTo>
                <a:cubicBezTo>
                  <a:pt x="476" y="13725"/>
                  <a:pt x="533" y="13725"/>
                  <a:pt x="552" y="13773"/>
                </a:cubicBezTo>
                <a:cubicBezTo>
                  <a:pt x="571" y="13811"/>
                  <a:pt x="561" y="13858"/>
                  <a:pt x="514" y="13887"/>
                </a:cubicBezTo>
                <a:cubicBezTo>
                  <a:pt x="457" y="13915"/>
                  <a:pt x="419" y="13877"/>
                  <a:pt x="381" y="13792"/>
                </a:cubicBezTo>
                <a:close/>
                <a:moveTo>
                  <a:pt x="542" y="14162"/>
                </a:moveTo>
                <a:cubicBezTo>
                  <a:pt x="580" y="14172"/>
                  <a:pt x="609" y="14210"/>
                  <a:pt x="656" y="14248"/>
                </a:cubicBezTo>
                <a:cubicBezTo>
                  <a:pt x="590" y="14276"/>
                  <a:pt x="561" y="14314"/>
                  <a:pt x="523" y="14314"/>
                </a:cubicBezTo>
                <a:cubicBezTo>
                  <a:pt x="495" y="14314"/>
                  <a:pt x="447" y="14276"/>
                  <a:pt x="447" y="14248"/>
                </a:cubicBezTo>
                <a:cubicBezTo>
                  <a:pt x="438" y="14191"/>
                  <a:pt x="504" y="14143"/>
                  <a:pt x="542" y="14162"/>
                </a:cubicBezTo>
                <a:close/>
                <a:moveTo>
                  <a:pt x="1777" y="11474"/>
                </a:moveTo>
                <a:cubicBezTo>
                  <a:pt x="1691" y="11493"/>
                  <a:pt x="1634" y="11484"/>
                  <a:pt x="1615" y="11398"/>
                </a:cubicBezTo>
                <a:cubicBezTo>
                  <a:pt x="1606" y="11341"/>
                  <a:pt x="1644" y="11322"/>
                  <a:pt x="1682" y="11313"/>
                </a:cubicBezTo>
                <a:cubicBezTo>
                  <a:pt x="1748" y="11313"/>
                  <a:pt x="1767" y="11351"/>
                  <a:pt x="1777" y="11474"/>
                </a:cubicBezTo>
                <a:close/>
                <a:moveTo>
                  <a:pt x="1843" y="11883"/>
                </a:moveTo>
                <a:cubicBezTo>
                  <a:pt x="1815" y="11873"/>
                  <a:pt x="1796" y="11835"/>
                  <a:pt x="1767" y="11807"/>
                </a:cubicBezTo>
                <a:cubicBezTo>
                  <a:pt x="1805" y="11778"/>
                  <a:pt x="1834" y="11740"/>
                  <a:pt x="1872" y="11731"/>
                </a:cubicBezTo>
                <a:cubicBezTo>
                  <a:pt x="1900" y="11721"/>
                  <a:pt x="1929" y="11759"/>
                  <a:pt x="1948" y="11778"/>
                </a:cubicBezTo>
                <a:cubicBezTo>
                  <a:pt x="1948" y="11864"/>
                  <a:pt x="1891" y="11902"/>
                  <a:pt x="1843" y="11883"/>
                </a:cubicBezTo>
                <a:close/>
                <a:moveTo>
                  <a:pt x="951" y="13336"/>
                </a:moveTo>
                <a:cubicBezTo>
                  <a:pt x="970" y="13355"/>
                  <a:pt x="989" y="13421"/>
                  <a:pt x="970" y="13440"/>
                </a:cubicBezTo>
                <a:cubicBezTo>
                  <a:pt x="922" y="13507"/>
                  <a:pt x="865" y="13488"/>
                  <a:pt x="808" y="13412"/>
                </a:cubicBezTo>
                <a:cubicBezTo>
                  <a:pt x="837" y="13345"/>
                  <a:pt x="875" y="13298"/>
                  <a:pt x="951" y="13336"/>
                </a:cubicBezTo>
                <a:close/>
                <a:moveTo>
                  <a:pt x="1283" y="12538"/>
                </a:moveTo>
                <a:cubicBezTo>
                  <a:pt x="1302" y="12595"/>
                  <a:pt x="1273" y="12624"/>
                  <a:pt x="1160" y="12652"/>
                </a:cubicBezTo>
                <a:cubicBezTo>
                  <a:pt x="1112" y="12548"/>
                  <a:pt x="1112" y="12510"/>
                  <a:pt x="1179" y="12491"/>
                </a:cubicBezTo>
                <a:cubicBezTo>
                  <a:pt x="1226" y="12481"/>
                  <a:pt x="1264" y="12491"/>
                  <a:pt x="1283" y="12538"/>
                </a:cubicBezTo>
                <a:close/>
                <a:moveTo>
                  <a:pt x="2746" y="11959"/>
                </a:moveTo>
                <a:cubicBezTo>
                  <a:pt x="2774" y="11959"/>
                  <a:pt x="2822" y="11997"/>
                  <a:pt x="2822" y="12025"/>
                </a:cubicBezTo>
                <a:cubicBezTo>
                  <a:pt x="2822" y="12054"/>
                  <a:pt x="2784" y="12092"/>
                  <a:pt x="2774" y="12111"/>
                </a:cubicBezTo>
                <a:cubicBezTo>
                  <a:pt x="2698" y="12120"/>
                  <a:pt x="2670" y="12092"/>
                  <a:pt x="2660" y="12044"/>
                </a:cubicBezTo>
                <a:cubicBezTo>
                  <a:pt x="2660" y="11987"/>
                  <a:pt x="2698" y="11949"/>
                  <a:pt x="2746" y="11959"/>
                </a:cubicBezTo>
                <a:close/>
                <a:moveTo>
                  <a:pt x="2527" y="11816"/>
                </a:moveTo>
                <a:cubicBezTo>
                  <a:pt x="2537" y="11788"/>
                  <a:pt x="2565" y="11769"/>
                  <a:pt x="2603" y="11731"/>
                </a:cubicBezTo>
                <a:cubicBezTo>
                  <a:pt x="2651" y="11778"/>
                  <a:pt x="2679" y="11807"/>
                  <a:pt x="2708" y="11835"/>
                </a:cubicBezTo>
                <a:cubicBezTo>
                  <a:pt x="2670" y="11864"/>
                  <a:pt x="2641" y="11911"/>
                  <a:pt x="2603" y="11911"/>
                </a:cubicBezTo>
                <a:cubicBezTo>
                  <a:pt x="2556" y="11921"/>
                  <a:pt x="2518" y="11873"/>
                  <a:pt x="2527" y="11816"/>
                </a:cubicBezTo>
                <a:close/>
                <a:moveTo>
                  <a:pt x="3031" y="11854"/>
                </a:moveTo>
                <a:cubicBezTo>
                  <a:pt x="3050" y="11911"/>
                  <a:pt x="3021" y="11949"/>
                  <a:pt x="2964" y="11959"/>
                </a:cubicBezTo>
                <a:cubicBezTo>
                  <a:pt x="2879" y="11978"/>
                  <a:pt x="2860" y="11930"/>
                  <a:pt x="2860" y="11854"/>
                </a:cubicBezTo>
                <a:cubicBezTo>
                  <a:pt x="2964" y="11797"/>
                  <a:pt x="3012" y="11797"/>
                  <a:pt x="3031" y="11854"/>
                </a:cubicBezTo>
                <a:close/>
                <a:moveTo>
                  <a:pt x="2489" y="12709"/>
                </a:moveTo>
                <a:cubicBezTo>
                  <a:pt x="2508" y="12766"/>
                  <a:pt x="2499" y="12814"/>
                  <a:pt x="2442" y="12814"/>
                </a:cubicBezTo>
                <a:cubicBezTo>
                  <a:pt x="2404" y="12823"/>
                  <a:pt x="2356" y="12785"/>
                  <a:pt x="2318" y="12766"/>
                </a:cubicBezTo>
                <a:cubicBezTo>
                  <a:pt x="2366" y="12662"/>
                  <a:pt x="2432" y="12681"/>
                  <a:pt x="2489" y="12709"/>
                </a:cubicBezTo>
                <a:close/>
                <a:moveTo>
                  <a:pt x="2565" y="11645"/>
                </a:moveTo>
                <a:cubicBezTo>
                  <a:pt x="2556" y="11617"/>
                  <a:pt x="2546" y="11569"/>
                  <a:pt x="2565" y="11550"/>
                </a:cubicBezTo>
                <a:cubicBezTo>
                  <a:pt x="2613" y="11493"/>
                  <a:pt x="2670" y="11503"/>
                  <a:pt x="2727" y="11588"/>
                </a:cubicBezTo>
                <a:cubicBezTo>
                  <a:pt x="2689" y="11607"/>
                  <a:pt x="2660" y="11636"/>
                  <a:pt x="2622" y="11655"/>
                </a:cubicBezTo>
                <a:cubicBezTo>
                  <a:pt x="2603" y="11664"/>
                  <a:pt x="2565" y="11655"/>
                  <a:pt x="2565" y="11645"/>
                </a:cubicBezTo>
                <a:close/>
                <a:moveTo>
                  <a:pt x="1891" y="12690"/>
                </a:moveTo>
                <a:cubicBezTo>
                  <a:pt x="1919" y="12671"/>
                  <a:pt x="1948" y="12643"/>
                  <a:pt x="1986" y="12643"/>
                </a:cubicBezTo>
                <a:cubicBezTo>
                  <a:pt x="2014" y="12643"/>
                  <a:pt x="2043" y="12671"/>
                  <a:pt x="2109" y="12709"/>
                </a:cubicBezTo>
                <a:cubicBezTo>
                  <a:pt x="2033" y="12747"/>
                  <a:pt x="1995" y="12776"/>
                  <a:pt x="1948" y="12785"/>
                </a:cubicBezTo>
                <a:cubicBezTo>
                  <a:pt x="1929" y="12785"/>
                  <a:pt x="1910" y="12728"/>
                  <a:pt x="1891" y="12690"/>
                </a:cubicBezTo>
                <a:close/>
                <a:moveTo>
                  <a:pt x="1805" y="11512"/>
                </a:moveTo>
                <a:cubicBezTo>
                  <a:pt x="1805" y="11455"/>
                  <a:pt x="1843" y="11427"/>
                  <a:pt x="1881" y="11436"/>
                </a:cubicBezTo>
                <a:cubicBezTo>
                  <a:pt x="1919" y="11446"/>
                  <a:pt x="1948" y="11484"/>
                  <a:pt x="2005" y="11531"/>
                </a:cubicBezTo>
                <a:cubicBezTo>
                  <a:pt x="1948" y="11560"/>
                  <a:pt x="1919" y="11598"/>
                  <a:pt x="1891" y="11598"/>
                </a:cubicBezTo>
                <a:cubicBezTo>
                  <a:pt x="1843" y="11598"/>
                  <a:pt x="1805" y="11569"/>
                  <a:pt x="1805" y="11512"/>
                </a:cubicBezTo>
                <a:close/>
                <a:moveTo>
                  <a:pt x="2071" y="11778"/>
                </a:moveTo>
                <a:cubicBezTo>
                  <a:pt x="2081" y="11759"/>
                  <a:pt x="2119" y="11731"/>
                  <a:pt x="2147" y="11731"/>
                </a:cubicBezTo>
                <a:cubicBezTo>
                  <a:pt x="2185" y="11740"/>
                  <a:pt x="2214" y="11769"/>
                  <a:pt x="2280" y="11807"/>
                </a:cubicBezTo>
                <a:cubicBezTo>
                  <a:pt x="2214" y="11845"/>
                  <a:pt x="2195" y="11864"/>
                  <a:pt x="2166" y="11873"/>
                </a:cubicBezTo>
                <a:cubicBezTo>
                  <a:pt x="2109" y="11873"/>
                  <a:pt x="2052" y="11816"/>
                  <a:pt x="2071" y="11778"/>
                </a:cubicBezTo>
                <a:close/>
                <a:moveTo>
                  <a:pt x="2926" y="12690"/>
                </a:moveTo>
                <a:cubicBezTo>
                  <a:pt x="2888" y="12681"/>
                  <a:pt x="2860" y="12643"/>
                  <a:pt x="2822" y="12605"/>
                </a:cubicBezTo>
                <a:cubicBezTo>
                  <a:pt x="2860" y="12567"/>
                  <a:pt x="2888" y="12538"/>
                  <a:pt x="2917" y="12529"/>
                </a:cubicBezTo>
                <a:cubicBezTo>
                  <a:pt x="2955" y="12519"/>
                  <a:pt x="3021" y="12595"/>
                  <a:pt x="3002" y="12633"/>
                </a:cubicBezTo>
                <a:cubicBezTo>
                  <a:pt x="2983" y="12662"/>
                  <a:pt x="2945" y="12700"/>
                  <a:pt x="2926" y="12690"/>
                </a:cubicBezTo>
                <a:close/>
                <a:moveTo>
                  <a:pt x="1834" y="15046"/>
                </a:moveTo>
                <a:cubicBezTo>
                  <a:pt x="1872" y="15093"/>
                  <a:pt x="1843" y="15141"/>
                  <a:pt x="1805" y="15169"/>
                </a:cubicBezTo>
                <a:cubicBezTo>
                  <a:pt x="1729" y="15217"/>
                  <a:pt x="1710" y="15141"/>
                  <a:pt x="1663" y="15093"/>
                </a:cubicBezTo>
                <a:cubicBezTo>
                  <a:pt x="1720" y="15046"/>
                  <a:pt x="1767" y="14989"/>
                  <a:pt x="1834" y="15046"/>
                </a:cubicBezTo>
                <a:close/>
                <a:moveTo>
                  <a:pt x="2850" y="12177"/>
                </a:moveTo>
                <a:cubicBezTo>
                  <a:pt x="2936" y="12101"/>
                  <a:pt x="2983" y="12092"/>
                  <a:pt x="3021" y="12149"/>
                </a:cubicBezTo>
                <a:cubicBezTo>
                  <a:pt x="3031" y="12168"/>
                  <a:pt x="3031" y="12215"/>
                  <a:pt x="3012" y="12225"/>
                </a:cubicBezTo>
                <a:cubicBezTo>
                  <a:pt x="2945" y="12291"/>
                  <a:pt x="2898" y="12244"/>
                  <a:pt x="2850" y="12177"/>
                </a:cubicBezTo>
                <a:close/>
                <a:moveTo>
                  <a:pt x="1245" y="12120"/>
                </a:moveTo>
                <a:cubicBezTo>
                  <a:pt x="1150" y="12187"/>
                  <a:pt x="1103" y="12187"/>
                  <a:pt x="1084" y="12120"/>
                </a:cubicBezTo>
                <a:cubicBezTo>
                  <a:pt x="1074" y="12101"/>
                  <a:pt x="1093" y="12054"/>
                  <a:pt x="1112" y="12035"/>
                </a:cubicBezTo>
                <a:cubicBezTo>
                  <a:pt x="1160" y="11997"/>
                  <a:pt x="1188" y="12006"/>
                  <a:pt x="1245" y="12120"/>
                </a:cubicBezTo>
                <a:close/>
                <a:moveTo>
                  <a:pt x="1758" y="13231"/>
                </a:moveTo>
                <a:cubicBezTo>
                  <a:pt x="1767" y="13193"/>
                  <a:pt x="1805" y="13155"/>
                  <a:pt x="1834" y="13146"/>
                </a:cubicBezTo>
                <a:cubicBezTo>
                  <a:pt x="1862" y="13146"/>
                  <a:pt x="1900" y="13184"/>
                  <a:pt x="1957" y="13222"/>
                </a:cubicBezTo>
                <a:cubicBezTo>
                  <a:pt x="1891" y="13260"/>
                  <a:pt x="1853" y="13288"/>
                  <a:pt x="1815" y="13298"/>
                </a:cubicBezTo>
                <a:cubicBezTo>
                  <a:pt x="1796" y="13298"/>
                  <a:pt x="1748" y="13241"/>
                  <a:pt x="1758" y="13231"/>
                </a:cubicBezTo>
                <a:close/>
                <a:moveTo>
                  <a:pt x="1131" y="12918"/>
                </a:moveTo>
                <a:cubicBezTo>
                  <a:pt x="1169" y="12966"/>
                  <a:pt x="1216" y="13004"/>
                  <a:pt x="1216" y="13023"/>
                </a:cubicBezTo>
                <a:cubicBezTo>
                  <a:pt x="1207" y="13051"/>
                  <a:pt x="1160" y="13098"/>
                  <a:pt x="1131" y="13098"/>
                </a:cubicBezTo>
                <a:cubicBezTo>
                  <a:pt x="1112" y="13098"/>
                  <a:pt x="1065" y="13051"/>
                  <a:pt x="1055" y="13023"/>
                </a:cubicBezTo>
                <a:cubicBezTo>
                  <a:pt x="1055" y="13004"/>
                  <a:pt x="1093" y="12966"/>
                  <a:pt x="1131" y="12918"/>
                </a:cubicBezTo>
                <a:close/>
                <a:moveTo>
                  <a:pt x="1435" y="14561"/>
                </a:moveTo>
                <a:cubicBezTo>
                  <a:pt x="1435" y="14599"/>
                  <a:pt x="1387" y="14628"/>
                  <a:pt x="1378" y="14647"/>
                </a:cubicBezTo>
                <a:cubicBezTo>
                  <a:pt x="1302" y="14647"/>
                  <a:pt x="1283" y="14618"/>
                  <a:pt x="1283" y="14571"/>
                </a:cubicBezTo>
                <a:cubicBezTo>
                  <a:pt x="1283" y="14523"/>
                  <a:pt x="1311" y="14485"/>
                  <a:pt x="1359" y="14495"/>
                </a:cubicBezTo>
                <a:cubicBezTo>
                  <a:pt x="1387" y="14504"/>
                  <a:pt x="1435" y="14542"/>
                  <a:pt x="1435" y="14561"/>
                </a:cubicBezTo>
                <a:close/>
                <a:moveTo>
                  <a:pt x="1492" y="13621"/>
                </a:moveTo>
                <a:cubicBezTo>
                  <a:pt x="1511" y="13621"/>
                  <a:pt x="1539" y="13659"/>
                  <a:pt x="1587" y="13697"/>
                </a:cubicBezTo>
                <a:cubicBezTo>
                  <a:pt x="1530" y="13735"/>
                  <a:pt x="1492" y="13754"/>
                  <a:pt x="1454" y="13763"/>
                </a:cubicBezTo>
                <a:cubicBezTo>
                  <a:pt x="1435" y="13763"/>
                  <a:pt x="1397" y="13706"/>
                  <a:pt x="1397" y="13697"/>
                </a:cubicBezTo>
                <a:cubicBezTo>
                  <a:pt x="1416" y="13659"/>
                  <a:pt x="1454" y="13630"/>
                  <a:pt x="1492" y="13621"/>
                </a:cubicBezTo>
                <a:close/>
                <a:moveTo>
                  <a:pt x="1378" y="12329"/>
                </a:moveTo>
                <a:cubicBezTo>
                  <a:pt x="1406" y="12329"/>
                  <a:pt x="1444" y="12358"/>
                  <a:pt x="1511" y="12396"/>
                </a:cubicBezTo>
                <a:cubicBezTo>
                  <a:pt x="1454" y="12434"/>
                  <a:pt x="1425" y="12462"/>
                  <a:pt x="1387" y="12472"/>
                </a:cubicBezTo>
                <a:cubicBezTo>
                  <a:pt x="1340" y="12491"/>
                  <a:pt x="1302" y="12462"/>
                  <a:pt x="1311" y="12415"/>
                </a:cubicBezTo>
                <a:cubicBezTo>
                  <a:pt x="1311" y="12377"/>
                  <a:pt x="1349" y="12339"/>
                  <a:pt x="1378" y="12329"/>
                </a:cubicBezTo>
                <a:close/>
                <a:moveTo>
                  <a:pt x="2575" y="12500"/>
                </a:moveTo>
                <a:cubicBezTo>
                  <a:pt x="2546" y="12472"/>
                  <a:pt x="2527" y="12424"/>
                  <a:pt x="2565" y="12396"/>
                </a:cubicBezTo>
                <a:cubicBezTo>
                  <a:pt x="2622" y="12339"/>
                  <a:pt x="2679" y="12348"/>
                  <a:pt x="2727" y="12434"/>
                </a:cubicBezTo>
                <a:cubicBezTo>
                  <a:pt x="2689" y="12481"/>
                  <a:pt x="2651" y="12548"/>
                  <a:pt x="2575" y="12500"/>
                </a:cubicBezTo>
                <a:close/>
                <a:moveTo>
                  <a:pt x="979" y="12614"/>
                </a:moveTo>
                <a:cubicBezTo>
                  <a:pt x="932" y="12633"/>
                  <a:pt x="884" y="12662"/>
                  <a:pt x="846" y="12652"/>
                </a:cubicBezTo>
                <a:cubicBezTo>
                  <a:pt x="818" y="12643"/>
                  <a:pt x="808" y="12576"/>
                  <a:pt x="789" y="12529"/>
                </a:cubicBezTo>
                <a:cubicBezTo>
                  <a:pt x="913" y="12519"/>
                  <a:pt x="913" y="12519"/>
                  <a:pt x="979" y="12614"/>
                </a:cubicBezTo>
                <a:close/>
                <a:moveTo>
                  <a:pt x="1065" y="11864"/>
                </a:moveTo>
                <a:cubicBezTo>
                  <a:pt x="1074" y="11816"/>
                  <a:pt x="1103" y="11778"/>
                  <a:pt x="1160" y="11788"/>
                </a:cubicBezTo>
                <a:cubicBezTo>
                  <a:pt x="1188" y="11788"/>
                  <a:pt x="1207" y="11826"/>
                  <a:pt x="1254" y="11854"/>
                </a:cubicBezTo>
                <a:cubicBezTo>
                  <a:pt x="1207" y="11892"/>
                  <a:pt x="1188" y="11930"/>
                  <a:pt x="1160" y="11940"/>
                </a:cubicBezTo>
                <a:cubicBezTo>
                  <a:pt x="1112" y="11959"/>
                  <a:pt x="1055" y="11911"/>
                  <a:pt x="1065" y="11864"/>
                </a:cubicBezTo>
                <a:close/>
                <a:moveTo>
                  <a:pt x="1530" y="11930"/>
                </a:moveTo>
                <a:cubicBezTo>
                  <a:pt x="1530" y="11959"/>
                  <a:pt x="1492" y="11987"/>
                  <a:pt x="1463" y="12044"/>
                </a:cubicBezTo>
                <a:cubicBezTo>
                  <a:pt x="1416" y="11987"/>
                  <a:pt x="1378" y="11959"/>
                  <a:pt x="1378" y="11940"/>
                </a:cubicBezTo>
                <a:cubicBezTo>
                  <a:pt x="1378" y="11911"/>
                  <a:pt x="1425" y="11864"/>
                  <a:pt x="1454" y="11864"/>
                </a:cubicBezTo>
                <a:cubicBezTo>
                  <a:pt x="1482" y="11864"/>
                  <a:pt x="1520" y="11902"/>
                  <a:pt x="1530" y="11930"/>
                </a:cubicBezTo>
                <a:close/>
                <a:moveTo>
                  <a:pt x="1349" y="11645"/>
                </a:moveTo>
                <a:cubicBezTo>
                  <a:pt x="1425" y="11626"/>
                  <a:pt x="1482" y="11617"/>
                  <a:pt x="1501" y="11702"/>
                </a:cubicBezTo>
                <a:cubicBezTo>
                  <a:pt x="1511" y="11759"/>
                  <a:pt x="1454" y="11788"/>
                  <a:pt x="1406" y="11778"/>
                </a:cubicBezTo>
                <a:cubicBezTo>
                  <a:pt x="1330" y="11778"/>
                  <a:pt x="1340" y="11712"/>
                  <a:pt x="1349" y="11645"/>
                </a:cubicBezTo>
                <a:close/>
                <a:moveTo>
                  <a:pt x="2157" y="13412"/>
                </a:moveTo>
                <a:cubicBezTo>
                  <a:pt x="2195" y="13469"/>
                  <a:pt x="2204" y="13507"/>
                  <a:pt x="2157" y="13535"/>
                </a:cubicBezTo>
                <a:cubicBezTo>
                  <a:pt x="2109" y="13564"/>
                  <a:pt x="2043" y="13573"/>
                  <a:pt x="1976" y="13478"/>
                </a:cubicBezTo>
                <a:cubicBezTo>
                  <a:pt x="2052" y="13450"/>
                  <a:pt x="2100" y="13431"/>
                  <a:pt x="2157" y="13412"/>
                </a:cubicBezTo>
                <a:close/>
                <a:moveTo>
                  <a:pt x="2689" y="14314"/>
                </a:moveTo>
                <a:cubicBezTo>
                  <a:pt x="2708" y="14305"/>
                  <a:pt x="2736" y="14343"/>
                  <a:pt x="2784" y="14381"/>
                </a:cubicBezTo>
                <a:cubicBezTo>
                  <a:pt x="2736" y="14409"/>
                  <a:pt x="2708" y="14447"/>
                  <a:pt x="2689" y="14438"/>
                </a:cubicBezTo>
                <a:cubicBezTo>
                  <a:pt x="2660" y="14438"/>
                  <a:pt x="2632" y="14400"/>
                  <a:pt x="2603" y="14381"/>
                </a:cubicBezTo>
                <a:cubicBezTo>
                  <a:pt x="2632" y="14362"/>
                  <a:pt x="2660" y="14324"/>
                  <a:pt x="2689" y="14314"/>
                </a:cubicBezTo>
                <a:close/>
                <a:moveTo>
                  <a:pt x="314" y="15084"/>
                </a:moveTo>
                <a:cubicBezTo>
                  <a:pt x="352" y="15084"/>
                  <a:pt x="381" y="15103"/>
                  <a:pt x="438" y="15131"/>
                </a:cubicBezTo>
                <a:cubicBezTo>
                  <a:pt x="390" y="15169"/>
                  <a:pt x="362" y="15207"/>
                  <a:pt x="324" y="15207"/>
                </a:cubicBezTo>
                <a:cubicBezTo>
                  <a:pt x="305" y="15217"/>
                  <a:pt x="257" y="15188"/>
                  <a:pt x="248" y="15160"/>
                </a:cubicBezTo>
                <a:cubicBezTo>
                  <a:pt x="229" y="15112"/>
                  <a:pt x="276" y="15084"/>
                  <a:pt x="314" y="15084"/>
                </a:cubicBezTo>
                <a:close/>
                <a:moveTo>
                  <a:pt x="1634" y="14086"/>
                </a:moveTo>
                <a:cubicBezTo>
                  <a:pt x="1710" y="14077"/>
                  <a:pt x="1767" y="14067"/>
                  <a:pt x="1777" y="14143"/>
                </a:cubicBezTo>
                <a:cubicBezTo>
                  <a:pt x="1777" y="14162"/>
                  <a:pt x="1739" y="14219"/>
                  <a:pt x="1710" y="14219"/>
                </a:cubicBezTo>
                <a:cubicBezTo>
                  <a:pt x="1644" y="14219"/>
                  <a:pt x="1625" y="14162"/>
                  <a:pt x="1634" y="14086"/>
                </a:cubicBezTo>
                <a:close/>
                <a:moveTo>
                  <a:pt x="542" y="15777"/>
                </a:moveTo>
                <a:cubicBezTo>
                  <a:pt x="561" y="15796"/>
                  <a:pt x="599" y="15824"/>
                  <a:pt x="590" y="15834"/>
                </a:cubicBezTo>
                <a:cubicBezTo>
                  <a:pt x="580" y="15872"/>
                  <a:pt x="552" y="15900"/>
                  <a:pt x="514" y="15938"/>
                </a:cubicBezTo>
                <a:cubicBezTo>
                  <a:pt x="495" y="15900"/>
                  <a:pt x="457" y="15862"/>
                  <a:pt x="466" y="15853"/>
                </a:cubicBezTo>
                <a:cubicBezTo>
                  <a:pt x="476" y="15824"/>
                  <a:pt x="514" y="15796"/>
                  <a:pt x="542" y="15777"/>
                </a:cubicBezTo>
                <a:close/>
                <a:moveTo>
                  <a:pt x="2584" y="13792"/>
                </a:moveTo>
                <a:cubicBezTo>
                  <a:pt x="2632" y="13763"/>
                  <a:pt x="2651" y="13744"/>
                  <a:pt x="2679" y="13735"/>
                </a:cubicBezTo>
                <a:cubicBezTo>
                  <a:pt x="2698" y="13735"/>
                  <a:pt x="2736" y="13773"/>
                  <a:pt x="2736" y="13792"/>
                </a:cubicBezTo>
                <a:cubicBezTo>
                  <a:pt x="2736" y="13839"/>
                  <a:pt x="2708" y="13868"/>
                  <a:pt x="2660" y="13858"/>
                </a:cubicBezTo>
                <a:cubicBezTo>
                  <a:pt x="2641" y="13858"/>
                  <a:pt x="2622" y="13820"/>
                  <a:pt x="2584" y="13792"/>
                </a:cubicBezTo>
                <a:close/>
                <a:moveTo>
                  <a:pt x="903" y="16850"/>
                </a:moveTo>
                <a:cubicBezTo>
                  <a:pt x="913" y="16898"/>
                  <a:pt x="865" y="16917"/>
                  <a:pt x="827" y="16917"/>
                </a:cubicBezTo>
                <a:cubicBezTo>
                  <a:pt x="808" y="16917"/>
                  <a:pt x="770" y="16869"/>
                  <a:pt x="780" y="16860"/>
                </a:cubicBezTo>
                <a:cubicBezTo>
                  <a:pt x="789" y="16831"/>
                  <a:pt x="827" y="16812"/>
                  <a:pt x="856" y="16784"/>
                </a:cubicBezTo>
                <a:cubicBezTo>
                  <a:pt x="884" y="16812"/>
                  <a:pt x="903" y="16831"/>
                  <a:pt x="903" y="16850"/>
                </a:cubicBezTo>
                <a:close/>
                <a:moveTo>
                  <a:pt x="3012" y="15236"/>
                </a:moveTo>
                <a:cubicBezTo>
                  <a:pt x="3050" y="15226"/>
                  <a:pt x="3078" y="15245"/>
                  <a:pt x="3078" y="15293"/>
                </a:cubicBezTo>
                <a:cubicBezTo>
                  <a:pt x="3078" y="15312"/>
                  <a:pt x="3059" y="15331"/>
                  <a:pt x="3031" y="15369"/>
                </a:cubicBezTo>
                <a:cubicBezTo>
                  <a:pt x="3002" y="15331"/>
                  <a:pt x="2974" y="15302"/>
                  <a:pt x="2964" y="15283"/>
                </a:cubicBezTo>
                <a:cubicBezTo>
                  <a:pt x="2955" y="15274"/>
                  <a:pt x="2993" y="15236"/>
                  <a:pt x="3012" y="15236"/>
                </a:cubicBezTo>
                <a:close/>
                <a:moveTo>
                  <a:pt x="1986" y="14428"/>
                </a:moveTo>
                <a:cubicBezTo>
                  <a:pt x="1995" y="14428"/>
                  <a:pt x="2014" y="14457"/>
                  <a:pt x="2052" y="14476"/>
                </a:cubicBezTo>
                <a:cubicBezTo>
                  <a:pt x="2014" y="14504"/>
                  <a:pt x="1986" y="14523"/>
                  <a:pt x="1967" y="14523"/>
                </a:cubicBezTo>
                <a:cubicBezTo>
                  <a:pt x="1948" y="14523"/>
                  <a:pt x="1929" y="14485"/>
                  <a:pt x="1910" y="14466"/>
                </a:cubicBezTo>
                <a:cubicBezTo>
                  <a:pt x="1938" y="14457"/>
                  <a:pt x="1957" y="14438"/>
                  <a:pt x="1986" y="14428"/>
                </a:cubicBezTo>
                <a:close/>
                <a:moveTo>
                  <a:pt x="13260" y="11341"/>
                </a:moveTo>
                <a:cubicBezTo>
                  <a:pt x="13365" y="11189"/>
                  <a:pt x="13374" y="11180"/>
                  <a:pt x="13507" y="11246"/>
                </a:cubicBezTo>
                <a:cubicBezTo>
                  <a:pt x="13564" y="11275"/>
                  <a:pt x="13612" y="11303"/>
                  <a:pt x="13669" y="11341"/>
                </a:cubicBezTo>
                <a:cubicBezTo>
                  <a:pt x="13688" y="11351"/>
                  <a:pt x="13707" y="11398"/>
                  <a:pt x="13697" y="11417"/>
                </a:cubicBezTo>
                <a:cubicBezTo>
                  <a:pt x="13688" y="11446"/>
                  <a:pt x="13650" y="11465"/>
                  <a:pt x="13621" y="11474"/>
                </a:cubicBezTo>
                <a:cubicBezTo>
                  <a:pt x="13583" y="11484"/>
                  <a:pt x="13545" y="11484"/>
                  <a:pt x="13517" y="11465"/>
                </a:cubicBezTo>
                <a:cubicBezTo>
                  <a:pt x="13431" y="11427"/>
                  <a:pt x="13355" y="11389"/>
                  <a:pt x="13260" y="11341"/>
                </a:cubicBezTo>
                <a:close/>
                <a:moveTo>
                  <a:pt x="12643" y="11560"/>
                </a:moveTo>
                <a:cubicBezTo>
                  <a:pt x="12614" y="11579"/>
                  <a:pt x="12557" y="11579"/>
                  <a:pt x="12529" y="11569"/>
                </a:cubicBezTo>
                <a:cubicBezTo>
                  <a:pt x="12491" y="11541"/>
                  <a:pt x="12500" y="11493"/>
                  <a:pt x="12538" y="11455"/>
                </a:cubicBezTo>
                <a:cubicBezTo>
                  <a:pt x="12557" y="11427"/>
                  <a:pt x="12576" y="11379"/>
                  <a:pt x="12595" y="11351"/>
                </a:cubicBezTo>
                <a:cubicBezTo>
                  <a:pt x="12614" y="11322"/>
                  <a:pt x="12662" y="11284"/>
                  <a:pt x="12671" y="11284"/>
                </a:cubicBezTo>
                <a:cubicBezTo>
                  <a:pt x="12757" y="11313"/>
                  <a:pt x="12833" y="11351"/>
                  <a:pt x="12909" y="11398"/>
                </a:cubicBezTo>
                <a:cubicBezTo>
                  <a:pt x="12918" y="11398"/>
                  <a:pt x="12918" y="11455"/>
                  <a:pt x="12909" y="11465"/>
                </a:cubicBezTo>
                <a:cubicBezTo>
                  <a:pt x="12871" y="11484"/>
                  <a:pt x="12823" y="11503"/>
                  <a:pt x="12785" y="11503"/>
                </a:cubicBezTo>
                <a:cubicBezTo>
                  <a:pt x="12757" y="11503"/>
                  <a:pt x="12728" y="11465"/>
                  <a:pt x="12709" y="11446"/>
                </a:cubicBezTo>
                <a:cubicBezTo>
                  <a:pt x="12681" y="11493"/>
                  <a:pt x="12671" y="11541"/>
                  <a:pt x="12643" y="11560"/>
                </a:cubicBezTo>
                <a:close/>
                <a:moveTo>
                  <a:pt x="12747" y="10980"/>
                </a:moveTo>
                <a:cubicBezTo>
                  <a:pt x="12728" y="10923"/>
                  <a:pt x="12757" y="10876"/>
                  <a:pt x="12814" y="10857"/>
                </a:cubicBezTo>
                <a:cubicBezTo>
                  <a:pt x="12871" y="10838"/>
                  <a:pt x="12899" y="10866"/>
                  <a:pt x="12918" y="10914"/>
                </a:cubicBezTo>
                <a:cubicBezTo>
                  <a:pt x="12928" y="10952"/>
                  <a:pt x="12956" y="10990"/>
                  <a:pt x="12966" y="11028"/>
                </a:cubicBezTo>
                <a:cubicBezTo>
                  <a:pt x="12985" y="11066"/>
                  <a:pt x="12994" y="11104"/>
                  <a:pt x="13004" y="11151"/>
                </a:cubicBezTo>
                <a:cubicBezTo>
                  <a:pt x="12880" y="11199"/>
                  <a:pt x="12842" y="11189"/>
                  <a:pt x="12804" y="11104"/>
                </a:cubicBezTo>
                <a:cubicBezTo>
                  <a:pt x="12785" y="11066"/>
                  <a:pt x="12766" y="11028"/>
                  <a:pt x="12747" y="10980"/>
                </a:cubicBezTo>
                <a:close/>
                <a:moveTo>
                  <a:pt x="13697" y="12016"/>
                </a:moveTo>
                <a:cubicBezTo>
                  <a:pt x="13697" y="12044"/>
                  <a:pt x="13669" y="12073"/>
                  <a:pt x="13650" y="12082"/>
                </a:cubicBezTo>
                <a:cubicBezTo>
                  <a:pt x="13555" y="12120"/>
                  <a:pt x="13460" y="12092"/>
                  <a:pt x="13365" y="12054"/>
                </a:cubicBezTo>
                <a:cubicBezTo>
                  <a:pt x="13355" y="12044"/>
                  <a:pt x="13336" y="12006"/>
                  <a:pt x="13336" y="11987"/>
                </a:cubicBezTo>
                <a:cubicBezTo>
                  <a:pt x="13346" y="11959"/>
                  <a:pt x="13374" y="11930"/>
                  <a:pt x="13393" y="11921"/>
                </a:cubicBezTo>
                <a:cubicBezTo>
                  <a:pt x="13422" y="11911"/>
                  <a:pt x="13469" y="11921"/>
                  <a:pt x="13526" y="11921"/>
                </a:cubicBezTo>
                <a:cubicBezTo>
                  <a:pt x="13555" y="11930"/>
                  <a:pt x="13602" y="11930"/>
                  <a:pt x="13650" y="11949"/>
                </a:cubicBezTo>
                <a:cubicBezTo>
                  <a:pt x="13678" y="11959"/>
                  <a:pt x="13707" y="11997"/>
                  <a:pt x="13697" y="12016"/>
                </a:cubicBezTo>
                <a:close/>
                <a:moveTo>
                  <a:pt x="13156" y="11246"/>
                </a:moveTo>
                <a:cubicBezTo>
                  <a:pt x="13127" y="11246"/>
                  <a:pt x="13099" y="11208"/>
                  <a:pt x="13080" y="11180"/>
                </a:cubicBezTo>
                <a:cubicBezTo>
                  <a:pt x="13061" y="11142"/>
                  <a:pt x="13061" y="11104"/>
                  <a:pt x="13051" y="11066"/>
                </a:cubicBezTo>
                <a:cubicBezTo>
                  <a:pt x="13042" y="10999"/>
                  <a:pt x="13099" y="10942"/>
                  <a:pt x="13156" y="10952"/>
                </a:cubicBezTo>
                <a:cubicBezTo>
                  <a:pt x="13165" y="10952"/>
                  <a:pt x="13175" y="10952"/>
                  <a:pt x="13184" y="10952"/>
                </a:cubicBezTo>
                <a:cubicBezTo>
                  <a:pt x="13251" y="10980"/>
                  <a:pt x="13298" y="11161"/>
                  <a:pt x="13251" y="11208"/>
                </a:cubicBezTo>
                <a:cubicBezTo>
                  <a:pt x="13222" y="11237"/>
                  <a:pt x="13184" y="11256"/>
                  <a:pt x="13156" y="11246"/>
                </a:cubicBezTo>
                <a:close/>
                <a:moveTo>
                  <a:pt x="14020" y="11674"/>
                </a:moveTo>
                <a:cubicBezTo>
                  <a:pt x="13963" y="11702"/>
                  <a:pt x="13925" y="11778"/>
                  <a:pt x="13849" y="11731"/>
                </a:cubicBezTo>
                <a:cubicBezTo>
                  <a:pt x="13821" y="11712"/>
                  <a:pt x="13802" y="11645"/>
                  <a:pt x="13811" y="11607"/>
                </a:cubicBezTo>
                <a:cubicBezTo>
                  <a:pt x="13811" y="11588"/>
                  <a:pt x="13868" y="11550"/>
                  <a:pt x="13897" y="11550"/>
                </a:cubicBezTo>
                <a:cubicBezTo>
                  <a:pt x="13982" y="11531"/>
                  <a:pt x="14010" y="11579"/>
                  <a:pt x="14020" y="11674"/>
                </a:cubicBezTo>
                <a:close/>
                <a:moveTo>
                  <a:pt x="14837" y="16603"/>
                </a:moveTo>
                <a:cubicBezTo>
                  <a:pt x="14856" y="16622"/>
                  <a:pt x="14846" y="16679"/>
                  <a:pt x="14827" y="16698"/>
                </a:cubicBezTo>
                <a:cubicBezTo>
                  <a:pt x="14799" y="16736"/>
                  <a:pt x="14751" y="16755"/>
                  <a:pt x="14713" y="16784"/>
                </a:cubicBezTo>
                <a:cubicBezTo>
                  <a:pt x="14704" y="16784"/>
                  <a:pt x="14685" y="16774"/>
                  <a:pt x="14675" y="16765"/>
                </a:cubicBezTo>
                <a:cubicBezTo>
                  <a:pt x="14675" y="16727"/>
                  <a:pt x="14666" y="16679"/>
                  <a:pt x="14675" y="16641"/>
                </a:cubicBezTo>
                <a:cubicBezTo>
                  <a:pt x="14685" y="16613"/>
                  <a:pt x="14723" y="16575"/>
                  <a:pt x="14742" y="16575"/>
                </a:cubicBezTo>
                <a:cubicBezTo>
                  <a:pt x="14770" y="16565"/>
                  <a:pt x="14818" y="16584"/>
                  <a:pt x="14837" y="16603"/>
                </a:cubicBezTo>
                <a:close/>
                <a:moveTo>
                  <a:pt x="13678" y="12595"/>
                </a:moveTo>
                <a:cubicBezTo>
                  <a:pt x="13593" y="12709"/>
                  <a:pt x="13555" y="12719"/>
                  <a:pt x="13498" y="12671"/>
                </a:cubicBezTo>
                <a:cubicBezTo>
                  <a:pt x="13450" y="12633"/>
                  <a:pt x="13441" y="12576"/>
                  <a:pt x="13479" y="12538"/>
                </a:cubicBezTo>
                <a:cubicBezTo>
                  <a:pt x="13526" y="12491"/>
                  <a:pt x="13593" y="12510"/>
                  <a:pt x="13678" y="12595"/>
                </a:cubicBezTo>
                <a:close/>
                <a:moveTo>
                  <a:pt x="12396" y="11075"/>
                </a:moveTo>
                <a:cubicBezTo>
                  <a:pt x="12396" y="11009"/>
                  <a:pt x="12443" y="10980"/>
                  <a:pt x="12500" y="10980"/>
                </a:cubicBezTo>
                <a:cubicBezTo>
                  <a:pt x="12529" y="10990"/>
                  <a:pt x="12576" y="11018"/>
                  <a:pt x="12576" y="11047"/>
                </a:cubicBezTo>
                <a:cubicBezTo>
                  <a:pt x="12595" y="11113"/>
                  <a:pt x="12548" y="11151"/>
                  <a:pt x="12481" y="11161"/>
                </a:cubicBezTo>
                <a:cubicBezTo>
                  <a:pt x="12415" y="11170"/>
                  <a:pt x="12396" y="11123"/>
                  <a:pt x="12396" y="11075"/>
                </a:cubicBezTo>
                <a:close/>
                <a:moveTo>
                  <a:pt x="14903" y="14362"/>
                </a:moveTo>
                <a:cubicBezTo>
                  <a:pt x="14875" y="14409"/>
                  <a:pt x="14865" y="14457"/>
                  <a:pt x="14837" y="14476"/>
                </a:cubicBezTo>
                <a:cubicBezTo>
                  <a:pt x="14808" y="14495"/>
                  <a:pt x="14761" y="14504"/>
                  <a:pt x="14723" y="14485"/>
                </a:cubicBezTo>
                <a:cubicBezTo>
                  <a:pt x="14704" y="14476"/>
                  <a:pt x="14685" y="14428"/>
                  <a:pt x="14685" y="14400"/>
                </a:cubicBezTo>
                <a:cubicBezTo>
                  <a:pt x="14694" y="14371"/>
                  <a:pt x="14732" y="14343"/>
                  <a:pt x="14761" y="14343"/>
                </a:cubicBezTo>
                <a:cubicBezTo>
                  <a:pt x="14799" y="14333"/>
                  <a:pt x="14846" y="14352"/>
                  <a:pt x="14903" y="14362"/>
                </a:cubicBezTo>
                <a:close/>
                <a:moveTo>
                  <a:pt x="14238" y="14903"/>
                </a:moveTo>
                <a:cubicBezTo>
                  <a:pt x="14200" y="15017"/>
                  <a:pt x="14153" y="15055"/>
                  <a:pt x="14096" y="15027"/>
                </a:cubicBezTo>
                <a:cubicBezTo>
                  <a:pt x="14067" y="15008"/>
                  <a:pt x="14048" y="14960"/>
                  <a:pt x="14048" y="14922"/>
                </a:cubicBezTo>
                <a:cubicBezTo>
                  <a:pt x="14058" y="14865"/>
                  <a:pt x="14115" y="14856"/>
                  <a:pt x="14238" y="14903"/>
                </a:cubicBezTo>
                <a:close/>
                <a:moveTo>
                  <a:pt x="13089" y="11683"/>
                </a:moveTo>
                <a:cubicBezTo>
                  <a:pt x="13070" y="11797"/>
                  <a:pt x="13032" y="11845"/>
                  <a:pt x="12975" y="11816"/>
                </a:cubicBezTo>
                <a:cubicBezTo>
                  <a:pt x="12947" y="11797"/>
                  <a:pt x="12918" y="11750"/>
                  <a:pt x="12909" y="11712"/>
                </a:cubicBezTo>
                <a:cubicBezTo>
                  <a:pt x="12909" y="11655"/>
                  <a:pt x="12975" y="11645"/>
                  <a:pt x="13089" y="11683"/>
                </a:cubicBezTo>
                <a:close/>
                <a:moveTo>
                  <a:pt x="12424" y="11379"/>
                </a:moveTo>
                <a:cubicBezTo>
                  <a:pt x="12386" y="11332"/>
                  <a:pt x="12348" y="11303"/>
                  <a:pt x="12348" y="11275"/>
                </a:cubicBezTo>
                <a:cubicBezTo>
                  <a:pt x="12339" y="11227"/>
                  <a:pt x="12377" y="11189"/>
                  <a:pt x="12434" y="11199"/>
                </a:cubicBezTo>
                <a:cubicBezTo>
                  <a:pt x="12481" y="11199"/>
                  <a:pt x="12548" y="11199"/>
                  <a:pt x="12538" y="11265"/>
                </a:cubicBezTo>
                <a:cubicBezTo>
                  <a:pt x="12529" y="11303"/>
                  <a:pt x="12472" y="11332"/>
                  <a:pt x="12424" y="11379"/>
                </a:cubicBezTo>
                <a:close/>
                <a:moveTo>
                  <a:pt x="13612" y="15302"/>
                </a:moveTo>
                <a:cubicBezTo>
                  <a:pt x="13612" y="15245"/>
                  <a:pt x="13602" y="15198"/>
                  <a:pt x="13593" y="15131"/>
                </a:cubicBezTo>
                <a:cubicBezTo>
                  <a:pt x="13659" y="15122"/>
                  <a:pt x="13707" y="15122"/>
                  <a:pt x="13754" y="15122"/>
                </a:cubicBezTo>
                <a:cubicBezTo>
                  <a:pt x="13754" y="15264"/>
                  <a:pt x="13754" y="15264"/>
                  <a:pt x="13612" y="15302"/>
                </a:cubicBezTo>
                <a:close/>
                <a:moveTo>
                  <a:pt x="15084" y="14048"/>
                </a:moveTo>
                <a:cubicBezTo>
                  <a:pt x="15065" y="14058"/>
                  <a:pt x="15017" y="14001"/>
                  <a:pt x="15008" y="13963"/>
                </a:cubicBezTo>
                <a:cubicBezTo>
                  <a:pt x="14998" y="13915"/>
                  <a:pt x="15065" y="13858"/>
                  <a:pt x="15112" y="13868"/>
                </a:cubicBezTo>
                <a:cubicBezTo>
                  <a:pt x="15141" y="13887"/>
                  <a:pt x="15169" y="13915"/>
                  <a:pt x="15217" y="13953"/>
                </a:cubicBezTo>
                <a:cubicBezTo>
                  <a:pt x="15160" y="14001"/>
                  <a:pt x="15122" y="14039"/>
                  <a:pt x="15084" y="14048"/>
                </a:cubicBezTo>
                <a:close/>
                <a:moveTo>
                  <a:pt x="13213" y="10819"/>
                </a:moveTo>
                <a:cubicBezTo>
                  <a:pt x="13251" y="10771"/>
                  <a:pt x="13279" y="10733"/>
                  <a:pt x="13308" y="10686"/>
                </a:cubicBezTo>
                <a:cubicBezTo>
                  <a:pt x="13317" y="10686"/>
                  <a:pt x="13317" y="10695"/>
                  <a:pt x="13317" y="10695"/>
                </a:cubicBezTo>
                <a:cubicBezTo>
                  <a:pt x="13412" y="10752"/>
                  <a:pt x="13441" y="10790"/>
                  <a:pt x="13393" y="10838"/>
                </a:cubicBezTo>
                <a:cubicBezTo>
                  <a:pt x="13346" y="10895"/>
                  <a:pt x="13279" y="10895"/>
                  <a:pt x="13213" y="10819"/>
                </a:cubicBezTo>
                <a:close/>
                <a:moveTo>
                  <a:pt x="14276" y="11702"/>
                </a:moveTo>
                <a:cubicBezTo>
                  <a:pt x="14276" y="11702"/>
                  <a:pt x="14276" y="11702"/>
                  <a:pt x="14276" y="11702"/>
                </a:cubicBezTo>
                <a:cubicBezTo>
                  <a:pt x="14276" y="11702"/>
                  <a:pt x="14276" y="11702"/>
                  <a:pt x="14286" y="11702"/>
                </a:cubicBezTo>
                <a:lnTo>
                  <a:pt x="14276" y="11702"/>
                </a:lnTo>
                <a:lnTo>
                  <a:pt x="14286" y="11702"/>
                </a:lnTo>
                <a:cubicBezTo>
                  <a:pt x="14276" y="11702"/>
                  <a:pt x="14276" y="11702"/>
                  <a:pt x="14276" y="11702"/>
                </a:cubicBezTo>
                <a:close/>
                <a:moveTo>
                  <a:pt x="14181" y="11664"/>
                </a:moveTo>
                <a:cubicBezTo>
                  <a:pt x="14219" y="11674"/>
                  <a:pt x="14248" y="11693"/>
                  <a:pt x="14276" y="11702"/>
                </a:cubicBezTo>
                <a:cubicBezTo>
                  <a:pt x="14267" y="11807"/>
                  <a:pt x="14248" y="11835"/>
                  <a:pt x="14172" y="11826"/>
                </a:cubicBezTo>
                <a:cubicBezTo>
                  <a:pt x="14124" y="11826"/>
                  <a:pt x="14086" y="11807"/>
                  <a:pt x="14086" y="11750"/>
                </a:cubicBezTo>
                <a:cubicBezTo>
                  <a:pt x="14096" y="11693"/>
                  <a:pt x="14134" y="11664"/>
                  <a:pt x="14181" y="11664"/>
                </a:cubicBezTo>
                <a:close/>
                <a:moveTo>
                  <a:pt x="13479" y="11636"/>
                </a:moveTo>
                <a:cubicBezTo>
                  <a:pt x="13526" y="11693"/>
                  <a:pt x="13564" y="11721"/>
                  <a:pt x="13574" y="11750"/>
                </a:cubicBezTo>
                <a:cubicBezTo>
                  <a:pt x="13583" y="11807"/>
                  <a:pt x="13526" y="11835"/>
                  <a:pt x="13479" y="11826"/>
                </a:cubicBezTo>
                <a:cubicBezTo>
                  <a:pt x="13450" y="11826"/>
                  <a:pt x="13393" y="11788"/>
                  <a:pt x="13393" y="11759"/>
                </a:cubicBezTo>
                <a:cubicBezTo>
                  <a:pt x="13403" y="11731"/>
                  <a:pt x="13441" y="11693"/>
                  <a:pt x="13479" y="11636"/>
                </a:cubicBezTo>
                <a:close/>
                <a:moveTo>
                  <a:pt x="13669" y="13326"/>
                </a:moveTo>
                <a:cubicBezTo>
                  <a:pt x="13707" y="13326"/>
                  <a:pt x="13754" y="13355"/>
                  <a:pt x="13792" y="13364"/>
                </a:cubicBezTo>
                <a:cubicBezTo>
                  <a:pt x="13773" y="13393"/>
                  <a:pt x="13764" y="13440"/>
                  <a:pt x="13745" y="13459"/>
                </a:cubicBezTo>
                <a:cubicBezTo>
                  <a:pt x="13697" y="13497"/>
                  <a:pt x="13640" y="13488"/>
                  <a:pt x="13612" y="13431"/>
                </a:cubicBezTo>
                <a:cubicBezTo>
                  <a:pt x="13602" y="13421"/>
                  <a:pt x="13593" y="13393"/>
                  <a:pt x="13583" y="13374"/>
                </a:cubicBezTo>
                <a:cubicBezTo>
                  <a:pt x="13621" y="13355"/>
                  <a:pt x="13640" y="13326"/>
                  <a:pt x="13669" y="13326"/>
                </a:cubicBezTo>
                <a:close/>
                <a:moveTo>
                  <a:pt x="15245" y="14780"/>
                </a:moveTo>
                <a:cubicBezTo>
                  <a:pt x="15245" y="14827"/>
                  <a:pt x="15217" y="14865"/>
                  <a:pt x="15141" y="14865"/>
                </a:cubicBezTo>
                <a:cubicBezTo>
                  <a:pt x="15122" y="14846"/>
                  <a:pt x="15093" y="14818"/>
                  <a:pt x="15084" y="14780"/>
                </a:cubicBezTo>
                <a:cubicBezTo>
                  <a:pt x="15065" y="14723"/>
                  <a:pt x="15122" y="14685"/>
                  <a:pt x="15179" y="14685"/>
                </a:cubicBezTo>
                <a:cubicBezTo>
                  <a:pt x="15226" y="14694"/>
                  <a:pt x="15255" y="14723"/>
                  <a:pt x="15245" y="14780"/>
                </a:cubicBezTo>
                <a:close/>
                <a:moveTo>
                  <a:pt x="12795" y="12396"/>
                </a:moveTo>
                <a:cubicBezTo>
                  <a:pt x="12738" y="12472"/>
                  <a:pt x="12671" y="12500"/>
                  <a:pt x="12595" y="12443"/>
                </a:cubicBezTo>
                <a:cubicBezTo>
                  <a:pt x="12624" y="12282"/>
                  <a:pt x="12643" y="12272"/>
                  <a:pt x="12795" y="12396"/>
                </a:cubicBezTo>
                <a:close/>
                <a:moveTo>
                  <a:pt x="13374" y="11484"/>
                </a:moveTo>
                <a:cubicBezTo>
                  <a:pt x="13308" y="11522"/>
                  <a:pt x="13270" y="11560"/>
                  <a:pt x="13222" y="11569"/>
                </a:cubicBezTo>
                <a:cubicBezTo>
                  <a:pt x="13203" y="11569"/>
                  <a:pt x="13156" y="11522"/>
                  <a:pt x="13146" y="11493"/>
                </a:cubicBezTo>
                <a:cubicBezTo>
                  <a:pt x="13127" y="11446"/>
                  <a:pt x="13203" y="11389"/>
                  <a:pt x="13251" y="11398"/>
                </a:cubicBezTo>
                <a:cubicBezTo>
                  <a:pt x="13289" y="11408"/>
                  <a:pt x="13317" y="11446"/>
                  <a:pt x="13374" y="11484"/>
                </a:cubicBezTo>
                <a:close/>
                <a:moveTo>
                  <a:pt x="15150" y="15654"/>
                </a:moveTo>
                <a:cubicBezTo>
                  <a:pt x="15188" y="15654"/>
                  <a:pt x="15226" y="15692"/>
                  <a:pt x="15245" y="15701"/>
                </a:cubicBezTo>
                <a:cubicBezTo>
                  <a:pt x="15255" y="15796"/>
                  <a:pt x="15198" y="15815"/>
                  <a:pt x="15160" y="15815"/>
                </a:cubicBezTo>
                <a:cubicBezTo>
                  <a:pt x="15122" y="15805"/>
                  <a:pt x="15074" y="15777"/>
                  <a:pt x="15065" y="15758"/>
                </a:cubicBezTo>
                <a:cubicBezTo>
                  <a:pt x="15055" y="15701"/>
                  <a:pt x="15093" y="15654"/>
                  <a:pt x="15150" y="15654"/>
                </a:cubicBezTo>
                <a:close/>
                <a:moveTo>
                  <a:pt x="14666" y="17278"/>
                </a:moveTo>
                <a:cubicBezTo>
                  <a:pt x="14704" y="17287"/>
                  <a:pt x="14732" y="17316"/>
                  <a:pt x="14789" y="17354"/>
                </a:cubicBezTo>
                <a:cubicBezTo>
                  <a:pt x="14723" y="17392"/>
                  <a:pt x="14694" y="17430"/>
                  <a:pt x="14656" y="17439"/>
                </a:cubicBezTo>
                <a:cubicBezTo>
                  <a:pt x="14599" y="17449"/>
                  <a:pt x="14571" y="17401"/>
                  <a:pt x="14571" y="17354"/>
                </a:cubicBezTo>
                <a:cubicBezTo>
                  <a:pt x="14571" y="17287"/>
                  <a:pt x="14618" y="17268"/>
                  <a:pt x="14666" y="17278"/>
                </a:cubicBezTo>
                <a:close/>
                <a:moveTo>
                  <a:pt x="13954" y="13108"/>
                </a:moveTo>
                <a:cubicBezTo>
                  <a:pt x="13935" y="13042"/>
                  <a:pt x="14001" y="13032"/>
                  <a:pt x="14039" y="13023"/>
                </a:cubicBezTo>
                <a:cubicBezTo>
                  <a:pt x="14096" y="13023"/>
                  <a:pt x="14143" y="13051"/>
                  <a:pt x="14134" y="13108"/>
                </a:cubicBezTo>
                <a:cubicBezTo>
                  <a:pt x="14124" y="13136"/>
                  <a:pt x="14077" y="13165"/>
                  <a:pt x="14039" y="13222"/>
                </a:cubicBezTo>
                <a:cubicBezTo>
                  <a:pt x="14001" y="13174"/>
                  <a:pt x="13954" y="13146"/>
                  <a:pt x="13954" y="13108"/>
                </a:cubicBezTo>
                <a:close/>
                <a:moveTo>
                  <a:pt x="13023" y="14666"/>
                </a:moveTo>
                <a:cubicBezTo>
                  <a:pt x="13013" y="14723"/>
                  <a:pt x="12975" y="14742"/>
                  <a:pt x="12861" y="14723"/>
                </a:cubicBezTo>
                <a:cubicBezTo>
                  <a:pt x="12861" y="14609"/>
                  <a:pt x="12880" y="14580"/>
                  <a:pt x="12947" y="14580"/>
                </a:cubicBezTo>
                <a:cubicBezTo>
                  <a:pt x="12994" y="14590"/>
                  <a:pt x="13023" y="14609"/>
                  <a:pt x="13023" y="14666"/>
                </a:cubicBezTo>
                <a:close/>
                <a:moveTo>
                  <a:pt x="12937" y="13241"/>
                </a:moveTo>
                <a:cubicBezTo>
                  <a:pt x="12966" y="13241"/>
                  <a:pt x="13004" y="13279"/>
                  <a:pt x="13061" y="13307"/>
                </a:cubicBezTo>
                <a:cubicBezTo>
                  <a:pt x="13004" y="13355"/>
                  <a:pt x="12966" y="13393"/>
                  <a:pt x="12937" y="13393"/>
                </a:cubicBezTo>
                <a:cubicBezTo>
                  <a:pt x="12909" y="13393"/>
                  <a:pt x="12861" y="13364"/>
                  <a:pt x="12842" y="13336"/>
                </a:cubicBezTo>
                <a:cubicBezTo>
                  <a:pt x="12823" y="13298"/>
                  <a:pt x="12880" y="13231"/>
                  <a:pt x="12937" y="13241"/>
                </a:cubicBezTo>
                <a:close/>
                <a:moveTo>
                  <a:pt x="13650" y="12880"/>
                </a:moveTo>
                <a:cubicBezTo>
                  <a:pt x="13697" y="12890"/>
                  <a:pt x="13754" y="12909"/>
                  <a:pt x="13735" y="12956"/>
                </a:cubicBezTo>
                <a:cubicBezTo>
                  <a:pt x="13735" y="12994"/>
                  <a:pt x="13678" y="13023"/>
                  <a:pt x="13640" y="13061"/>
                </a:cubicBezTo>
                <a:cubicBezTo>
                  <a:pt x="13602" y="13023"/>
                  <a:pt x="13564" y="12994"/>
                  <a:pt x="13564" y="12966"/>
                </a:cubicBezTo>
                <a:cubicBezTo>
                  <a:pt x="13555" y="12918"/>
                  <a:pt x="13593" y="12880"/>
                  <a:pt x="13650" y="12880"/>
                </a:cubicBezTo>
                <a:close/>
                <a:moveTo>
                  <a:pt x="14704" y="13042"/>
                </a:moveTo>
                <a:cubicBezTo>
                  <a:pt x="14694" y="13032"/>
                  <a:pt x="14685" y="12994"/>
                  <a:pt x="14694" y="12985"/>
                </a:cubicBezTo>
                <a:cubicBezTo>
                  <a:pt x="14723" y="12937"/>
                  <a:pt x="14761" y="12918"/>
                  <a:pt x="14808" y="12947"/>
                </a:cubicBezTo>
                <a:cubicBezTo>
                  <a:pt x="14827" y="12947"/>
                  <a:pt x="14846" y="12956"/>
                  <a:pt x="14894" y="12975"/>
                </a:cubicBezTo>
                <a:cubicBezTo>
                  <a:pt x="14865" y="13013"/>
                  <a:pt x="14846" y="13051"/>
                  <a:pt x="14827" y="13061"/>
                </a:cubicBezTo>
                <a:cubicBezTo>
                  <a:pt x="14789" y="13061"/>
                  <a:pt x="14742" y="13051"/>
                  <a:pt x="14704" y="13042"/>
                </a:cubicBezTo>
                <a:close/>
                <a:moveTo>
                  <a:pt x="14533" y="13706"/>
                </a:moveTo>
                <a:cubicBezTo>
                  <a:pt x="14514" y="13659"/>
                  <a:pt x="14523" y="13630"/>
                  <a:pt x="14571" y="13602"/>
                </a:cubicBezTo>
                <a:cubicBezTo>
                  <a:pt x="14628" y="13564"/>
                  <a:pt x="14647" y="13583"/>
                  <a:pt x="14704" y="13697"/>
                </a:cubicBezTo>
                <a:cubicBezTo>
                  <a:pt x="14618" y="13754"/>
                  <a:pt x="14571" y="13754"/>
                  <a:pt x="14533" y="13706"/>
                </a:cubicBezTo>
                <a:close/>
                <a:moveTo>
                  <a:pt x="14884" y="15378"/>
                </a:moveTo>
                <a:cubicBezTo>
                  <a:pt x="14922" y="15464"/>
                  <a:pt x="14884" y="15502"/>
                  <a:pt x="14808" y="15511"/>
                </a:cubicBezTo>
                <a:cubicBezTo>
                  <a:pt x="14770" y="15521"/>
                  <a:pt x="14732" y="15464"/>
                  <a:pt x="14742" y="15416"/>
                </a:cubicBezTo>
                <a:cubicBezTo>
                  <a:pt x="14770" y="15321"/>
                  <a:pt x="14837" y="15369"/>
                  <a:pt x="14884" y="15378"/>
                </a:cubicBezTo>
                <a:close/>
                <a:moveTo>
                  <a:pt x="12719" y="11864"/>
                </a:moveTo>
                <a:cubicBezTo>
                  <a:pt x="12738" y="11854"/>
                  <a:pt x="12766" y="11892"/>
                  <a:pt x="12823" y="11921"/>
                </a:cubicBezTo>
                <a:cubicBezTo>
                  <a:pt x="12757" y="11959"/>
                  <a:pt x="12728" y="11997"/>
                  <a:pt x="12690" y="11997"/>
                </a:cubicBezTo>
                <a:cubicBezTo>
                  <a:pt x="12671" y="11997"/>
                  <a:pt x="12643" y="11959"/>
                  <a:pt x="12614" y="11930"/>
                </a:cubicBezTo>
                <a:cubicBezTo>
                  <a:pt x="12652" y="11911"/>
                  <a:pt x="12681" y="11873"/>
                  <a:pt x="12719" y="11864"/>
                </a:cubicBezTo>
                <a:close/>
                <a:moveTo>
                  <a:pt x="13802" y="16394"/>
                </a:moveTo>
                <a:cubicBezTo>
                  <a:pt x="13811" y="16404"/>
                  <a:pt x="13802" y="16461"/>
                  <a:pt x="13783" y="16470"/>
                </a:cubicBezTo>
                <a:cubicBezTo>
                  <a:pt x="13764" y="16489"/>
                  <a:pt x="13716" y="16499"/>
                  <a:pt x="13688" y="16489"/>
                </a:cubicBezTo>
                <a:cubicBezTo>
                  <a:pt x="13659" y="16480"/>
                  <a:pt x="13640" y="16442"/>
                  <a:pt x="13612" y="16404"/>
                </a:cubicBezTo>
                <a:cubicBezTo>
                  <a:pt x="13650" y="16385"/>
                  <a:pt x="13678" y="16356"/>
                  <a:pt x="13707" y="16356"/>
                </a:cubicBezTo>
                <a:cubicBezTo>
                  <a:pt x="13735" y="16356"/>
                  <a:pt x="13783" y="16366"/>
                  <a:pt x="13802" y="16394"/>
                </a:cubicBezTo>
                <a:close/>
                <a:moveTo>
                  <a:pt x="14599" y="13393"/>
                </a:moveTo>
                <a:cubicBezTo>
                  <a:pt x="14590" y="13345"/>
                  <a:pt x="14628" y="13317"/>
                  <a:pt x="14675" y="13317"/>
                </a:cubicBezTo>
                <a:cubicBezTo>
                  <a:pt x="14713" y="13326"/>
                  <a:pt x="14742" y="13355"/>
                  <a:pt x="14799" y="13383"/>
                </a:cubicBezTo>
                <a:cubicBezTo>
                  <a:pt x="14742" y="13431"/>
                  <a:pt x="14713" y="13469"/>
                  <a:pt x="14675" y="13478"/>
                </a:cubicBezTo>
                <a:cubicBezTo>
                  <a:pt x="14656" y="13478"/>
                  <a:pt x="14609" y="13431"/>
                  <a:pt x="14599" y="13393"/>
                </a:cubicBezTo>
                <a:close/>
                <a:moveTo>
                  <a:pt x="13916" y="14115"/>
                </a:moveTo>
                <a:cubicBezTo>
                  <a:pt x="13878" y="14219"/>
                  <a:pt x="13840" y="14248"/>
                  <a:pt x="13783" y="14210"/>
                </a:cubicBezTo>
                <a:cubicBezTo>
                  <a:pt x="13764" y="14200"/>
                  <a:pt x="13754" y="14162"/>
                  <a:pt x="13754" y="14143"/>
                </a:cubicBezTo>
                <a:cubicBezTo>
                  <a:pt x="13783" y="14077"/>
                  <a:pt x="13830" y="14067"/>
                  <a:pt x="13916" y="14115"/>
                </a:cubicBezTo>
                <a:close/>
                <a:moveTo>
                  <a:pt x="3667" y="10107"/>
                </a:moveTo>
                <a:cubicBezTo>
                  <a:pt x="3771" y="10145"/>
                  <a:pt x="3876" y="10126"/>
                  <a:pt x="3990" y="10097"/>
                </a:cubicBezTo>
                <a:cubicBezTo>
                  <a:pt x="3999" y="10097"/>
                  <a:pt x="4028" y="10097"/>
                  <a:pt x="4047" y="10097"/>
                </a:cubicBezTo>
                <a:cubicBezTo>
                  <a:pt x="3999" y="10192"/>
                  <a:pt x="3923" y="10230"/>
                  <a:pt x="3847" y="10259"/>
                </a:cubicBezTo>
                <a:cubicBezTo>
                  <a:pt x="3800" y="10268"/>
                  <a:pt x="3753" y="10278"/>
                  <a:pt x="3715" y="10287"/>
                </a:cubicBezTo>
                <a:cubicBezTo>
                  <a:pt x="3582" y="10325"/>
                  <a:pt x="3563" y="10316"/>
                  <a:pt x="3515" y="10173"/>
                </a:cubicBezTo>
                <a:cubicBezTo>
                  <a:pt x="3544" y="10116"/>
                  <a:pt x="3601" y="10078"/>
                  <a:pt x="3667" y="10107"/>
                </a:cubicBezTo>
                <a:close/>
                <a:moveTo>
                  <a:pt x="6801" y="9090"/>
                </a:moveTo>
                <a:cubicBezTo>
                  <a:pt x="6801" y="9090"/>
                  <a:pt x="6792" y="9090"/>
                  <a:pt x="6792" y="9090"/>
                </a:cubicBezTo>
                <a:cubicBezTo>
                  <a:pt x="6792" y="9090"/>
                  <a:pt x="6792" y="9090"/>
                  <a:pt x="6792" y="9090"/>
                </a:cubicBezTo>
                <a:close/>
                <a:moveTo>
                  <a:pt x="6735" y="9166"/>
                </a:moveTo>
                <a:cubicBezTo>
                  <a:pt x="6564" y="9271"/>
                  <a:pt x="6402" y="9366"/>
                  <a:pt x="6203" y="9480"/>
                </a:cubicBezTo>
                <a:cubicBezTo>
                  <a:pt x="6213" y="9432"/>
                  <a:pt x="6222" y="9404"/>
                  <a:pt x="6232" y="9394"/>
                </a:cubicBezTo>
                <a:cubicBezTo>
                  <a:pt x="6393" y="9299"/>
                  <a:pt x="6554" y="9204"/>
                  <a:pt x="6725" y="9109"/>
                </a:cubicBezTo>
                <a:cubicBezTo>
                  <a:pt x="6744" y="9100"/>
                  <a:pt x="6773" y="9100"/>
                  <a:pt x="6792" y="9090"/>
                </a:cubicBezTo>
                <a:cubicBezTo>
                  <a:pt x="6773" y="9119"/>
                  <a:pt x="6763" y="9147"/>
                  <a:pt x="6735" y="9166"/>
                </a:cubicBezTo>
                <a:close/>
                <a:moveTo>
                  <a:pt x="3971" y="10752"/>
                </a:moveTo>
                <a:cubicBezTo>
                  <a:pt x="4113" y="10667"/>
                  <a:pt x="4275" y="10676"/>
                  <a:pt x="4446" y="10686"/>
                </a:cubicBezTo>
                <a:cubicBezTo>
                  <a:pt x="4284" y="10724"/>
                  <a:pt x="4132" y="10762"/>
                  <a:pt x="3980" y="10800"/>
                </a:cubicBezTo>
                <a:cubicBezTo>
                  <a:pt x="3980" y="10781"/>
                  <a:pt x="3971" y="10771"/>
                  <a:pt x="3971" y="10752"/>
                </a:cubicBezTo>
                <a:close/>
                <a:moveTo>
                  <a:pt x="5662" y="10211"/>
                </a:moveTo>
                <a:cubicBezTo>
                  <a:pt x="5643" y="10221"/>
                  <a:pt x="5643" y="10240"/>
                  <a:pt x="5624" y="10240"/>
                </a:cubicBezTo>
                <a:cubicBezTo>
                  <a:pt x="5491" y="10297"/>
                  <a:pt x="5348" y="10354"/>
                  <a:pt x="5206" y="10391"/>
                </a:cubicBezTo>
                <a:cubicBezTo>
                  <a:pt x="5320" y="10249"/>
                  <a:pt x="5491" y="10240"/>
                  <a:pt x="5662" y="10211"/>
                </a:cubicBezTo>
                <a:close/>
                <a:moveTo>
                  <a:pt x="6222" y="9185"/>
                </a:moveTo>
                <a:cubicBezTo>
                  <a:pt x="6213" y="9176"/>
                  <a:pt x="6213" y="9157"/>
                  <a:pt x="6213" y="9147"/>
                </a:cubicBezTo>
                <a:cubicBezTo>
                  <a:pt x="6345" y="9100"/>
                  <a:pt x="6478" y="9052"/>
                  <a:pt x="6640" y="9005"/>
                </a:cubicBezTo>
                <a:cubicBezTo>
                  <a:pt x="6611" y="9128"/>
                  <a:pt x="6497" y="9100"/>
                  <a:pt x="6440" y="9138"/>
                </a:cubicBezTo>
                <a:cubicBezTo>
                  <a:pt x="6374" y="9176"/>
                  <a:pt x="6298" y="9204"/>
                  <a:pt x="6222" y="9185"/>
                </a:cubicBezTo>
                <a:close/>
                <a:moveTo>
                  <a:pt x="5567" y="9993"/>
                </a:moveTo>
                <a:cubicBezTo>
                  <a:pt x="5462" y="10078"/>
                  <a:pt x="5358" y="10135"/>
                  <a:pt x="5225" y="10135"/>
                </a:cubicBezTo>
                <a:cubicBezTo>
                  <a:pt x="5329" y="10059"/>
                  <a:pt x="5434" y="10002"/>
                  <a:pt x="5567" y="9993"/>
                </a:cubicBezTo>
                <a:close/>
                <a:moveTo>
                  <a:pt x="6801" y="8862"/>
                </a:moveTo>
                <a:cubicBezTo>
                  <a:pt x="6868" y="8739"/>
                  <a:pt x="6991" y="8691"/>
                  <a:pt x="7096" y="8625"/>
                </a:cubicBezTo>
                <a:cubicBezTo>
                  <a:pt x="7067" y="8720"/>
                  <a:pt x="7001" y="8767"/>
                  <a:pt x="6801" y="8862"/>
                </a:cubicBezTo>
                <a:close/>
                <a:moveTo>
                  <a:pt x="6801" y="9081"/>
                </a:moveTo>
                <a:cubicBezTo>
                  <a:pt x="6858" y="9043"/>
                  <a:pt x="6906" y="9005"/>
                  <a:pt x="6953" y="8967"/>
                </a:cubicBezTo>
                <a:cubicBezTo>
                  <a:pt x="7001" y="8919"/>
                  <a:pt x="7039" y="8881"/>
                  <a:pt x="7096" y="8824"/>
                </a:cubicBezTo>
                <a:cubicBezTo>
                  <a:pt x="7077" y="8995"/>
                  <a:pt x="6972" y="9071"/>
                  <a:pt x="6801" y="9081"/>
                </a:cubicBezTo>
                <a:close/>
                <a:moveTo>
                  <a:pt x="6801" y="9081"/>
                </a:moveTo>
                <a:cubicBezTo>
                  <a:pt x="6801" y="9090"/>
                  <a:pt x="6801" y="9090"/>
                  <a:pt x="6801" y="9090"/>
                </a:cubicBezTo>
                <a:lnTo>
                  <a:pt x="6792" y="9090"/>
                </a:lnTo>
                <a:cubicBezTo>
                  <a:pt x="6801" y="9090"/>
                  <a:pt x="6801" y="9081"/>
                  <a:pt x="6801" y="9081"/>
                </a:cubicBezTo>
                <a:close/>
                <a:moveTo>
                  <a:pt x="3961" y="10448"/>
                </a:moveTo>
                <a:cubicBezTo>
                  <a:pt x="3838" y="10534"/>
                  <a:pt x="3734" y="10543"/>
                  <a:pt x="3620" y="10515"/>
                </a:cubicBezTo>
                <a:cubicBezTo>
                  <a:pt x="3715" y="10439"/>
                  <a:pt x="3819" y="10439"/>
                  <a:pt x="3961" y="10448"/>
                </a:cubicBezTo>
                <a:close/>
                <a:moveTo>
                  <a:pt x="5557" y="9470"/>
                </a:moveTo>
                <a:cubicBezTo>
                  <a:pt x="5633" y="9394"/>
                  <a:pt x="5738" y="9385"/>
                  <a:pt x="5842" y="9347"/>
                </a:cubicBezTo>
                <a:cubicBezTo>
                  <a:pt x="5776" y="9451"/>
                  <a:pt x="5728" y="9470"/>
                  <a:pt x="5557" y="9470"/>
                </a:cubicBezTo>
                <a:close/>
                <a:moveTo>
                  <a:pt x="3800" y="9803"/>
                </a:moveTo>
                <a:lnTo>
                  <a:pt x="3477" y="9803"/>
                </a:lnTo>
                <a:cubicBezTo>
                  <a:pt x="3572" y="9717"/>
                  <a:pt x="3610" y="9717"/>
                  <a:pt x="3800" y="9803"/>
                </a:cubicBezTo>
                <a:close/>
                <a:moveTo>
                  <a:pt x="2214" y="9793"/>
                </a:moveTo>
                <a:cubicBezTo>
                  <a:pt x="2147" y="9879"/>
                  <a:pt x="2043" y="9822"/>
                  <a:pt x="1957" y="9831"/>
                </a:cubicBezTo>
                <a:cubicBezTo>
                  <a:pt x="2033" y="9727"/>
                  <a:pt x="2128" y="9784"/>
                  <a:pt x="2214" y="9793"/>
                </a:cubicBezTo>
                <a:close/>
                <a:moveTo>
                  <a:pt x="4474" y="9755"/>
                </a:moveTo>
                <a:lnTo>
                  <a:pt x="4465" y="9717"/>
                </a:lnTo>
                <a:cubicBezTo>
                  <a:pt x="4550" y="9698"/>
                  <a:pt x="4636" y="9679"/>
                  <a:pt x="4721" y="9660"/>
                </a:cubicBezTo>
                <a:lnTo>
                  <a:pt x="4731" y="9689"/>
                </a:lnTo>
                <a:cubicBezTo>
                  <a:pt x="4645" y="9727"/>
                  <a:pt x="4569" y="9774"/>
                  <a:pt x="4474" y="9755"/>
                </a:cubicBezTo>
                <a:close/>
                <a:moveTo>
                  <a:pt x="6516" y="9717"/>
                </a:moveTo>
                <a:cubicBezTo>
                  <a:pt x="6526" y="9727"/>
                  <a:pt x="6535" y="9736"/>
                  <a:pt x="6535" y="9746"/>
                </a:cubicBezTo>
                <a:cubicBezTo>
                  <a:pt x="6459" y="9812"/>
                  <a:pt x="6383" y="9907"/>
                  <a:pt x="6251" y="9879"/>
                </a:cubicBezTo>
                <a:cubicBezTo>
                  <a:pt x="6336" y="9831"/>
                  <a:pt x="6431" y="9774"/>
                  <a:pt x="6516" y="9717"/>
                </a:cubicBezTo>
                <a:close/>
                <a:moveTo>
                  <a:pt x="7257" y="8672"/>
                </a:moveTo>
                <a:cubicBezTo>
                  <a:pt x="7305" y="8577"/>
                  <a:pt x="7362" y="8539"/>
                  <a:pt x="7447" y="8492"/>
                </a:cubicBezTo>
                <a:cubicBezTo>
                  <a:pt x="7419" y="8596"/>
                  <a:pt x="7362" y="8644"/>
                  <a:pt x="7257" y="8672"/>
                </a:cubicBezTo>
                <a:close/>
                <a:moveTo>
                  <a:pt x="2261" y="10648"/>
                </a:moveTo>
                <a:lnTo>
                  <a:pt x="1957" y="10648"/>
                </a:lnTo>
                <a:cubicBezTo>
                  <a:pt x="2062" y="10562"/>
                  <a:pt x="2157" y="10629"/>
                  <a:pt x="2261" y="10648"/>
                </a:cubicBezTo>
                <a:close/>
                <a:moveTo>
                  <a:pt x="4417" y="10354"/>
                </a:moveTo>
                <a:cubicBezTo>
                  <a:pt x="4503" y="10325"/>
                  <a:pt x="4588" y="10297"/>
                  <a:pt x="4683" y="10278"/>
                </a:cubicBezTo>
                <a:cubicBezTo>
                  <a:pt x="4617" y="10373"/>
                  <a:pt x="4531" y="10401"/>
                  <a:pt x="4417" y="10354"/>
                </a:cubicBezTo>
                <a:close/>
                <a:moveTo>
                  <a:pt x="3059" y="10610"/>
                </a:moveTo>
                <a:cubicBezTo>
                  <a:pt x="2974" y="10619"/>
                  <a:pt x="2898" y="10629"/>
                  <a:pt x="2774" y="10638"/>
                </a:cubicBezTo>
                <a:cubicBezTo>
                  <a:pt x="2879" y="10534"/>
                  <a:pt x="2974" y="10581"/>
                  <a:pt x="3059" y="10562"/>
                </a:cubicBezTo>
                <a:cubicBezTo>
                  <a:pt x="3059" y="10581"/>
                  <a:pt x="3059" y="10600"/>
                  <a:pt x="3059" y="10610"/>
                </a:cubicBezTo>
                <a:close/>
                <a:moveTo>
                  <a:pt x="6156" y="9717"/>
                </a:moveTo>
                <a:cubicBezTo>
                  <a:pt x="6213" y="9689"/>
                  <a:pt x="6241" y="9603"/>
                  <a:pt x="6326" y="9641"/>
                </a:cubicBezTo>
                <a:cubicBezTo>
                  <a:pt x="6298" y="9727"/>
                  <a:pt x="6241" y="9755"/>
                  <a:pt x="6156" y="9717"/>
                </a:cubicBezTo>
                <a:close/>
                <a:moveTo>
                  <a:pt x="6583" y="9442"/>
                </a:moveTo>
                <a:cubicBezTo>
                  <a:pt x="6640" y="9394"/>
                  <a:pt x="6697" y="9356"/>
                  <a:pt x="6754" y="9309"/>
                </a:cubicBezTo>
                <a:cubicBezTo>
                  <a:pt x="6763" y="9432"/>
                  <a:pt x="6687" y="9442"/>
                  <a:pt x="6583" y="9442"/>
                </a:cubicBezTo>
                <a:close/>
                <a:moveTo>
                  <a:pt x="5519" y="9755"/>
                </a:moveTo>
                <a:cubicBezTo>
                  <a:pt x="5595" y="9727"/>
                  <a:pt x="5671" y="9689"/>
                  <a:pt x="5776" y="9651"/>
                </a:cubicBezTo>
                <a:cubicBezTo>
                  <a:pt x="5709" y="9727"/>
                  <a:pt x="5709" y="9727"/>
                  <a:pt x="5519" y="9755"/>
                </a:cubicBezTo>
                <a:close/>
                <a:moveTo>
                  <a:pt x="2679" y="9793"/>
                </a:moveTo>
                <a:cubicBezTo>
                  <a:pt x="2727" y="9803"/>
                  <a:pt x="2784" y="9803"/>
                  <a:pt x="2850" y="9812"/>
                </a:cubicBezTo>
                <a:cubicBezTo>
                  <a:pt x="2765" y="9869"/>
                  <a:pt x="2765" y="9869"/>
                  <a:pt x="2679" y="9793"/>
                </a:cubicBezTo>
                <a:close/>
                <a:moveTo>
                  <a:pt x="5082" y="9945"/>
                </a:moveTo>
                <a:cubicBezTo>
                  <a:pt x="5082" y="9936"/>
                  <a:pt x="5082" y="9917"/>
                  <a:pt x="5082" y="9907"/>
                </a:cubicBezTo>
                <a:cubicBezTo>
                  <a:pt x="5120" y="9898"/>
                  <a:pt x="5158" y="9898"/>
                  <a:pt x="5196" y="9888"/>
                </a:cubicBezTo>
                <a:lnTo>
                  <a:pt x="5206" y="9917"/>
                </a:lnTo>
                <a:cubicBezTo>
                  <a:pt x="5168" y="9926"/>
                  <a:pt x="5130" y="9936"/>
                  <a:pt x="5082" y="9945"/>
                </a:cubicBezTo>
                <a:close/>
                <a:moveTo>
                  <a:pt x="5909" y="6697"/>
                </a:moveTo>
                <a:cubicBezTo>
                  <a:pt x="5918" y="6687"/>
                  <a:pt x="5918" y="6668"/>
                  <a:pt x="5918" y="6659"/>
                </a:cubicBezTo>
                <a:cubicBezTo>
                  <a:pt x="5975" y="6412"/>
                  <a:pt x="5861" y="6212"/>
                  <a:pt x="5738" y="6022"/>
                </a:cubicBezTo>
                <a:cubicBezTo>
                  <a:pt x="5614" y="5842"/>
                  <a:pt x="5424" y="5804"/>
                  <a:pt x="5225" y="5832"/>
                </a:cubicBezTo>
                <a:cubicBezTo>
                  <a:pt x="5215" y="5832"/>
                  <a:pt x="5206" y="5832"/>
                  <a:pt x="5196" y="5832"/>
                </a:cubicBezTo>
                <a:cubicBezTo>
                  <a:pt x="5006" y="5842"/>
                  <a:pt x="4854" y="5937"/>
                  <a:pt x="4731" y="6070"/>
                </a:cubicBezTo>
                <a:cubicBezTo>
                  <a:pt x="4636" y="6184"/>
                  <a:pt x="4569" y="6307"/>
                  <a:pt x="4607" y="6478"/>
                </a:cubicBezTo>
                <a:cubicBezTo>
                  <a:pt x="4569" y="6697"/>
                  <a:pt x="4674" y="6868"/>
                  <a:pt x="4826" y="7001"/>
                </a:cubicBezTo>
                <a:cubicBezTo>
                  <a:pt x="4978" y="7143"/>
                  <a:pt x="5158" y="7200"/>
                  <a:pt x="5377" y="7153"/>
                </a:cubicBezTo>
                <a:cubicBezTo>
                  <a:pt x="5643" y="7096"/>
                  <a:pt x="5785" y="6906"/>
                  <a:pt x="5909" y="6697"/>
                </a:cubicBezTo>
                <a:close/>
                <a:moveTo>
                  <a:pt x="5557" y="6440"/>
                </a:moveTo>
                <a:cubicBezTo>
                  <a:pt x="5225" y="6431"/>
                  <a:pt x="5139" y="6374"/>
                  <a:pt x="5149" y="6203"/>
                </a:cubicBezTo>
                <a:cubicBezTo>
                  <a:pt x="5301" y="6117"/>
                  <a:pt x="5405" y="6222"/>
                  <a:pt x="5519" y="6288"/>
                </a:cubicBezTo>
                <a:cubicBezTo>
                  <a:pt x="5567" y="6326"/>
                  <a:pt x="5605" y="6364"/>
                  <a:pt x="5557" y="6440"/>
                </a:cubicBezTo>
                <a:close/>
                <a:moveTo>
                  <a:pt x="3762" y="6887"/>
                </a:moveTo>
                <a:cubicBezTo>
                  <a:pt x="3762" y="6906"/>
                  <a:pt x="3753" y="6925"/>
                  <a:pt x="3743" y="6944"/>
                </a:cubicBezTo>
                <a:cubicBezTo>
                  <a:pt x="3743" y="6953"/>
                  <a:pt x="3724" y="6953"/>
                  <a:pt x="3705" y="6963"/>
                </a:cubicBezTo>
                <a:cubicBezTo>
                  <a:pt x="3620" y="6716"/>
                  <a:pt x="3677" y="6478"/>
                  <a:pt x="3715" y="6231"/>
                </a:cubicBezTo>
                <a:cubicBezTo>
                  <a:pt x="3771" y="6231"/>
                  <a:pt x="3828" y="6231"/>
                  <a:pt x="3800" y="6298"/>
                </a:cubicBezTo>
                <a:cubicBezTo>
                  <a:pt x="3743" y="6497"/>
                  <a:pt x="3753" y="6687"/>
                  <a:pt x="3762" y="6887"/>
                </a:cubicBezTo>
                <a:close/>
                <a:moveTo>
                  <a:pt x="4237" y="5870"/>
                </a:moveTo>
                <a:cubicBezTo>
                  <a:pt x="4009" y="6127"/>
                  <a:pt x="4028" y="6421"/>
                  <a:pt x="3990" y="6725"/>
                </a:cubicBezTo>
                <a:cubicBezTo>
                  <a:pt x="3895" y="6545"/>
                  <a:pt x="3961" y="6146"/>
                  <a:pt x="4104" y="5908"/>
                </a:cubicBezTo>
                <a:cubicBezTo>
                  <a:pt x="4123" y="5880"/>
                  <a:pt x="4123" y="5880"/>
                  <a:pt x="4237" y="5870"/>
                </a:cubicBezTo>
                <a:close/>
                <a:moveTo>
                  <a:pt x="5567" y="7314"/>
                </a:moveTo>
                <a:cubicBezTo>
                  <a:pt x="5719" y="7162"/>
                  <a:pt x="5956" y="7077"/>
                  <a:pt x="6013" y="6830"/>
                </a:cubicBezTo>
                <a:cubicBezTo>
                  <a:pt x="6070" y="7067"/>
                  <a:pt x="5880" y="7162"/>
                  <a:pt x="5757" y="7286"/>
                </a:cubicBezTo>
                <a:cubicBezTo>
                  <a:pt x="5709" y="7324"/>
                  <a:pt x="5652" y="7400"/>
                  <a:pt x="5567" y="7314"/>
                </a:cubicBezTo>
                <a:close/>
                <a:moveTo>
                  <a:pt x="5196" y="7751"/>
                </a:moveTo>
                <a:cubicBezTo>
                  <a:pt x="4978" y="7770"/>
                  <a:pt x="4788" y="7666"/>
                  <a:pt x="4588" y="7609"/>
                </a:cubicBezTo>
                <a:cubicBezTo>
                  <a:pt x="4579" y="7599"/>
                  <a:pt x="4569" y="7571"/>
                  <a:pt x="4560" y="7542"/>
                </a:cubicBezTo>
                <a:cubicBezTo>
                  <a:pt x="4721" y="7504"/>
                  <a:pt x="4807" y="7628"/>
                  <a:pt x="4930" y="7637"/>
                </a:cubicBezTo>
                <a:cubicBezTo>
                  <a:pt x="5044" y="7656"/>
                  <a:pt x="5158" y="7675"/>
                  <a:pt x="5272" y="7685"/>
                </a:cubicBezTo>
                <a:cubicBezTo>
                  <a:pt x="5272" y="7694"/>
                  <a:pt x="5272" y="7713"/>
                  <a:pt x="5272" y="7722"/>
                </a:cubicBezTo>
                <a:cubicBezTo>
                  <a:pt x="5244" y="7732"/>
                  <a:pt x="5225" y="7741"/>
                  <a:pt x="5196" y="7751"/>
                </a:cubicBezTo>
                <a:close/>
                <a:moveTo>
                  <a:pt x="3809" y="7181"/>
                </a:moveTo>
                <a:cubicBezTo>
                  <a:pt x="3933" y="7362"/>
                  <a:pt x="4047" y="7523"/>
                  <a:pt x="4180" y="7713"/>
                </a:cubicBezTo>
                <a:cubicBezTo>
                  <a:pt x="4132" y="7703"/>
                  <a:pt x="4085" y="7703"/>
                  <a:pt x="4075" y="7685"/>
                </a:cubicBezTo>
                <a:cubicBezTo>
                  <a:pt x="3961" y="7552"/>
                  <a:pt x="3857" y="7409"/>
                  <a:pt x="3762" y="7267"/>
                </a:cubicBezTo>
                <a:cubicBezTo>
                  <a:pt x="3753" y="7257"/>
                  <a:pt x="3781" y="7219"/>
                  <a:pt x="3809" y="7181"/>
                </a:cubicBezTo>
                <a:close/>
                <a:moveTo>
                  <a:pt x="4360" y="6630"/>
                </a:moveTo>
                <a:cubicBezTo>
                  <a:pt x="4237" y="6431"/>
                  <a:pt x="4294" y="6193"/>
                  <a:pt x="4493" y="5984"/>
                </a:cubicBezTo>
                <a:cubicBezTo>
                  <a:pt x="4503" y="6013"/>
                  <a:pt x="4531" y="6060"/>
                  <a:pt x="4522" y="6060"/>
                </a:cubicBezTo>
                <a:cubicBezTo>
                  <a:pt x="4379" y="6203"/>
                  <a:pt x="4370" y="6383"/>
                  <a:pt x="4379" y="6564"/>
                </a:cubicBezTo>
                <a:cubicBezTo>
                  <a:pt x="4379" y="6583"/>
                  <a:pt x="4370" y="6592"/>
                  <a:pt x="4360" y="6630"/>
                </a:cubicBezTo>
                <a:close/>
                <a:moveTo>
                  <a:pt x="6307" y="6602"/>
                </a:moveTo>
                <a:cubicBezTo>
                  <a:pt x="6393" y="6763"/>
                  <a:pt x="6279" y="7086"/>
                  <a:pt x="6118" y="7172"/>
                </a:cubicBezTo>
                <a:cubicBezTo>
                  <a:pt x="6089" y="7048"/>
                  <a:pt x="6213" y="6991"/>
                  <a:pt x="6222" y="6896"/>
                </a:cubicBezTo>
                <a:cubicBezTo>
                  <a:pt x="6241" y="6801"/>
                  <a:pt x="6279" y="6697"/>
                  <a:pt x="6307" y="6602"/>
                </a:cubicBezTo>
                <a:close/>
                <a:moveTo>
                  <a:pt x="4398" y="7760"/>
                </a:moveTo>
                <a:cubicBezTo>
                  <a:pt x="4522" y="7884"/>
                  <a:pt x="4683" y="7931"/>
                  <a:pt x="4873" y="7998"/>
                </a:cubicBezTo>
                <a:cubicBezTo>
                  <a:pt x="4702" y="8074"/>
                  <a:pt x="4493" y="7988"/>
                  <a:pt x="4322" y="7789"/>
                </a:cubicBezTo>
                <a:cubicBezTo>
                  <a:pt x="4351" y="7779"/>
                  <a:pt x="4389" y="7751"/>
                  <a:pt x="4398" y="7760"/>
                </a:cubicBezTo>
                <a:close/>
                <a:moveTo>
                  <a:pt x="5424" y="7390"/>
                </a:moveTo>
                <a:cubicBezTo>
                  <a:pt x="5405" y="7476"/>
                  <a:pt x="5329" y="7485"/>
                  <a:pt x="5272" y="7485"/>
                </a:cubicBezTo>
                <a:cubicBezTo>
                  <a:pt x="5130" y="7466"/>
                  <a:pt x="4959" y="7485"/>
                  <a:pt x="4845" y="7352"/>
                </a:cubicBezTo>
                <a:lnTo>
                  <a:pt x="4854" y="7314"/>
                </a:lnTo>
                <a:cubicBezTo>
                  <a:pt x="4949" y="7343"/>
                  <a:pt x="5035" y="7371"/>
                  <a:pt x="5130" y="7381"/>
                </a:cubicBezTo>
                <a:cubicBezTo>
                  <a:pt x="5225" y="7390"/>
                  <a:pt x="5320" y="7390"/>
                  <a:pt x="5424" y="7390"/>
                </a:cubicBezTo>
                <a:close/>
                <a:moveTo>
                  <a:pt x="3790" y="5975"/>
                </a:moveTo>
                <a:cubicBezTo>
                  <a:pt x="3762" y="5927"/>
                  <a:pt x="3734" y="5889"/>
                  <a:pt x="3743" y="5870"/>
                </a:cubicBezTo>
                <a:cubicBezTo>
                  <a:pt x="3790" y="5718"/>
                  <a:pt x="3895" y="5604"/>
                  <a:pt x="4009" y="5490"/>
                </a:cubicBezTo>
                <a:cubicBezTo>
                  <a:pt x="4028" y="5471"/>
                  <a:pt x="4075" y="5481"/>
                  <a:pt x="4132" y="5471"/>
                </a:cubicBezTo>
                <a:cubicBezTo>
                  <a:pt x="4047" y="5566"/>
                  <a:pt x="3980" y="5623"/>
                  <a:pt x="3933" y="5699"/>
                </a:cubicBezTo>
                <a:cubicBezTo>
                  <a:pt x="3876" y="5775"/>
                  <a:pt x="3847" y="5861"/>
                  <a:pt x="3790" y="5975"/>
                </a:cubicBezTo>
                <a:close/>
                <a:moveTo>
                  <a:pt x="5016" y="5414"/>
                </a:moveTo>
                <a:cubicBezTo>
                  <a:pt x="5092" y="5405"/>
                  <a:pt x="5168" y="5395"/>
                  <a:pt x="5234" y="5376"/>
                </a:cubicBezTo>
                <a:cubicBezTo>
                  <a:pt x="5301" y="5357"/>
                  <a:pt x="5348" y="5338"/>
                  <a:pt x="5424" y="5414"/>
                </a:cubicBezTo>
                <a:cubicBezTo>
                  <a:pt x="5177" y="5471"/>
                  <a:pt x="4949" y="5519"/>
                  <a:pt x="4712" y="5566"/>
                </a:cubicBezTo>
                <a:cubicBezTo>
                  <a:pt x="4788" y="5452"/>
                  <a:pt x="4902" y="5433"/>
                  <a:pt x="5016" y="5414"/>
                </a:cubicBezTo>
                <a:close/>
                <a:moveTo>
                  <a:pt x="5006" y="5224"/>
                </a:moveTo>
                <a:cubicBezTo>
                  <a:pt x="5196" y="5082"/>
                  <a:pt x="5149" y="5091"/>
                  <a:pt x="5605" y="5110"/>
                </a:cubicBezTo>
                <a:cubicBezTo>
                  <a:pt x="5576" y="5139"/>
                  <a:pt x="5567" y="5167"/>
                  <a:pt x="5548" y="5177"/>
                </a:cubicBezTo>
                <a:cubicBezTo>
                  <a:pt x="5510" y="5186"/>
                  <a:pt x="5462" y="5196"/>
                  <a:pt x="5424" y="5196"/>
                </a:cubicBezTo>
                <a:cubicBezTo>
                  <a:pt x="5310" y="5186"/>
                  <a:pt x="5206" y="5186"/>
                  <a:pt x="5111" y="5243"/>
                </a:cubicBezTo>
                <a:cubicBezTo>
                  <a:pt x="5082" y="5253"/>
                  <a:pt x="5054" y="5234"/>
                  <a:pt x="5006" y="5224"/>
                </a:cubicBezTo>
                <a:close/>
                <a:moveTo>
                  <a:pt x="4379" y="7495"/>
                </a:moveTo>
                <a:cubicBezTo>
                  <a:pt x="4161" y="7428"/>
                  <a:pt x="4161" y="7219"/>
                  <a:pt x="4056" y="7086"/>
                </a:cubicBezTo>
                <a:cubicBezTo>
                  <a:pt x="4028" y="7048"/>
                  <a:pt x="3999" y="7001"/>
                  <a:pt x="4075" y="6963"/>
                </a:cubicBezTo>
                <a:cubicBezTo>
                  <a:pt x="4170" y="7134"/>
                  <a:pt x="4265" y="7305"/>
                  <a:pt x="4379" y="7495"/>
                </a:cubicBezTo>
                <a:close/>
                <a:moveTo>
                  <a:pt x="6013" y="7466"/>
                </a:moveTo>
                <a:cubicBezTo>
                  <a:pt x="5890" y="7675"/>
                  <a:pt x="5776" y="7722"/>
                  <a:pt x="5510" y="7703"/>
                </a:cubicBezTo>
                <a:cubicBezTo>
                  <a:pt x="5519" y="7637"/>
                  <a:pt x="5576" y="7637"/>
                  <a:pt x="5614" y="7628"/>
                </a:cubicBezTo>
                <a:cubicBezTo>
                  <a:pt x="5757" y="7618"/>
                  <a:pt x="5861" y="7561"/>
                  <a:pt x="5966" y="7466"/>
                </a:cubicBezTo>
                <a:cubicBezTo>
                  <a:pt x="5975" y="7457"/>
                  <a:pt x="5985" y="7466"/>
                  <a:pt x="6013" y="7466"/>
                </a:cubicBezTo>
                <a:close/>
                <a:moveTo>
                  <a:pt x="4455" y="6830"/>
                </a:moveTo>
                <a:cubicBezTo>
                  <a:pt x="4465" y="6982"/>
                  <a:pt x="4541" y="7096"/>
                  <a:pt x="4598" y="7219"/>
                </a:cubicBezTo>
                <a:cubicBezTo>
                  <a:pt x="4607" y="7238"/>
                  <a:pt x="4598" y="7248"/>
                  <a:pt x="4598" y="7267"/>
                </a:cubicBezTo>
                <a:cubicBezTo>
                  <a:pt x="4588" y="7267"/>
                  <a:pt x="4579" y="7276"/>
                  <a:pt x="4569" y="7286"/>
                </a:cubicBezTo>
                <a:cubicBezTo>
                  <a:pt x="4522" y="7210"/>
                  <a:pt x="4465" y="7143"/>
                  <a:pt x="4427" y="7067"/>
                </a:cubicBezTo>
                <a:cubicBezTo>
                  <a:pt x="4398" y="6982"/>
                  <a:pt x="4389" y="6896"/>
                  <a:pt x="4370" y="6811"/>
                </a:cubicBezTo>
                <a:cubicBezTo>
                  <a:pt x="4408" y="6773"/>
                  <a:pt x="4455" y="6792"/>
                  <a:pt x="4455" y="6830"/>
                </a:cubicBezTo>
                <a:close/>
                <a:moveTo>
                  <a:pt x="6317" y="7599"/>
                </a:moveTo>
                <a:cubicBezTo>
                  <a:pt x="6317" y="7656"/>
                  <a:pt x="6326" y="7685"/>
                  <a:pt x="6317" y="7694"/>
                </a:cubicBezTo>
                <a:cubicBezTo>
                  <a:pt x="6194" y="7770"/>
                  <a:pt x="6099" y="7903"/>
                  <a:pt x="5947" y="7903"/>
                </a:cubicBezTo>
                <a:cubicBezTo>
                  <a:pt x="5937" y="7893"/>
                  <a:pt x="5928" y="7884"/>
                  <a:pt x="5928" y="7865"/>
                </a:cubicBezTo>
                <a:cubicBezTo>
                  <a:pt x="6042" y="7779"/>
                  <a:pt x="6165" y="7703"/>
                  <a:pt x="6317" y="7599"/>
                </a:cubicBezTo>
                <a:close/>
                <a:moveTo>
                  <a:pt x="4379" y="5329"/>
                </a:moveTo>
                <a:cubicBezTo>
                  <a:pt x="4379" y="5329"/>
                  <a:pt x="4370" y="5310"/>
                  <a:pt x="4351" y="5291"/>
                </a:cubicBezTo>
                <a:cubicBezTo>
                  <a:pt x="4683" y="5082"/>
                  <a:pt x="4683" y="5082"/>
                  <a:pt x="4788" y="5167"/>
                </a:cubicBezTo>
                <a:cubicBezTo>
                  <a:pt x="4655" y="5224"/>
                  <a:pt x="4512" y="5272"/>
                  <a:pt x="4379" y="5329"/>
                </a:cubicBezTo>
                <a:close/>
                <a:moveTo>
                  <a:pt x="6649" y="6934"/>
                </a:moveTo>
                <a:cubicBezTo>
                  <a:pt x="6611" y="7048"/>
                  <a:pt x="6611" y="7172"/>
                  <a:pt x="6507" y="7248"/>
                </a:cubicBezTo>
                <a:cubicBezTo>
                  <a:pt x="6497" y="7248"/>
                  <a:pt x="6488" y="7238"/>
                  <a:pt x="6478" y="7238"/>
                </a:cubicBezTo>
                <a:cubicBezTo>
                  <a:pt x="6526" y="7086"/>
                  <a:pt x="6573" y="6934"/>
                  <a:pt x="6630" y="6763"/>
                </a:cubicBezTo>
                <a:cubicBezTo>
                  <a:pt x="6697" y="6830"/>
                  <a:pt x="6668" y="6887"/>
                  <a:pt x="6649" y="6934"/>
                </a:cubicBezTo>
                <a:close/>
                <a:moveTo>
                  <a:pt x="5633" y="8036"/>
                </a:moveTo>
                <a:cubicBezTo>
                  <a:pt x="5643" y="8045"/>
                  <a:pt x="5643" y="8055"/>
                  <a:pt x="5652" y="8064"/>
                </a:cubicBezTo>
                <a:cubicBezTo>
                  <a:pt x="5595" y="8083"/>
                  <a:pt x="5548" y="8121"/>
                  <a:pt x="5500" y="8121"/>
                </a:cubicBezTo>
                <a:cubicBezTo>
                  <a:pt x="5386" y="8112"/>
                  <a:pt x="5272" y="8093"/>
                  <a:pt x="5149" y="8074"/>
                </a:cubicBezTo>
                <a:cubicBezTo>
                  <a:pt x="5158" y="7998"/>
                  <a:pt x="5206" y="8007"/>
                  <a:pt x="5253" y="8007"/>
                </a:cubicBezTo>
                <a:cubicBezTo>
                  <a:pt x="5377" y="8017"/>
                  <a:pt x="5510" y="8026"/>
                  <a:pt x="5633" y="8036"/>
                </a:cubicBezTo>
                <a:close/>
                <a:moveTo>
                  <a:pt x="5557" y="5471"/>
                </a:moveTo>
                <a:cubicBezTo>
                  <a:pt x="5776" y="5424"/>
                  <a:pt x="5947" y="5528"/>
                  <a:pt x="5975" y="5756"/>
                </a:cubicBezTo>
                <a:cubicBezTo>
                  <a:pt x="5899" y="5680"/>
                  <a:pt x="5842" y="5614"/>
                  <a:pt x="5776" y="5576"/>
                </a:cubicBezTo>
                <a:cubicBezTo>
                  <a:pt x="5719" y="5528"/>
                  <a:pt x="5643" y="5509"/>
                  <a:pt x="5557" y="5471"/>
                </a:cubicBezTo>
                <a:close/>
                <a:moveTo>
                  <a:pt x="6137" y="5566"/>
                </a:moveTo>
                <a:cubicBezTo>
                  <a:pt x="6013" y="5490"/>
                  <a:pt x="5890" y="5405"/>
                  <a:pt x="5747" y="5310"/>
                </a:cubicBezTo>
                <a:cubicBezTo>
                  <a:pt x="5947" y="5281"/>
                  <a:pt x="6137" y="5414"/>
                  <a:pt x="6137" y="5566"/>
                </a:cubicBezTo>
                <a:close/>
                <a:moveTo>
                  <a:pt x="6345" y="6298"/>
                </a:moveTo>
                <a:cubicBezTo>
                  <a:pt x="6317" y="6288"/>
                  <a:pt x="6307" y="6288"/>
                  <a:pt x="6298" y="6288"/>
                </a:cubicBezTo>
                <a:cubicBezTo>
                  <a:pt x="6289" y="6279"/>
                  <a:pt x="6279" y="6260"/>
                  <a:pt x="6270" y="6250"/>
                </a:cubicBezTo>
                <a:cubicBezTo>
                  <a:pt x="6222" y="6136"/>
                  <a:pt x="6175" y="6032"/>
                  <a:pt x="6118" y="5889"/>
                </a:cubicBezTo>
                <a:cubicBezTo>
                  <a:pt x="6270" y="6003"/>
                  <a:pt x="6355" y="6117"/>
                  <a:pt x="6345" y="6298"/>
                </a:cubicBezTo>
                <a:close/>
                <a:moveTo>
                  <a:pt x="5804" y="5823"/>
                </a:moveTo>
                <a:cubicBezTo>
                  <a:pt x="5747" y="5794"/>
                  <a:pt x="5681" y="5766"/>
                  <a:pt x="5595" y="5737"/>
                </a:cubicBezTo>
                <a:cubicBezTo>
                  <a:pt x="5633" y="5709"/>
                  <a:pt x="5652" y="5690"/>
                  <a:pt x="5662" y="5690"/>
                </a:cubicBezTo>
                <a:cubicBezTo>
                  <a:pt x="5918" y="5766"/>
                  <a:pt x="5928" y="5775"/>
                  <a:pt x="5985" y="5956"/>
                </a:cubicBezTo>
                <a:cubicBezTo>
                  <a:pt x="5928" y="5908"/>
                  <a:pt x="5871" y="5861"/>
                  <a:pt x="5804" y="5823"/>
                </a:cubicBezTo>
                <a:close/>
                <a:moveTo>
                  <a:pt x="4607" y="5604"/>
                </a:moveTo>
                <a:cubicBezTo>
                  <a:pt x="4512" y="5690"/>
                  <a:pt x="4417" y="5766"/>
                  <a:pt x="4332" y="5832"/>
                </a:cubicBezTo>
                <a:cubicBezTo>
                  <a:pt x="4351" y="5652"/>
                  <a:pt x="4455" y="5566"/>
                  <a:pt x="4607" y="5604"/>
                </a:cubicBezTo>
                <a:close/>
                <a:moveTo>
                  <a:pt x="6621" y="6269"/>
                </a:moveTo>
                <a:cubicBezTo>
                  <a:pt x="6611" y="6222"/>
                  <a:pt x="6592" y="6174"/>
                  <a:pt x="6573" y="6117"/>
                </a:cubicBezTo>
                <a:cubicBezTo>
                  <a:pt x="6621" y="6089"/>
                  <a:pt x="6668" y="6089"/>
                  <a:pt x="6678" y="6146"/>
                </a:cubicBezTo>
                <a:cubicBezTo>
                  <a:pt x="6687" y="6231"/>
                  <a:pt x="6678" y="6317"/>
                  <a:pt x="6678" y="6412"/>
                </a:cubicBezTo>
                <a:cubicBezTo>
                  <a:pt x="6573" y="6383"/>
                  <a:pt x="6621" y="6317"/>
                  <a:pt x="6621" y="6269"/>
                </a:cubicBezTo>
                <a:close/>
                <a:moveTo>
                  <a:pt x="5491" y="5699"/>
                </a:moveTo>
                <a:cubicBezTo>
                  <a:pt x="5396" y="5699"/>
                  <a:pt x="5301" y="5709"/>
                  <a:pt x="5187" y="5718"/>
                </a:cubicBezTo>
                <a:cubicBezTo>
                  <a:pt x="5282" y="5614"/>
                  <a:pt x="5396" y="5604"/>
                  <a:pt x="5491" y="5699"/>
                </a:cubicBezTo>
                <a:close/>
                <a:moveTo>
                  <a:pt x="6032" y="6564"/>
                </a:moveTo>
                <a:cubicBezTo>
                  <a:pt x="6004" y="6459"/>
                  <a:pt x="6042" y="6374"/>
                  <a:pt x="6042" y="6269"/>
                </a:cubicBezTo>
                <a:cubicBezTo>
                  <a:pt x="6127" y="6364"/>
                  <a:pt x="6127" y="6469"/>
                  <a:pt x="6032" y="6564"/>
                </a:cubicBezTo>
                <a:close/>
                <a:moveTo>
                  <a:pt x="4731" y="5937"/>
                </a:moveTo>
                <a:cubicBezTo>
                  <a:pt x="4731" y="5927"/>
                  <a:pt x="4721" y="5918"/>
                  <a:pt x="4712" y="5908"/>
                </a:cubicBezTo>
                <a:cubicBezTo>
                  <a:pt x="4788" y="5823"/>
                  <a:pt x="4845" y="5718"/>
                  <a:pt x="5016" y="5737"/>
                </a:cubicBezTo>
                <a:cubicBezTo>
                  <a:pt x="4911" y="5813"/>
                  <a:pt x="4826" y="5880"/>
                  <a:pt x="4731" y="5937"/>
                </a:cubicBezTo>
                <a:close/>
                <a:moveTo>
                  <a:pt x="6497" y="5965"/>
                </a:moveTo>
                <a:cubicBezTo>
                  <a:pt x="6412" y="5946"/>
                  <a:pt x="6393" y="5870"/>
                  <a:pt x="6345" y="5813"/>
                </a:cubicBezTo>
                <a:cubicBezTo>
                  <a:pt x="6345" y="5794"/>
                  <a:pt x="6355" y="5766"/>
                  <a:pt x="6364" y="5737"/>
                </a:cubicBezTo>
                <a:cubicBezTo>
                  <a:pt x="6469" y="5823"/>
                  <a:pt x="6488" y="5851"/>
                  <a:pt x="6497" y="5965"/>
                </a:cubicBezTo>
                <a:close/>
                <a:moveTo>
                  <a:pt x="9898" y="6269"/>
                </a:moveTo>
                <a:cubicBezTo>
                  <a:pt x="9888" y="6364"/>
                  <a:pt x="9898" y="6459"/>
                  <a:pt x="9917" y="6545"/>
                </a:cubicBezTo>
                <a:cubicBezTo>
                  <a:pt x="9964" y="6716"/>
                  <a:pt x="10031" y="6887"/>
                  <a:pt x="10211" y="6944"/>
                </a:cubicBezTo>
                <a:cubicBezTo>
                  <a:pt x="10335" y="6991"/>
                  <a:pt x="10477" y="7010"/>
                  <a:pt x="10620" y="7039"/>
                </a:cubicBezTo>
                <a:cubicBezTo>
                  <a:pt x="10753" y="7010"/>
                  <a:pt x="10886" y="6982"/>
                  <a:pt x="11019" y="6953"/>
                </a:cubicBezTo>
                <a:cubicBezTo>
                  <a:pt x="11047" y="6944"/>
                  <a:pt x="11076" y="6906"/>
                  <a:pt x="11104" y="6877"/>
                </a:cubicBezTo>
                <a:cubicBezTo>
                  <a:pt x="11209" y="6773"/>
                  <a:pt x="11218" y="6630"/>
                  <a:pt x="11275" y="6507"/>
                </a:cubicBezTo>
                <a:cubicBezTo>
                  <a:pt x="11323" y="6402"/>
                  <a:pt x="11332" y="6298"/>
                  <a:pt x="11266" y="6193"/>
                </a:cubicBezTo>
                <a:cubicBezTo>
                  <a:pt x="11218" y="6108"/>
                  <a:pt x="11171" y="6003"/>
                  <a:pt x="11095" y="5937"/>
                </a:cubicBezTo>
                <a:cubicBezTo>
                  <a:pt x="10962" y="5813"/>
                  <a:pt x="10819" y="5699"/>
                  <a:pt x="10610" y="5775"/>
                </a:cubicBezTo>
                <a:cubicBezTo>
                  <a:pt x="10591" y="5785"/>
                  <a:pt x="10563" y="5785"/>
                  <a:pt x="10534" y="5785"/>
                </a:cubicBezTo>
                <a:cubicBezTo>
                  <a:pt x="10240" y="5756"/>
                  <a:pt x="9936" y="5984"/>
                  <a:pt x="9898" y="6269"/>
                </a:cubicBezTo>
                <a:close/>
                <a:moveTo>
                  <a:pt x="10648" y="6032"/>
                </a:moveTo>
                <a:cubicBezTo>
                  <a:pt x="10724" y="6041"/>
                  <a:pt x="10810" y="6070"/>
                  <a:pt x="10886" y="6108"/>
                </a:cubicBezTo>
                <a:cubicBezTo>
                  <a:pt x="10952" y="6146"/>
                  <a:pt x="10971" y="6222"/>
                  <a:pt x="10943" y="6269"/>
                </a:cubicBezTo>
                <a:cubicBezTo>
                  <a:pt x="10914" y="6317"/>
                  <a:pt x="10819" y="6345"/>
                  <a:pt x="10762" y="6298"/>
                </a:cubicBezTo>
                <a:cubicBezTo>
                  <a:pt x="10677" y="6250"/>
                  <a:pt x="10610" y="6184"/>
                  <a:pt x="10496" y="6089"/>
                </a:cubicBezTo>
                <a:cubicBezTo>
                  <a:pt x="10572" y="6060"/>
                  <a:pt x="10610" y="6022"/>
                  <a:pt x="10648" y="6032"/>
                </a:cubicBezTo>
                <a:close/>
                <a:moveTo>
                  <a:pt x="11778" y="7067"/>
                </a:moveTo>
                <a:cubicBezTo>
                  <a:pt x="11778" y="7058"/>
                  <a:pt x="11797" y="7048"/>
                  <a:pt x="11816" y="7039"/>
                </a:cubicBezTo>
                <a:cubicBezTo>
                  <a:pt x="11826" y="7134"/>
                  <a:pt x="11778" y="7286"/>
                  <a:pt x="11683" y="7371"/>
                </a:cubicBezTo>
                <a:cubicBezTo>
                  <a:pt x="11512" y="7523"/>
                  <a:pt x="11332" y="7666"/>
                  <a:pt x="11152" y="7798"/>
                </a:cubicBezTo>
                <a:cubicBezTo>
                  <a:pt x="11009" y="7893"/>
                  <a:pt x="10838" y="7903"/>
                  <a:pt x="10677" y="7855"/>
                </a:cubicBezTo>
                <a:cubicBezTo>
                  <a:pt x="10677" y="7846"/>
                  <a:pt x="10677" y="7836"/>
                  <a:pt x="10677" y="7817"/>
                </a:cubicBezTo>
                <a:cubicBezTo>
                  <a:pt x="10705" y="7808"/>
                  <a:pt x="10734" y="7789"/>
                  <a:pt x="10753" y="7789"/>
                </a:cubicBezTo>
                <a:cubicBezTo>
                  <a:pt x="11028" y="7817"/>
                  <a:pt x="11228" y="7685"/>
                  <a:pt x="11417" y="7504"/>
                </a:cubicBezTo>
                <a:cubicBezTo>
                  <a:pt x="11560" y="7381"/>
                  <a:pt x="11702" y="7248"/>
                  <a:pt x="11778" y="7067"/>
                </a:cubicBezTo>
                <a:close/>
                <a:moveTo>
                  <a:pt x="11541" y="6260"/>
                </a:moveTo>
                <a:cubicBezTo>
                  <a:pt x="11503" y="6412"/>
                  <a:pt x="11474" y="6583"/>
                  <a:pt x="11408" y="6735"/>
                </a:cubicBezTo>
                <a:cubicBezTo>
                  <a:pt x="11313" y="6953"/>
                  <a:pt x="11142" y="7086"/>
                  <a:pt x="10924" y="7172"/>
                </a:cubicBezTo>
                <a:cubicBezTo>
                  <a:pt x="10914" y="7172"/>
                  <a:pt x="10905" y="7172"/>
                  <a:pt x="10867" y="7153"/>
                </a:cubicBezTo>
                <a:cubicBezTo>
                  <a:pt x="10971" y="7077"/>
                  <a:pt x="11057" y="7010"/>
                  <a:pt x="11142" y="6953"/>
                </a:cubicBezTo>
                <a:cubicBezTo>
                  <a:pt x="11313" y="6830"/>
                  <a:pt x="11389" y="6668"/>
                  <a:pt x="11417" y="6459"/>
                </a:cubicBezTo>
                <a:cubicBezTo>
                  <a:pt x="11427" y="6402"/>
                  <a:pt x="11455" y="6336"/>
                  <a:pt x="11474" y="6269"/>
                </a:cubicBezTo>
                <a:cubicBezTo>
                  <a:pt x="11484" y="6212"/>
                  <a:pt x="11484" y="6155"/>
                  <a:pt x="11493" y="6060"/>
                </a:cubicBezTo>
                <a:cubicBezTo>
                  <a:pt x="11560" y="6136"/>
                  <a:pt x="11560" y="6193"/>
                  <a:pt x="11541" y="6260"/>
                </a:cubicBezTo>
                <a:close/>
                <a:moveTo>
                  <a:pt x="9280" y="6431"/>
                </a:moveTo>
                <a:cubicBezTo>
                  <a:pt x="9214" y="6222"/>
                  <a:pt x="9252" y="6013"/>
                  <a:pt x="9347" y="5823"/>
                </a:cubicBezTo>
                <a:cubicBezTo>
                  <a:pt x="9451" y="5614"/>
                  <a:pt x="9461" y="5614"/>
                  <a:pt x="9613" y="5585"/>
                </a:cubicBezTo>
                <a:cubicBezTo>
                  <a:pt x="9366" y="5832"/>
                  <a:pt x="9299" y="6127"/>
                  <a:pt x="9280" y="6431"/>
                </a:cubicBezTo>
                <a:close/>
                <a:moveTo>
                  <a:pt x="9936" y="7637"/>
                </a:moveTo>
                <a:cubicBezTo>
                  <a:pt x="10145" y="7703"/>
                  <a:pt x="10354" y="7770"/>
                  <a:pt x="10553" y="7855"/>
                </a:cubicBezTo>
                <a:cubicBezTo>
                  <a:pt x="10316" y="7874"/>
                  <a:pt x="10088" y="7817"/>
                  <a:pt x="9869" y="7685"/>
                </a:cubicBezTo>
                <a:cubicBezTo>
                  <a:pt x="9907" y="7666"/>
                  <a:pt x="9926" y="7637"/>
                  <a:pt x="9936" y="7637"/>
                </a:cubicBezTo>
                <a:close/>
                <a:moveTo>
                  <a:pt x="9926" y="5661"/>
                </a:moveTo>
                <a:cubicBezTo>
                  <a:pt x="9727" y="5832"/>
                  <a:pt x="9565" y="6013"/>
                  <a:pt x="9584" y="6298"/>
                </a:cubicBezTo>
                <a:cubicBezTo>
                  <a:pt x="9508" y="6184"/>
                  <a:pt x="9527" y="6070"/>
                  <a:pt x="9575" y="5965"/>
                </a:cubicBezTo>
                <a:cubicBezTo>
                  <a:pt x="9641" y="5823"/>
                  <a:pt x="9755" y="5699"/>
                  <a:pt x="9926" y="5661"/>
                </a:cubicBezTo>
                <a:close/>
                <a:moveTo>
                  <a:pt x="11617" y="6773"/>
                </a:moveTo>
                <a:cubicBezTo>
                  <a:pt x="11693" y="6526"/>
                  <a:pt x="11769" y="6279"/>
                  <a:pt x="11750" y="5984"/>
                </a:cubicBezTo>
                <a:cubicBezTo>
                  <a:pt x="11864" y="6155"/>
                  <a:pt x="11778" y="6640"/>
                  <a:pt x="11617" y="6773"/>
                </a:cubicBezTo>
                <a:close/>
                <a:moveTo>
                  <a:pt x="9005" y="6374"/>
                </a:moveTo>
                <a:cubicBezTo>
                  <a:pt x="8995" y="6355"/>
                  <a:pt x="8995" y="6326"/>
                  <a:pt x="8995" y="6298"/>
                </a:cubicBezTo>
                <a:cubicBezTo>
                  <a:pt x="9014" y="6174"/>
                  <a:pt x="9024" y="6051"/>
                  <a:pt x="9052" y="5927"/>
                </a:cubicBezTo>
                <a:cubicBezTo>
                  <a:pt x="9062" y="5880"/>
                  <a:pt x="9090" y="5823"/>
                  <a:pt x="9157" y="5842"/>
                </a:cubicBezTo>
                <a:cubicBezTo>
                  <a:pt x="9128" y="6032"/>
                  <a:pt x="9090" y="6222"/>
                  <a:pt x="9062" y="6421"/>
                </a:cubicBezTo>
                <a:cubicBezTo>
                  <a:pt x="9043" y="6402"/>
                  <a:pt x="9014" y="6393"/>
                  <a:pt x="9005" y="6374"/>
                </a:cubicBezTo>
                <a:close/>
                <a:moveTo>
                  <a:pt x="10192" y="4987"/>
                </a:moveTo>
                <a:cubicBezTo>
                  <a:pt x="10145" y="4987"/>
                  <a:pt x="10097" y="5006"/>
                  <a:pt x="10040" y="5015"/>
                </a:cubicBezTo>
                <a:cubicBezTo>
                  <a:pt x="10050" y="4940"/>
                  <a:pt x="10107" y="4930"/>
                  <a:pt x="10164" y="4921"/>
                </a:cubicBezTo>
                <a:cubicBezTo>
                  <a:pt x="10335" y="4902"/>
                  <a:pt x="10515" y="4902"/>
                  <a:pt x="10696" y="4892"/>
                </a:cubicBezTo>
                <a:cubicBezTo>
                  <a:pt x="10696" y="4911"/>
                  <a:pt x="10696" y="4921"/>
                  <a:pt x="10705" y="4940"/>
                </a:cubicBezTo>
                <a:cubicBezTo>
                  <a:pt x="10658" y="4949"/>
                  <a:pt x="10610" y="4968"/>
                  <a:pt x="10563" y="4968"/>
                </a:cubicBezTo>
                <a:cubicBezTo>
                  <a:pt x="10439" y="4978"/>
                  <a:pt x="10316" y="4978"/>
                  <a:pt x="10192" y="4987"/>
                </a:cubicBezTo>
                <a:close/>
                <a:moveTo>
                  <a:pt x="10905" y="7504"/>
                </a:moveTo>
                <a:cubicBezTo>
                  <a:pt x="10696" y="7618"/>
                  <a:pt x="10496" y="7599"/>
                  <a:pt x="10268" y="7523"/>
                </a:cubicBezTo>
                <a:cubicBezTo>
                  <a:pt x="10335" y="7476"/>
                  <a:pt x="10449" y="7485"/>
                  <a:pt x="10591" y="7504"/>
                </a:cubicBezTo>
                <a:cubicBezTo>
                  <a:pt x="10696" y="7514"/>
                  <a:pt x="10800" y="7504"/>
                  <a:pt x="10905" y="7504"/>
                </a:cubicBezTo>
                <a:close/>
                <a:moveTo>
                  <a:pt x="10715" y="7229"/>
                </a:moveTo>
                <a:cubicBezTo>
                  <a:pt x="10591" y="7409"/>
                  <a:pt x="10249" y="7362"/>
                  <a:pt x="10126" y="7134"/>
                </a:cubicBezTo>
                <a:cubicBezTo>
                  <a:pt x="10240" y="7181"/>
                  <a:pt x="10325" y="7238"/>
                  <a:pt x="10420" y="7257"/>
                </a:cubicBezTo>
                <a:cubicBezTo>
                  <a:pt x="10515" y="7267"/>
                  <a:pt x="10610" y="7238"/>
                  <a:pt x="10715" y="7229"/>
                </a:cubicBezTo>
                <a:close/>
                <a:moveTo>
                  <a:pt x="9261" y="7181"/>
                </a:moveTo>
                <a:cubicBezTo>
                  <a:pt x="9394" y="7305"/>
                  <a:pt x="9527" y="7428"/>
                  <a:pt x="9660" y="7552"/>
                </a:cubicBezTo>
                <a:cubicBezTo>
                  <a:pt x="9499" y="7590"/>
                  <a:pt x="9432" y="7428"/>
                  <a:pt x="9318" y="7362"/>
                </a:cubicBezTo>
                <a:cubicBezTo>
                  <a:pt x="9271" y="7333"/>
                  <a:pt x="9214" y="7276"/>
                  <a:pt x="9261" y="7181"/>
                </a:cubicBezTo>
                <a:close/>
                <a:moveTo>
                  <a:pt x="11921" y="6640"/>
                </a:moveTo>
                <a:cubicBezTo>
                  <a:pt x="11930" y="6545"/>
                  <a:pt x="11949" y="6450"/>
                  <a:pt x="11959" y="6355"/>
                </a:cubicBezTo>
                <a:cubicBezTo>
                  <a:pt x="11978" y="6260"/>
                  <a:pt x="11978" y="6174"/>
                  <a:pt x="11997" y="6070"/>
                </a:cubicBezTo>
                <a:cubicBezTo>
                  <a:pt x="12035" y="6060"/>
                  <a:pt x="12063" y="6098"/>
                  <a:pt x="12063" y="6136"/>
                </a:cubicBezTo>
                <a:cubicBezTo>
                  <a:pt x="12054" y="6307"/>
                  <a:pt x="12025" y="6488"/>
                  <a:pt x="11959" y="6649"/>
                </a:cubicBezTo>
                <a:cubicBezTo>
                  <a:pt x="11949" y="6649"/>
                  <a:pt x="11930" y="6640"/>
                  <a:pt x="11921" y="6640"/>
                </a:cubicBezTo>
                <a:close/>
                <a:moveTo>
                  <a:pt x="11057" y="7438"/>
                </a:moveTo>
                <a:cubicBezTo>
                  <a:pt x="11199" y="7314"/>
                  <a:pt x="11342" y="7191"/>
                  <a:pt x="11493" y="7058"/>
                </a:cubicBezTo>
                <a:cubicBezTo>
                  <a:pt x="11522" y="7124"/>
                  <a:pt x="11484" y="7181"/>
                  <a:pt x="11446" y="7210"/>
                </a:cubicBezTo>
                <a:cubicBezTo>
                  <a:pt x="11342" y="7295"/>
                  <a:pt x="11237" y="7381"/>
                  <a:pt x="11123" y="7457"/>
                </a:cubicBezTo>
                <a:cubicBezTo>
                  <a:pt x="11114" y="7466"/>
                  <a:pt x="11085" y="7466"/>
                  <a:pt x="11066" y="7466"/>
                </a:cubicBezTo>
                <a:cubicBezTo>
                  <a:pt x="11066" y="7457"/>
                  <a:pt x="11057" y="7447"/>
                  <a:pt x="11057" y="7438"/>
                </a:cubicBezTo>
                <a:close/>
                <a:moveTo>
                  <a:pt x="11076" y="4949"/>
                </a:moveTo>
                <a:lnTo>
                  <a:pt x="11332" y="4949"/>
                </a:lnTo>
                <a:cubicBezTo>
                  <a:pt x="11455" y="4949"/>
                  <a:pt x="11550" y="5025"/>
                  <a:pt x="11636" y="5186"/>
                </a:cubicBezTo>
                <a:cubicBezTo>
                  <a:pt x="11607" y="5186"/>
                  <a:pt x="11598" y="5186"/>
                  <a:pt x="11588" y="5186"/>
                </a:cubicBezTo>
                <a:cubicBezTo>
                  <a:pt x="11474" y="5063"/>
                  <a:pt x="11342" y="4987"/>
                  <a:pt x="11171" y="5015"/>
                </a:cubicBezTo>
                <a:cubicBezTo>
                  <a:pt x="11133" y="5015"/>
                  <a:pt x="11076" y="5006"/>
                  <a:pt x="11076" y="4949"/>
                </a:cubicBezTo>
                <a:close/>
                <a:moveTo>
                  <a:pt x="9670" y="6792"/>
                </a:moveTo>
                <a:cubicBezTo>
                  <a:pt x="9641" y="6735"/>
                  <a:pt x="9594" y="6659"/>
                  <a:pt x="9670" y="6583"/>
                </a:cubicBezTo>
                <a:cubicBezTo>
                  <a:pt x="9708" y="6668"/>
                  <a:pt x="9746" y="6744"/>
                  <a:pt x="9793" y="6811"/>
                </a:cubicBezTo>
                <a:cubicBezTo>
                  <a:pt x="9831" y="6877"/>
                  <a:pt x="9888" y="6934"/>
                  <a:pt x="9945" y="7001"/>
                </a:cubicBezTo>
                <a:cubicBezTo>
                  <a:pt x="9936" y="7010"/>
                  <a:pt x="9917" y="7020"/>
                  <a:pt x="9907" y="7039"/>
                </a:cubicBezTo>
                <a:cubicBezTo>
                  <a:pt x="9812" y="6972"/>
                  <a:pt x="9727" y="6896"/>
                  <a:pt x="9670" y="6792"/>
                </a:cubicBezTo>
                <a:close/>
                <a:moveTo>
                  <a:pt x="9052" y="6592"/>
                </a:moveTo>
                <a:cubicBezTo>
                  <a:pt x="9100" y="6744"/>
                  <a:pt x="9147" y="6887"/>
                  <a:pt x="9204" y="7058"/>
                </a:cubicBezTo>
                <a:cubicBezTo>
                  <a:pt x="8995" y="6906"/>
                  <a:pt x="8948" y="6744"/>
                  <a:pt x="9052" y="6592"/>
                </a:cubicBezTo>
                <a:close/>
                <a:moveTo>
                  <a:pt x="9793" y="5433"/>
                </a:moveTo>
                <a:cubicBezTo>
                  <a:pt x="9993" y="5291"/>
                  <a:pt x="10145" y="5158"/>
                  <a:pt x="10373" y="5234"/>
                </a:cubicBezTo>
                <a:cubicBezTo>
                  <a:pt x="10278" y="5262"/>
                  <a:pt x="10173" y="5300"/>
                  <a:pt x="10078" y="5310"/>
                </a:cubicBezTo>
                <a:cubicBezTo>
                  <a:pt x="9983" y="5329"/>
                  <a:pt x="9945" y="5452"/>
                  <a:pt x="9793" y="5433"/>
                </a:cubicBezTo>
                <a:close/>
                <a:moveTo>
                  <a:pt x="11712" y="5766"/>
                </a:moveTo>
                <a:cubicBezTo>
                  <a:pt x="11693" y="5737"/>
                  <a:pt x="11655" y="5699"/>
                  <a:pt x="11636" y="5661"/>
                </a:cubicBezTo>
                <a:cubicBezTo>
                  <a:pt x="11588" y="5576"/>
                  <a:pt x="11522" y="5490"/>
                  <a:pt x="11417" y="5452"/>
                </a:cubicBezTo>
                <a:cubicBezTo>
                  <a:pt x="11380" y="5443"/>
                  <a:pt x="11370" y="5414"/>
                  <a:pt x="11399" y="5367"/>
                </a:cubicBezTo>
                <a:cubicBezTo>
                  <a:pt x="11569" y="5452"/>
                  <a:pt x="11702" y="5557"/>
                  <a:pt x="11712" y="5766"/>
                </a:cubicBezTo>
                <a:close/>
                <a:moveTo>
                  <a:pt x="10515" y="5205"/>
                </a:moveTo>
                <a:cubicBezTo>
                  <a:pt x="10705" y="5129"/>
                  <a:pt x="10905" y="5158"/>
                  <a:pt x="11038" y="5272"/>
                </a:cubicBezTo>
                <a:cubicBezTo>
                  <a:pt x="10933" y="5253"/>
                  <a:pt x="10848" y="5243"/>
                  <a:pt x="10762" y="5224"/>
                </a:cubicBezTo>
                <a:cubicBezTo>
                  <a:pt x="10686" y="5215"/>
                  <a:pt x="10601" y="5253"/>
                  <a:pt x="10515" y="5205"/>
                </a:cubicBezTo>
                <a:close/>
                <a:moveTo>
                  <a:pt x="10107" y="7466"/>
                </a:moveTo>
                <a:cubicBezTo>
                  <a:pt x="9955" y="7409"/>
                  <a:pt x="9812" y="7381"/>
                  <a:pt x="9727" y="7248"/>
                </a:cubicBezTo>
                <a:cubicBezTo>
                  <a:pt x="9746" y="7229"/>
                  <a:pt x="9774" y="7210"/>
                  <a:pt x="9784" y="7219"/>
                </a:cubicBezTo>
                <a:cubicBezTo>
                  <a:pt x="9888" y="7276"/>
                  <a:pt x="9993" y="7333"/>
                  <a:pt x="10088" y="7400"/>
                </a:cubicBezTo>
                <a:cubicBezTo>
                  <a:pt x="10097" y="7400"/>
                  <a:pt x="10097" y="7428"/>
                  <a:pt x="10107" y="7466"/>
                </a:cubicBezTo>
                <a:close/>
                <a:moveTo>
                  <a:pt x="11921" y="5756"/>
                </a:moveTo>
                <a:cubicBezTo>
                  <a:pt x="11864" y="5633"/>
                  <a:pt x="11816" y="5509"/>
                  <a:pt x="11750" y="5367"/>
                </a:cubicBezTo>
                <a:cubicBezTo>
                  <a:pt x="11778" y="5376"/>
                  <a:pt x="11816" y="5376"/>
                  <a:pt x="11826" y="5386"/>
                </a:cubicBezTo>
                <a:cubicBezTo>
                  <a:pt x="11911" y="5490"/>
                  <a:pt x="11949" y="5604"/>
                  <a:pt x="11949" y="5737"/>
                </a:cubicBezTo>
                <a:close/>
                <a:moveTo>
                  <a:pt x="11123" y="5585"/>
                </a:moveTo>
                <a:cubicBezTo>
                  <a:pt x="10981" y="5604"/>
                  <a:pt x="10886" y="5471"/>
                  <a:pt x="10762" y="5471"/>
                </a:cubicBezTo>
                <a:cubicBezTo>
                  <a:pt x="10876" y="5405"/>
                  <a:pt x="11000" y="5443"/>
                  <a:pt x="11123" y="5585"/>
                </a:cubicBezTo>
                <a:close/>
                <a:moveTo>
                  <a:pt x="9774" y="5224"/>
                </a:moveTo>
                <a:cubicBezTo>
                  <a:pt x="9632" y="5300"/>
                  <a:pt x="9480" y="5376"/>
                  <a:pt x="9337" y="5452"/>
                </a:cubicBezTo>
                <a:cubicBezTo>
                  <a:pt x="9451" y="5310"/>
                  <a:pt x="9575" y="5205"/>
                  <a:pt x="9774" y="5224"/>
                </a:cubicBezTo>
                <a:close/>
                <a:moveTo>
                  <a:pt x="10458" y="5500"/>
                </a:moveTo>
                <a:cubicBezTo>
                  <a:pt x="10354" y="5595"/>
                  <a:pt x="10221" y="5623"/>
                  <a:pt x="10078" y="5614"/>
                </a:cubicBezTo>
                <a:cubicBezTo>
                  <a:pt x="10192" y="5538"/>
                  <a:pt x="10325" y="5509"/>
                  <a:pt x="10458" y="5500"/>
                </a:cubicBezTo>
                <a:close/>
                <a:moveTo>
                  <a:pt x="9394" y="6725"/>
                </a:moveTo>
                <a:cubicBezTo>
                  <a:pt x="9451" y="6820"/>
                  <a:pt x="9518" y="6906"/>
                  <a:pt x="9594" y="7029"/>
                </a:cubicBezTo>
                <a:cubicBezTo>
                  <a:pt x="9442" y="6963"/>
                  <a:pt x="9385" y="6877"/>
                  <a:pt x="9394" y="6725"/>
                </a:cubicBezTo>
                <a:close/>
                <a:moveTo>
                  <a:pt x="11436" y="5832"/>
                </a:moveTo>
                <a:cubicBezTo>
                  <a:pt x="11380" y="5775"/>
                  <a:pt x="11313" y="5718"/>
                  <a:pt x="11247" y="5661"/>
                </a:cubicBezTo>
                <a:cubicBezTo>
                  <a:pt x="11389" y="5652"/>
                  <a:pt x="11417" y="5680"/>
                  <a:pt x="11436" y="5832"/>
                </a:cubicBezTo>
                <a:close/>
                <a:moveTo>
                  <a:pt x="11294" y="10164"/>
                </a:moveTo>
                <a:cubicBezTo>
                  <a:pt x="10981" y="10135"/>
                  <a:pt x="10667" y="10088"/>
                  <a:pt x="10363" y="10002"/>
                </a:cubicBezTo>
                <a:cubicBezTo>
                  <a:pt x="10249" y="9974"/>
                  <a:pt x="10154" y="9917"/>
                  <a:pt x="10050" y="9869"/>
                </a:cubicBezTo>
                <a:cubicBezTo>
                  <a:pt x="9945" y="9831"/>
                  <a:pt x="9841" y="9793"/>
                  <a:pt x="9746" y="9755"/>
                </a:cubicBezTo>
                <a:cubicBezTo>
                  <a:pt x="9679" y="9736"/>
                  <a:pt x="9622" y="9698"/>
                  <a:pt x="9632" y="9594"/>
                </a:cubicBezTo>
                <a:cubicBezTo>
                  <a:pt x="9736" y="9603"/>
                  <a:pt x="9831" y="9613"/>
                  <a:pt x="9917" y="9641"/>
                </a:cubicBezTo>
                <a:cubicBezTo>
                  <a:pt x="10069" y="9689"/>
                  <a:pt x="10202" y="9774"/>
                  <a:pt x="10354" y="9812"/>
                </a:cubicBezTo>
                <a:cubicBezTo>
                  <a:pt x="10544" y="9869"/>
                  <a:pt x="10743" y="9907"/>
                  <a:pt x="10943" y="9945"/>
                </a:cubicBezTo>
                <a:cubicBezTo>
                  <a:pt x="11019" y="9955"/>
                  <a:pt x="11095" y="9964"/>
                  <a:pt x="11171" y="9974"/>
                </a:cubicBezTo>
                <a:cubicBezTo>
                  <a:pt x="11294" y="9993"/>
                  <a:pt x="11427" y="10002"/>
                  <a:pt x="11550" y="10021"/>
                </a:cubicBezTo>
                <a:cubicBezTo>
                  <a:pt x="11598" y="10031"/>
                  <a:pt x="11645" y="10040"/>
                  <a:pt x="11693" y="10059"/>
                </a:cubicBezTo>
                <a:cubicBezTo>
                  <a:pt x="11569" y="10154"/>
                  <a:pt x="11436" y="10173"/>
                  <a:pt x="11294" y="10164"/>
                </a:cubicBezTo>
                <a:close/>
                <a:moveTo>
                  <a:pt x="12177" y="10467"/>
                </a:moveTo>
                <a:cubicBezTo>
                  <a:pt x="12396" y="10467"/>
                  <a:pt x="12624" y="10448"/>
                  <a:pt x="12842" y="10448"/>
                </a:cubicBezTo>
                <a:cubicBezTo>
                  <a:pt x="12966" y="10448"/>
                  <a:pt x="13089" y="10458"/>
                  <a:pt x="13213" y="10420"/>
                </a:cubicBezTo>
                <a:cubicBezTo>
                  <a:pt x="13222" y="10410"/>
                  <a:pt x="13241" y="10420"/>
                  <a:pt x="13279" y="10439"/>
                </a:cubicBezTo>
                <a:cubicBezTo>
                  <a:pt x="13156" y="10505"/>
                  <a:pt x="13051" y="10524"/>
                  <a:pt x="12937" y="10524"/>
                </a:cubicBezTo>
                <a:cubicBezTo>
                  <a:pt x="12804" y="10515"/>
                  <a:pt x="12681" y="10505"/>
                  <a:pt x="12557" y="10515"/>
                </a:cubicBezTo>
                <a:cubicBezTo>
                  <a:pt x="12329" y="10515"/>
                  <a:pt x="12101" y="10524"/>
                  <a:pt x="11873" y="10524"/>
                </a:cubicBezTo>
                <a:cubicBezTo>
                  <a:pt x="11740" y="10524"/>
                  <a:pt x="11607" y="10515"/>
                  <a:pt x="11484" y="10486"/>
                </a:cubicBezTo>
                <a:cubicBezTo>
                  <a:pt x="11313" y="10439"/>
                  <a:pt x="11133" y="10458"/>
                  <a:pt x="10952" y="10439"/>
                </a:cubicBezTo>
                <a:cubicBezTo>
                  <a:pt x="10810" y="10420"/>
                  <a:pt x="10658" y="10391"/>
                  <a:pt x="10506" y="10373"/>
                </a:cubicBezTo>
                <a:cubicBezTo>
                  <a:pt x="10487" y="10363"/>
                  <a:pt x="10468" y="10344"/>
                  <a:pt x="10449" y="10335"/>
                </a:cubicBezTo>
                <a:cubicBezTo>
                  <a:pt x="10449" y="10325"/>
                  <a:pt x="10458" y="10316"/>
                  <a:pt x="10458" y="10306"/>
                </a:cubicBezTo>
                <a:cubicBezTo>
                  <a:pt x="10534" y="10316"/>
                  <a:pt x="10629" y="10306"/>
                  <a:pt x="10696" y="10335"/>
                </a:cubicBezTo>
                <a:cubicBezTo>
                  <a:pt x="10838" y="10410"/>
                  <a:pt x="11000" y="10401"/>
                  <a:pt x="11152" y="10401"/>
                </a:cubicBezTo>
                <a:cubicBezTo>
                  <a:pt x="11323" y="10410"/>
                  <a:pt x="11503" y="10420"/>
                  <a:pt x="11674" y="10458"/>
                </a:cubicBezTo>
                <a:cubicBezTo>
                  <a:pt x="11835" y="10486"/>
                  <a:pt x="12006" y="10467"/>
                  <a:pt x="12177" y="10467"/>
                </a:cubicBezTo>
                <a:close/>
                <a:moveTo>
                  <a:pt x="9432" y="9803"/>
                </a:moveTo>
                <a:cubicBezTo>
                  <a:pt x="9594" y="9907"/>
                  <a:pt x="9746" y="10012"/>
                  <a:pt x="9907" y="10126"/>
                </a:cubicBezTo>
                <a:cubicBezTo>
                  <a:pt x="9907" y="10135"/>
                  <a:pt x="9907" y="10145"/>
                  <a:pt x="9898" y="10154"/>
                </a:cubicBezTo>
                <a:cubicBezTo>
                  <a:pt x="9860" y="10145"/>
                  <a:pt x="9822" y="10135"/>
                  <a:pt x="9793" y="10126"/>
                </a:cubicBezTo>
                <a:cubicBezTo>
                  <a:pt x="9708" y="10069"/>
                  <a:pt x="9622" y="10012"/>
                  <a:pt x="9546" y="9955"/>
                </a:cubicBezTo>
                <a:cubicBezTo>
                  <a:pt x="9527" y="9945"/>
                  <a:pt x="9508" y="9917"/>
                  <a:pt x="9489" y="9907"/>
                </a:cubicBezTo>
                <a:cubicBezTo>
                  <a:pt x="9280" y="9822"/>
                  <a:pt x="9157" y="9641"/>
                  <a:pt x="8995" y="9499"/>
                </a:cubicBezTo>
                <a:cubicBezTo>
                  <a:pt x="8929" y="9442"/>
                  <a:pt x="8853" y="9385"/>
                  <a:pt x="8787" y="9318"/>
                </a:cubicBezTo>
                <a:cubicBezTo>
                  <a:pt x="8730" y="9271"/>
                  <a:pt x="8682" y="9223"/>
                  <a:pt x="8701" y="9119"/>
                </a:cubicBezTo>
                <a:cubicBezTo>
                  <a:pt x="8787" y="9214"/>
                  <a:pt x="8872" y="9290"/>
                  <a:pt x="8938" y="9375"/>
                </a:cubicBezTo>
                <a:cubicBezTo>
                  <a:pt x="9052" y="9489"/>
                  <a:pt x="9204" y="9565"/>
                  <a:pt x="9290" y="9708"/>
                </a:cubicBezTo>
                <a:cubicBezTo>
                  <a:pt x="9309" y="9746"/>
                  <a:pt x="9385" y="9765"/>
                  <a:pt x="9432" y="9803"/>
                </a:cubicBezTo>
                <a:close/>
                <a:moveTo>
                  <a:pt x="12861" y="9689"/>
                </a:moveTo>
                <a:cubicBezTo>
                  <a:pt x="13032" y="9670"/>
                  <a:pt x="13213" y="9641"/>
                  <a:pt x="13384" y="9632"/>
                </a:cubicBezTo>
                <a:cubicBezTo>
                  <a:pt x="13384" y="9651"/>
                  <a:pt x="13384" y="9670"/>
                  <a:pt x="13393" y="9698"/>
                </a:cubicBezTo>
                <a:cubicBezTo>
                  <a:pt x="13156" y="9717"/>
                  <a:pt x="12928" y="9736"/>
                  <a:pt x="12690" y="9765"/>
                </a:cubicBezTo>
                <a:cubicBezTo>
                  <a:pt x="12557" y="9774"/>
                  <a:pt x="12424" y="9803"/>
                  <a:pt x="12291" y="9822"/>
                </a:cubicBezTo>
                <a:cubicBezTo>
                  <a:pt x="12253" y="9831"/>
                  <a:pt x="12206" y="9841"/>
                  <a:pt x="12168" y="9831"/>
                </a:cubicBezTo>
                <a:cubicBezTo>
                  <a:pt x="12054" y="9812"/>
                  <a:pt x="11930" y="9793"/>
                  <a:pt x="11807" y="9755"/>
                </a:cubicBezTo>
                <a:cubicBezTo>
                  <a:pt x="11978" y="9755"/>
                  <a:pt x="12158" y="9765"/>
                  <a:pt x="12329" y="9746"/>
                </a:cubicBezTo>
                <a:cubicBezTo>
                  <a:pt x="12510" y="9736"/>
                  <a:pt x="12681" y="9708"/>
                  <a:pt x="12861" y="9689"/>
                </a:cubicBezTo>
                <a:close/>
                <a:moveTo>
                  <a:pt x="10895" y="9717"/>
                </a:moveTo>
                <a:cubicBezTo>
                  <a:pt x="10971" y="9717"/>
                  <a:pt x="11038" y="9717"/>
                  <a:pt x="11104" y="9727"/>
                </a:cubicBezTo>
                <a:cubicBezTo>
                  <a:pt x="11180" y="9746"/>
                  <a:pt x="11266" y="9755"/>
                  <a:pt x="11361" y="9774"/>
                </a:cubicBezTo>
                <a:cubicBezTo>
                  <a:pt x="11199" y="9841"/>
                  <a:pt x="11057" y="9822"/>
                  <a:pt x="10895" y="9717"/>
                </a:cubicBezTo>
                <a:close/>
                <a:moveTo>
                  <a:pt x="13764" y="10040"/>
                </a:moveTo>
                <a:cubicBezTo>
                  <a:pt x="13650" y="10164"/>
                  <a:pt x="13498" y="10164"/>
                  <a:pt x="13346" y="10173"/>
                </a:cubicBezTo>
                <a:cubicBezTo>
                  <a:pt x="13479" y="10088"/>
                  <a:pt x="13621" y="10059"/>
                  <a:pt x="13764" y="10040"/>
                </a:cubicBezTo>
                <a:close/>
                <a:moveTo>
                  <a:pt x="12814" y="10259"/>
                </a:moveTo>
                <a:cubicBezTo>
                  <a:pt x="12652" y="10297"/>
                  <a:pt x="12529" y="10325"/>
                  <a:pt x="12386" y="10354"/>
                </a:cubicBezTo>
                <a:cubicBezTo>
                  <a:pt x="12443" y="10249"/>
                  <a:pt x="12576" y="10211"/>
                  <a:pt x="12814" y="10259"/>
                </a:cubicBezTo>
                <a:close/>
                <a:moveTo>
                  <a:pt x="11522" y="9489"/>
                </a:moveTo>
                <a:cubicBezTo>
                  <a:pt x="11370" y="9527"/>
                  <a:pt x="11218" y="9575"/>
                  <a:pt x="11028" y="9632"/>
                </a:cubicBezTo>
                <a:cubicBezTo>
                  <a:pt x="11190" y="9489"/>
                  <a:pt x="11351" y="9470"/>
                  <a:pt x="11522" y="9489"/>
                </a:cubicBezTo>
                <a:close/>
                <a:moveTo>
                  <a:pt x="9499" y="9394"/>
                </a:moveTo>
                <a:cubicBezTo>
                  <a:pt x="9603" y="9385"/>
                  <a:pt x="9660" y="9442"/>
                  <a:pt x="9736" y="9480"/>
                </a:cubicBezTo>
                <a:cubicBezTo>
                  <a:pt x="9679" y="9527"/>
                  <a:pt x="9679" y="9527"/>
                  <a:pt x="9499" y="9394"/>
                </a:cubicBezTo>
                <a:close/>
                <a:moveTo>
                  <a:pt x="10107" y="9603"/>
                </a:moveTo>
                <a:cubicBezTo>
                  <a:pt x="10297" y="9594"/>
                  <a:pt x="10306" y="9594"/>
                  <a:pt x="10420" y="9651"/>
                </a:cubicBezTo>
                <a:cubicBezTo>
                  <a:pt x="10306" y="9679"/>
                  <a:pt x="10221" y="9660"/>
                  <a:pt x="10107" y="9603"/>
                </a:cubicBezTo>
                <a:close/>
                <a:moveTo>
                  <a:pt x="8900" y="9081"/>
                </a:moveTo>
                <a:cubicBezTo>
                  <a:pt x="8995" y="9100"/>
                  <a:pt x="9005" y="9166"/>
                  <a:pt x="9024" y="9261"/>
                </a:cubicBezTo>
                <a:cubicBezTo>
                  <a:pt x="8938" y="9214"/>
                  <a:pt x="8919" y="9147"/>
                  <a:pt x="8900" y="9081"/>
                </a:cubicBezTo>
                <a:close/>
                <a:moveTo>
                  <a:pt x="8407" y="8720"/>
                </a:moveTo>
                <a:cubicBezTo>
                  <a:pt x="8426" y="8767"/>
                  <a:pt x="8445" y="8805"/>
                  <a:pt x="8473" y="8853"/>
                </a:cubicBezTo>
                <a:cubicBezTo>
                  <a:pt x="8378" y="8853"/>
                  <a:pt x="8378" y="8853"/>
                  <a:pt x="8407" y="8720"/>
                </a:cubicBezTo>
                <a:close/>
                <a:moveTo>
                  <a:pt x="8283" y="7770"/>
                </a:moveTo>
                <a:cubicBezTo>
                  <a:pt x="8255" y="7846"/>
                  <a:pt x="8188" y="7855"/>
                  <a:pt x="8103" y="7827"/>
                </a:cubicBezTo>
                <a:cubicBezTo>
                  <a:pt x="8093" y="7751"/>
                  <a:pt x="8055" y="7675"/>
                  <a:pt x="8160" y="7656"/>
                </a:cubicBezTo>
                <a:cubicBezTo>
                  <a:pt x="8217" y="7637"/>
                  <a:pt x="8293" y="7713"/>
                  <a:pt x="8283" y="7770"/>
                </a:cubicBezTo>
                <a:close/>
                <a:moveTo>
                  <a:pt x="7941" y="7798"/>
                </a:moveTo>
                <a:cubicBezTo>
                  <a:pt x="7884" y="7817"/>
                  <a:pt x="7837" y="7846"/>
                  <a:pt x="7808" y="7836"/>
                </a:cubicBezTo>
                <a:cubicBezTo>
                  <a:pt x="7770" y="7836"/>
                  <a:pt x="7732" y="7808"/>
                  <a:pt x="7713" y="7779"/>
                </a:cubicBezTo>
                <a:cubicBezTo>
                  <a:pt x="7704" y="7760"/>
                  <a:pt x="7713" y="7703"/>
                  <a:pt x="7732" y="7694"/>
                </a:cubicBezTo>
                <a:cubicBezTo>
                  <a:pt x="7761" y="7675"/>
                  <a:pt x="7808" y="7675"/>
                  <a:pt x="7837" y="7694"/>
                </a:cubicBezTo>
                <a:cubicBezTo>
                  <a:pt x="7875" y="7703"/>
                  <a:pt x="7894" y="7751"/>
                  <a:pt x="7941" y="7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2" name="Shape 242"/>
        <p:cNvGrpSpPr/>
        <p:nvPr/>
      </p:nvGrpSpPr>
      <p:grpSpPr>
        <a:xfrm>
          <a:off x="0" y="0"/>
          <a:ext cx="0" cy="0"/>
          <a:chOff x="0" y="0"/>
          <a:chExt cx="0" cy="0"/>
        </a:xfrm>
      </p:grpSpPr>
      <p:sp>
        <p:nvSpPr>
          <p:cNvPr id="243" name="Google Shape;243;p29"/>
          <p:cNvSpPr txBox="1"/>
          <p:nvPr>
            <p:ph type="ctrTitle"/>
          </p:nvPr>
        </p:nvSpPr>
        <p:spPr>
          <a:xfrm>
            <a:off x="2429925" y="820500"/>
            <a:ext cx="4284000" cy="997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5200"/>
              <a:buNone/>
              <a:defRPr sz="60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4" name="Google Shape;244;p29"/>
          <p:cNvSpPr txBox="1"/>
          <p:nvPr>
            <p:ph idx="1" type="subTitle"/>
          </p:nvPr>
        </p:nvSpPr>
        <p:spPr>
          <a:xfrm>
            <a:off x="2425050" y="1818300"/>
            <a:ext cx="4293900" cy="997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5" name="Google Shape;245;p29"/>
          <p:cNvSpPr txBox="1"/>
          <p:nvPr/>
        </p:nvSpPr>
        <p:spPr>
          <a:xfrm>
            <a:off x="2485800" y="3330000"/>
            <a:ext cx="4172400" cy="700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100">
                <a:solidFill>
                  <a:schemeClr val="lt2"/>
                </a:solidFill>
                <a:latin typeface="Barlow Semi Condensed"/>
                <a:ea typeface="Barlow Semi Condensed"/>
                <a:cs typeface="Barlow Semi Condensed"/>
                <a:sym typeface="Barlow Semi Condensed"/>
              </a:rPr>
              <a:t>CREDITS:</a:t>
            </a:r>
            <a:r>
              <a:rPr lang="en" sz="1100">
                <a:solidFill>
                  <a:schemeClr val="lt2"/>
                </a:solidFill>
                <a:latin typeface="Barlow Semi Condensed"/>
                <a:ea typeface="Barlow Semi Condensed"/>
                <a:cs typeface="Barlow Semi Condensed"/>
                <a:sym typeface="Barlow Semi Condensed"/>
              </a:rPr>
              <a:t> This presentation template was created by </a:t>
            </a:r>
            <a:r>
              <a:rPr b="1" lang="en" sz="1100">
                <a:solidFill>
                  <a:schemeClr val="lt2"/>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b="1" lang="en" sz="1100">
                <a:solidFill>
                  <a:schemeClr val="lt2"/>
                </a:solidFill>
                <a:latin typeface="Barlow Semi Condensed"/>
                <a:ea typeface="Barlow Semi Condensed"/>
                <a:cs typeface="Barlow Semi Condensed"/>
                <a:sym typeface="Barlow Semi Condensed"/>
              </a:rPr>
              <a:t>,</a:t>
            </a:r>
            <a:r>
              <a:rPr lang="en" sz="1100">
                <a:solidFill>
                  <a:schemeClr val="lt2"/>
                </a:solidFill>
                <a:latin typeface="Barlow Semi Condensed"/>
                <a:ea typeface="Barlow Semi Condensed"/>
                <a:cs typeface="Barlow Semi Condensed"/>
                <a:sym typeface="Barlow Semi Condensed"/>
              </a:rPr>
              <a:t> including icons by </a:t>
            </a:r>
            <a:r>
              <a:rPr b="1" lang="en" sz="1100">
                <a:solidFill>
                  <a:schemeClr val="lt2"/>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b="1" lang="en" sz="1100">
                <a:solidFill>
                  <a:schemeClr val="lt2"/>
                </a:solidFill>
                <a:latin typeface="Barlow Semi Condensed"/>
                <a:ea typeface="Barlow Semi Condensed"/>
                <a:cs typeface="Barlow Semi Condensed"/>
                <a:sym typeface="Barlow Semi Condensed"/>
              </a:rPr>
              <a:t>,</a:t>
            </a:r>
            <a:r>
              <a:rPr lang="en" sz="1100">
                <a:solidFill>
                  <a:schemeClr val="lt2"/>
                </a:solidFill>
                <a:latin typeface="Barlow Semi Condensed"/>
                <a:ea typeface="Barlow Semi Condensed"/>
                <a:cs typeface="Barlow Semi Condensed"/>
                <a:sym typeface="Barlow Semi Condensed"/>
              </a:rPr>
              <a:t> and infographics &amp; images by </a:t>
            </a:r>
            <a:r>
              <a:rPr b="1" lang="en" sz="1100">
                <a:solidFill>
                  <a:schemeClr val="lt2"/>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endParaRPr b="1" sz="1100">
              <a:solidFill>
                <a:schemeClr val="lt2"/>
              </a:solidFill>
              <a:latin typeface="Barlow Semi Condensed"/>
              <a:ea typeface="Barlow Semi Condensed"/>
              <a:cs typeface="Barlow Semi Condensed"/>
              <a:sym typeface="Barlow Semi Condensed"/>
            </a:endParaRPr>
          </a:p>
        </p:txBody>
      </p:sp>
      <p:sp>
        <p:nvSpPr>
          <p:cNvPr id="246" name="Google Shape;246;p29"/>
          <p:cNvSpPr/>
          <p:nvPr/>
        </p:nvSpPr>
        <p:spPr>
          <a:xfrm rot="-708000">
            <a:off x="-2942908" y="-2485631"/>
            <a:ext cx="8079590" cy="4305312"/>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flipH="1" rot="-441759">
            <a:off x="7829956" y="860181"/>
            <a:ext cx="1837980" cy="1756024"/>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8" name="Shape 248"/>
        <p:cNvGrpSpPr/>
        <p:nvPr/>
      </p:nvGrpSpPr>
      <p:grpSpPr>
        <a:xfrm>
          <a:off x="0" y="0"/>
          <a:ext cx="0" cy="0"/>
          <a:chOff x="0" y="0"/>
          <a:chExt cx="0" cy="0"/>
        </a:xfrm>
      </p:grpSpPr>
      <p:sp>
        <p:nvSpPr>
          <p:cNvPr id="249" name="Google Shape;249;p30"/>
          <p:cNvSpPr/>
          <p:nvPr/>
        </p:nvSpPr>
        <p:spPr>
          <a:xfrm>
            <a:off x="-3167645" y="-21633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rot="-401218">
            <a:off x="3793437" y="3790285"/>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456350" y="1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rot="-1799969">
            <a:off x="7633493" y="3784466"/>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5" name="Google Shape;25;p4"/>
          <p:cNvSpPr txBox="1"/>
          <p:nvPr>
            <p:ph idx="1" type="body"/>
          </p:nvPr>
        </p:nvSpPr>
        <p:spPr>
          <a:xfrm>
            <a:off x="839850" y="1194038"/>
            <a:ext cx="7464300" cy="34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indent="-317500" lvl="0" marL="457200" rtl="0" algn="ctr">
              <a:spcBef>
                <a:spcPts val="0"/>
              </a:spcBef>
              <a:spcAft>
                <a:spcPts val="0"/>
              </a:spcAft>
              <a:buClr>
                <a:srgbClr val="434343"/>
              </a:buClr>
              <a:buSzPts val="1400"/>
              <a:buChar char="●"/>
              <a:defRPr sz="1400">
                <a:solidFill>
                  <a:schemeClr val="lt2"/>
                </a:solidFill>
              </a:defRPr>
            </a:lvl1pPr>
            <a:lvl2pPr indent="-317500" lvl="1" marL="914400" rtl="0" algn="l">
              <a:lnSpc>
                <a:spcPct val="115000"/>
              </a:lnSpc>
              <a:spcBef>
                <a:spcPts val="0"/>
              </a:spcBef>
              <a:spcAft>
                <a:spcPts val="0"/>
              </a:spcAft>
              <a:buClr>
                <a:srgbClr val="434343"/>
              </a:buClr>
              <a:buSzPts val="1400"/>
              <a:buChar char="○"/>
              <a:defRPr>
                <a:solidFill>
                  <a:srgbClr val="434343"/>
                </a:solidFill>
              </a:defRPr>
            </a:lvl2pPr>
            <a:lvl3pPr indent="-317500" lvl="2" marL="1371600" rtl="0" algn="l">
              <a:lnSpc>
                <a:spcPct val="115000"/>
              </a:lnSpc>
              <a:spcBef>
                <a:spcPts val="0"/>
              </a:spcBef>
              <a:spcAft>
                <a:spcPts val="0"/>
              </a:spcAft>
              <a:buClr>
                <a:srgbClr val="434343"/>
              </a:buClr>
              <a:buSzPts val="1400"/>
              <a:buChar char="■"/>
              <a:defRPr>
                <a:solidFill>
                  <a:srgbClr val="434343"/>
                </a:solidFill>
              </a:defRPr>
            </a:lvl3pPr>
            <a:lvl4pPr indent="-317500" lvl="3" marL="1828800" rtl="0" algn="l">
              <a:lnSpc>
                <a:spcPct val="115000"/>
              </a:lnSpc>
              <a:spcBef>
                <a:spcPts val="0"/>
              </a:spcBef>
              <a:spcAft>
                <a:spcPts val="0"/>
              </a:spcAft>
              <a:buClr>
                <a:srgbClr val="434343"/>
              </a:buClr>
              <a:buSzPts val="1400"/>
              <a:buChar char="●"/>
              <a:defRPr>
                <a:solidFill>
                  <a:srgbClr val="434343"/>
                </a:solidFill>
              </a:defRPr>
            </a:lvl4pPr>
            <a:lvl5pPr indent="-317500" lvl="4" marL="2286000" rtl="0" algn="l">
              <a:lnSpc>
                <a:spcPct val="115000"/>
              </a:lnSpc>
              <a:spcBef>
                <a:spcPts val="0"/>
              </a:spcBef>
              <a:spcAft>
                <a:spcPts val="0"/>
              </a:spcAft>
              <a:buClr>
                <a:srgbClr val="434343"/>
              </a:buClr>
              <a:buSzPts val="1400"/>
              <a:buChar char="○"/>
              <a:defRPr>
                <a:solidFill>
                  <a:srgbClr val="434343"/>
                </a:solidFill>
              </a:defRPr>
            </a:lvl5pPr>
            <a:lvl6pPr indent="-317500" lvl="5" marL="2743200" rtl="0" algn="l">
              <a:lnSpc>
                <a:spcPct val="115000"/>
              </a:lnSpc>
              <a:spcBef>
                <a:spcPts val="0"/>
              </a:spcBef>
              <a:spcAft>
                <a:spcPts val="0"/>
              </a:spcAft>
              <a:buClr>
                <a:srgbClr val="434343"/>
              </a:buClr>
              <a:buSzPts val="1400"/>
              <a:buChar char="■"/>
              <a:defRPr>
                <a:solidFill>
                  <a:srgbClr val="434343"/>
                </a:solidFill>
              </a:defRPr>
            </a:lvl6pPr>
            <a:lvl7pPr indent="-317500" lvl="6" marL="3200400" rtl="0" algn="l">
              <a:lnSpc>
                <a:spcPct val="115000"/>
              </a:lnSpc>
              <a:spcBef>
                <a:spcPts val="0"/>
              </a:spcBef>
              <a:spcAft>
                <a:spcPts val="0"/>
              </a:spcAft>
              <a:buClr>
                <a:srgbClr val="434343"/>
              </a:buClr>
              <a:buSzPts val="1400"/>
              <a:buChar char="●"/>
              <a:defRPr>
                <a:solidFill>
                  <a:srgbClr val="434343"/>
                </a:solidFill>
              </a:defRPr>
            </a:lvl7pPr>
            <a:lvl8pPr indent="-317500" lvl="7" marL="3657600" rtl="0" algn="l">
              <a:lnSpc>
                <a:spcPct val="115000"/>
              </a:lnSpc>
              <a:spcBef>
                <a:spcPts val="0"/>
              </a:spcBef>
              <a:spcAft>
                <a:spcPts val="0"/>
              </a:spcAft>
              <a:buClr>
                <a:srgbClr val="434343"/>
              </a:buClr>
              <a:buSzPts val="1400"/>
              <a:buChar char="○"/>
              <a:defRPr>
                <a:solidFill>
                  <a:srgbClr val="434343"/>
                </a:solidFill>
              </a:defRPr>
            </a:lvl8pPr>
            <a:lvl9pPr indent="-317500" lvl="8" marL="4114800" rtl="0" algn="l">
              <a:lnSpc>
                <a:spcPct val="115000"/>
              </a:lnSpc>
              <a:spcBef>
                <a:spcPts val="0"/>
              </a:spcBef>
              <a:spcAft>
                <a:spcPts val="0"/>
              </a:spcAft>
              <a:buClr>
                <a:srgbClr val="434343"/>
              </a:buClr>
              <a:buSzPts val="1400"/>
              <a:buChar char="■"/>
              <a:defRPr>
                <a:solidFill>
                  <a:srgbClr val="434343"/>
                </a:solidFill>
              </a:defRPr>
            </a:lvl9pPr>
          </a:lstStyle>
          <a:p/>
        </p:txBody>
      </p:sp>
      <p:sp>
        <p:nvSpPr>
          <p:cNvPr id="26" name="Google Shape;26;p4"/>
          <p:cNvSpPr/>
          <p:nvPr/>
        </p:nvSpPr>
        <p:spPr>
          <a:xfrm rot="2840639">
            <a:off x="3658901" y="-2499100"/>
            <a:ext cx="8079464" cy="4305281"/>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497058">
            <a:off x="-2639298" y="3602216"/>
            <a:ext cx="7141309" cy="343728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197149" y="4228287"/>
            <a:ext cx="1494661" cy="1428014"/>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304155" y="-394775"/>
            <a:ext cx="715383" cy="1200539"/>
          </a:xfrm>
          <a:custGeom>
            <a:rect b="b" l="l" r="r" t="t"/>
            <a:pathLst>
              <a:path extrusionOk="0" h="10012" w="5966">
                <a:moveTo>
                  <a:pt x="3401" y="440"/>
                </a:moveTo>
                <a:lnTo>
                  <a:pt x="3401" y="440"/>
                </a:lnTo>
                <a:cubicBezTo>
                  <a:pt x="3325" y="469"/>
                  <a:pt x="3325" y="469"/>
                  <a:pt x="3278" y="564"/>
                </a:cubicBezTo>
                <a:cubicBezTo>
                  <a:pt x="3344" y="564"/>
                  <a:pt x="3363" y="545"/>
                  <a:pt x="3401" y="440"/>
                </a:cubicBezTo>
                <a:close/>
                <a:moveTo>
                  <a:pt x="3294" y="379"/>
                </a:moveTo>
                <a:cubicBezTo>
                  <a:pt x="3292" y="379"/>
                  <a:pt x="3290" y="380"/>
                  <a:pt x="3287" y="383"/>
                </a:cubicBezTo>
                <a:cubicBezTo>
                  <a:pt x="3259" y="393"/>
                  <a:pt x="3230" y="412"/>
                  <a:pt x="3192" y="431"/>
                </a:cubicBezTo>
                <a:cubicBezTo>
                  <a:pt x="3192" y="406"/>
                  <a:pt x="3179" y="393"/>
                  <a:pt x="3165" y="393"/>
                </a:cubicBezTo>
                <a:cubicBezTo>
                  <a:pt x="3158" y="393"/>
                  <a:pt x="3151" y="396"/>
                  <a:pt x="3145" y="402"/>
                </a:cubicBezTo>
                <a:cubicBezTo>
                  <a:pt x="3078" y="440"/>
                  <a:pt x="3031" y="507"/>
                  <a:pt x="2983" y="630"/>
                </a:cubicBezTo>
                <a:cubicBezTo>
                  <a:pt x="3012" y="611"/>
                  <a:pt x="3031" y="602"/>
                  <a:pt x="3040" y="592"/>
                </a:cubicBezTo>
                <a:cubicBezTo>
                  <a:pt x="3078" y="554"/>
                  <a:pt x="3116" y="526"/>
                  <a:pt x="3154" y="488"/>
                </a:cubicBezTo>
                <a:lnTo>
                  <a:pt x="3154" y="488"/>
                </a:lnTo>
                <a:cubicBezTo>
                  <a:pt x="3154" y="526"/>
                  <a:pt x="3116" y="554"/>
                  <a:pt x="3145" y="611"/>
                </a:cubicBezTo>
                <a:cubicBezTo>
                  <a:pt x="3211" y="535"/>
                  <a:pt x="3259" y="469"/>
                  <a:pt x="3306" y="402"/>
                </a:cubicBezTo>
                <a:cubicBezTo>
                  <a:pt x="3316" y="402"/>
                  <a:pt x="3306" y="393"/>
                  <a:pt x="3306" y="383"/>
                </a:cubicBezTo>
                <a:cubicBezTo>
                  <a:pt x="3300" y="383"/>
                  <a:pt x="3298" y="379"/>
                  <a:pt x="3294" y="379"/>
                </a:cubicBezTo>
                <a:close/>
                <a:moveTo>
                  <a:pt x="3876" y="507"/>
                </a:moveTo>
                <a:lnTo>
                  <a:pt x="3876" y="507"/>
                </a:lnTo>
                <a:cubicBezTo>
                  <a:pt x="3866" y="573"/>
                  <a:pt x="3866" y="573"/>
                  <a:pt x="3895" y="630"/>
                </a:cubicBezTo>
                <a:cubicBezTo>
                  <a:pt x="3914" y="554"/>
                  <a:pt x="3914" y="554"/>
                  <a:pt x="3876" y="507"/>
                </a:cubicBezTo>
                <a:close/>
                <a:moveTo>
                  <a:pt x="3002" y="421"/>
                </a:moveTo>
                <a:cubicBezTo>
                  <a:pt x="2993" y="431"/>
                  <a:pt x="2974" y="431"/>
                  <a:pt x="2964" y="440"/>
                </a:cubicBezTo>
                <a:cubicBezTo>
                  <a:pt x="2926" y="478"/>
                  <a:pt x="2888" y="526"/>
                  <a:pt x="2860" y="573"/>
                </a:cubicBezTo>
                <a:cubicBezTo>
                  <a:pt x="2831" y="611"/>
                  <a:pt x="2822" y="649"/>
                  <a:pt x="2803" y="687"/>
                </a:cubicBezTo>
                <a:lnTo>
                  <a:pt x="2841" y="706"/>
                </a:lnTo>
                <a:cubicBezTo>
                  <a:pt x="2898" y="621"/>
                  <a:pt x="2955" y="535"/>
                  <a:pt x="3012" y="450"/>
                </a:cubicBezTo>
                <a:cubicBezTo>
                  <a:pt x="3021" y="440"/>
                  <a:pt x="3012" y="431"/>
                  <a:pt x="3002" y="421"/>
                </a:cubicBezTo>
                <a:close/>
                <a:moveTo>
                  <a:pt x="4056" y="573"/>
                </a:moveTo>
                <a:lnTo>
                  <a:pt x="4056" y="573"/>
                </a:lnTo>
                <a:cubicBezTo>
                  <a:pt x="4047" y="649"/>
                  <a:pt x="4047" y="649"/>
                  <a:pt x="4075" y="716"/>
                </a:cubicBezTo>
                <a:cubicBezTo>
                  <a:pt x="4094" y="630"/>
                  <a:pt x="4094" y="630"/>
                  <a:pt x="4056" y="573"/>
                </a:cubicBezTo>
                <a:close/>
                <a:moveTo>
                  <a:pt x="2879" y="459"/>
                </a:moveTo>
                <a:lnTo>
                  <a:pt x="2879" y="459"/>
                </a:lnTo>
                <a:cubicBezTo>
                  <a:pt x="2746" y="526"/>
                  <a:pt x="2717" y="564"/>
                  <a:pt x="2689" y="735"/>
                </a:cubicBezTo>
                <a:cubicBezTo>
                  <a:pt x="2755" y="649"/>
                  <a:pt x="2822" y="573"/>
                  <a:pt x="2879" y="459"/>
                </a:cubicBezTo>
                <a:close/>
                <a:moveTo>
                  <a:pt x="2679" y="497"/>
                </a:moveTo>
                <a:cubicBezTo>
                  <a:pt x="2584" y="573"/>
                  <a:pt x="2537" y="678"/>
                  <a:pt x="2546" y="811"/>
                </a:cubicBezTo>
                <a:cubicBezTo>
                  <a:pt x="2594" y="725"/>
                  <a:pt x="2641" y="640"/>
                  <a:pt x="2689" y="554"/>
                </a:cubicBezTo>
                <a:cubicBezTo>
                  <a:pt x="2698" y="545"/>
                  <a:pt x="2698" y="535"/>
                  <a:pt x="2698" y="516"/>
                </a:cubicBezTo>
                <a:cubicBezTo>
                  <a:pt x="2698" y="516"/>
                  <a:pt x="2698" y="507"/>
                  <a:pt x="2698" y="507"/>
                </a:cubicBezTo>
                <a:cubicBezTo>
                  <a:pt x="2689" y="507"/>
                  <a:pt x="2689" y="497"/>
                  <a:pt x="2679" y="497"/>
                </a:cubicBezTo>
                <a:close/>
                <a:moveTo>
                  <a:pt x="4189" y="602"/>
                </a:moveTo>
                <a:cubicBezTo>
                  <a:pt x="4189" y="716"/>
                  <a:pt x="4189" y="716"/>
                  <a:pt x="4265" y="839"/>
                </a:cubicBezTo>
                <a:cubicBezTo>
                  <a:pt x="4265" y="735"/>
                  <a:pt x="4256" y="668"/>
                  <a:pt x="4189" y="602"/>
                </a:cubicBezTo>
                <a:close/>
                <a:moveTo>
                  <a:pt x="4522" y="849"/>
                </a:moveTo>
                <a:lnTo>
                  <a:pt x="4522" y="849"/>
                </a:lnTo>
                <a:cubicBezTo>
                  <a:pt x="4541" y="934"/>
                  <a:pt x="4550" y="1020"/>
                  <a:pt x="4569" y="1105"/>
                </a:cubicBezTo>
                <a:cubicBezTo>
                  <a:pt x="4569" y="1115"/>
                  <a:pt x="4579" y="1124"/>
                  <a:pt x="4588" y="1134"/>
                </a:cubicBezTo>
                <a:lnTo>
                  <a:pt x="4607" y="1134"/>
                </a:lnTo>
                <a:cubicBezTo>
                  <a:pt x="4607" y="1086"/>
                  <a:pt x="4617" y="1039"/>
                  <a:pt x="4626" y="991"/>
                </a:cubicBezTo>
                <a:cubicBezTo>
                  <a:pt x="4579" y="953"/>
                  <a:pt x="4598" y="877"/>
                  <a:pt x="4522" y="849"/>
                </a:cubicBezTo>
                <a:close/>
                <a:moveTo>
                  <a:pt x="4636" y="820"/>
                </a:moveTo>
                <a:cubicBezTo>
                  <a:pt x="4636" y="892"/>
                  <a:pt x="4627" y="939"/>
                  <a:pt x="4626" y="992"/>
                </a:cubicBezTo>
                <a:lnTo>
                  <a:pt x="4626" y="992"/>
                </a:lnTo>
                <a:cubicBezTo>
                  <a:pt x="4626" y="992"/>
                  <a:pt x="4626" y="991"/>
                  <a:pt x="4626" y="991"/>
                </a:cubicBezTo>
                <a:lnTo>
                  <a:pt x="4626" y="1001"/>
                </a:lnTo>
                <a:cubicBezTo>
                  <a:pt x="4626" y="998"/>
                  <a:pt x="4626" y="995"/>
                  <a:pt x="4626" y="992"/>
                </a:cubicBezTo>
                <a:lnTo>
                  <a:pt x="4626" y="992"/>
                </a:lnTo>
                <a:cubicBezTo>
                  <a:pt x="4645" y="1077"/>
                  <a:pt x="4664" y="1153"/>
                  <a:pt x="4693" y="1229"/>
                </a:cubicBezTo>
                <a:cubicBezTo>
                  <a:pt x="4721" y="1200"/>
                  <a:pt x="4731" y="1162"/>
                  <a:pt x="4721" y="1143"/>
                </a:cubicBezTo>
                <a:cubicBezTo>
                  <a:pt x="4702" y="1039"/>
                  <a:pt x="4712" y="934"/>
                  <a:pt x="4636" y="820"/>
                </a:cubicBezTo>
                <a:close/>
                <a:moveTo>
                  <a:pt x="4170" y="1390"/>
                </a:moveTo>
                <a:cubicBezTo>
                  <a:pt x="4180" y="1428"/>
                  <a:pt x="4189" y="1457"/>
                  <a:pt x="4199" y="1495"/>
                </a:cubicBezTo>
                <a:cubicBezTo>
                  <a:pt x="4218" y="1428"/>
                  <a:pt x="4218" y="1428"/>
                  <a:pt x="4170" y="1390"/>
                </a:cubicBezTo>
                <a:close/>
                <a:moveTo>
                  <a:pt x="4313" y="1409"/>
                </a:moveTo>
                <a:lnTo>
                  <a:pt x="4313" y="1409"/>
                </a:lnTo>
                <a:cubicBezTo>
                  <a:pt x="4284" y="1457"/>
                  <a:pt x="4303" y="1495"/>
                  <a:pt x="4332" y="1533"/>
                </a:cubicBezTo>
                <a:cubicBezTo>
                  <a:pt x="4351" y="1485"/>
                  <a:pt x="4351" y="1447"/>
                  <a:pt x="4313" y="1409"/>
                </a:cubicBezTo>
                <a:close/>
                <a:moveTo>
                  <a:pt x="2508" y="1314"/>
                </a:moveTo>
                <a:cubicBezTo>
                  <a:pt x="2461" y="1428"/>
                  <a:pt x="2461" y="1485"/>
                  <a:pt x="2508" y="1609"/>
                </a:cubicBezTo>
                <a:cubicBezTo>
                  <a:pt x="2546" y="1466"/>
                  <a:pt x="2546" y="1409"/>
                  <a:pt x="2508" y="1314"/>
                </a:cubicBezTo>
                <a:close/>
                <a:moveTo>
                  <a:pt x="2356" y="1219"/>
                </a:moveTo>
                <a:cubicBezTo>
                  <a:pt x="2299" y="1371"/>
                  <a:pt x="2337" y="1523"/>
                  <a:pt x="2366" y="1675"/>
                </a:cubicBezTo>
                <a:lnTo>
                  <a:pt x="2394" y="1675"/>
                </a:lnTo>
                <a:cubicBezTo>
                  <a:pt x="2394" y="1533"/>
                  <a:pt x="2394" y="1390"/>
                  <a:pt x="2385" y="1238"/>
                </a:cubicBezTo>
                <a:cubicBezTo>
                  <a:pt x="2385" y="1238"/>
                  <a:pt x="2375" y="1229"/>
                  <a:pt x="2356" y="1219"/>
                </a:cubicBezTo>
                <a:close/>
                <a:moveTo>
                  <a:pt x="4379" y="1267"/>
                </a:moveTo>
                <a:cubicBezTo>
                  <a:pt x="4379" y="1381"/>
                  <a:pt x="4417" y="1599"/>
                  <a:pt x="4455" y="1694"/>
                </a:cubicBezTo>
                <a:cubicBezTo>
                  <a:pt x="4493" y="1656"/>
                  <a:pt x="4474" y="1599"/>
                  <a:pt x="4474" y="1561"/>
                </a:cubicBezTo>
                <a:cubicBezTo>
                  <a:pt x="4465" y="1457"/>
                  <a:pt x="4455" y="1362"/>
                  <a:pt x="4379" y="1267"/>
                </a:cubicBezTo>
                <a:close/>
                <a:moveTo>
                  <a:pt x="4750" y="1457"/>
                </a:moveTo>
                <a:cubicBezTo>
                  <a:pt x="4712" y="1552"/>
                  <a:pt x="4740" y="1637"/>
                  <a:pt x="4731" y="1713"/>
                </a:cubicBezTo>
                <a:cubicBezTo>
                  <a:pt x="4721" y="1789"/>
                  <a:pt x="4721" y="1875"/>
                  <a:pt x="4712" y="1960"/>
                </a:cubicBezTo>
                <a:cubicBezTo>
                  <a:pt x="4712" y="2036"/>
                  <a:pt x="4664" y="2112"/>
                  <a:pt x="4664" y="2207"/>
                </a:cubicBezTo>
                <a:cubicBezTo>
                  <a:pt x="4759" y="2131"/>
                  <a:pt x="4759" y="2036"/>
                  <a:pt x="4778" y="1960"/>
                </a:cubicBezTo>
                <a:cubicBezTo>
                  <a:pt x="4816" y="1799"/>
                  <a:pt x="4816" y="1637"/>
                  <a:pt x="4750" y="1457"/>
                </a:cubicBezTo>
                <a:close/>
                <a:moveTo>
                  <a:pt x="4617" y="2369"/>
                </a:moveTo>
                <a:cubicBezTo>
                  <a:pt x="4522" y="2521"/>
                  <a:pt x="4465" y="2673"/>
                  <a:pt x="4474" y="2834"/>
                </a:cubicBezTo>
                <a:cubicBezTo>
                  <a:pt x="4522" y="2701"/>
                  <a:pt x="4579" y="2559"/>
                  <a:pt x="4636" y="2426"/>
                </a:cubicBezTo>
                <a:cubicBezTo>
                  <a:pt x="4636" y="2416"/>
                  <a:pt x="4626" y="2407"/>
                  <a:pt x="4617" y="2369"/>
                </a:cubicBezTo>
                <a:close/>
                <a:moveTo>
                  <a:pt x="2318" y="2511"/>
                </a:moveTo>
                <a:lnTo>
                  <a:pt x="2318" y="2511"/>
                </a:lnTo>
                <a:cubicBezTo>
                  <a:pt x="2214" y="2682"/>
                  <a:pt x="2166" y="2976"/>
                  <a:pt x="2204" y="3223"/>
                </a:cubicBezTo>
                <a:cubicBezTo>
                  <a:pt x="2223" y="2986"/>
                  <a:pt x="2309" y="2758"/>
                  <a:pt x="2318" y="2511"/>
                </a:cubicBezTo>
                <a:close/>
                <a:moveTo>
                  <a:pt x="4208" y="3081"/>
                </a:moveTo>
                <a:cubicBezTo>
                  <a:pt x="4142" y="3166"/>
                  <a:pt x="4123" y="3271"/>
                  <a:pt x="4123" y="3375"/>
                </a:cubicBezTo>
                <a:cubicBezTo>
                  <a:pt x="4189" y="3309"/>
                  <a:pt x="4208" y="3214"/>
                  <a:pt x="4237" y="3128"/>
                </a:cubicBezTo>
                <a:cubicBezTo>
                  <a:pt x="4246" y="3109"/>
                  <a:pt x="4246" y="3081"/>
                  <a:pt x="4208" y="3081"/>
                </a:cubicBezTo>
                <a:close/>
                <a:moveTo>
                  <a:pt x="4066" y="3090"/>
                </a:moveTo>
                <a:cubicBezTo>
                  <a:pt x="4018" y="3195"/>
                  <a:pt x="3942" y="3290"/>
                  <a:pt x="4018" y="3451"/>
                </a:cubicBezTo>
                <a:cubicBezTo>
                  <a:pt x="4037" y="3309"/>
                  <a:pt x="4075" y="3204"/>
                  <a:pt x="4066" y="3090"/>
                </a:cubicBezTo>
                <a:close/>
                <a:moveTo>
                  <a:pt x="2176" y="3508"/>
                </a:moveTo>
                <a:lnTo>
                  <a:pt x="2176" y="3508"/>
                </a:lnTo>
                <a:cubicBezTo>
                  <a:pt x="2119" y="3679"/>
                  <a:pt x="2109" y="3860"/>
                  <a:pt x="2166" y="4012"/>
                </a:cubicBezTo>
                <a:cubicBezTo>
                  <a:pt x="2166" y="3850"/>
                  <a:pt x="2204" y="3689"/>
                  <a:pt x="2176" y="3508"/>
                </a:cubicBezTo>
                <a:close/>
                <a:moveTo>
                  <a:pt x="4161" y="3736"/>
                </a:moveTo>
                <a:lnTo>
                  <a:pt x="4161" y="3736"/>
                </a:lnTo>
                <a:cubicBezTo>
                  <a:pt x="4085" y="3898"/>
                  <a:pt x="4085" y="3917"/>
                  <a:pt x="4085" y="4116"/>
                </a:cubicBezTo>
                <a:cubicBezTo>
                  <a:pt x="4104" y="4050"/>
                  <a:pt x="4123" y="4002"/>
                  <a:pt x="4132" y="3955"/>
                </a:cubicBezTo>
                <a:cubicBezTo>
                  <a:pt x="4142" y="3898"/>
                  <a:pt x="4151" y="3831"/>
                  <a:pt x="4161" y="3736"/>
                </a:cubicBezTo>
                <a:close/>
                <a:moveTo>
                  <a:pt x="3828" y="4496"/>
                </a:moveTo>
                <a:cubicBezTo>
                  <a:pt x="3790" y="4610"/>
                  <a:pt x="3790" y="4610"/>
                  <a:pt x="3809" y="4677"/>
                </a:cubicBezTo>
                <a:cubicBezTo>
                  <a:pt x="3838" y="4620"/>
                  <a:pt x="3847" y="4572"/>
                  <a:pt x="3828" y="4496"/>
                </a:cubicBezTo>
                <a:close/>
                <a:moveTo>
                  <a:pt x="3933" y="4506"/>
                </a:moveTo>
                <a:lnTo>
                  <a:pt x="3933" y="4506"/>
                </a:lnTo>
                <a:cubicBezTo>
                  <a:pt x="3895" y="4582"/>
                  <a:pt x="3885" y="4629"/>
                  <a:pt x="3895" y="4715"/>
                </a:cubicBezTo>
                <a:cubicBezTo>
                  <a:pt x="3952" y="4639"/>
                  <a:pt x="3961" y="4591"/>
                  <a:pt x="3933" y="4506"/>
                </a:cubicBezTo>
                <a:close/>
                <a:moveTo>
                  <a:pt x="3365" y="223"/>
                </a:moveTo>
                <a:cubicBezTo>
                  <a:pt x="3694" y="223"/>
                  <a:pt x="4010" y="308"/>
                  <a:pt x="4313" y="488"/>
                </a:cubicBezTo>
                <a:cubicBezTo>
                  <a:pt x="4351" y="507"/>
                  <a:pt x="4389" y="535"/>
                  <a:pt x="4427" y="554"/>
                </a:cubicBezTo>
                <a:cubicBezTo>
                  <a:pt x="4645" y="668"/>
                  <a:pt x="4769" y="858"/>
                  <a:pt x="4826" y="1086"/>
                </a:cubicBezTo>
                <a:cubicBezTo>
                  <a:pt x="4902" y="1362"/>
                  <a:pt x="4940" y="1637"/>
                  <a:pt x="4911" y="1922"/>
                </a:cubicBezTo>
                <a:cubicBezTo>
                  <a:pt x="4892" y="2122"/>
                  <a:pt x="4816" y="2293"/>
                  <a:pt x="4750" y="2473"/>
                </a:cubicBezTo>
                <a:cubicBezTo>
                  <a:pt x="4645" y="2711"/>
                  <a:pt x="4531" y="2957"/>
                  <a:pt x="4427" y="3204"/>
                </a:cubicBezTo>
                <a:cubicBezTo>
                  <a:pt x="4332" y="3432"/>
                  <a:pt x="4284" y="3670"/>
                  <a:pt x="4227" y="3907"/>
                </a:cubicBezTo>
                <a:cubicBezTo>
                  <a:pt x="4170" y="4202"/>
                  <a:pt x="4104" y="4496"/>
                  <a:pt x="4028" y="4791"/>
                </a:cubicBezTo>
                <a:cubicBezTo>
                  <a:pt x="3990" y="4962"/>
                  <a:pt x="3961" y="5123"/>
                  <a:pt x="3952" y="5294"/>
                </a:cubicBezTo>
                <a:cubicBezTo>
                  <a:pt x="3952" y="5342"/>
                  <a:pt x="3942" y="5380"/>
                  <a:pt x="3933" y="5418"/>
                </a:cubicBezTo>
                <a:cubicBezTo>
                  <a:pt x="3925" y="5419"/>
                  <a:pt x="3918" y="5419"/>
                  <a:pt x="3912" y="5419"/>
                </a:cubicBezTo>
                <a:cubicBezTo>
                  <a:pt x="3874" y="5419"/>
                  <a:pt x="3866" y="5395"/>
                  <a:pt x="3866" y="5370"/>
                </a:cubicBezTo>
                <a:cubicBezTo>
                  <a:pt x="3866" y="5323"/>
                  <a:pt x="3876" y="5275"/>
                  <a:pt x="3885" y="5228"/>
                </a:cubicBezTo>
                <a:cubicBezTo>
                  <a:pt x="3895" y="5152"/>
                  <a:pt x="3904" y="5076"/>
                  <a:pt x="3914" y="5000"/>
                </a:cubicBezTo>
                <a:cubicBezTo>
                  <a:pt x="3914" y="4990"/>
                  <a:pt x="3904" y="4971"/>
                  <a:pt x="3895" y="4933"/>
                </a:cubicBezTo>
                <a:cubicBezTo>
                  <a:pt x="3828" y="5009"/>
                  <a:pt x="3847" y="5095"/>
                  <a:pt x="3828" y="5161"/>
                </a:cubicBezTo>
                <a:cubicBezTo>
                  <a:pt x="3809" y="5228"/>
                  <a:pt x="3809" y="5304"/>
                  <a:pt x="3781" y="5370"/>
                </a:cubicBezTo>
                <a:cubicBezTo>
                  <a:pt x="3733" y="5370"/>
                  <a:pt x="3743" y="5342"/>
                  <a:pt x="3743" y="5323"/>
                </a:cubicBezTo>
                <a:cubicBezTo>
                  <a:pt x="3743" y="5266"/>
                  <a:pt x="3762" y="5218"/>
                  <a:pt x="3762" y="5161"/>
                </a:cubicBezTo>
                <a:cubicBezTo>
                  <a:pt x="3762" y="5133"/>
                  <a:pt x="3752" y="5095"/>
                  <a:pt x="3743" y="5038"/>
                </a:cubicBezTo>
                <a:cubicBezTo>
                  <a:pt x="3667" y="5142"/>
                  <a:pt x="3705" y="5256"/>
                  <a:pt x="3657" y="5351"/>
                </a:cubicBezTo>
                <a:cubicBezTo>
                  <a:pt x="3610" y="5351"/>
                  <a:pt x="3572" y="5342"/>
                  <a:pt x="3524" y="5304"/>
                </a:cubicBezTo>
                <a:cubicBezTo>
                  <a:pt x="3524" y="5294"/>
                  <a:pt x="3515" y="5285"/>
                  <a:pt x="3515" y="5266"/>
                </a:cubicBezTo>
                <a:cubicBezTo>
                  <a:pt x="3524" y="5218"/>
                  <a:pt x="3534" y="5171"/>
                  <a:pt x="3543" y="5123"/>
                </a:cubicBezTo>
                <a:cubicBezTo>
                  <a:pt x="3553" y="5066"/>
                  <a:pt x="3572" y="5009"/>
                  <a:pt x="3562" y="4924"/>
                </a:cubicBezTo>
                <a:lnTo>
                  <a:pt x="3562" y="4924"/>
                </a:lnTo>
                <a:cubicBezTo>
                  <a:pt x="3496" y="4981"/>
                  <a:pt x="3496" y="5047"/>
                  <a:pt x="3477" y="5104"/>
                </a:cubicBezTo>
                <a:cubicBezTo>
                  <a:pt x="3458" y="5161"/>
                  <a:pt x="3448" y="5218"/>
                  <a:pt x="3439" y="5275"/>
                </a:cubicBezTo>
                <a:cubicBezTo>
                  <a:pt x="3420" y="5278"/>
                  <a:pt x="3400" y="5280"/>
                  <a:pt x="3381" y="5280"/>
                </a:cubicBezTo>
                <a:cubicBezTo>
                  <a:pt x="3335" y="5280"/>
                  <a:pt x="3289" y="5268"/>
                  <a:pt x="3249" y="5228"/>
                </a:cubicBezTo>
                <a:cubicBezTo>
                  <a:pt x="3259" y="5161"/>
                  <a:pt x="3259" y="5095"/>
                  <a:pt x="3268" y="5000"/>
                </a:cubicBezTo>
                <a:lnTo>
                  <a:pt x="3268" y="5000"/>
                </a:lnTo>
                <a:cubicBezTo>
                  <a:pt x="3202" y="5057"/>
                  <a:pt x="3221" y="5114"/>
                  <a:pt x="3202" y="5161"/>
                </a:cubicBezTo>
                <a:cubicBezTo>
                  <a:pt x="3189" y="5194"/>
                  <a:pt x="3184" y="5208"/>
                  <a:pt x="3156" y="5208"/>
                </a:cubicBezTo>
                <a:cubicBezTo>
                  <a:pt x="3143" y="5208"/>
                  <a:pt x="3124" y="5205"/>
                  <a:pt x="3097" y="5199"/>
                </a:cubicBezTo>
                <a:cubicBezTo>
                  <a:pt x="3097" y="5133"/>
                  <a:pt x="3097" y="5066"/>
                  <a:pt x="3107" y="5000"/>
                </a:cubicBezTo>
                <a:lnTo>
                  <a:pt x="3088" y="5000"/>
                </a:lnTo>
                <a:cubicBezTo>
                  <a:pt x="3069" y="5057"/>
                  <a:pt x="3050" y="5114"/>
                  <a:pt x="3040" y="5171"/>
                </a:cubicBezTo>
                <a:cubicBezTo>
                  <a:pt x="3012" y="5175"/>
                  <a:pt x="2982" y="5178"/>
                  <a:pt x="2952" y="5178"/>
                </a:cubicBezTo>
                <a:cubicBezTo>
                  <a:pt x="2861" y="5178"/>
                  <a:pt x="2760" y="5156"/>
                  <a:pt x="2632" y="5114"/>
                </a:cubicBezTo>
                <a:cubicBezTo>
                  <a:pt x="2603" y="5028"/>
                  <a:pt x="2689" y="4962"/>
                  <a:pt x="2660" y="4867"/>
                </a:cubicBezTo>
                <a:lnTo>
                  <a:pt x="2660" y="4867"/>
                </a:lnTo>
                <a:cubicBezTo>
                  <a:pt x="2622" y="4876"/>
                  <a:pt x="2613" y="4914"/>
                  <a:pt x="2603" y="4943"/>
                </a:cubicBezTo>
                <a:cubicBezTo>
                  <a:pt x="2584" y="4990"/>
                  <a:pt x="2594" y="5047"/>
                  <a:pt x="2556" y="5085"/>
                </a:cubicBezTo>
                <a:cubicBezTo>
                  <a:pt x="2518" y="5085"/>
                  <a:pt x="2518" y="5066"/>
                  <a:pt x="2518" y="5047"/>
                </a:cubicBezTo>
                <a:cubicBezTo>
                  <a:pt x="2527" y="4962"/>
                  <a:pt x="2546" y="4886"/>
                  <a:pt x="2556" y="4810"/>
                </a:cubicBezTo>
                <a:cubicBezTo>
                  <a:pt x="2556" y="4772"/>
                  <a:pt x="2556" y="4734"/>
                  <a:pt x="2556" y="4696"/>
                </a:cubicBezTo>
                <a:cubicBezTo>
                  <a:pt x="2461" y="4819"/>
                  <a:pt x="2451" y="4962"/>
                  <a:pt x="2432" y="5114"/>
                </a:cubicBezTo>
                <a:cubicBezTo>
                  <a:pt x="2394" y="5104"/>
                  <a:pt x="2366" y="5104"/>
                  <a:pt x="2328" y="5104"/>
                </a:cubicBezTo>
                <a:cubicBezTo>
                  <a:pt x="2280" y="4933"/>
                  <a:pt x="2385" y="4762"/>
                  <a:pt x="2356" y="4582"/>
                </a:cubicBezTo>
                <a:lnTo>
                  <a:pt x="2356" y="4582"/>
                </a:lnTo>
                <a:cubicBezTo>
                  <a:pt x="2309" y="4610"/>
                  <a:pt x="2299" y="4658"/>
                  <a:pt x="2290" y="4696"/>
                </a:cubicBezTo>
                <a:cubicBezTo>
                  <a:pt x="2280" y="4810"/>
                  <a:pt x="2271" y="4924"/>
                  <a:pt x="2252" y="5028"/>
                </a:cubicBezTo>
                <a:cubicBezTo>
                  <a:pt x="2252" y="5047"/>
                  <a:pt x="2233" y="5076"/>
                  <a:pt x="2214" y="5095"/>
                </a:cubicBezTo>
                <a:cubicBezTo>
                  <a:pt x="2202" y="5101"/>
                  <a:pt x="2191" y="5104"/>
                  <a:pt x="2179" y="5104"/>
                </a:cubicBezTo>
                <a:cubicBezTo>
                  <a:pt x="2142" y="5104"/>
                  <a:pt x="2109" y="5074"/>
                  <a:pt x="2109" y="5038"/>
                </a:cubicBezTo>
                <a:cubicBezTo>
                  <a:pt x="2109" y="4962"/>
                  <a:pt x="2109" y="4886"/>
                  <a:pt x="2109" y="4810"/>
                </a:cubicBezTo>
                <a:cubicBezTo>
                  <a:pt x="2109" y="4715"/>
                  <a:pt x="2119" y="4610"/>
                  <a:pt x="2119" y="4506"/>
                </a:cubicBezTo>
                <a:cubicBezTo>
                  <a:pt x="2119" y="4496"/>
                  <a:pt x="2109" y="4487"/>
                  <a:pt x="2100" y="4468"/>
                </a:cubicBezTo>
                <a:cubicBezTo>
                  <a:pt x="2052" y="4487"/>
                  <a:pt x="2062" y="4525"/>
                  <a:pt x="2062" y="4563"/>
                </a:cubicBezTo>
                <a:cubicBezTo>
                  <a:pt x="2052" y="4696"/>
                  <a:pt x="2062" y="4838"/>
                  <a:pt x="2062" y="4971"/>
                </a:cubicBezTo>
                <a:cubicBezTo>
                  <a:pt x="2062" y="5009"/>
                  <a:pt x="2052" y="5047"/>
                  <a:pt x="2052" y="5085"/>
                </a:cubicBezTo>
                <a:cubicBezTo>
                  <a:pt x="2014" y="5095"/>
                  <a:pt x="1986" y="5095"/>
                  <a:pt x="1957" y="5095"/>
                </a:cubicBezTo>
                <a:cubicBezTo>
                  <a:pt x="1948" y="5085"/>
                  <a:pt x="1938" y="5076"/>
                  <a:pt x="1938" y="5066"/>
                </a:cubicBezTo>
                <a:cubicBezTo>
                  <a:pt x="1948" y="4791"/>
                  <a:pt x="1938" y="4515"/>
                  <a:pt x="1957" y="4249"/>
                </a:cubicBezTo>
                <a:cubicBezTo>
                  <a:pt x="1967" y="4012"/>
                  <a:pt x="1986" y="3774"/>
                  <a:pt x="2005" y="3527"/>
                </a:cubicBezTo>
                <a:cubicBezTo>
                  <a:pt x="2005" y="3423"/>
                  <a:pt x="2005" y="3309"/>
                  <a:pt x="2024" y="3195"/>
                </a:cubicBezTo>
                <a:cubicBezTo>
                  <a:pt x="2052" y="3005"/>
                  <a:pt x="2081" y="2825"/>
                  <a:pt x="2119" y="2635"/>
                </a:cubicBezTo>
                <a:cubicBezTo>
                  <a:pt x="2147" y="2483"/>
                  <a:pt x="2176" y="2331"/>
                  <a:pt x="2204" y="2179"/>
                </a:cubicBezTo>
                <a:cubicBezTo>
                  <a:pt x="2233" y="1998"/>
                  <a:pt x="2233" y="1827"/>
                  <a:pt x="2195" y="1647"/>
                </a:cubicBezTo>
                <a:cubicBezTo>
                  <a:pt x="2147" y="1409"/>
                  <a:pt x="2176" y="1172"/>
                  <a:pt x="2242" y="944"/>
                </a:cubicBezTo>
                <a:cubicBezTo>
                  <a:pt x="2299" y="687"/>
                  <a:pt x="2461" y="507"/>
                  <a:pt x="2670" y="364"/>
                </a:cubicBezTo>
                <a:cubicBezTo>
                  <a:pt x="2727" y="317"/>
                  <a:pt x="2812" y="288"/>
                  <a:pt x="2888" y="279"/>
                </a:cubicBezTo>
                <a:cubicBezTo>
                  <a:pt x="3050" y="242"/>
                  <a:pt x="3209" y="223"/>
                  <a:pt x="3365" y="223"/>
                </a:cubicBezTo>
                <a:close/>
                <a:moveTo>
                  <a:pt x="2166" y="5456"/>
                </a:moveTo>
                <a:cubicBezTo>
                  <a:pt x="2090" y="5503"/>
                  <a:pt x="2071" y="5588"/>
                  <a:pt x="2043" y="5664"/>
                </a:cubicBezTo>
                <a:cubicBezTo>
                  <a:pt x="2119" y="5626"/>
                  <a:pt x="2166" y="5560"/>
                  <a:pt x="2185" y="5484"/>
                </a:cubicBezTo>
                <a:cubicBezTo>
                  <a:pt x="2185" y="5475"/>
                  <a:pt x="2176" y="5465"/>
                  <a:pt x="2166" y="5456"/>
                </a:cubicBezTo>
                <a:close/>
                <a:moveTo>
                  <a:pt x="1188" y="5636"/>
                </a:moveTo>
                <a:cubicBezTo>
                  <a:pt x="1188" y="5664"/>
                  <a:pt x="1178" y="5683"/>
                  <a:pt x="1150" y="5693"/>
                </a:cubicBezTo>
                <a:cubicBezTo>
                  <a:pt x="1159" y="5674"/>
                  <a:pt x="1178" y="5655"/>
                  <a:pt x="1188" y="5636"/>
                </a:cubicBezTo>
                <a:close/>
                <a:moveTo>
                  <a:pt x="2299" y="5456"/>
                </a:moveTo>
                <a:cubicBezTo>
                  <a:pt x="2214" y="5532"/>
                  <a:pt x="2185" y="5588"/>
                  <a:pt x="2176" y="5693"/>
                </a:cubicBezTo>
                <a:cubicBezTo>
                  <a:pt x="2204" y="5664"/>
                  <a:pt x="2233" y="5645"/>
                  <a:pt x="2261" y="5617"/>
                </a:cubicBezTo>
                <a:cubicBezTo>
                  <a:pt x="2271" y="5626"/>
                  <a:pt x="2290" y="5636"/>
                  <a:pt x="2299" y="5645"/>
                </a:cubicBezTo>
                <a:cubicBezTo>
                  <a:pt x="2337" y="5617"/>
                  <a:pt x="2366" y="5579"/>
                  <a:pt x="2375" y="5532"/>
                </a:cubicBezTo>
                <a:cubicBezTo>
                  <a:pt x="2375" y="5522"/>
                  <a:pt x="2366" y="5513"/>
                  <a:pt x="2347" y="5484"/>
                </a:cubicBezTo>
                <a:cubicBezTo>
                  <a:pt x="2328" y="5503"/>
                  <a:pt x="2318" y="5513"/>
                  <a:pt x="2309" y="5532"/>
                </a:cubicBezTo>
                <a:cubicBezTo>
                  <a:pt x="2309" y="5503"/>
                  <a:pt x="2337" y="5475"/>
                  <a:pt x="2299" y="5456"/>
                </a:cubicBezTo>
                <a:close/>
                <a:moveTo>
                  <a:pt x="2024" y="5475"/>
                </a:moveTo>
                <a:lnTo>
                  <a:pt x="2024" y="5475"/>
                </a:lnTo>
                <a:cubicBezTo>
                  <a:pt x="1929" y="5550"/>
                  <a:pt x="1910" y="5579"/>
                  <a:pt x="1872" y="5712"/>
                </a:cubicBezTo>
                <a:cubicBezTo>
                  <a:pt x="1957" y="5645"/>
                  <a:pt x="2014" y="5579"/>
                  <a:pt x="2024" y="5475"/>
                </a:cubicBezTo>
                <a:close/>
                <a:moveTo>
                  <a:pt x="2917" y="5532"/>
                </a:moveTo>
                <a:lnTo>
                  <a:pt x="2917" y="5532"/>
                </a:lnTo>
                <a:cubicBezTo>
                  <a:pt x="2869" y="5626"/>
                  <a:pt x="2879" y="5693"/>
                  <a:pt x="2955" y="5731"/>
                </a:cubicBezTo>
                <a:cubicBezTo>
                  <a:pt x="2945" y="5655"/>
                  <a:pt x="2964" y="5588"/>
                  <a:pt x="2917" y="5532"/>
                </a:cubicBezTo>
                <a:close/>
                <a:moveTo>
                  <a:pt x="3154" y="5541"/>
                </a:moveTo>
                <a:cubicBezTo>
                  <a:pt x="3126" y="5598"/>
                  <a:pt x="3126" y="5664"/>
                  <a:pt x="3135" y="5731"/>
                </a:cubicBezTo>
                <a:cubicBezTo>
                  <a:pt x="3211" y="5645"/>
                  <a:pt x="3221" y="5645"/>
                  <a:pt x="3154" y="5541"/>
                </a:cubicBezTo>
                <a:close/>
                <a:moveTo>
                  <a:pt x="1492" y="5513"/>
                </a:moveTo>
                <a:lnTo>
                  <a:pt x="1492" y="5513"/>
                </a:lnTo>
                <a:cubicBezTo>
                  <a:pt x="1397" y="5588"/>
                  <a:pt x="1311" y="5655"/>
                  <a:pt x="1235" y="5712"/>
                </a:cubicBezTo>
                <a:cubicBezTo>
                  <a:pt x="1254" y="5730"/>
                  <a:pt x="1272" y="5741"/>
                  <a:pt x="1291" y="5741"/>
                </a:cubicBezTo>
                <a:cubicBezTo>
                  <a:pt x="1301" y="5741"/>
                  <a:pt x="1311" y="5738"/>
                  <a:pt x="1321" y="5731"/>
                </a:cubicBezTo>
                <a:cubicBezTo>
                  <a:pt x="1368" y="5683"/>
                  <a:pt x="1425" y="5636"/>
                  <a:pt x="1473" y="5588"/>
                </a:cubicBezTo>
                <a:cubicBezTo>
                  <a:pt x="1482" y="5579"/>
                  <a:pt x="1482" y="5560"/>
                  <a:pt x="1492" y="5513"/>
                </a:cubicBezTo>
                <a:close/>
                <a:moveTo>
                  <a:pt x="3306" y="5579"/>
                </a:moveTo>
                <a:lnTo>
                  <a:pt x="3306" y="5579"/>
                </a:lnTo>
                <a:cubicBezTo>
                  <a:pt x="3249" y="5617"/>
                  <a:pt x="3240" y="5674"/>
                  <a:pt x="3287" y="5797"/>
                </a:cubicBezTo>
                <a:cubicBezTo>
                  <a:pt x="3335" y="5721"/>
                  <a:pt x="3325" y="5655"/>
                  <a:pt x="3306" y="5579"/>
                </a:cubicBezTo>
                <a:close/>
                <a:moveTo>
                  <a:pt x="3458" y="5598"/>
                </a:moveTo>
                <a:cubicBezTo>
                  <a:pt x="3467" y="5683"/>
                  <a:pt x="3477" y="5750"/>
                  <a:pt x="3486" y="5816"/>
                </a:cubicBezTo>
                <a:lnTo>
                  <a:pt x="3496" y="5816"/>
                </a:lnTo>
                <a:cubicBezTo>
                  <a:pt x="3515" y="5674"/>
                  <a:pt x="3515" y="5674"/>
                  <a:pt x="3458" y="5598"/>
                </a:cubicBezTo>
                <a:close/>
                <a:moveTo>
                  <a:pt x="1378" y="5484"/>
                </a:moveTo>
                <a:cubicBezTo>
                  <a:pt x="1349" y="5503"/>
                  <a:pt x="1321" y="5513"/>
                  <a:pt x="1302" y="5532"/>
                </a:cubicBezTo>
                <a:cubicBezTo>
                  <a:pt x="1264" y="5560"/>
                  <a:pt x="1226" y="5598"/>
                  <a:pt x="1188" y="5636"/>
                </a:cubicBezTo>
                <a:cubicBezTo>
                  <a:pt x="1182" y="5618"/>
                  <a:pt x="1168" y="5607"/>
                  <a:pt x="1153" y="5607"/>
                </a:cubicBezTo>
                <a:cubicBezTo>
                  <a:pt x="1146" y="5607"/>
                  <a:pt x="1138" y="5610"/>
                  <a:pt x="1131" y="5617"/>
                </a:cubicBezTo>
                <a:cubicBezTo>
                  <a:pt x="1055" y="5683"/>
                  <a:pt x="998" y="5750"/>
                  <a:pt x="960" y="5845"/>
                </a:cubicBezTo>
                <a:cubicBezTo>
                  <a:pt x="950" y="5854"/>
                  <a:pt x="960" y="5864"/>
                  <a:pt x="969" y="5902"/>
                </a:cubicBezTo>
                <a:cubicBezTo>
                  <a:pt x="1036" y="5816"/>
                  <a:pt x="1093" y="5759"/>
                  <a:pt x="1150" y="5693"/>
                </a:cubicBezTo>
                <a:lnTo>
                  <a:pt x="1150" y="5693"/>
                </a:lnTo>
                <a:cubicBezTo>
                  <a:pt x="1140" y="5731"/>
                  <a:pt x="1140" y="5769"/>
                  <a:pt x="1131" y="5816"/>
                </a:cubicBezTo>
                <a:cubicBezTo>
                  <a:pt x="1169" y="5778"/>
                  <a:pt x="1207" y="5740"/>
                  <a:pt x="1235" y="5712"/>
                </a:cubicBezTo>
                <a:cubicBezTo>
                  <a:pt x="1283" y="5655"/>
                  <a:pt x="1330" y="5607"/>
                  <a:pt x="1378" y="5550"/>
                </a:cubicBezTo>
                <a:cubicBezTo>
                  <a:pt x="1387" y="5532"/>
                  <a:pt x="1406" y="5513"/>
                  <a:pt x="1378" y="5484"/>
                </a:cubicBezTo>
                <a:close/>
                <a:moveTo>
                  <a:pt x="3638" y="5636"/>
                </a:moveTo>
                <a:lnTo>
                  <a:pt x="3638" y="5636"/>
                </a:lnTo>
                <a:cubicBezTo>
                  <a:pt x="3619" y="5740"/>
                  <a:pt x="3638" y="5826"/>
                  <a:pt x="3648" y="5930"/>
                </a:cubicBezTo>
                <a:cubicBezTo>
                  <a:pt x="3695" y="5769"/>
                  <a:pt x="3695" y="5740"/>
                  <a:pt x="3638" y="5636"/>
                </a:cubicBezTo>
                <a:close/>
                <a:moveTo>
                  <a:pt x="969" y="5702"/>
                </a:moveTo>
                <a:lnTo>
                  <a:pt x="969" y="5702"/>
                </a:lnTo>
                <a:cubicBezTo>
                  <a:pt x="884" y="5750"/>
                  <a:pt x="846" y="5826"/>
                  <a:pt x="817" y="5949"/>
                </a:cubicBezTo>
                <a:cubicBezTo>
                  <a:pt x="903" y="5873"/>
                  <a:pt x="941" y="5788"/>
                  <a:pt x="969" y="5702"/>
                </a:cubicBezTo>
                <a:close/>
                <a:moveTo>
                  <a:pt x="3771" y="5664"/>
                </a:moveTo>
                <a:cubicBezTo>
                  <a:pt x="3771" y="5788"/>
                  <a:pt x="3762" y="5892"/>
                  <a:pt x="3762" y="6006"/>
                </a:cubicBezTo>
                <a:cubicBezTo>
                  <a:pt x="3781" y="5997"/>
                  <a:pt x="3790" y="5997"/>
                  <a:pt x="3790" y="5987"/>
                </a:cubicBezTo>
                <a:cubicBezTo>
                  <a:pt x="3838" y="5902"/>
                  <a:pt x="3838" y="5797"/>
                  <a:pt x="3819" y="5702"/>
                </a:cubicBezTo>
                <a:cubicBezTo>
                  <a:pt x="3819" y="5693"/>
                  <a:pt x="3800" y="5683"/>
                  <a:pt x="3771" y="5664"/>
                </a:cubicBezTo>
                <a:close/>
                <a:moveTo>
                  <a:pt x="3952" y="5759"/>
                </a:moveTo>
                <a:cubicBezTo>
                  <a:pt x="3923" y="5854"/>
                  <a:pt x="3942" y="5940"/>
                  <a:pt x="3952" y="6035"/>
                </a:cubicBezTo>
                <a:cubicBezTo>
                  <a:pt x="4009" y="5902"/>
                  <a:pt x="4009" y="5873"/>
                  <a:pt x="3952" y="5759"/>
                </a:cubicBezTo>
                <a:close/>
                <a:moveTo>
                  <a:pt x="4522" y="5911"/>
                </a:moveTo>
                <a:lnTo>
                  <a:pt x="4522" y="5911"/>
                </a:lnTo>
                <a:cubicBezTo>
                  <a:pt x="4493" y="5968"/>
                  <a:pt x="4512" y="6006"/>
                  <a:pt x="4541" y="6054"/>
                </a:cubicBezTo>
                <a:cubicBezTo>
                  <a:pt x="4569" y="5997"/>
                  <a:pt x="4550" y="5959"/>
                  <a:pt x="4522" y="5911"/>
                </a:cubicBezTo>
                <a:close/>
                <a:moveTo>
                  <a:pt x="808" y="5778"/>
                </a:moveTo>
                <a:cubicBezTo>
                  <a:pt x="732" y="5778"/>
                  <a:pt x="713" y="5826"/>
                  <a:pt x="694" y="5864"/>
                </a:cubicBezTo>
                <a:cubicBezTo>
                  <a:pt x="666" y="5911"/>
                  <a:pt x="628" y="5968"/>
                  <a:pt x="647" y="6063"/>
                </a:cubicBezTo>
                <a:cubicBezTo>
                  <a:pt x="713" y="5959"/>
                  <a:pt x="770" y="5883"/>
                  <a:pt x="808" y="5778"/>
                </a:cubicBezTo>
                <a:close/>
                <a:moveTo>
                  <a:pt x="4721" y="5911"/>
                </a:moveTo>
                <a:lnTo>
                  <a:pt x="4721" y="5911"/>
                </a:lnTo>
                <a:cubicBezTo>
                  <a:pt x="4693" y="6025"/>
                  <a:pt x="4693" y="6025"/>
                  <a:pt x="4740" y="6101"/>
                </a:cubicBezTo>
                <a:cubicBezTo>
                  <a:pt x="4759" y="6035"/>
                  <a:pt x="4769" y="5978"/>
                  <a:pt x="4721" y="5911"/>
                </a:cubicBezTo>
                <a:close/>
                <a:moveTo>
                  <a:pt x="4066" y="5864"/>
                </a:moveTo>
                <a:lnTo>
                  <a:pt x="4066" y="5864"/>
                </a:lnTo>
                <a:cubicBezTo>
                  <a:pt x="4056" y="5959"/>
                  <a:pt x="4075" y="6044"/>
                  <a:pt x="4104" y="6130"/>
                </a:cubicBezTo>
                <a:cubicBezTo>
                  <a:pt x="4151" y="5997"/>
                  <a:pt x="4142" y="5921"/>
                  <a:pt x="4066" y="5864"/>
                </a:cubicBezTo>
                <a:close/>
                <a:moveTo>
                  <a:pt x="4864" y="5997"/>
                </a:moveTo>
                <a:lnTo>
                  <a:pt x="4864" y="5997"/>
                </a:lnTo>
                <a:cubicBezTo>
                  <a:pt x="4845" y="6044"/>
                  <a:pt x="4826" y="6092"/>
                  <a:pt x="4854" y="6177"/>
                </a:cubicBezTo>
                <a:cubicBezTo>
                  <a:pt x="4883" y="6101"/>
                  <a:pt x="4911" y="6054"/>
                  <a:pt x="4864" y="5997"/>
                </a:cubicBezTo>
                <a:close/>
                <a:moveTo>
                  <a:pt x="4997" y="5978"/>
                </a:moveTo>
                <a:cubicBezTo>
                  <a:pt x="4968" y="6054"/>
                  <a:pt x="4968" y="6120"/>
                  <a:pt x="4997" y="6187"/>
                </a:cubicBezTo>
                <a:cubicBezTo>
                  <a:pt x="5016" y="6120"/>
                  <a:pt x="5073" y="6054"/>
                  <a:pt x="4997" y="5978"/>
                </a:cubicBezTo>
                <a:close/>
                <a:moveTo>
                  <a:pt x="5130" y="6073"/>
                </a:moveTo>
                <a:cubicBezTo>
                  <a:pt x="5101" y="6177"/>
                  <a:pt x="5101" y="6177"/>
                  <a:pt x="5139" y="6272"/>
                </a:cubicBezTo>
                <a:cubicBezTo>
                  <a:pt x="5177" y="6215"/>
                  <a:pt x="5168" y="6149"/>
                  <a:pt x="5130" y="6073"/>
                </a:cubicBezTo>
                <a:close/>
                <a:moveTo>
                  <a:pt x="5234" y="6168"/>
                </a:moveTo>
                <a:cubicBezTo>
                  <a:pt x="5234" y="6253"/>
                  <a:pt x="5234" y="6310"/>
                  <a:pt x="5234" y="6405"/>
                </a:cubicBezTo>
                <a:cubicBezTo>
                  <a:pt x="5310" y="6329"/>
                  <a:pt x="5282" y="6263"/>
                  <a:pt x="5272" y="6215"/>
                </a:cubicBezTo>
                <a:cubicBezTo>
                  <a:pt x="5272" y="6206"/>
                  <a:pt x="5253" y="6196"/>
                  <a:pt x="5234" y="6168"/>
                </a:cubicBezTo>
                <a:close/>
                <a:moveTo>
                  <a:pt x="485" y="6168"/>
                </a:moveTo>
                <a:cubicBezTo>
                  <a:pt x="428" y="6196"/>
                  <a:pt x="419" y="6234"/>
                  <a:pt x="409" y="6272"/>
                </a:cubicBezTo>
                <a:cubicBezTo>
                  <a:pt x="390" y="6339"/>
                  <a:pt x="390" y="6405"/>
                  <a:pt x="428" y="6500"/>
                </a:cubicBezTo>
                <a:cubicBezTo>
                  <a:pt x="447" y="6367"/>
                  <a:pt x="466" y="6272"/>
                  <a:pt x="485" y="6168"/>
                </a:cubicBezTo>
                <a:close/>
                <a:moveTo>
                  <a:pt x="1710" y="6377"/>
                </a:moveTo>
                <a:cubicBezTo>
                  <a:pt x="1672" y="6443"/>
                  <a:pt x="1644" y="6472"/>
                  <a:pt x="1691" y="6500"/>
                </a:cubicBezTo>
                <a:cubicBezTo>
                  <a:pt x="1691" y="6491"/>
                  <a:pt x="1701" y="6481"/>
                  <a:pt x="1701" y="6462"/>
                </a:cubicBezTo>
                <a:cubicBezTo>
                  <a:pt x="1710" y="6443"/>
                  <a:pt x="1710" y="6424"/>
                  <a:pt x="1710" y="6377"/>
                </a:cubicBezTo>
                <a:close/>
                <a:moveTo>
                  <a:pt x="1900" y="6415"/>
                </a:moveTo>
                <a:lnTo>
                  <a:pt x="1900" y="6415"/>
                </a:lnTo>
                <a:cubicBezTo>
                  <a:pt x="1891" y="6462"/>
                  <a:pt x="1881" y="6510"/>
                  <a:pt x="1881" y="6548"/>
                </a:cubicBezTo>
                <a:cubicBezTo>
                  <a:pt x="1957" y="6481"/>
                  <a:pt x="1957" y="6472"/>
                  <a:pt x="1900" y="6415"/>
                </a:cubicBezTo>
                <a:close/>
                <a:moveTo>
                  <a:pt x="1834" y="6386"/>
                </a:moveTo>
                <a:cubicBezTo>
                  <a:pt x="1767" y="6405"/>
                  <a:pt x="1777" y="6462"/>
                  <a:pt x="1767" y="6500"/>
                </a:cubicBezTo>
                <a:cubicBezTo>
                  <a:pt x="1767" y="6529"/>
                  <a:pt x="1767" y="6557"/>
                  <a:pt x="1805" y="6557"/>
                </a:cubicBezTo>
                <a:cubicBezTo>
                  <a:pt x="1815" y="6500"/>
                  <a:pt x="1824" y="6443"/>
                  <a:pt x="1834" y="6386"/>
                </a:cubicBezTo>
                <a:close/>
                <a:moveTo>
                  <a:pt x="4997" y="6567"/>
                </a:moveTo>
                <a:cubicBezTo>
                  <a:pt x="5011" y="6572"/>
                  <a:pt x="5023" y="6572"/>
                  <a:pt x="5032" y="6572"/>
                </a:cubicBezTo>
                <a:cubicBezTo>
                  <a:pt x="5042" y="6572"/>
                  <a:pt x="5049" y="6572"/>
                  <a:pt x="5054" y="6576"/>
                </a:cubicBezTo>
                <a:cubicBezTo>
                  <a:pt x="5063" y="6586"/>
                  <a:pt x="5063" y="6605"/>
                  <a:pt x="5063" y="6614"/>
                </a:cubicBezTo>
                <a:lnTo>
                  <a:pt x="5025" y="6614"/>
                </a:lnTo>
                <a:cubicBezTo>
                  <a:pt x="5016" y="6605"/>
                  <a:pt x="5016" y="6586"/>
                  <a:pt x="4997" y="6567"/>
                </a:cubicBezTo>
                <a:close/>
                <a:moveTo>
                  <a:pt x="381" y="6139"/>
                </a:moveTo>
                <a:cubicBezTo>
                  <a:pt x="362" y="6139"/>
                  <a:pt x="352" y="6139"/>
                  <a:pt x="343" y="6149"/>
                </a:cubicBezTo>
                <a:cubicBezTo>
                  <a:pt x="324" y="6225"/>
                  <a:pt x="295" y="6301"/>
                  <a:pt x="276" y="6377"/>
                </a:cubicBezTo>
                <a:cubicBezTo>
                  <a:pt x="257" y="6472"/>
                  <a:pt x="229" y="6576"/>
                  <a:pt x="248" y="6681"/>
                </a:cubicBezTo>
                <a:cubicBezTo>
                  <a:pt x="295" y="6529"/>
                  <a:pt x="343" y="6377"/>
                  <a:pt x="381" y="6215"/>
                </a:cubicBezTo>
                <a:cubicBezTo>
                  <a:pt x="381" y="6187"/>
                  <a:pt x="381" y="6168"/>
                  <a:pt x="381" y="6139"/>
                </a:cubicBezTo>
                <a:close/>
                <a:moveTo>
                  <a:pt x="4009" y="6548"/>
                </a:moveTo>
                <a:lnTo>
                  <a:pt x="4009" y="6548"/>
                </a:lnTo>
                <a:cubicBezTo>
                  <a:pt x="3933" y="6595"/>
                  <a:pt x="3904" y="6643"/>
                  <a:pt x="3904" y="6719"/>
                </a:cubicBezTo>
                <a:cubicBezTo>
                  <a:pt x="3952" y="6671"/>
                  <a:pt x="4009" y="6633"/>
                  <a:pt x="4009" y="6548"/>
                </a:cubicBezTo>
                <a:close/>
                <a:moveTo>
                  <a:pt x="5002" y="6460"/>
                </a:moveTo>
                <a:cubicBezTo>
                  <a:pt x="4932" y="6460"/>
                  <a:pt x="4888" y="6482"/>
                  <a:pt x="4864" y="6538"/>
                </a:cubicBezTo>
                <a:cubicBezTo>
                  <a:pt x="4835" y="6586"/>
                  <a:pt x="4854" y="6652"/>
                  <a:pt x="4911" y="6700"/>
                </a:cubicBezTo>
                <a:cubicBezTo>
                  <a:pt x="4930" y="6709"/>
                  <a:pt x="4940" y="6719"/>
                  <a:pt x="4959" y="6728"/>
                </a:cubicBezTo>
                <a:cubicBezTo>
                  <a:pt x="4974" y="6736"/>
                  <a:pt x="4990" y="6739"/>
                  <a:pt x="5007" y="6739"/>
                </a:cubicBezTo>
                <a:cubicBezTo>
                  <a:pt x="5054" y="6739"/>
                  <a:pt x="5107" y="6711"/>
                  <a:pt x="5149" y="6662"/>
                </a:cubicBezTo>
                <a:cubicBezTo>
                  <a:pt x="5177" y="6624"/>
                  <a:pt x="5168" y="6548"/>
                  <a:pt x="5120" y="6500"/>
                </a:cubicBezTo>
                <a:cubicBezTo>
                  <a:pt x="5092" y="6481"/>
                  <a:pt x="5054" y="6472"/>
                  <a:pt x="5044" y="6462"/>
                </a:cubicBezTo>
                <a:cubicBezTo>
                  <a:pt x="5029" y="6461"/>
                  <a:pt x="5015" y="6460"/>
                  <a:pt x="5002" y="6460"/>
                </a:cubicBezTo>
                <a:close/>
                <a:moveTo>
                  <a:pt x="2822" y="6662"/>
                </a:moveTo>
                <a:cubicBezTo>
                  <a:pt x="2831" y="6671"/>
                  <a:pt x="2841" y="6690"/>
                  <a:pt x="2850" y="6709"/>
                </a:cubicBezTo>
                <a:cubicBezTo>
                  <a:pt x="2850" y="6719"/>
                  <a:pt x="2831" y="6728"/>
                  <a:pt x="2822" y="6747"/>
                </a:cubicBezTo>
                <a:cubicBezTo>
                  <a:pt x="2803" y="6728"/>
                  <a:pt x="2784" y="6719"/>
                  <a:pt x="2774" y="6700"/>
                </a:cubicBezTo>
                <a:cubicBezTo>
                  <a:pt x="2774" y="6690"/>
                  <a:pt x="2774" y="6671"/>
                  <a:pt x="2774" y="6671"/>
                </a:cubicBezTo>
                <a:cubicBezTo>
                  <a:pt x="2793" y="6662"/>
                  <a:pt x="2812" y="6662"/>
                  <a:pt x="2822" y="6662"/>
                </a:cubicBezTo>
                <a:close/>
                <a:moveTo>
                  <a:pt x="1568" y="6776"/>
                </a:moveTo>
                <a:cubicBezTo>
                  <a:pt x="1568" y="6785"/>
                  <a:pt x="1558" y="6795"/>
                  <a:pt x="1549" y="6795"/>
                </a:cubicBezTo>
                <a:cubicBezTo>
                  <a:pt x="1549" y="6804"/>
                  <a:pt x="1558" y="6814"/>
                  <a:pt x="1558" y="6823"/>
                </a:cubicBezTo>
                <a:cubicBezTo>
                  <a:pt x="1568" y="6814"/>
                  <a:pt x="1577" y="6814"/>
                  <a:pt x="1577" y="6804"/>
                </a:cubicBezTo>
                <a:cubicBezTo>
                  <a:pt x="1577" y="6795"/>
                  <a:pt x="1568" y="6785"/>
                  <a:pt x="1568" y="6776"/>
                </a:cubicBezTo>
                <a:close/>
                <a:moveTo>
                  <a:pt x="3637" y="6372"/>
                </a:moveTo>
                <a:cubicBezTo>
                  <a:pt x="3652" y="6372"/>
                  <a:pt x="3669" y="6374"/>
                  <a:pt x="3686" y="6377"/>
                </a:cubicBezTo>
                <a:cubicBezTo>
                  <a:pt x="3752" y="6386"/>
                  <a:pt x="3819" y="6396"/>
                  <a:pt x="3885" y="6415"/>
                </a:cubicBezTo>
                <a:cubicBezTo>
                  <a:pt x="3971" y="6443"/>
                  <a:pt x="4047" y="6491"/>
                  <a:pt x="4075" y="6586"/>
                </a:cubicBezTo>
                <a:cubicBezTo>
                  <a:pt x="4037" y="6643"/>
                  <a:pt x="3961" y="6700"/>
                  <a:pt x="3961" y="6785"/>
                </a:cubicBezTo>
                <a:cubicBezTo>
                  <a:pt x="4037" y="6785"/>
                  <a:pt x="4018" y="6700"/>
                  <a:pt x="4085" y="6690"/>
                </a:cubicBezTo>
                <a:lnTo>
                  <a:pt x="4085" y="6690"/>
                </a:lnTo>
                <a:cubicBezTo>
                  <a:pt x="4075" y="6719"/>
                  <a:pt x="4075" y="6747"/>
                  <a:pt x="4066" y="6776"/>
                </a:cubicBezTo>
                <a:cubicBezTo>
                  <a:pt x="4047" y="6804"/>
                  <a:pt x="4028" y="6842"/>
                  <a:pt x="3999" y="6842"/>
                </a:cubicBezTo>
                <a:cubicBezTo>
                  <a:pt x="3933" y="6855"/>
                  <a:pt x="3867" y="6873"/>
                  <a:pt x="3798" y="6873"/>
                </a:cubicBezTo>
                <a:cubicBezTo>
                  <a:pt x="3768" y="6873"/>
                  <a:pt x="3737" y="6870"/>
                  <a:pt x="3705" y="6861"/>
                </a:cubicBezTo>
                <a:cubicBezTo>
                  <a:pt x="3610" y="6833"/>
                  <a:pt x="3534" y="6776"/>
                  <a:pt x="3486" y="6690"/>
                </a:cubicBezTo>
                <a:cubicBezTo>
                  <a:pt x="3448" y="6633"/>
                  <a:pt x="3429" y="6567"/>
                  <a:pt x="3467" y="6491"/>
                </a:cubicBezTo>
                <a:cubicBezTo>
                  <a:pt x="3515" y="6412"/>
                  <a:pt x="3562" y="6372"/>
                  <a:pt x="3637" y="6372"/>
                </a:cubicBezTo>
                <a:close/>
                <a:moveTo>
                  <a:pt x="2787" y="6510"/>
                </a:moveTo>
                <a:cubicBezTo>
                  <a:pt x="2757" y="6510"/>
                  <a:pt x="2727" y="6519"/>
                  <a:pt x="2698" y="6538"/>
                </a:cubicBezTo>
                <a:cubicBezTo>
                  <a:pt x="2565" y="6633"/>
                  <a:pt x="2565" y="6795"/>
                  <a:pt x="2698" y="6880"/>
                </a:cubicBezTo>
                <a:cubicBezTo>
                  <a:pt x="2736" y="6899"/>
                  <a:pt x="2784" y="6909"/>
                  <a:pt x="2812" y="6918"/>
                </a:cubicBezTo>
                <a:cubicBezTo>
                  <a:pt x="2850" y="6890"/>
                  <a:pt x="2879" y="6861"/>
                  <a:pt x="2907" y="6842"/>
                </a:cubicBezTo>
                <a:cubicBezTo>
                  <a:pt x="2974" y="6776"/>
                  <a:pt x="2974" y="6614"/>
                  <a:pt x="2869" y="6538"/>
                </a:cubicBezTo>
                <a:cubicBezTo>
                  <a:pt x="2845" y="6519"/>
                  <a:pt x="2817" y="6510"/>
                  <a:pt x="2787" y="6510"/>
                </a:cubicBezTo>
                <a:close/>
                <a:moveTo>
                  <a:pt x="5595" y="6766"/>
                </a:moveTo>
                <a:cubicBezTo>
                  <a:pt x="5567" y="6833"/>
                  <a:pt x="5538" y="6899"/>
                  <a:pt x="5557" y="6975"/>
                </a:cubicBezTo>
                <a:cubicBezTo>
                  <a:pt x="5576" y="6975"/>
                  <a:pt x="5586" y="6966"/>
                  <a:pt x="5595" y="6966"/>
                </a:cubicBezTo>
                <a:cubicBezTo>
                  <a:pt x="5605" y="6928"/>
                  <a:pt x="5614" y="6890"/>
                  <a:pt x="5614" y="6861"/>
                </a:cubicBezTo>
                <a:cubicBezTo>
                  <a:pt x="5614" y="6823"/>
                  <a:pt x="5605" y="6795"/>
                  <a:pt x="5595" y="6766"/>
                </a:cubicBezTo>
                <a:close/>
                <a:moveTo>
                  <a:pt x="3619" y="6215"/>
                </a:moveTo>
                <a:cubicBezTo>
                  <a:pt x="3404" y="6215"/>
                  <a:pt x="3213" y="6504"/>
                  <a:pt x="3306" y="6728"/>
                </a:cubicBezTo>
                <a:cubicBezTo>
                  <a:pt x="3382" y="6909"/>
                  <a:pt x="3515" y="7013"/>
                  <a:pt x="3695" y="7061"/>
                </a:cubicBezTo>
                <a:cubicBezTo>
                  <a:pt x="3723" y="7067"/>
                  <a:pt x="3750" y="7070"/>
                  <a:pt x="3776" y="7070"/>
                </a:cubicBezTo>
                <a:cubicBezTo>
                  <a:pt x="3918" y="7070"/>
                  <a:pt x="4049" y="6988"/>
                  <a:pt x="4113" y="6852"/>
                </a:cubicBezTo>
                <a:cubicBezTo>
                  <a:pt x="4132" y="6795"/>
                  <a:pt x="4151" y="6738"/>
                  <a:pt x="4170" y="6709"/>
                </a:cubicBezTo>
                <a:cubicBezTo>
                  <a:pt x="4189" y="6576"/>
                  <a:pt x="4170" y="6481"/>
                  <a:pt x="4104" y="6415"/>
                </a:cubicBezTo>
                <a:cubicBezTo>
                  <a:pt x="3971" y="6291"/>
                  <a:pt x="3809" y="6225"/>
                  <a:pt x="3629" y="6215"/>
                </a:cubicBezTo>
                <a:cubicBezTo>
                  <a:pt x="3625" y="6215"/>
                  <a:pt x="3622" y="6215"/>
                  <a:pt x="3619" y="6215"/>
                </a:cubicBezTo>
                <a:close/>
                <a:moveTo>
                  <a:pt x="1532" y="6699"/>
                </a:moveTo>
                <a:cubicBezTo>
                  <a:pt x="1541" y="6699"/>
                  <a:pt x="1550" y="6699"/>
                  <a:pt x="1558" y="6700"/>
                </a:cubicBezTo>
                <a:cubicBezTo>
                  <a:pt x="1587" y="6709"/>
                  <a:pt x="1615" y="6719"/>
                  <a:pt x="1663" y="6719"/>
                </a:cubicBezTo>
                <a:cubicBezTo>
                  <a:pt x="1653" y="6785"/>
                  <a:pt x="1644" y="6823"/>
                  <a:pt x="1644" y="6861"/>
                </a:cubicBezTo>
                <a:cubicBezTo>
                  <a:pt x="1648" y="6862"/>
                  <a:pt x="1652" y="6862"/>
                  <a:pt x="1656" y="6862"/>
                </a:cubicBezTo>
                <a:cubicBezTo>
                  <a:pt x="1709" y="6862"/>
                  <a:pt x="1703" y="6801"/>
                  <a:pt x="1739" y="6757"/>
                </a:cubicBezTo>
                <a:lnTo>
                  <a:pt x="1739" y="6757"/>
                </a:lnTo>
                <a:cubicBezTo>
                  <a:pt x="1729" y="6814"/>
                  <a:pt x="1729" y="6861"/>
                  <a:pt x="1729" y="6899"/>
                </a:cubicBezTo>
                <a:cubicBezTo>
                  <a:pt x="1732" y="6900"/>
                  <a:pt x="1735" y="6901"/>
                  <a:pt x="1738" y="6901"/>
                </a:cubicBezTo>
                <a:cubicBezTo>
                  <a:pt x="1753" y="6901"/>
                  <a:pt x="1771" y="6892"/>
                  <a:pt x="1786" y="6892"/>
                </a:cubicBezTo>
                <a:cubicBezTo>
                  <a:pt x="1800" y="6892"/>
                  <a:pt x="1811" y="6899"/>
                  <a:pt x="1815" y="6928"/>
                </a:cubicBezTo>
                <a:cubicBezTo>
                  <a:pt x="1834" y="6899"/>
                  <a:pt x="1853" y="6871"/>
                  <a:pt x="1881" y="6842"/>
                </a:cubicBezTo>
                <a:cubicBezTo>
                  <a:pt x="1919" y="6842"/>
                  <a:pt x="1957" y="6909"/>
                  <a:pt x="1929" y="6937"/>
                </a:cubicBezTo>
                <a:cubicBezTo>
                  <a:pt x="1872" y="7004"/>
                  <a:pt x="1815" y="7061"/>
                  <a:pt x="1748" y="7118"/>
                </a:cubicBezTo>
                <a:cubicBezTo>
                  <a:pt x="1717" y="7143"/>
                  <a:pt x="1672" y="7151"/>
                  <a:pt x="1629" y="7151"/>
                </a:cubicBezTo>
                <a:cubicBezTo>
                  <a:pt x="1608" y="7151"/>
                  <a:pt x="1587" y="7149"/>
                  <a:pt x="1568" y="7146"/>
                </a:cubicBezTo>
                <a:cubicBezTo>
                  <a:pt x="1444" y="7137"/>
                  <a:pt x="1359" y="7061"/>
                  <a:pt x="1302" y="6947"/>
                </a:cubicBezTo>
                <a:cubicBezTo>
                  <a:pt x="1292" y="6918"/>
                  <a:pt x="1292" y="6890"/>
                  <a:pt x="1302" y="6871"/>
                </a:cubicBezTo>
                <a:cubicBezTo>
                  <a:pt x="1337" y="6756"/>
                  <a:pt x="1422" y="6699"/>
                  <a:pt x="1532" y="6699"/>
                </a:cubicBezTo>
                <a:close/>
                <a:moveTo>
                  <a:pt x="5690" y="6690"/>
                </a:moveTo>
                <a:cubicBezTo>
                  <a:pt x="5690" y="6700"/>
                  <a:pt x="5671" y="6700"/>
                  <a:pt x="5671" y="6709"/>
                </a:cubicBezTo>
                <a:cubicBezTo>
                  <a:pt x="5643" y="6871"/>
                  <a:pt x="5605" y="7032"/>
                  <a:pt x="5576" y="7194"/>
                </a:cubicBezTo>
                <a:cubicBezTo>
                  <a:pt x="5576" y="7194"/>
                  <a:pt x="5586" y="7203"/>
                  <a:pt x="5605" y="7222"/>
                </a:cubicBezTo>
                <a:cubicBezTo>
                  <a:pt x="5652" y="7137"/>
                  <a:pt x="5671" y="7051"/>
                  <a:pt x="5690" y="6966"/>
                </a:cubicBezTo>
                <a:cubicBezTo>
                  <a:pt x="5719" y="6795"/>
                  <a:pt x="5719" y="6795"/>
                  <a:pt x="5690" y="6690"/>
                </a:cubicBezTo>
                <a:close/>
                <a:moveTo>
                  <a:pt x="1485" y="6559"/>
                </a:moveTo>
                <a:cubicBezTo>
                  <a:pt x="1364" y="6559"/>
                  <a:pt x="1284" y="6616"/>
                  <a:pt x="1197" y="6738"/>
                </a:cubicBezTo>
                <a:cubicBezTo>
                  <a:pt x="1188" y="6757"/>
                  <a:pt x="1178" y="6776"/>
                  <a:pt x="1169" y="6795"/>
                </a:cubicBezTo>
                <a:cubicBezTo>
                  <a:pt x="1131" y="6880"/>
                  <a:pt x="1131" y="6956"/>
                  <a:pt x="1169" y="7042"/>
                </a:cubicBezTo>
                <a:cubicBezTo>
                  <a:pt x="1235" y="7175"/>
                  <a:pt x="1349" y="7260"/>
                  <a:pt x="1492" y="7308"/>
                </a:cubicBezTo>
                <a:cubicBezTo>
                  <a:pt x="1523" y="7315"/>
                  <a:pt x="1554" y="7322"/>
                  <a:pt x="1585" y="7322"/>
                </a:cubicBezTo>
                <a:cubicBezTo>
                  <a:pt x="1630" y="7322"/>
                  <a:pt x="1675" y="7309"/>
                  <a:pt x="1720" y="7270"/>
                </a:cubicBezTo>
                <a:cubicBezTo>
                  <a:pt x="1739" y="7251"/>
                  <a:pt x="1777" y="7241"/>
                  <a:pt x="1805" y="7232"/>
                </a:cubicBezTo>
                <a:cubicBezTo>
                  <a:pt x="1891" y="7184"/>
                  <a:pt x="1948" y="7118"/>
                  <a:pt x="2005" y="7032"/>
                </a:cubicBezTo>
                <a:cubicBezTo>
                  <a:pt x="2043" y="6985"/>
                  <a:pt x="2043" y="6928"/>
                  <a:pt x="2024" y="6871"/>
                </a:cubicBezTo>
                <a:cubicBezTo>
                  <a:pt x="2014" y="6804"/>
                  <a:pt x="1976" y="6757"/>
                  <a:pt x="1919" y="6709"/>
                </a:cubicBezTo>
                <a:cubicBezTo>
                  <a:pt x="1824" y="6643"/>
                  <a:pt x="1720" y="6595"/>
                  <a:pt x="1615" y="6576"/>
                </a:cubicBezTo>
                <a:cubicBezTo>
                  <a:pt x="1567" y="6565"/>
                  <a:pt x="1524" y="6559"/>
                  <a:pt x="1485" y="6559"/>
                </a:cubicBezTo>
                <a:close/>
                <a:moveTo>
                  <a:pt x="734" y="7016"/>
                </a:moveTo>
                <a:cubicBezTo>
                  <a:pt x="766" y="7016"/>
                  <a:pt x="798" y="7028"/>
                  <a:pt x="827" y="7051"/>
                </a:cubicBezTo>
                <a:cubicBezTo>
                  <a:pt x="903" y="7127"/>
                  <a:pt x="903" y="7213"/>
                  <a:pt x="855" y="7327"/>
                </a:cubicBezTo>
                <a:cubicBezTo>
                  <a:pt x="808" y="7317"/>
                  <a:pt x="780" y="7317"/>
                  <a:pt x="742" y="7308"/>
                </a:cubicBezTo>
                <a:cubicBezTo>
                  <a:pt x="656" y="7298"/>
                  <a:pt x="628" y="7241"/>
                  <a:pt x="609" y="7165"/>
                </a:cubicBezTo>
                <a:cubicBezTo>
                  <a:pt x="599" y="7108"/>
                  <a:pt x="628" y="7061"/>
                  <a:pt x="675" y="7032"/>
                </a:cubicBezTo>
                <a:cubicBezTo>
                  <a:pt x="694" y="7021"/>
                  <a:pt x="714" y="7016"/>
                  <a:pt x="734" y="7016"/>
                </a:cubicBezTo>
                <a:close/>
                <a:moveTo>
                  <a:pt x="3895" y="7270"/>
                </a:moveTo>
                <a:lnTo>
                  <a:pt x="3895" y="7270"/>
                </a:lnTo>
                <a:cubicBezTo>
                  <a:pt x="3862" y="7278"/>
                  <a:pt x="3830" y="7300"/>
                  <a:pt x="3815" y="7300"/>
                </a:cubicBezTo>
                <a:cubicBezTo>
                  <a:pt x="3813" y="7300"/>
                  <a:pt x="3811" y="7299"/>
                  <a:pt x="3809" y="7298"/>
                </a:cubicBezTo>
                <a:cubicBezTo>
                  <a:pt x="3794" y="7283"/>
                  <a:pt x="3783" y="7278"/>
                  <a:pt x="3774" y="7278"/>
                </a:cubicBezTo>
                <a:cubicBezTo>
                  <a:pt x="3754" y="7278"/>
                  <a:pt x="3743" y="7304"/>
                  <a:pt x="3724" y="7317"/>
                </a:cubicBezTo>
                <a:cubicBezTo>
                  <a:pt x="3705" y="7346"/>
                  <a:pt x="3695" y="7374"/>
                  <a:pt x="3676" y="7403"/>
                </a:cubicBezTo>
                <a:cubicBezTo>
                  <a:pt x="3681" y="7402"/>
                  <a:pt x="3685" y="7402"/>
                  <a:pt x="3690" y="7402"/>
                </a:cubicBezTo>
                <a:cubicBezTo>
                  <a:pt x="3730" y="7402"/>
                  <a:pt x="3765" y="7430"/>
                  <a:pt x="3799" y="7430"/>
                </a:cubicBezTo>
                <a:cubicBezTo>
                  <a:pt x="3809" y="7430"/>
                  <a:pt x="3819" y="7427"/>
                  <a:pt x="3828" y="7422"/>
                </a:cubicBezTo>
                <a:cubicBezTo>
                  <a:pt x="3847" y="7374"/>
                  <a:pt x="3904" y="7336"/>
                  <a:pt x="3895" y="7270"/>
                </a:cubicBezTo>
                <a:close/>
                <a:moveTo>
                  <a:pt x="4009" y="7270"/>
                </a:moveTo>
                <a:lnTo>
                  <a:pt x="4009" y="7270"/>
                </a:lnTo>
                <a:cubicBezTo>
                  <a:pt x="3942" y="7327"/>
                  <a:pt x="3885" y="7374"/>
                  <a:pt x="3838" y="7422"/>
                </a:cubicBezTo>
                <a:cubicBezTo>
                  <a:pt x="3855" y="7422"/>
                  <a:pt x="3872" y="7432"/>
                  <a:pt x="3889" y="7432"/>
                </a:cubicBezTo>
                <a:cubicBezTo>
                  <a:pt x="3901" y="7432"/>
                  <a:pt x="3912" y="7427"/>
                  <a:pt x="3923" y="7412"/>
                </a:cubicBezTo>
                <a:cubicBezTo>
                  <a:pt x="3952" y="7384"/>
                  <a:pt x="4009" y="7355"/>
                  <a:pt x="4009" y="7270"/>
                </a:cubicBezTo>
                <a:close/>
                <a:moveTo>
                  <a:pt x="713" y="6879"/>
                </a:moveTo>
                <a:cubicBezTo>
                  <a:pt x="690" y="6879"/>
                  <a:pt x="668" y="6883"/>
                  <a:pt x="647" y="6890"/>
                </a:cubicBezTo>
                <a:cubicBezTo>
                  <a:pt x="542" y="6928"/>
                  <a:pt x="457" y="7051"/>
                  <a:pt x="457" y="7146"/>
                </a:cubicBezTo>
                <a:cubicBezTo>
                  <a:pt x="466" y="7251"/>
                  <a:pt x="485" y="7355"/>
                  <a:pt x="580" y="7412"/>
                </a:cubicBezTo>
                <a:cubicBezTo>
                  <a:pt x="655" y="7453"/>
                  <a:pt x="729" y="7489"/>
                  <a:pt x="814" y="7489"/>
                </a:cubicBezTo>
                <a:cubicBezTo>
                  <a:pt x="848" y="7489"/>
                  <a:pt x="884" y="7483"/>
                  <a:pt x="922" y="7469"/>
                </a:cubicBezTo>
                <a:cubicBezTo>
                  <a:pt x="941" y="7393"/>
                  <a:pt x="950" y="7336"/>
                  <a:pt x="969" y="7289"/>
                </a:cubicBezTo>
                <a:cubicBezTo>
                  <a:pt x="1007" y="7165"/>
                  <a:pt x="988" y="7061"/>
                  <a:pt x="903" y="6975"/>
                </a:cubicBezTo>
                <a:cubicBezTo>
                  <a:pt x="853" y="6911"/>
                  <a:pt x="782" y="6879"/>
                  <a:pt x="713" y="6879"/>
                </a:cubicBezTo>
                <a:close/>
                <a:moveTo>
                  <a:pt x="5168" y="7220"/>
                </a:moveTo>
                <a:cubicBezTo>
                  <a:pt x="5199" y="7220"/>
                  <a:pt x="5228" y="7240"/>
                  <a:pt x="5244" y="7279"/>
                </a:cubicBezTo>
                <a:cubicBezTo>
                  <a:pt x="5225" y="7308"/>
                  <a:pt x="5196" y="7336"/>
                  <a:pt x="5168" y="7374"/>
                </a:cubicBezTo>
                <a:cubicBezTo>
                  <a:pt x="5215" y="7393"/>
                  <a:pt x="5244" y="7422"/>
                  <a:pt x="5282" y="7441"/>
                </a:cubicBezTo>
                <a:cubicBezTo>
                  <a:pt x="5291" y="7469"/>
                  <a:pt x="5272" y="7507"/>
                  <a:pt x="5244" y="7507"/>
                </a:cubicBezTo>
                <a:cubicBezTo>
                  <a:pt x="5158" y="7507"/>
                  <a:pt x="5063" y="7431"/>
                  <a:pt x="5035" y="7355"/>
                </a:cubicBezTo>
                <a:cubicBezTo>
                  <a:pt x="5025" y="7327"/>
                  <a:pt x="5025" y="7289"/>
                  <a:pt x="5054" y="7270"/>
                </a:cubicBezTo>
                <a:cubicBezTo>
                  <a:pt x="5082" y="7251"/>
                  <a:pt x="5120" y="7232"/>
                  <a:pt x="5149" y="7222"/>
                </a:cubicBezTo>
                <a:cubicBezTo>
                  <a:pt x="5155" y="7221"/>
                  <a:pt x="5161" y="7220"/>
                  <a:pt x="5168" y="7220"/>
                </a:cubicBezTo>
                <a:close/>
                <a:moveTo>
                  <a:pt x="5158" y="7108"/>
                </a:moveTo>
                <a:cubicBezTo>
                  <a:pt x="5063" y="7108"/>
                  <a:pt x="4978" y="7156"/>
                  <a:pt x="4930" y="7241"/>
                </a:cubicBezTo>
                <a:cubicBezTo>
                  <a:pt x="4892" y="7327"/>
                  <a:pt x="4892" y="7403"/>
                  <a:pt x="4940" y="7488"/>
                </a:cubicBezTo>
                <a:cubicBezTo>
                  <a:pt x="5006" y="7574"/>
                  <a:pt x="5082" y="7640"/>
                  <a:pt x="5225" y="7640"/>
                </a:cubicBezTo>
                <a:cubicBezTo>
                  <a:pt x="5263" y="7593"/>
                  <a:pt x="5301" y="7555"/>
                  <a:pt x="5329" y="7517"/>
                </a:cubicBezTo>
                <a:cubicBezTo>
                  <a:pt x="5386" y="7422"/>
                  <a:pt x="5386" y="7327"/>
                  <a:pt x="5329" y="7232"/>
                </a:cubicBezTo>
                <a:cubicBezTo>
                  <a:pt x="5301" y="7156"/>
                  <a:pt x="5234" y="7108"/>
                  <a:pt x="5158" y="7108"/>
                </a:cubicBezTo>
                <a:close/>
                <a:moveTo>
                  <a:pt x="381" y="7403"/>
                </a:moveTo>
                <a:lnTo>
                  <a:pt x="381" y="7403"/>
                </a:lnTo>
                <a:cubicBezTo>
                  <a:pt x="362" y="7545"/>
                  <a:pt x="409" y="7659"/>
                  <a:pt x="514" y="7716"/>
                </a:cubicBezTo>
                <a:cubicBezTo>
                  <a:pt x="514" y="7688"/>
                  <a:pt x="504" y="7659"/>
                  <a:pt x="504" y="7631"/>
                </a:cubicBezTo>
                <a:cubicBezTo>
                  <a:pt x="514" y="7631"/>
                  <a:pt x="533" y="7640"/>
                  <a:pt x="561" y="7650"/>
                </a:cubicBezTo>
                <a:cubicBezTo>
                  <a:pt x="542" y="7593"/>
                  <a:pt x="552" y="7536"/>
                  <a:pt x="495" y="7488"/>
                </a:cubicBezTo>
                <a:cubicBezTo>
                  <a:pt x="485" y="7517"/>
                  <a:pt x="485" y="7545"/>
                  <a:pt x="485" y="7564"/>
                </a:cubicBezTo>
                <a:cubicBezTo>
                  <a:pt x="457" y="7507"/>
                  <a:pt x="419" y="7460"/>
                  <a:pt x="381" y="7403"/>
                </a:cubicBezTo>
                <a:close/>
                <a:moveTo>
                  <a:pt x="2451" y="7783"/>
                </a:moveTo>
                <a:lnTo>
                  <a:pt x="2451" y="7783"/>
                </a:lnTo>
                <a:cubicBezTo>
                  <a:pt x="2432" y="7840"/>
                  <a:pt x="2404" y="7878"/>
                  <a:pt x="2442" y="7935"/>
                </a:cubicBezTo>
                <a:cubicBezTo>
                  <a:pt x="2489" y="7859"/>
                  <a:pt x="2489" y="7859"/>
                  <a:pt x="2451" y="7783"/>
                </a:cubicBezTo>
                <a:close/>
                <a:moveTo>
                  <a:pt x="1216" y="7716"/>
                </a:moveTo>
                <a:cubicBezTo>
                  <a:pt x="1283" y="7735"/>
                  <a:pt x="1330" y="7783"/>
                  <a:pt x="1349" y="7840"/>
                </a:cubicBezTo>
                <a:cubicBezTo>
                  <a:pt x="1368" y="7868"/>
                  <a:pt x="1368" y="7906"/>
                  <a:pt x="1340" y="7935"/>
                </a:cubicBezTo>
                <a:cubicBezTo>
                  <a:pt x="1330" y="7944"/>
                  <a:pt x="1292" y="7944"/>
                  <a:pt x="1292" y="7944"/>
                </a:cubicBezTo>
                <a:cubicBezTo>
                  <a:pt x="1254" y="7878"/>
                  <a:pt x="1188" y="7840"/>
                  <a:pt x="1140" y="7783"/>
                </a:cubicBezTo>
                <a:cubicBezTo>
                  <a:pt x="1140" y="7773"/>
                  <a:pt x="1140" y="7764"/>
                  <a:pt x="1140" y="7745"/>
                </a:cubicBezTo>
                <a:cubicBezTo>
                  <a:pt x="1150" y="7735"/>
                  <a:pt x="1159" y="7726"/>
                  <a:pt x="1169" y="7716"/>
                </a:cubicBezTo>
                <a:close/>
                <a:moveTo>
                  <a:pt x="2328" y="7840"/>
                </a:moveTo>
                <a:cubicBezTo>
                  <a:pt x="2318" y="7849"/>
                  <a:pt x="2309" y="7849"/>
                  <a:pt x="2299" y="7859"/>
                </a:cubicBezTo>
                <a:cubicBezTo>
                  <a:pt x="2290" y="7897"/>
                  <a:pt x="2290" y="7916"/>
                  <a:pt x="2347" y="7954"/>
                </a:cubicBezTo>
                <a:cubicBezTo>
                  <a:pt x="2375" y="7925"/>
                  <a:pt x="2375" y="7887"/>
                  <a:pt x="2347" y="7859"/>
                </a:cubicBezTo>
                <a:cubicBezTo>
                  <a:pt x="2347" y="7849"/>
                  <a:pt x="2337" y="7840"/>
                  <a:pt x="2328" y="7840"/>
                </a:cubicBezTo>
                <a:close/>
                <a:moveTo>
                  <a:pt x="1176" y="7574"/>
                </a:moveTo>
                <a:cubicBezTo>
                  <a:pt x="1137" y="7574"/>
                  <a:pt x="1097" y="7594"/>
                  <a:pt x="1055" y="7631"/>
                </a:cubicBezTo>
                <a:cubicBezTo>
                  <a:pt x="998" y="7678"/>
                  <a:pt x="969" y="7773"/>
                  <a:pt x="998" y="7849"/>
                </a:cubicBezTo>
                <a:cubicBezTo>
                  <a:pt x="1036" y="7935"/>
                  <a:pt x="1102" y="7992"/>
                  <a:pt x="1207" y="8011"/>
                </a:cubicBezTo>
                <a:lnTo>
                  <a:pt x="1311" y="8011"/>
                </a:lnTo>
                <a:cubicBezTo>
                  <a:pt x="1397" y="8001"/>
                  <a:pt x="1444" y="7954"/>
                  <a:pt x="1444" y="7868"/>
                </a:cubicBezTo>
                <a:cubicBezTo>
                  <a:pt x="1444" y="7821"/>
                  <a:pt x="1435" y="7773"/>
                  <a:pt x="1406" y="7745"/>
                </a:cubicBezTo>
                <a:cubicBezTo>
                  <a:pt x="1378" y="7697"/>
                  <a:pt x="1330" y="7650"/>
                  <a:pt x="1273" y="7612"/>
                </a:cubicBezTo>
                <a:cubicBezTo>
                  <a:pt x="1240" y="7586"/>
                  <a:pt x="1208" y="7574"/>
                  <a:pt x="1176" y="7574"/>
                </a:cubicBezTo>
                <a:close/>
                <a:moveTo>
                  <a:pt x="4232" y="7862"/>
                </a:moveTo>
                <a:cubicBezTo>
                  <a:pt x="4229" y="7862"/>
                  <a:pt x="4224" y="7864"/>
                  <a:pt x="4218" y="7868"/>
                </a:cubicBezTo>
                <a:cubicBezTo>
                  <a:pt x="4180" y="7878"/>
                  <a:pt x="4180" y="7906"/>
                  <a:pt x="4208" y="7954"/>
                </a:cubicBezTo>
                <a:lnTo>
                  <a:pt x="4208" y="8011"/>
                </a:lnTo>
                <a:cubicBezTo>
                  <a:pt x="4256" y="8001"/>
                  <a:pt x="4275" y="7982"/>
                  <a:pt x="4284" y="7935"/>
                </a:cubicBezTo>
                <a:cubicBezTo>
                  <a:pt x="4284" y="7916"/>
                  <a:pt x="4275" y="7897"/>
                  <a:pt x="4246" y="7897"/>
                </a:cubicBezTo>
                <a:cubicBezTo>
                  <a:pt x="4239" y="7882"/>
                  <a:pt x="4243" y="7862"/>
                  <a:pt x="4232" y="7862"/>
                </a:cubicBezTo>
                <a:close/>
                <a:moveTo>
                  <a:pt x="3897" y="7583"/>
                </a:moveTo>
                <a:cubicBezTo>
                  <a:pt x="3924" y="7583"/>
                  <a:pt x="3954" y="7592"/>
                  <a:pt x="3990" y="7612"/>
                </a:cubicBezTo>
                <a:cubicBezTo>
                  <a:pt x="4094" y="7669"/>
                  <a:pt x="4189" y="7745"/>
                  <a:pt x="4284" y="7821"/>
                </a:cubicBezTo>
                <a:cubicBezTo>
                  <a:pt x="4322" y="7840"/>
                  <a:pt x="4341" y="7878"/>
                  <a:pt x="4341" y="7925"/>
                </a:cubicBezTo>
                <a:cubicBezTo>
                  <a:pt x="4341" y="7963"/>
                  <a:pt x="4332" y="7982"/>
                  <a:pt x="4265" y="8049"/>
                </a:cubicBezTo>
                <a:cubicBezTo>
                  <a:pt x="4161" y="8039"/>
                  <a:pt x="4047" y="8039"/>
                  <a:pt x="3952" y="7963"/>
                </a:cubicBezTo>
                <a:cubicBezTo>
                  <a:pt x="3866" y="7887"/>
                  <a:pt x="3771" y="7811"/>
                  <a:pt x="3743" y="7688"/>
                </a:cubicBezTo>
                <a:cubicBezTo>
                  <a:pt x="3799" y="7619"/>
                  <a:pt x="3843" y="7583"/>
                  <a:pt x="3897" y="7583"/>
                </a:cubicBezTo>
                <a:close/>
                <a:moveTo>
                  <a:pt x="5225" y="8030"/>
                </a:moveTo>
                <a:cubicBezTo>
                  <a:pt x="5225" y="8039"/>
                  <a:pt x="5225" y="8039"/>
                  <a:pt x="5215" y="8049"/>
                </a:cubicBezTo>
                <a:cubicBezTo>
                  <a:pt x="5215" y="8058"/>
                  <a:pt x="5215" y="8058"/>
                  <a:pt x="5215" y="8068"/>
                </a:cubicBezTo>
                <a:cubicBezTo>
                  <a:pt x="5215" y="8058"/>
                  <a:pt x="5206" y="8058"/>
                  <a:pt x="5215" y="8049"/>
                </a:cubicBezTo>
                <a:cubicBezTo>
                  <a:pt x="5215" y="8039"/>
                  <a:pt x="5215" y="8039"/>
                  <a:pt x="5225" y="8030"/>
                </a:cubicBezTo>
                <a:close/>
                <a:moveTo>
                  <a:pt x="3875" y="7470"/>
                </a:moveTo>
                <a:cubicBezTo>
                  <a:pt x="3777" y="7470"/>
                  <a:pt x="3711" y="7516"/>
                  <a:pt x="3657" y="7593"/>
                </a:cubicBezTo>
                <a:cubicBezTo>
                  <a:pt x="3591" y="7678"/>
                  <a:pt x="3610" y="7773"/>
                  <a:pt x="3676" y="7859"/>
                </a:cubicBezTo>
                <a:cubicBezTo>
                  <a:pt x="3724" y="7935"/>
                  <a:pt x="3790" y="8011"/>
                  <a:pt x="3857" y="8068"/>
                </a:cubicBezTo>
                <a:cubicBezTo>
                  <a:pt x="3952" y="8134"/>
                  <a:pt x="4037" y="8182"/>
                  <a:pt x="4151" y="8191"/>
                </a:cubicBezTo>
                <a:cubicBezTo>
                  <a:pt x="4218" y="8191"/>
                  <a:pt x="4265" y="8172"/>
                  <a:pt x="4303" y="8125"/>
                </a:cubicBezTo>
                <a:cubicBezTo>
                  <a:pt x="4322" y="8106"/>
                  <a:pt x="4341" y="8077"/>
                  <a:pt x="4351" y="8058"/>
                </a:cubicBezTo>
                <a:cubicBezTo>
                  <a:pt x="4446" y="7935"/>
                  <a:pt x="4455" y="7849"/>
                  <a:pt x="4341" y="7735"/>
                </a:cubicBezTo>
                <a:cubicBezTo>
                  <a:pt x="4256" y="7659"/>
                  <a:pt x="4161" y="7593"/>
                  <a:pt x="4066" y="7526"/>
                </a:cubicBezTo>
                <a:cubicBezTo>
                  <a:pt x="4028" y="7498"/>
                  <a:pt x="3980" y="7488"/>
                  <a:pt x="3952" y="7479"/>
                </a:cubicBezTo>
                <a:cubicBezTo>
                  <a:pt x="3924" y="7473"/>
                  <a:pt x="3899" y="7470"/>
                  <a:pt x="3875" y="7470"/>
                </a:cubicBezTo>
                <a:close/>
                <a:moveTo>
                  <a:pt x="2698" y="8163"/>
                </a:moveTo>
                <a:cubicBezTo>
                  <a:pt x="2708" y="8172"/>
                  <a:pt x="2717" y="8182"/>
                  <a:pt x="2727" y="8191"/>
                </a:cubicBezTo>
                <a:cubicBezTo>
                  <a:pt x="2727" y="8191"/>
                  <a:pt x="2717" y="8210"/>
                  <a:pt x="2708" y="8210"/>
                </a:cubicBezTo>
                <a:cubicBezTo>
                  <a:pt x="2698" y="8210"/>
                  <a:pt x="2689" y="8201"/>
                  <a:pt x="2679" y="8191"/>
                </a:cubicBezTo>
                <a:cubicBezTo>
                  <a:pt x="2689" y="8182"/>
                  <a:pt x="2698" y="8172"/>
                  <a:pt x="2698" y="8163"/>
                </a:cubicBezTo>
                <a:close/>
                <a:moveTo>
                  <a:pt x="5158" y="8201"/>
                </a:moveTo>
                <a:cubicBezTo>
                  <a:pt x="5149" y="8210"/>
                  <a:pt x="5149" y="8229"/>
                  <a:pt x="5139" y="8238"/>
                </a:cubicBezTo>
                <a:lnTo>
                  <a:pt x="5149" y="8201"/>
                </a:lnTo>
                <a:close/>
                <a:moveTo>
                  <a:pt x="5358" y="7849"/>
                </a:moveTo>
                <a:lnTo>
                  <a:pt x="5358" y="7849"/>
                </a:lnTo>
                <a:cubicBezTo>
                  <a:pt x="5310" y="7878"/>
                  <a:pt x="5301" y="7906"/>
                  <a:pt x="5291" y="7935"/>
                </a:cubicBezTo>
                <a:cubicBezTo>
                  <a:pt x="5272" y="7963"/>
                  <a:pt x="5244" y="7992"/>
                  <a:pt x="5225" y="8020"/>
                </a:cubicBezTo>
                <a:cubicBezTo>
                  <a:pt x="5234" y="7992"/>
                  <a:pt x="5244" y="7973"/>
                  <a:pt x="5196" y="7963"/>
                </a:cubicBezTo>
                <a:cubicBezTo>
                  <a:pt x="5149" y="8049"/>
                  <a:pt x="5092" y="8144"/>
                  <a:pt x="5063" y="8248"/>
                </a:cubicBezTo>
                <a:lnTo>
                  <a:pt x="5130" y="8248"/>
                </a:lnTo>
                <a:cubicBezTo>
                  <a:pt x="5120" y="8276"/>
                  <a:pt x="5101" y="8314"/>
                  <a:pt x="5082" y="8371"/>
                </a:cubicBezTo>
                <a:cubicBezTo>
                  <a:pt x="5187" y="8305"/>
                  <a:pt x="5206" y="8220"/>
                  <a:pt x="5244" y="8153"/>
                </a:cubicBezTo>
                <a:cubicBezTo>
                  <a:pt x="5291" y="8058"/>
                  <a:pt x="5358" y="7973"/>
                  <a:pt x="5358" y="7849"/>
                </a:cubicBezTo>
                <a:close/>
                <a:moveTo>
                  <a:pt x="542" y="8096"/>
                </a:moveTo>
                <a:cubicBezTo>
                  <a:pt x="590" y="8163"/>
                  <a:pt x="647" y="8220"/>
                  <a:pt x="713" y="8314"/>
                </a:cubicBezTo>
                <a:cubicBezTo>
                  <a:pt x="713" y="8238"/>
                  <a:pt x="713" y="8201"/>
                  <a:pt x="713" y="8163"/>
                </a:cubicBezTo>
                <a:cubicBezTo>
                  <a:pt x="719" y="8163"/>
                  <a:pt x="730" y="8158"/>
                  <a:pt x="736" y="8158"/>
                </a:cubicBezTo>
                <a:cubicBezTo>
                  <a:pt x="739" y="8158"/>
                  <a:pt x="742" y="8159"/>
                  <a:pt x="742" y="8163"/>
                </a:cubicBezTo>
                <a:cubicBezTo>
                  <a:pt x="798" y="8248"/>
                  <a:pt x="817" y="8333"/>
                  <a:pt x="780" y="8428"/>
                </a:cubicBezTo>
                <a:cubicBezTo>
                  <a:pt x="760" y="8440"/>
                  <a:pt x="740" y="8446"/>
                  <a:pt x="721" y="8446"/>
                </a:cubicBezTo>
                <a:cubicBezTo>
                  <a:pt x="694" y="8446"/>
                  <a:pt x="669" y="8436"/>
                  <a:pt x="647" y="8419"/>
                </a:cubicBezTo>
                <a:cubicBezTo>
                  <a:pt x="590" y="8381"/>
                  <a:pt x="542" y="8333"/>
                  <a:pt x="495" y="8276"/>
                </a:cubicBezTo>
                <a:cubicBezTo>
                  <a:pt x="447" y="8220"/>
                  <a:pt x="466" y="8182"/>
                  <a:pt x="542" y="8096"/>
                </a:cubicBezTo>
                <a:close/>
                <a:moveTo>
                  <a:pt x="1653" y="8314"/>
                </a:moveTo>
                <a:cubicBezTo>
                  <a:pt x="1653" y="8371"/>
                  <a:pt x="1653" y="8419"/>
                  <a:pt x="1710" y="8466"/>
                </a:cubicBezTo>
                <a:cubicBezTo>
                  <a:pt x="1710" y="8400"/>
                  <a:pt x="1701" y="8352"/>
                  <a:pt x="1653" y="8314"/>
                </a:cubicBezTo>
                <a:close/>
                <a:moveTo>
                  <a:pt x="2603" y="8144"/>
                </a:moveTo>
                <a:cubicBezTo>
                  <a:pt x="2622" y="8182"/>
                  <a:pt x="2641" y="8229"/>
                  <a:pt x="2660" y="8267"/>
                </a:cubicBezTo>
                <a:cubicBezTo>
                  <a:pt x="2689" y="8305"/>
                  <a:pt x="2727" y="8333"/>
                  <a:pt x="2765" y="8371"/>
                </a:cubicBezTo>
                <a:cubicBezTo>
                  <a:pt x="2784" y="8333"/>
                  <a:pt x="2793" y="8305"/>
                  <a:pt x="2812" y="8257"/>
                </a:cubicBezTo>
                <a:cubicBezTo>
                  <a:pt x="2860" y="8333"/>
                  <a:pt x="2841" y="8390"/>
                  <a:pt x="2812" y="8457"/>
                </a:cubicBezTo>
                <a:cubicBezTo>
                  <a:pt x="2812" y="8466"/>
                  <a:pt x="2793" y="8476"/>
                  <a:pt x="2774" y="8476"/>
                </a:cubicBezTo>
                <a:lnTo>
                  <a:pt x="2727" y="8476"/>
                </a:lnTo>
                <a:cubicBezTo>
                  <a:pt x="2603" y="8419"/>
                  <a:pt x="2489" y="8362"/>
                  <a:pt x="2404" y="8248"/>
                </a:cubicBezTo>
                <a:cubicBezTo>
                  <a:pt x="2451" y="8163"/>
                  <a:pt x="2518" y="8144"/>
                  <a:pt x="2603" y="8144"/>
                </a:cubicBezTo>
                <a:close/>
                <a:moveTo>
                  <a:pt x="1748" y="8286"/>
                </a:moveTo>
                <a:lnTo>
                  <a:pt x="1748" y="8286"/>
                </a:lnTo>
                <a:cubicBezTo>
                  <a:pt x="1739" y="8381"/>
                  <a:pt x="1739" y="8381"/>
                  <a:pt x="1805" y="8485"/>
                </a:cubicBezTo>
                <a:cubicBezTo>
                  <a:pt x="1824" y="8400"/>
                  <a:pt x="1824" y="8381"/>
                  <a:pt x="1748" y="8286"/>
                </a:cubicBezTo>
                <a:close/>
                <a:moveTo>
                  <a:pt x="3676" y="8295"/>
                </a:moveTo>
                <a:cubicBezTo>
                  <a:pt x="3600" y="8333"/>
                  <a:pt x="3610" y="8400"/>
                  <a:pt x="3581" y="8457"/>
                </a:cubicBezTo>
                <a:cubicBezTo>
                  <a:pt x="3581" y="8466"/>
                  <a:pt x="3600" y="8476"/>
                  <a:pt x="3610" y="8504"/>
                </a:cubicBezTo>
                <a:cubicBezTo>
                  <a:pt x="3657" y="8438"/>
                  <a:pt x="3695" y="8381"/>
                  <a:pt x="3676" y="8295"/>
                </a:cubicBezTo>
                <a:close/>
                <a:moveTo>
                  <a:pt x="2586" y="7977"/>
                </a:moveTo>
                <a:cubicBezTo>
                  <a:pt x="2495" y="7977"/>
                  <a:pt x="2397" y="8014"/>
                  <a:pt x="2318" y="8077"/>
                </a:cubicBezTo>
                <a:cubicBezTo>
                  <a:pt x="2204" y="8172"/>
                  <a:pt x="2195" y="8267"/>
                  <a:pt x="2290" y="8381"/>
                </a:cubicBezTo>
                <a:cubicBezTo>
                  <a:pt x="2309" y="8419"/>
                  <a:pt x="2347" y="8447"/>
                  <a:pt x="2375" y="8476"/>
                </a:cubicBezTo>
                <a:cubicBezTo>
                  <a:pt x="2432" y="8514"/>
                  <a:pt x="2480" y="8542"/>
                  <a:pt x="2537" y="8580"/>
                </a:cubicBezTo>
                <a:cubicBezTo>
                  <a:pt x="2609" y="8618"/>
                  <a:pt x="2652" y="8640"/>
                  <a:pt x="2690" y="8640"/>
                </a:cubicBezTo>
                <a:cubicBezTo>
                  <a:pt x="2738" y="8640"/>
                  <a:pt x="2776" y="8607"/>
                  <a:pt x="2850" y="8533"/>
                </a:cubicBezTo>
                <a:cubicBezTo>
                  <a:pt x="2898" y="8495"/>
                  <a:pt x="2926" y="8447"/>
                  <a:pt x="2936" y="8390"/>
                </a:cubicBezTo>
                <a:cubicBezTo>
                  <a:pt x="2974" y="8210"/>
                  <a:pt x="2841" y="8020"/>
                  <a:pt x="2641" y="7982"/>
                </a:cubicBezTo>
                <a:cubicBezTo>
                  <a:pt x="2623" y="7979"/>
                  <a:pt x="2605" y="7977"/>
                  <a:pt x="2586" y="7977"/>
                </a:cubicBezTo>
                <a:close/>
                <a:moveTo>
                  <a:pt x="1017" y="8495"/>
                </a:moveTo>
                <a:cubicBezTo>
                  <a:pt x="1006" y="8542"/>
                  <a:pt x="994" y="8556"/>
                  <a:pt x="981" y="8556"/>
                </a:cubicBezTo>
                <a:cubicBezTo>
                  <a:pt x="961" y="8556"/>
                  <a:pt x="939" y="8523"/>
                  <a:pt x="918" y="8523"/>
                </a:cubicBezTo>
                <a:cubicBezTo>
                  <a:pt x="916" y="8523"/>
                  <a:pt x="914" y="8523"/>
                  <a:pt x="912" y="8523"/>
                </a:cubicBezTo>
                <a:cubicBezTo>
                  <a:pt x="922" y="8656"/>
                  <a:pt x="998" y="8751"/>
                  <a:pt x="1093" y="8856"/>
                </a:cubicBezTo>
                <a:cubicBezTo>
                  <a:pt x="1112" y="8799"/>
                  <a:pt x="1055" y="8742"/>
                  <a:pt x="1093" y="8694"/>
                </a:cubicBezTo>
                <a:cubicBezTo>
                  <a:pt x="1093" y="8685"/>
                  <a:pt x="1093" y="8675"/>
                  <a:pt x="1083" y="8666"/>
                </a:cubicBezTo>
                <a:cubicBezTo>
                  <a:pt x="1064" y="8618"/>
                  <a:pt x="1045" y="8571"/>
                  <a:pt x="1017" y="8495"/>
                </a:cubicBezTo>
                <a:close/>
                <a:moveTo>
                  <a:pt x="5063" y="8618"/>
                </a:moveTo>
                <a:lnTo>
                  <a:pt x="5063" y="8618"/>
                </a:lnTo>
                <a:cubicBezTo>
                  <a:pt x="5111" y="8732"/>
                  <a:pt x="5063" y="8799"/>
                  <a:pt x="4968" y="8856"/>
                </a:cubicBezTo>
                <a:cubicBezTo>
                  <a:pt x="4997" y="8780"/>
                  <a:pt x="5035" y="8694"/>
                  <a:pt x="5063" y="8618"/>
                </a:cubicBezTo>
                <a:close/>
                <a:moveTo>
                  <a:pt x="3847" y="8770"/>
                </a:moveTo>
                <a:cubicBezTo>
                  <a:pt x="3819" y="8770"/>
                  <a:pt x="3800" y="8780"/>
                  <a:pt x="3781" y="8780"/>
                </a:cubicBezTo>
                <a:cubicBezTo>
                  <a:pt x="3781" y="8799"/>
                  <a:pt x="3781" y="8827"/>
                  <a:pt x="3790" y="8846"/>
                </a:cubicBezTo>
                <a:cubicBezTo>
                  <a:pt x="3790" y="8856"/>
                  <a:pt x="3809" y="8865"/>
                  <a:pt x="3819" y="8865"/>
                </a:cubicBezTo>
                <a:cubicBezTo>
                  <a:pt x="3866" y="8856"/>
                  <a:pt x="3876" y="8818"/>
                  <a:pt x="3876" y="8780"/>
                </a:cubicBezTo>
                <a:cubicBezTo>
                  <a:pt x="3866" y="8770"/>
                  <a:pt x="3857" y="8770"/>
                  <a:pt x="3847" y="8770"/>
                </a:cubicBezTo>
                <a:close/>
                <a:moveTo>
                  <a:pt x="4849" y="8535"/>
                </a:moveTo>
                <a:cubicBezTo>
                  <a:pt x="4899" y="8535"/>
                  <a:pt x="4949" y="8538"/>
                  <a:pt x="4997" y="8542"/>
                </a:cubicBezTo>
                <a:cubicBezTo>
                  <a:pt x="5044" y="8542"/>
                  <a:pt x="5063" y="8580"/>
                  <a:pt x="5063" y="8618"/>
                </a:cubicBezTo>
                <a:cubicBezTo>
                  <a:pt x="5063" y="8618"/>
                  <a:pt x="5063" y="8618"/>
                  <a:pt x="5063" y="8618"/>
                </a:cubicBezTo>
                <a:lnTo>
                  <a:pt x="5063" y="8618"/>
                </a:lnTo>
                <a:cubicBezTo>
                  <a:pt x="5016" y="8628"/>
                  <a:pt x="4968" y="8628"/>
                  <a:pt x="4930" y="8647"/>
                </a:cubicBezTo>
                <a:cubicBezTo>
                  <a:pt x="4873" y="8685"/>
                  <a:pt x="4921" y="8742"/>
                  <a:pt x="4911" y="8789"/>
                </a:cubicBezTo>
                <a:cubicBezTo>
                  <a:pt x="4911" y="8808"/>
                  <a:pt x="4892" y="8827"/>
                  <a:pt x="4921" y="8846"/>
                </a:cubicBezTo>
                <a:cubicBezTo>
                  <a:pt x="4930" y="8856"/>
                  <a:pt x="4940" y="8856"/>
                  <a:pt x="4959" y="8856"/>
                </a:cubicBezTo>
                <a:cubicBezTo>
                  <a:pt x="4920" y="8895"/>
                  <a:pt x="4876" y="8921"/>
                  <a:pt x="4828" y="8921"/>
                </a:cubicBezTo>
                <a:cubicBezTo>
                  <a:pt x="4806" y="8921"/>
                  <a:pt x="4783" y="8915"/>
                  <a:pt x="4759" y="8903"/>
                </a:cubicBezTo>
                <a:cubicBezTo>
                  <a:pt x="4674" y="8875"/>
                  <a:pt x="4607" y="8808"/>
                  <a:pt x="4579" y="8713"/>
                </a:cubicBezTo>
                <a:cubicBezTo>
                  <a:pt x="4560" y="8647"/>
                  <a:pt x="4617" y="8552"/>
                  <a:pt x="4702" y="8542"/>
                </a:cubicBezTo>
                <a:cubicBezTo>
                  <a:pt x="4750" y="8538"/>
                  <a:pt x="4800" y="8535"/>
                  <a:pt x="4849" y="8535"/>
                </a:cubicBezTo>
                <a:close/>
                <a:moveTo>
                  <a:pt x="3800" y="8704"/>
                </a:moveTo>
                <a:cubicBezTo>
                  <a:pt x="3838" y="8713"/>
                  <a:pt x="3857" y="8742"/>
                  <a:pt x="3876" y="8770"/>
                </a:cubicBezTo>
                <a:cubicBezTo>
                  <a:pt x="3885" y="8799"/>
                  <a:pt x="3904" y="8818"/>
                  <a:pt x="3914" y="8837"/>
                </a:cubicBezTo>
                <a:cubicBezTo>
                  <a:pt x="3923" y="8898"/>
                  <a:pt x="3891" y="8952"/>
                  <a:pt x="3833" y="8952"/>
                </a:cubicBezTo>
                <a:cubicBezTo>
                  <a:pt x="3829" y="8952"/>
                  <a:pt x="3824" y="8952"/>
                  <a:pt x="3819" y="8951"/>
                </a:cubicBezTo>
                <a:cubicBezTo>
                  <a:pt x="3733" y="8941"/>
                  <a:pt x="3657" y="8932"/>
                  <a:pt x="3610" y="8856"/>
                </a:cubicBezTo>
                <a:cubicBezTo>
                  <a:pt x="3581" y="8818"/>
                  <a:pt x="3591" y="8789"/>
                  <a:pt x="3619" y="8761"/>
                </a:cubicBezTo>
                <a:cubicBezTo>
                  <a:pt x="3667" y="8713"/>
                  <a:pt x="3733" y="8704"/>
                  <a:pt x="3800" y="8704"/>
                </a:cubicBezTo>
                <a:close/>
                <a:moveTo>
                  <a:pt x="1606" y="8723"/>
                </a:moveTo>
                <a:cubicBezTo>
                  <a:pt x="1691" y="8723"/>
                  <a:pt x="1777" y="8751"/>
                  <a:pt x="1843" y="8808"/>
                </a:cubicBezTo>
                <a:cubicBezTo>
                  <a:pt x="1872" y="8827"/>
                  <a:pt x="1900" y="8875"/>
                  <a:pt x="1919" y="8913"/>
                </a:cubicBezTo>
                <a:cubicBezTo>
                  <a:pt x="1938" y="8951"/>
                  <a:pt x="1929" y="8970"/>
                  <a:pt x="1891" y="9055"/>
                </a:cubicBezTo>
                <a:cubicBezTo>
                  <a:pt x="1796" y="9017"/>
                  <a:pt x="1701" y="8979"/>
                  <a:pt x="1606" y="8932"/>
                </a:cubicBezTo>
                <a:cubicBezTo>
                  <a:pt x="1530" y="8884"/>
                  <a:pt x="1520" y="8865"/>
                  <a:pt x="1492" y="8770"/>
                </a:cubicBezTo>
                <a:cubicBezTo>
                  <a:pt x="1520" y="8732"/>
                  <a:pt x="1558" y="8723"/>
                  <a:pt x="1606" y="8723"/>
                </a:cubicBezTo>
                <a:close/>
                <a:moveTo>
                  <a:pt x="3854" y="8351"/>
                </a:moveTo>
                <a:cubicBezTo>
                  <a:pt x="3824" y="8351"/>
                  <a:pt x="3802" y="8371"/>
                  <a:pt x="3778" y="8371"/>
                </a:cubicBezTo>
                <a:cubicBezTo>
                  <a:pt x="3770" y="8371"/>
                  <a:pt x="3761" y="8369"/>
                  <a:pt x="3752" y="8362"/>
                </a:cubicBezTo>
                <a:cubicBezTo>
                  <a:pt x="3733" y="8390"/>
                  <a:pt x="3714" y="8409"/>
                  <a:pt x="3705" y="8438"/>
                </a:cubicBezTo>
                <a:cubicBezTo>
                  <a:pt x="3676" y="8485"/>
                  <a:pt x="3743" y="8485"/>
                  <a:pt x="3733" y="8542"/>
                </a:cubicBezTo>
                <a:cubicBezTo>
                  <a:pt x="3714" y="8542"/>
                  <a:pt x="3686" y="8561"/>
                  <a:pt x="3657" y="8561"/>
                </a:cubicBezTo>
                <a:cubicBezTo>
                  <a:pt x="3562" y="8580"/>
                  <a:pt x="3505" y="8637"/>
                  <a:pt x="3458" y="8713"/>
                </a:cubicBezTo>
                <a:cubicBezTo>
                  <a:pt x="3410" y="8780"/>
                  <a:pt x="3401" y="8846"/>
                  <a:pt x="3439" y="8922"/>
                </a:cubicBezTo>
                <a:cubicBezTo>
                  <a:pt x="3477" y="9017"/>
                  <a:pt x="3562" y="9074"/>
                  <a:pt x="3657" y="9112"/>
                </a:cubicBezTo>
                <a:cubicBezTo>
                  <a:pt x="3691" y="9123"/>
                  <a:pt x="3723" y="9129"/>
                  <a:pt x="3754" y="9129"/>
                </a:cubicBezTo>
                <a:cubicBezTo>
                  <a:pt x="3857" y="9129"/>
                  <a:pt x="3944" y="9070"/>
                  <a:pt x="3980" y="8960"/>
                </a:cubicBezTo>
                <a:cubicBezTo>
                  <a:pt x="4037" y="8827"/>
                  <a:pt x="3999" y="8694"/>
                  <a:pt x="3885" y="8609"/>
                </a:cubicBezTo>
                <a:cubicBezTo>
                  <a:pt x="3857" y="8590"/>
                  <a:pt x="3828" y="8571"/>
                  <a:pt x="3800" y="8552"/>
                </a:cubicBezTo>
                <a:cubicBezTo>
                  <a:pt x="3819" y="8476"/>
                  <a:pt x="3876" y="8428"/>
                  <a:pt x="3866" y="8352"/>
                </a:cubicBezTo>
                <a:cubicBezTo>
                  <a:pt x="3862" y="8352"/>
                  <a:pt x="3858" y="8351"/>
                  <a:pt x="3854" y="8351"/>
                </a:cubicBezTo>
                <a:close/>
                <a:moveTo>
                  <a:pt x="1577" y="8580"/>
                </a:moveTo>
                <a:cubicBezTo>
                  <a:pt x="1482" y="8590"/>
                  <a:pt x="1397" y="8628"/>
                  <a:pt x="1349" y="8713"/>
                </a:cubicBezTo>
                <a:cubicBezTo>
                  <a:pt x="1311" y="8789"/>
                  <a:pt x="1340" y="8865"/>
                  <a:pt x="1387" y="8932"/>
                </a:cubicBezTo>
                <a:cubicBezTo>
                  <a:pt x="1463" y="9055"/>
                  <a:pt x="1577" y="9141"/>
                  <a:pt x="1720" y="9160"/>
                </a:cubicBezTo>
                <a:cubicBezTo>
                  <a:pt x="1747" y="9164"/>
                  <a:pt x="1773" y="9167"/>
                  <a:pt x="1797" y="9167"/>
                </a:cubicBezTo>
                <a:cubicBezTo>
                  <a:pt x="1971" y="9167"/>
                  <a:pt x="2047" y="9048"/>
                  <a:pt x="2005" y="8856"/>
                </a:cubicBezTo>
                <a:cubicBezTo>
                  <a:pt x="1995" y="8808"/>
                  <a:pt x="1957" y="8761"/>
                  <a:pt x="1919" y="8723"/>
                </a:cubicBezTo>
                <a:cubicBezTo>
                  <a:pt x="1843" y="8656"/>
                  <a:pt x="1748" y="8609"/>
                  <a:pt x="1625" y="8590"/>
                </a:cubicBezTo>
                <a:cubicBezTo>
                  <a:pt x="1615" y="8590"/>
                  <a:pt x="1596" y="8580"/>
                  <a:pt x="1577" y="8580"/>
                </a:cubicBezTo>
                <a:close/>
                <a:moveTo>
                  <a:pt x="4265" y="8865"/>
                </a:moveTo>
                <a:lnTo>
                  <a:pt x="4265" y="8865"/>
                </a:lnTo>
                <a:cubicBezTo>
                  <a:pt x="4199" y="8932"/>
                  <a:pt x="4113" y="8970"/>
                  <a:pt x="4094" y="9055"/>
                </a:cubicBezTo>
                <a:cubicBezTo>
                  <a:pt x="4085" y="9103"/>
                  <a:pt x="4066" y="9122"/>
                  <a:pt x="4037" y="9150"/>
                </a:cubicBezTo>
                <a:cubicBezTo>
                  <a:pt x="3980" y="9207"/>
                  <a:pt x="3923" y="9255"/>
                  <a:pt x="3857" y="9302"/>
                </a:cubicBezTo>
                <a:cubicBezTo>
                  <a:pt x="3971" y="9302"/>
                  <a:pt x="4037" y="9226"/>
                  <a:pt x="4113" y="9169"/>
                </a:cubicBezTo>
                <a:cubicBezTo>
                  <a:pt x="4199" y="9103"/>
                  <a:pt x="4246" y="9008"/>
                  <a:pt x="4265" y="8865"/>
                </a:cubicBezTo>
                <a:close/>
                <a:moveTo>
                  <a:pt x="2005" y="9302"/>
                </a:moveTo>
                <a:cubicBezTo>
                  <a:pt x="2014" y="9369"/>
                  <a:pt x="2062" y="9407"/>
                  <a:pt x="2081" y="9454"/>
                </a:cubicBezTo>
                <a:cubicBezTo>
                  <a:pt x="2090" y="9435"/>
                  <a:pt x="2109" y="9426"/>
                  <a:pt x="2109" y="9416"/>
                </a:cubicBezTo>
                <a:cubicBezTo>
                  <a:pt x="2109" y="9359"/>
                  <a:pt x="2081" y="9340"/>
                  <a:pt x="2005" y="9302"/>
                </a:cubicBezTo>
                <a:close/>
                <a:moveTo>
                  <a:pt x="2356" y="9331"/>
                </a:moveTo>
                <a:cubicBezTo>
                  <a:pt x="2347" y="9407"/>
                  <a:pt x="2347" y="9407"/>
                  <a:pt x="2394" y="9454"/>
                </a:cubicBezTo>
                <a:cubicBezTo>
                  <a:pt x="2413" y="9378"/>
                  <a:pt x="2413" y="9378"/>
                  <a:pt x="2356" y="9331"/>
                </a:cubicBezTo>
                <a:close/>
                <a:moveTo>
                  <a:pt x="1881" y="9350"/>
                </a:moveTo>
                <a:cubicBezTo>
                  <a:pt x="1948" y="9435"/>
                  <a:pt x="1995" y="9483"/>
                  <a:pt x="2071" y="9502"/>
                </a:cubicBezTo>
                <a:cubicBezTo>
                  <a:pt x="2071" y="9483"/>
                  <a:pt x="2081" y="9464"/>
                  <a:pt x="2081" y="9454"/>
                </a:cubicBezTo>
                <a:cubicBezTo>
                  <a:pt x="2043" y="9426"/>
                  <a:pt x="2005" y="9397"/>
                  <a:pt x="1967" y="9378"/>
                </a:cubicBezTo>
                <a:cubicBezTo>
                  <a:pt x="1948" y="9369"/>
                  <a:pt x="1929" y="9369"/>
                  <a:pt x="1881" y="9350"/>
                </a:cubicBezTo>
                <a:close/>
                <a:moveTo>
                  <a:pt x="2470" y="9350"/>
                </a:moveTo>
                <a:cubicBezTo>
                  <a:pt x="2442" y="9359"/>
                  <a:pt x="2432" y="9388"/>
                  <a:pt x="2432" y="9416"/>
                </a:cubicBezTo>
                <a:cubicBezTo>
                  <a:pt x="2442" y="9445"/>
                  <a:pt x="2451" y="9473"/>
                  <a:pt x="2470" y="9502"/>
                </a:cubicBezTo>
                <a:cubicBezTo>
                  <a:pt x="2476" y="9499"/>
                  <a:pt x="2481" y="9498"/>
                  <a:pt x="2486" y="9498"/>
                </a:cubicBezTo>
                <a:cubicBezTo>
                  <a:pt x="2519" y="9498"/>
                  <a:pt x="2526" y="9550"/>
                  <a:pt x="2584" y="9559"/>
                </a:cubicBezTo>
                <a:cubicBezTo>
                  <a:pt x="2565" y="9483"/>
                  <a:pt x="2556" y="9426"/>
                  <a:pt x="2537" y="9378"/>
                </a:cubicBezTo>
                <a:cubicBezTo>
                  <a:pt x="2527" y="9359"/>
                  <a:pt x="2499" y="9350"/>
                  <a:pt x="2470" y="9350"/>
                </a:cubicBezTo>
                <a:close/>
                <a:moveTo>
                  <a:pt x="3029" y="9290"/>
                </a:moveTo>
                <a:cubicBezTo>
                  <a:pt x="3054" y="9290"/>
                  <a:pt x="3078" y="9298"/>
                  <a:pt x="3097" y="9321"/>
                </a:cubicBezTo>
                <a:cubicBezTo>
                  <a:pt x="3059" y="9359"/>
                  <a:pt x="3059" y="9359"/>
                  <a:pt x="3097" y="9435"/>
                </a:cubicBezTo>
                <a:cubicBezTo>
                  <a:pt x="3116" y="9416"/>
                  <a:pt x="3126" y="9388"/>
                  <a:pt x="3135" y="9369"/>
                </a:cubicBezTo>
                <a:cubicBezTo>
                  <a:pt x="3126" y="9359"/>
                  <a:pt x="3116" y="9340"/>
                  <a:pt x="3097" y="9321"/>
                </a:cubicBezTo>
                <a:lnTo>
                  <a:pt x="3097" y="9321"/>
                </a:lnTo>
                <a:cubicBezTo>
                  <a:pt x="3116" y="9340"/>
                  <a:pt x="3126" y="9350"/>
                  <a:pt x="3145" y="9369"/>
                </a:cubicBezTo>
                <a:cubicBezTo>
                  <a:pt x="3154" y="9397"/>
                  <a:pt x="3164" y="9426"/>
                  <a:pt x="3183" y="9454"/>
                </a:cubicBezTo>
                <a:cubicBezTo>
                  <a:pt x="3240" y="9416"/>
                  <a:pt x="3192" y="9369"/>
                  <a:pt x="3211" y="9331"/>
                </a:cubicBezTo>
                <a:cubicBezTo>
                  <a:pt x="3217" y="9331"/>
                  <a:pt x="3228" y="9327"/>
                  <a:pt x="3237" y="9327"/>
                </a:cubicBezTo>
                <a:cubicBezTo>
                  <a:pt x="3242" y="9327"/>
                  <a:pt x="3246" y="9328"/>
                  <a:pt x="3249" y="9331"/>
                </a:cubicBezTo>
                <a:cubicBezTo>
                  <a:pt x="3306" y="9378"/>
                  <a:pt x="3306" y="9407"/>
                  <a:pt x="3287" y="9454"/>
                </a:cubicBezTo>
                <a:cubicBezTo>
                  <a:pt x="3257" y="9536"/>
                  <a:pt x="3222" y="9565"/>
                  <a:pt x="3163" y="9565"/>
                </a:cubicBezTo>
                <a:cubicBezTo>
                  <a:pt x="3146" y="9565"/>
                  <a:pt x="3127" y="9563"/>
                  <a:pt x="3107" y="9559"/>
                </a:cubicBezTo>
                <a:cubicBezTo>
                  <a:pt x="2993" y="9540"/>
                  <a:pt x="2888" y="9502"/>
                  <a:pt x="2841" y="9388"/>
                </a:cubicBezTo>
                <a:cubicBezTo>
                  <a:pt x="2869" y="9331"/>
                  <a:pt x="2907" y="9312"/>
                  <a:pt x="2955" y="9302"/>
                </a:cubicBezTo>
                <a:cubicBezTo>
                  <a:pt x="2978" y="9298"/>
                  <a:pt x="3004" y="9290"/>
                  <a:pt x="3029" y="9290"/>
                </a:cubicBezTo>
                <a:close/>
                <a:moveTo>
                  <a:pt x="2150" y="5294"/>
                </a:moveTo>
                <a:cubicBezTo>
                  <a:pt x="2266" y="5294"/>
                  <a:pt x="2383" y="5301"/>
                  <a:pt x="2499" y="5313"/>
                </a:cubicBezTo>
                <a:cubicBezTo>
                  <a:pt x="2746" y="5342"/>
                  <a:pt x="2993" y="5389"/>
                  <a:pt x="3240" y="5437"/>
                </a:cubicBezTo>
                <a:cubicBezTo>
                  <a:pt x="3353" y="5456"/>
                  <a:pt x="3477" y="5494"/>
                  <a:pt x="3591" y="5532"/>
                </a:cubicBezTo>
                <a:cubicBezTo>
                  <a:pt x="4009" y="5636"/>
                  <a:pt x="4427" y="5750"/>
                  <a:pt x="4835" y="5864"/>
                </a:cubicBezTo>
                <a:cubicBezTo>
                  <a:pt x="5063" y="5921"/>
                  <a:pt x="5282" y="6016"/>
                  <a:pt x="5462" y="6168"/>
                </a:cubicBezTo>
                <a:cubicBezTo>
                  <a:pt x="5538" y="6225"/>
                  <a:pt x="5595" y="6291"/>
                  <a:pt x="5652" y="6358"/>
                </a:cubicBezTo>
                <a:cubicBezTo>
                  <a:pt x="5776" y="6481"/>
                  <a:pt x="5804" y="6633"/>
                  <a:pt x="5785" y="6804"/>
                </a:cubicBezTo>
                <a:cubicBezTo>
                  <a:pt x="5766" y="6975"/>
                  <a:pt x="5709" y="7137"/>
                  <a:pt x="5662" y="7298"/>
                </a:cubicBezTo>
                <a:cubicBezTo>
                  <a:pt x="5557" y="7678"/>
                  <a:pt x="5405" y="8039"/>
                  <a:pt x="5196" y="8381"/>
                </a:cubicBezTo>
                <a:cubicBezTo>
                  <a:pt x="5187" y="8409"/>
                  <a:pt x="5168" y="8428"/>
                  <a:pt x="5149" y="8457"/>
                </a:cubicBezTo>
                <a:cubicBezTo>
                  <a:pt x="5073" y="8438"/>
                  <a:pt x="5006" y="8409"/>
                  <a:pt x="4940" y="8400"/>
                </a:cubicBezTo>
                <a:cubicBezTo>
                  <a:pt x="4902" y="8395"/>
                  <a:pt x="4866" y="8393"/>
                  <a:pt x="4832" y="8393"/>
                </a:cubicBezTo>
                <a:cubicBezTo>
                  <a:pt x="4797" y="8393"/>
                  <a:pt x="4764" y="8395"/>
                  <a:pt x="4731" y="8400"/>
                </a:cubicBezTo>
                <a:cubicBezTo>
                  <a:pt x="4512" y="8400"/>
                  <a:pt x="4360" y="8637"/>
                  <a:pt x="4455" y="8827"/>
                </a:cubicBezTo>
                <a:cubicBezTo>
                  <a:pt x="4474" y="8875"/>
                  <a:pt x="4512" y="8922"/>
                  <a:pt x="4541" y="8970"/>
                </a:cubicBezTo>
                <a:cubicBezTo>
                  <a:pt x="4522" y="8989"/>
                  <a:pt x="4503" y="9008"/>
                  <a:pt x="4474" y="9017"/>
                </a:cubicBezTo>
                <a:cubicBezTo>
                  <a:pt x="4284" y="9141"/>
                  <a:pt x="4085" y="9255"/>
                  <a:pt x="3895" y="9378"/>
                </a:cubicBezTo>
                <a:cubicBezTo>
                  <a:pt x="3838" y="9407"/>
                  <a:pt x="3790" y="9426"/>
                  <a:pt x="3733" y="9426"/>
                </a:cubicBezTo>
                <a:cubicBezTo>
                  <a:pt x="3619" y="9435"/>
                  <a:pt x="3534" y="9492"/>
                  <a:pt x="3439" y="9549"/>
                </a:cubicBezTo>
                <a:cubicBezTo>
                  <a:pt x="3429" y="9644"/>
                  <a:pt x="3363" y="9635"/>
                  <a:pt x="3278" y="9654"/>
                </a:cubicBezTo>
                <a:cubicBezTo>
                  <a:pt x="3287" y="9606"/>
                  <a:pt x="3297" y="9578"/>
                  <a:pt x="3306" y="9549"/>
                </a:cubicBezTo>
                <a:cubicBezTo>
                  <a:pt x="3325" y="9502"/>
                  <a:pt x="3353" y="9445"/>
                  <a:pt x="3363" y="9388"/>
                </a:cubicBezTo>
                <a:cubicBezTo>
                  <a:pt x="3382" y="9321"/>
                  <a:pt x="3353" y="9264"/>
                  <a:pt x="3287" y="9236"/>
                </a:cubicBezTo>
                <a:cubicBezTo>
                  <a:pt x="3188" y="9194"/>
                  <a:pt x="3081" y="9168"/>
                  <a:pt x="2974" y="9168"/>
                </a:cubicBezTo>
                <a:cubicBezTo>
                  <a:pt x="2958" y="9168"/>
                  <a:pt x="2942" y="9168"/>
                  <a:pt x="2926" y="9169"/>
                </a:cubicBezTo>
                <a:cubicBezTo>
                  <a:pt x="2860" y="9179"/>
                  <a:pt x="2793" y="9217"/>
                  <a:pt x="2755" y="9274"/>
                </a:cubicBezTo>
                <a:cubicBezTo>
                  <a:pt x="2689" y="9340"/>
                  <a:pt x="2679" y="9416"/>
                  <a:pt x="2736" y="9502"/>
                </a:cubicBezTo>
                <a:cubicBezTo>
                  <a:pt x="2765" y="9549"/>
                  <a:pt x="2812" y="9597"/>
                  <a:pt x="2850" y="9635"/>
                </a:cubicBezTo>
                <a:cubicBezTo>
                  <a:pt x="2879" y="9663"/>
                  <a:pt x="2926" y="9673"/>
                  <a:pt x="2955" y="9701"/>
                </a:cubicBezTo>
                <a:cubicBezTo>
                  <a:pt x="2955" y="9730"/>
                  <a:pt x="2926" y="9720"/>
                  <a:pt x="2917" y="9730"/>
                </a:cubicBezTo>
                <a:cubicBezTo>
                  <a:pt x="2910" y="9733"/>
                  <a:pt x="2904" y="9734"/>
                  <a:pt x="2898" y="9734"/>
                </a:cubicBezTo>
                <a:cubicBezTo>
                  <a:pt x="2886" y="9734"/>
                  <a:pt x="2875" y="9730"/>
                  <a:pt x="2869" y="9730"/>
                </a:cubicBezTo>
                <a:cubicBezTo>
                  <a:pt x="2836" y="9734"/>
                  <a:pt x="2803" y="9734"/>
                  <a:pt x="2771" y="9734"/>
                </a:cubicBezTo>
                <a:cubicBezTo>
                  <a:pt x="2738" y="9734"/>
                  <a:pt x="2708" y="9734"/>
                  <a:pt x="2679" y="9739"/>
                </a:cubicBezTo>
                <a:cubicBezTo>
                  <a:pt x="2666" y="9741"/>
                  <a:pt x="2653" y="9742"/>
                  <a:pt x="2641" y="9742"/>
                </a:cubicBezTo>
                <a:cubicBezTo>
                  <a:pt x="2578" y="9742"/>
                  <a:pt x="2537" y="9719"/>
                  <a:pt x="2489" y="9663"/>
                </a:cubicBezTo>
                <a:cubicBezTo>
                  <a:pt x="2439" y="9587"/>
                  <a:pt x="2367" y="9562"/>
                  <a:pt x="2291" y="9562"/>
                </a:cubicBezTo>
                <a:cubicBezTo>
                  <a:pt x="2253" y="9562"/>
                  <a:pt x="2214" y="9568"/>
                  <a:pt x="2176" y="9578"/>
                </a:cubicBezTo>
                <a:cubicBezTo>
                  <a:pt x="2138" y="9587"/>
                  <a:pt x="2100" y="9606"/>
                  <a:pt x="2071" y="9616"/>
                </a:cubicBezTo>
                <a:cubicBezTo>
                  <a:pt x="1834" y="9540"/>
                  <a:pt x="1634" y="9397"/>
                  <a:pt x="1444" y="9245"/>
                </a:cubicBezTo>
                <a:cubicBezTo>
                  <a:pt x="1330" y="9160"/>
                  <a:pt x="1235" y="9065"/>
                  <a:pt x="1131" y="8970"/>
                </a:cubicBezTo>
                <a:cubicBezTo>
                  <a:pt x="1036" y="8894"/>
                  <a:pt x="950" y="8799"/>
                  <a:pt x="884" y="8704"/>
                </a:cubicBezTo>
                <a:cubicBezTo>
                  <a:pt x="827" y="8628"/>
                  <a:pt x="817" y="8542"/>
                  <a:pt x="855" y="8457"/>
                </a:cubicBezTo>
                <a:cubicBezTo>
                  <a:pt x="855" y="8447"/>
                  <a:pt x="865" y="8428"/>
                  <a:pt x="865" y="8419"/>
                </a:cubicBezTo>
                <a:cubicBezTo>
                  <a:pt x="893" y="8305"/>
                  <a:pt x="884" y="8201"/>
                  <a:pt x="827" y="8106"/>
                </a:cubicBezTo>
                <a:cubicBezTo>
                  <a:pt x="775" y="8001"/>
                  <a:pt x="690" y="7952"/>
                  <a:pt x="574" y="7952"/>
                </a:cubicBezTo>
                <a:cubicBezTo>
                  <a:pt x="564" y="7952"/>
                  <a:pt x="553" y="7953"/>
                  <a:pt x="542" y="7954"/>
                </a:cubicBezTo>
                <a:lnTo>
                  <a:pt x="476" y="7954"/>
                </a:lnTo>
                <a:cubicBezTo>
                  <a:pt x="438" y="7887"/>
                  <a:pt x="400" y="7811"/>
                  <a:pt x="371" y="7745"/>
                </a:cubicBezTo>
                <a:cubicBezTo>
                  <a:pt x="324" y="7602"/>
                  <a:pt x="276" y="7460"/>
                  <a:pt x="248" y="7317"/>
                </a:cubicBezTo>
                <a:cubicBezTo>
                  <a:pt x="210" y="7146"/>
                  <a:pt x="181" y="6975"/>
                  <a:pt x="181" y="6814"/>
                </a:cubicBezTo>
                <a:cubicBezTo>
                  <a:pt x="181" y="6557"/>
                  <a:pt x="200" y="6301"/>
                  <a:pt x="276" y="6054"/>
                </a:cubicBezTo>
                <a:cubicBezTo>
                  <a:pt x="324" y="5902"/>
                  <a:pt x="409" y="5788"/>
                  <a:pt x="561" y="5731"/>
                </a:cubicBezTo>
                <a:cubicBezTo>
                  <a:pt x="571" y="5721"/>
                  <a:pt x="580" y="5712"/>
                  <a:pt x="590" y="5712"/>
                </a:cubicBezTo>
                <a:cubicBezTo>
                  <a:pt x="950" y="5569"/>
                  <a:pt x="1311" y="5418"/>
                  <a:pt x="1701" y="5332"/>
                </a:cubicBezTo>
                <a:cubicBezTo>
                  <a:pt x="1851" y="5305"/>
                  <a:pt x="2001" y="5294"/>
                  <a:pt x="2150" y="5294"/>
                </a:cubicBezTo>
                <a:close/>
                <a:moveTo>
                  <a:pt x="2272" y="9676"/>
                </a:moveTo>
                <a:cubicBezTo>
                  <a:pt x="2293" y="9676"/>
                  <a:pt x="2315" y="9683"/>
                  <a:pt x="2337" y="9692"/>
                </a:cubicBezTo>
                <a:cubicBezTo>
                  <a:pt x="2299" y="9749"/>
                  <a:pt x="2347" y="9787"/>
                  <a:pt x="2366" y="9853"/>
                </a:cubicBezTo>
                <a:cubicBezTo>
                  <a:pt x="2271" y="9834"/>
                  <a:pt x="2233" y="9787"/>
                  <a:pt x="2204" y="9711"/>
                </a:cubicBezTo>
                <a:cubicBezTo>
                  <a:pt x="2225" y="9685"/>
                  <a:pt x="2248" y="9676"/>
                  <a:pt x="2272" y="9676"/>
                </a:cubicBezTo>
                <a:close/>
                <a:moveTo>
                  <a:pt x="3374" y="0"/>
                </a:moveTo>
                <a:cubicBezTo>
                  <a:pt x="3222" y="0"/>
                  <a:pt x="3066" y="18"/>
                  <a:pt x="2907" y="51"/>
                </a:cubicBezTo>
                <a:cubicBezTo>
                  <a:pt x="2822" y="70"/>
                  <a:pt x="2736" y="99"/>
                  <a:pt x="2651" y="146"/>
                </a:cubicBezTo>
                <a:cubicBezTo>
                  <a:pt x="2271" y="364"/>
                  <a:pt x="2071" y="706"/>
                  <a:pt x="2014" y="1143"/>
                </a:cubicBezTo>
                <a:cubicBezTo>
                  <a:pt x="1986" y="1352"/>
                  <a:pt x="1995" y="1552"/>
                  <a:pt x="2033" y="1761"/>
                </a:cubicBezTo>
                <a:cubicBezTo>
                  <a:pt x="2052" y="1884"/>
                  <a:pt x="2052" y="2008"/>
                  <a:pt x="2033" y="2131"/>
                </a:cubicBezTo>
                <a:cubicBezTo>
                  <a:pt x="2005" y="2302"/>
                  <a:pt x="1976" y="2473"/>
                  <a:pt x="1938" y="2644"/>
                </a:cubicBezTo>
                <a:cubicBezTo>
                  <a:pt x="1900" y="2834"/>
                  <a:pt x="1853" y="3024"/>
                  <a:pt x="1834" y="3223"/>
                </a:cubicBezTo>
                <a:cubicBezTo>
                  <a:pt x="1824" y="3537"/>
                  <a:pt x="1796" y="3850"/>
                  <a:pt x="1777" y="4164"/>
                </a:cubicBezTo>
                <a:cubicBezTo>
                  <a:pt x="1767" y="4449"/>
                  <a:pt x="1767" y="4743"/>
                  <a:pt x="1758" y="5028"/>
                </a:cubicBezTo>
                <a:cubicBezTo>
                  <a:pt x="1758" y="5057"/>
                  <a:pt x="1748" y="5085"/>
                  <a:pt x="1748" y="5123"/>
                </a:cubicBezTo>
                <a:cubicBezTo>
                  <a:pt x="1691" y="5133"/>
                  <a:pt x="1634" y="5152"/>
                  <a:pt x="1577" y="5161"/>
                </a:cubicBezTo>
                <a:cubicBezTo>
                  <a:pt x="1207" y="5237"/>
                  <a:pt x="874" y="5399"/>
                  <a:pt x="542" y="5541"/>
                </a:cubicBezTo>
                <a:cubicBezTo>
                  <a:pt x="504" y="5550"/>
                  <a:pt x="476" y="5569"/>
                  <a:pt x="438" y="5588"/>
                </a:cubicBezTo>
                <a:cubicBezTo>
                  <a:pt x="267" y="5683"/>
                  <a:pt x="172" y="5826"/>
                  <a:pt x="124" y="6006"/>
                </a:cubicBezTo>
                <a:cubicBezTo>
                  <a:pt x="115" y="6035"/>
                  <a:pt x="105" y="6073"/>
                  <a:pt x="96" y="6101"/>
                </a:cubicBezTo>
                <a:cubicBezTo>
                  <a:pt x="77" y="6225"/>
                  <a:pt x="58" y="6358"/>
                  <a:pt x="39" y="6481"/>
                </a:cubicBezTo>
                <a:cubicBezTo>
                  <a:pt x="10" y="6652"/>
                  <a:pt x="1" y="6833"/>
                  <a:pt x="20" y="7004"/>
                </a:cubicBezTo>
                <a:cubicBezTo>
                  <a:pt x="48" y="7251"/>
                  <a:pt x="86" y="7498"/>
                  <a:pt x="172" y="7735"/>
                </a:cubicBezTo>
                <a:cubicBezTo>
                  <a:pt x="219" y="7859"/>
                  <a:pt x="257" y="7963"/>
                  <a:pt x="390" y="8020"/>
                </a:cubicBezTo>
                <a:cubicBezTo>
                  <a:pt x="381" y="8049"/>
                  <a:pt x="371" y="8068"/>
                  <a:pt x="362" y="8087"/>
                </a:cubicBezTo>
                <a:cubicBezTo>
                  <a:pt x="295" y="8220"/>
                  <a:pt x="324" y="8333"/>
                  <a:pt x="409" y="8438"/>
                </a:cubicBezTo>
                <a:cubicBezTo>
                  <a:pt x="495" y="8533"/>
                  <a:pt x="590" y="8599"/>
                  <a:pt x="713" y="8618"/>
                </a:cubicBezTo>
                <a:cubicBezTo>
                  <a:pt x="770" y="8799"/>
                  <a:pt x="865" y="8960"/>
                  <a:pt x="988" y="9093"/>
                </a:cubicBezTo>
                <a:cubicBezTo>
                  <a:pt x="1093" y="9198"/>
                  <a:pt x="1178" y="9302"/>
                  <a:pt x="1292" y="9388"/>
                </a:cubicBezTo>
                <a:cubicBezTo>
                  <a:pt x="1520" y="9578"/>
                  <a:pt x="1758" y="9758"/>
                  <a:pt x="2043" y="9806"/>
                </a:cubicBezTo>
                <a:cubicBezTo>
                  <a:pt x="2109" y="9872"/>
                  <a:pt x="2157" y="9929"/>
                  <a:pt x="2214" y="9967"/>
                </a:cubicBezTo>
                <a:cubicBezTo>
                  <a:pt x="2248" y="9997"/>
                  <a:pt x="2286" y="10011"/>
                  <a:pt x="2323" y="10011"/>
                </a:cubicBezTo>
                <a:cubicBezTo>
                  <a:pt x="2357" y="10011"/>
                  <a:pt x="2391" y="9999"/>
                  <a:pt x="2423" y="9977"/>
                </a:cubicBezTo>
                <a:cubicBezTo>
                  <a:pt x="2470" y="9939"/>
                  <a:pt x="2527" y="9901"/>
                  <a:pt x="2575" y="9872"/>
                </a:cubicBezTo>
                <a:cubicBezTo>
                  <a:pt x="2679" y="9882"/>
                  <a:pt x="2774" y="9891"/>
                  <a:pt x="2869" y="9891"/>
                </a:cubicBezTo>
                <a:cubicBezTo>
                  <a:pt x="3306" y="9882"/>
                  <a:pt x="3686" y="9720"/>
                  <a:pt x="4028" y="9464"/>
                </a:cubicBezTo>
                <a:cubicBezTo>
                  <a:pt x="4189" y="9340"/>
                  <a:pt x="4351" y="9226"/>
                  <a:pt x="4503" y="9112"/>
                </a:cubicBezTo>
                <a:cubicBezTo>
                  <a:pt x="4541" y="9084"/>
                  <a:pt x="4588" y="9055"/>
                  <a:pt x="4626" y="9036"/>
                </a:cubicBezTo>
                <a:cubicBezTo>
                  <a:pt x="4674" y="9055"/>
                  <a:pt x="4712" y="9074"/>
                  <a:pt x="4750" y="9084"/>
                </a:cubicBezTo>
                <a:cubicBezTo>
                  <a:pt x="4788" y="9084"/>
                  <a:pt x="4826" y="9084"/>
                  <a:pt x="4864" y="9065"/>
                </a:cubicBezTo>
                <a:cubicBezTo>
                  <a:pt x="5035" y="8989"/>
                  <a:pt x="5149" y="8865"/>
                  <a:pt x="5158" y="8675"/>
                </a:cubicBezTo>
                <a:cubicBezTo>
                  <a:pt x="5168" y="8590"/>
                  <a:pt x="5196" y="8533"/>
                  <a:pt x="5234" y="8466"/>
                </a:cubicBezTo>
                <a:cubicBezTo>
                  <a:pt x="5453" y="8163"/>
                  <a:pt x="5643" y="7830"/>
                  <a:pt x="5766" y="7469"/>
                </a:cubicBezTo>
                <a:cubicBezTo>
                  <a:pt x="5814" y="7346"/>
                  <a:pt x="5852" y="7213"/>
                  <a:pt x="5890" y="7080"/>
                </a:cubicBezTo>
                <a:cubicBezTo>
                  <a:pt x="5908" y="7004"/>
                  <a:pt x="5937" y="6918"/>
                  <a:pt x="5946" y="6842"/>
                </a:cubicBezTo>
                <a:cubicBezTo>
                  <a:pt x="5965" y="6681"/>
                  <a:pt x="5965" y="6510"/>
                  <a:pt x="5871" y="6358"/>
                </a:cubicBezTo>
                <a:cubicBezTo>
                  <a:pt x="5814" y="6253"/>
                  <a:pt x="5738" y="6158"/>
                  <a:pt x="5643" y="6073"/>
                </a:cubicBezTo>
                <a:cubicBezTo>
                  <a:pt x="5491" y="5949"/>
                  <a:pt x="5329" y="5845"/>
                  <a:pt x="5139" y="5769"/>
                </a:cubicBezTo>
                <a:cubicBezTo>
                  <a:pt x="4911" y="5674"/>
                  <a:pt x="4664" y="5617"/>
                  <a:pt x="4427" y="5560"/>
                </a:cubicBezTo>
                <a:cubicBezTo>
                  <a:pt x="4294" y="5522"/>
                  <a:pt x="4170" y="5494"/>
                  <a:pt x="4018" y="5456"/>
                </a:cubicBezTo>
                <a:cubicBezTo>
                  <a:pt x="4028" y="5389"/>
                  <a:pt x="4037" y="5332"/>
                  <a:pt x="4047" y="5285"/>
                </a:cubicBezTo>
                <a:cubicBezTo>
                  <a:pt x="4066" y="5180"/>
                  <a:pt x="4075" y="5076"/>
                  <a:pt x="4113" y="4971"/>
                </a:cubicBezTo>
                <a:cubicBezTo>
                  <a:pt x="4218" y="4629"/>
                  <a:pt x="4313" y="4278"/>
                  <a:pt x="4398" y="3926"/>
                </a:cubicBezTo>
                <a:cubicBezTo>
                  <a:pt x="4465" y="3622"/>
                  <a:pt x="4560" y="3337"/>
                  <a:pt x="4683" y="3062"/>
                </a:cubicBezTo>
                <a:cubicBezTo>
                  <a:pt x="4769" y="2862"/>
                  <a:pt x="4864" y="2663"/>
                  <a:pt x="4949" y="2464"/>
                </a:cubicBezTo>
                <a:cubicBezTo>
                  <a:pt x="5025" y="2293"/>
                  <a:pt x="5073" y="2112"/>
                  <a:pt x="5092" y="1932"/>
                </a:cubicBezTo>
                <a:cubicBezTo>
                  <a:pt x="5130" y="1637"/>
                  <a:pt x="5092" y="1352"/>
                  <a:pt x="5025" y="1067"/>
                </a:cubicBezTo>
                <a:cubicBezTo>
                  <a:pt x="4959" y="782"/>
                  <a:pt x="4816" y="526"/>
                  <a:pt x="4531" y="374"/>
                </a:cubicBezTo>
                <a:cubicBezTo>
                  <a:pt x="4493" y="355"/>
                  <a:pt x="4465" y="326"/>
                  <a:pt x="4427" y="307"/>
                </a:cubicBezTo>
                <a:cubicBezTo>
                  <a:pt x="4091" y="99"/>
                  <a:pt x="3742" y="0"/>
                  <a:pt x="3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253" name="Shape 253"/>
        <p:cNvGrpSpPr/>
        <p:nvPr/>
      </p:nvGrpSpPr>
      <p:grpSpPr>
        <a:xfrm>
          <a:off x="0" y="0"/>
          <a:ext cx="0" cy="0"/>
          <a:chOff x="0" y="0"/>
          <a:chExt cx="0" cy="0"/>
        </a:xfrm>
      </p:grpSpPr>
      <p:sp>
        <p:nvSpPr>
          <p:cNvPr id="254" name="Google Shape;254;p31"/>
          <p:cNvSpPr/>
          <p:nvPr/>
        </p:nvSpPr>
        <p:spPr>
          <a:xfrm rot="-401218">
            <a:off x="3793437" y="3790285"/>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flipH="1">
            <a:off x="7333063" y="23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rot="-1799969">
            <a:off x="7455918" y="3797891"/>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idx="1" type="subTitle"/>
          </p:nvPr>
        </p:nvSpPr>
        <p:spPr>
          <a:xfrm>
            <a:off x="1233449" y="1322525"/>
            <a:ext cx="2677200" cy="8652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 name="Google Shape;32;p5"/>
          <p:cNvSpPr txBox="1"/>
          <p:nvPr>
            <p:ph idx="2" type="subTitle"/>
          </p:nvPr>
        </p:nvSpPr>
        <p:spPr>
          <a:xfrm>
            <a:off x="1253400" y="3279175"/>
            <a:ext cx="2970600" cy="454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 name="Google Shape;33;p5"/>
          <p:cNvSpPr txBox="1"/>
          <p:nvPr>
            <p:ph idx="3" type="subTitle"/>
          </p:nvPr>
        </p:nvSpPr>
        <p:spPr>
          <a:xfrm>
            <a:off x="1550680" y="2215050"/>
            <a:ext cx="2360100" cy="713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1253400" y="3733375"/>
            <a:ext cx="2970600" cy="865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20000" y="380956"/>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6" name="Google Shape;36;p5"/>
          <p:cNvSpPr/>
          <p:nvPr>
            <p:ph idx="5" type="pic"/>
          </p:nvPr>
        </p:nvSpPr>
        <p:spPr>
          <a:xfrm>
            <a:off x="4668900" y="1627525"/>
            <a:ext cx="3232800" cy="2831100"/>
          </a:xfrm>
          <a:prstGeom prst="rect">
            <a:avLst/>
          </a:prstGeom>
          <a:noFill/>
          <a:ln>
            <a:noFill/>
          </a:ln>
        </p:spPr>
      </p:sp>
      <p:sp>
        <p:nvSpPr>
          <p:cNvPr id="37" name="Google Shape;37;p5"/>
          <p:cNvSpPr/>
          <p:nvPr/>
        </p:nvSpPr>
        <p:spPr>
          <a:xfrm>
            <a:off x="-2329270" y="-2794849"/>
            <a:ext cx="8079536" cy="4305285"/>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rot="-401218">
            <a:off x="3935087" y="3801060"/>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a:off x="7802688" y="2523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1867831">
            <a:off x="-490410" y="4118440"/>
            <a:ext cx="1423661" cy="1866025"/>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p:nvPr/>
        </p:nvSpPr>
        <p:spPr>
          <a:xfrm rot="2243051">
            <a:off x="-2335359" y="3891712"/>
            <a:ext cx="7141406" cy="3437260"/>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44" name="Google Shape;44;p6"/>
          <p:cNvSpPr/>
          <p:nvPr/>
        </p:nvSpPr>
        <p:spPr>
          <a:xfrm rot="-8100000">
            <a:off x="4858903" y="-1783792"/>
            <a:ext cx="7141433" cy="343727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4692134">
            <a:off x="6918137" y="-862003"/>
            <a:ext cx="1837932" cy="1755979"/>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rot="-419704">
            <a:off x="-511203" y="4489259"/>
            <a:ext cx="1229017" cy="1499329"/>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rot="-2322609">
            <a:off x="5267835" y="3261940"/>
            <a:ext cx="6683833" cy="3217004"/>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8832079">
            <a:off x="-2239376" y="-1364586"/>
            <a:ext cx="6683811" cy="3217026"/>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flipH="1" rot="7080399">
            <a:off x="-810022" y="-417926"/>
            <a:ext cx="1837959" cy="1756004"/>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type="title"/>
          </p:nvPr>
        </p:nvSpPr>
        <p:spPr>
          <a:xfrm>
            <a:off x="720000" y="387021"/>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52" name="Google Shape;52;p7"/>
          <p:cNvSpPr txBox="1"/>
          <p:nvPr>
            <p:ph idx="1" type="body"/>
          </p:nvPr>
        </p:nvSpPr>
        <p:spPr>
          <a:xfrm>
            <a:off x="720000" y="1447925"/>
            <a:ext cx="7704000" cy="3382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spcBef>
                <a:spcPts val="800"/>
              </a:spcBef>
              <a:spcAft>
                <a:spcPts val="0"/>
              </a:spcAft>
              <a:buClr>
                <a:srgbClr val="434343"/>
              </a:buClr>
              <a:buSzPts val="1400"/>
              <a:buChar char="●"/>
              <a:defRPr sz="1400">
                <a:solidFill>
                  <a:srgbClr val="434343"/>
                </a:solidFill>
              </a:defRPr>
            </a:lvl1pPr>
            <a:lvl2pPr indent="-317500" lvl="1" marL="914400" rtl="0" algn="l">
              <a:lnSpc>
                <a:spcPct val="115000"/>
              </a:lnSpc>
              <a:spcBef>
                <a:spcPts val="0"/>
              </a:spcBef>
              <a:spcAft>
                <a:spcPts val="0"/>
              </a:spcAft>
              <a:buClr>
                <a:srgbClr val="434343"/>
              </a:buClr>
              <a:buSzPts val="1400"/>
              <a:buChar char="○"/>
              <a:defRPr>
                <a:solidFill>
                  <a:srgbClr val="434343"/>
                </a:solidFill>
              </a:defRPr>
            </a:lvl2pPr>
            <a:lvl3pPr indent="-317500" lvl="2" marL="1371600" rtl="0" algn="l">
              <a:lnSpc>
                <a:spcPct val="115000"/>
              </a:lnSpc>
              <a:spcBef>
                <a:spcPts val="0"/>
              </a:spcBef>
              <a:spcAft>
                <a:spcPts val="0"/>
              </a:spcAft>
              <a:buClr>
                <a:srgbClr val="434343"/>
              </a:buClr>
              <a:buSzPts val="1400"/>
              <a:buChar char="■"/>
              <a:defRPr>
                <a:solidFill>
                  <a:srgbClr val="434343"/>
                </a:solidFill>
              </a:defRPr>
            </a:lvl3pPr>
            <a:lvl4pPr indent="-317500" lvl="3" marL="1828800" rtl="0" algn="l">
              <a:lnSpc>
                <a:spcPct val="115000"/>
              </a:lnSpc>
              <a:spcBef>
                <a:spcPts val="0"/>
              </a:spcBef>
              <a:spcAft>
                <a:spcPts val="0"/>
              </a:spcAft>
              <a:buClr>
                <a:srgbClr val="434343"/>
              </a:buClr>
              <a:buSzPts val="1400"/>
              <a:buChar char="●"/>
              <a:defRPr>
                <a:solidFill>
                  <a:srgbClr val="434343"/>
                </a:solidFill>
              </a:defRPr>
            </a:lvl4pPr>
            <a:lvl5pPr indent="-317500" lvl="4" marL="2286000" rtl="0" algn="l">
              <a:lnSpc>
                <a:spcPct val="115000"/>
              </a:lnSpc>
              <a:spcBef>
                <a:spcPts val="0"/>
              </a:spcBef>
              <a:spcAft>
                <a:spcPts val="0"/>
              </a:spcAft>
              <a:buClr>
                <a:srgbClr val="434343"/>
              </a:buClr>
              <a:buSzPts val="1400"/>
              <a:buChar char="○"/>
              <a:defRPr>
                <a:solidFill>
                  <a:srgbClr val="434343"/>
                </a:solidFill>
              </a:defRPr>
            </a:lvl5pPr>
            <a:lvl6pPr indent="-317500" lvl="5" marL="2743200" rtl="0" algn="l">
              <a:lnSpc>
                <a:spcPct val="115000"/>
              </a:lnSpc>
              <a:spcBef>
                <a:spcPts val="0"/>
              </a:spcBef>
              <a:spcAft>
                <a:spcPts val="0"/>
              </a:spcAft>
              <a:buClr>
                <a:srgbClr val="434343"/>
              </a:buClr>
              <a:buSzPts val="1400"/>
              <a:buChar char="■"/>
              <a:defRPr>
                <a:solidFill>
                  <a:srgbClr val="434343"/>
                </a:solidFill>
              </a:defRPr>
            </a:lvl6pPr>
            <a:lvl7pPr indent="-317500" lvl="6" marL="3200400" rtl="0" algn="l">
              <a:lnSpc>
                <a:spcPct val="115000"/>
              </a:lnSpc>
              <a:spcBef>
                <a:spcPts val="0"/>
              </a:spcBef>
              <a:spcAft>
                <a:spcPts val="0"/>
              </a:spcAft>
              <a:buClr>
                <a:srgbClr val="434343"/>
              </a:buClr>
              <a:buSzPts val="1400"/>
              <a:buChar char="●"/>
              <a:defRPr>
                <a:solidFill>
                  <a:srgbClr val="434343"/>
                </a:solidFill>
              </a:defRPr>
            </a:lvl7pPr>
            <a:lvl8pPr indent="-317500" lvl="7" marL="3657600" rtl="0" algn="l">
              <a:lnSpc>
                <a:spcPct val="115000"/>
              </a:lnSpc>
              <a:spcBef>
                <a:spcPts val="0"/>
              </a:spcBef>
              <a:spcAft>
                <a:spcPts val="0"/>
              </a:spcAft>
              <a:buClr>
                <a:srgbClr val="434343"/>
              </a:buClr>
              <a:buSzPts val="1400"/>
              <a:buChar char="○"/>
              <a:defRPr>
                <a:solidFill>
                  <a:srgbClr val="434343"/>
                </a:solidFill>
              </a:defRPr>
            </a:lvl8pPr>
            <a:lvl9pPr indent="-317500" lvl="8" marL="4114800" rtl="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1500150" y="1307100"/>
            <a:ext cx="6143700" cy="2529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9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55" name="Google Shape;55;p8"/>
          <p:cNvSpPr/>
          <p:nvPr/>
        </p:nvSpPr>
        <p:spPr>
          <a:xfrm rot="-382921">
            <a:off x="3441689" y="3099391"/>
            <a:ext cx="7141339" cy="343725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142039">
            <a:off x="467529" y="-2354566"/>
            <a:ext cx="7141399" cy="3437289"/>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419704">
            <a:off x="3302797" y="4536259"/>
            <a:ext cx="1229017" cy="1499329"/>
          </a:xfrm>
          <a:custGeom>
            <a:rect b="b" l="l" r="r" t="t"/>
            <a:pathLst>
              <a:path extrusionOk="0" h="15168" w="12434">
                <a:moveTo>
                  <a:pt x="3885" y="293"/>
                </a:moveTo>
                <a:cubicBezTo>
                  <a:pt x="3875" y="303"/>
                  <a:pt x="3866" y="312"/>
                  <a:pt x="3856" y="322"/>
                </a:cubicBezTo>
                <a:cubicBezTo>
                  <a:pt x="3856" y="331"/>
                  <a:pt x="3856" y="350"/>
                  <a:pt x="3847" y="369"/>
                </a:cubicBezTo>
                <a:cubicBezTo>
                  <a:pt x="3875" y="379"/>
                  <a:pt x="3894" y="388"/>
                  <a:pt x="3932" y="398"/>
                </a:cubicBezTo>
                <a:cubicBezTo>
                  <a:pt x="3923" y="350"/>
                  <a:pt x="3913" y="331"/>
                  <a:pt x="3904" y="312"/>
                </a:cubicBezTo>
                <a:cubicBezTo>
                  <a:pt x="3904" y="303"/>
                  <a:pt x="3894" y="303"/>
                  <a:pt x="3885" y="293"/>
                </a:cubicBezTo>
                <a:close/>
                <a:moveTo>
                  <a:pt x="4059" y="98"/>
                </a:moveTo>
                <a:cubicBezTo>
                  <a:pt x="4123" y="98"/>
                  <a:pt x="4189" y="132"/>
                  <a:pt x="4236" y="179"/>
                </a:cubicBezTo>
                <a:cubicBezTo>
                  <a:pt x="4360" y="303"/>
                  <a:pt x="4322" y="426"/>
                  <a:pt x="4160" y="483"/>
                </a:cubicBezTo>
                <a:cubicBezTo>
                  <a:pt x="4133" y="491"/>
                  <a:pt x="4106" y="494"/>
                  <a:pt x="4080" y="494"/>
                </a:cubicBezTo>
                <a:cubicBezTo>
                  <a:pt x="4006" y="494"/>
                  <a:pt x="3936" y="466"/>
                  <a:pt x="3866" y="417"/>
                </a:cubicBezTo>
                <a:cubicBezTo>
                  <a:pt x="3837" y="398"/>
                  <a:pt x="3818" y="369"/>
                  <a:pt x="3790" y="341"/>
                </a:cubicBezTo>
                <a:cubicBezTo>
                  <a:pt x="3809" y="208"/>
                  <a:pt x="3904" y="141"/>
                  <a:pt x="4018" y="103"/>
                </a:cubicBezTo>
                <a:cubicBezTo>
                  <a:pt x="4031" y="100"/>
                  <a:pt x="4045" y="98"/>
                  <a:pt x="4059" y="98"/>
                </a:cubicBezTo>
                <a:close/>
                <a:moveTo>
                  <a:pt x="5317" y="346"/>
                </a:moveTo>
                <a:cubicBezTo>
                  <a:pt x="5366" y="346"/>
                  <a:pt x="5417" y="358"/>
                  <a:pt x="5471" y="379"/>
                </a:cubicBezTo>
                <a:cubicBezTo>
                  <a:pt x="5490" y="426"/>
                  <a:pt x="5500" y="474"/>
                  <a:pt x="5509" y="512"/>
                </a:cubicBezTo>
                <a:cubicBezTo>
                  <a:pt x="5490" y="521"/>
                  <a:pt x="5481" y="540"/>
                  <a:pt x="5471" y="540"/>
                </a:cubicBezTo>
                <a:cubicBezTo>
                  <a:pt x="5395" y="540"/>
                  <a:pt x="5319" y="531"/>
                  <a:pt x="5243" y="521"/>
                </a:cubicBezTo>
                <a:cubicBezTo>
                  <a:pt x="5205" y="521"/>
                  <a:pt x="5167" y="512"/>
                  <a:pt x="5177" y="455"/>
                </a:cubicBezTo>
                <a:lnTo>
                  <a:pt x="5101" y="455"/>
                </a:lnTo>
                <a:cubicBezTo>
                  <a:pt x="5120" y="436"/>
                  <a:pt x="5129" y="417"/>
                  <a:pt x="5139" y="407"/>
                </a:cubicBezTo>
                <a:cubicBezTo>
                  <a:pt x="5197" y="365"/>
                  <a:pt x="5255" y="346"/>
                  <a:pt x="5317" y="346"/>
                </a:cubicBezTo>
                <a:close/>
                <a:moveTo>
                  <a:pt x="3704" y="521"/>
                </a:moveTo>
                <a:cubicBezTo>
                  <a:pt x="3647" y="531"/>
                  <a:pt x="3600" y="540"/>
                  <a:pt x="3562" y="588"/>
                </a:cubicBezTo>
                <a:cubicBezTo>
                  <a:pt x="3600" y="597"/>
                  <a:pt x="3628" y="607"/>
                  <a:pt x="3657" y="607"/>
                </a:cubicBezTo>
                <a:cubicBezTo>
                  <a:pt x="3666" y="578"/>
                  <a:pt x="3685" y="559"/>
                  <a:pt x="3704" y="521"/>
                </a:cubicBezTo>
                <a:close/>
                <a:moveTo>
                  <a:pt x="3714" y="540"/>
                </a:moveTo>
                <a:lnTo>
                  <a:pt x="3714" y="540"/>
                </a:lnTo>
                <a:cubicBezTo>
                  <a:pt x="3695" y="559"/>
                  <a:pt x="3676" y="588"/>
                  <a:pt x="3657" y="607"/>
                </a:cubicBezTo>
                <a:cubicBezTo>
                  <a:pt x="3677" y="609"/>
                  <a:pt x="3691" y="611"/>
                  <a:pt x="3702" y="611"/>
                </a:cubicBezTo>
                <a:cubicBezTo>
                  <a:pt x="3732" y="611"/>
                  <a:pt x="3728" y="596"/>
                  <a:pt x="3714" y="540"/>
                </a:cubicBezTo>
                <a:close/>
                <a:moveTo>
                  <a:pt x="4718" y="607"/>
                </a:moveTo>
                <a:cubicBezTo>
                  <a:pt x="4709" y="607"/>
                  <a:pt x="4702" y="616"/>
                  <a:pt x="4692" y="635"/>
                </a:cubicBezTo>
                <a:lnTo>
                  <a:pt x="4759" y="635"/>
                </a:lnTo>
                <a:cubicBezTo>
                  <a:pt x="4740" y="616"/>
                  <a:pt x="4728" y="607"/>
                  <a:pt x="4718" y="607"/>
                </a:cubicBezTo>
                <a:close/>
                <a:moveTo>
                  <a:pt x="4582" y="600"/>
                </a:moveTo>
                <a:cubicBezTo>
                  <a:pt x="4571" y="600"/>
                  <a:pt x="4559" y="611"/>
                  <a:pt x="4540" y="635"/>
                </a:cubicBezTo>
                <a:cubicBezTo>
                  <a:pt x="4550" y="635"/>
                  <a:pt x="4559" y="645"/>
                  <a:pt x="4569" y="645"/>
                </a:cubicBezTo>
                <a:cubicBezTo>
                  <a:pt x="4550" y="683"/>
                  <a:pt x="4521" y="692"/>
                  <a:pt x="4493" y="692"/>
                </a:cubicBezTo>
                <a:cubicBezTo>
                  <a:pt x="4502" y="673"/>
                  <a:pt x="4521" y="654"/>
                  <a:pt x="4531" y="635"/>
                </a:cubicBezTo>
                <a:cubicBezTo>
                  <a:pt x="4526" y="634"/>
                  <a:pt x="4521" y="633"/>
                  <a:pt x="4516" y="633"/>
                </a:cubicBezTo>
                <a:cubicBezTo>
                  <a:pt x="4483" y="633"/>
                  <a:pt x="4449" y="659"/>
                  <a:pt x="4407" y="692"/>
                </a:cubicBezTo>
                <a:lnTo>
                  <a:pt x="4483" y="692"/>
                </a:lnTo>
                <a:cubicBezTo>
                  <a:pt x="4470" y="733"/>
                  <a:pt x="4466" y="744"/>
                  <a:pt x="4482" y="744"/>
                </a:cubicBezTo>
                <a:cubicBezTo>
                  <a:pt x="4488" y="744"/>
                  <a:pt x="4498" y="742"/>
                  <a:pt x="4512" y="740"/>
                </a:cubicBezTo>
                <a:cubicBezTo>
                  <a:pt x="4521" y="749"/>
                  <a:pt x="4540" y="749"/>
                  <a:pt x="4550" y="749"/>
                </a:cubicBezTo>
                <a:cubicBezTo>
                  <a:pt x="4569" y="702"/>
                  <a:pt x="4607" y="692"/>
                  <a:pt x="4654" y="692"/>
                </a:cubicBezTo>
                <a:cubicBezTo>
                  <a:pt x="4664" y="673"/>
                  <a:pt x="4673" y="654"/>
                  <a:pt x="4683" y="635"/>
                </a:cubicBezTo>
                <a:lnTo>
                  <a:pt x="4616" y="635"/>
                </a:lnTo>
                <a:cubicBezTo>
                  <a:pt x="4602" y="611"/>
                  <a:pt x="4593" y="600"/>
                  <a:pt x="4582" y="600"/>
                </a:cubicBezTo>
                <a:close/>
                <a:moveTo>
                  <a:pt x="3189" y="575"/>
                </a:moveTo>
                <a:cubicBezTo>
                  <a:pt x="3210" y="575"/>
                  <a:pt x="3232" y="583"/>
                  <a:pt x="3258" y="597"/>
                </a:cubicBezTo>
                <a:cubicBezTo>
                  <a:pt x="3306" y="626"/>
                  <a:pt x="3362" y="645"/>
                  <a:pt x="3381" y="721"/>
                </a:cubicBezTo>
                <a:cubicBezTo>
                  <a:pt x="3326" y="765"/>
                  <a:pt x="3270" y="784"/>
                  <a:pt x="3213" y="784"/>
                </a:cubicBezTo>
                <a:cubicBezTo>
                  <a:pt x="3172" y="784"/>
                  <a:pt x="3130" y="774"/>
                  <a:pt x="3087" y="759"/>
                </a:cubicBezTo>
                <a:cubicBezTo>
                  <a:pt x="3125" y="721"/>
                  <a:pt x="3144" y="683"/>
                  <a:pt x="3097" y="635"/>
                </a:cubicBezTo>
                <a:cubicBezTo>
                  <a:pt x="3126" y="594"/>
                  <a:pt x="3155" y="575"/>
                  <a:pt x="3189" y="575"/>
                </a:cubicBezTo>
                <a:close/>
                <a:moveTo>
                  <a:pt x="5993" y="721"/>
                </a:moveTo>
                <a:cubicBezTo>
                  <a:pt x="5965" y="740"/>
                  <a:pt x="5936" y="759"/>
                  <a:pt x="5889" y="778"/>
                </a:cubicBezTo>
                <a:cubicBezTo>
                  <a:pt x="5919" y="786"/>
                  <a:pt x="5945" y="791"/>
                  <a:pt x="5971" y="791"/>
                </a:cubicBezTo>
                <a:cubicBezTo>
                  <a:pt x="6002" y="791"/>
                  <a:pt x="6033" y="784"/>
                  <a:pt x="6069" y="768"/>
                </a:cubicBezTo>
                <a:cubicBezTo>
                  <a:pt x="6041" y="749"/>
                  <a:pt x="6012" y="740"/>
                  <a:pt x="5993" y="721"/>
                </a:cubicBezTo>
                <a:close/>
                <a:moveTo>
                  <a:pt x="6345" y="759"/>
                </a:moveTo>
                <a:cubicBezTo>
                  <a:pt x="6365" y="772"/>
                  <a:pt x="6376" y="806"/>
                  <a:pt x="6398" y="806"/>
                </a:cubicBezTo>
                <a:cubicBezTo>
                  <a:pt x="6407" y="806"/>
                  <a:pt x="6417" y="800"/>
                  <a:pt x="6430" y="787"/>
                </a:cubicBezTo>
                <a:cubicBezTo>
                  <a:pt x="6402" y="778"/>
                  <a:pt x="6373" y="768"/>
                  <a:pt x="6345" y="759"/>
                </a:cubicBezTo>
                <a:close/>
                <a:moveTo>
                  <a:pt x="4759" y="635"/>
                </a:moveTo>
                <a:cubicBezTo>
                  <a:pt x="4749" y="654"/>
                  <a:pt x="4740" y="673"/>
                  <a:pt x="4730" y="683"/>
                </a:cubicBezTo>
                <a:cubicBezTo>
                  <a:pt x="4702" y="692"/>
                  <a:pt x="4683" y="692"/>
                  <a:pt x="4654" y="692"/>
                </a:cubicBezTo>
                <a:cubicBezTo>
                  <a:pt x="4635" y="730"/>
                  <a:pt x="4597" y="749"/>
                  <a:pt x="4559" y="749"/>
                </a:cubicBezTo>
                <a:cubicBezTo>
                  <a:pt x="4550" y="749"/>
                  <a:pt x="4550" y="749"/>
                  <a:pt x="4550" y="759"/>
                </a:cubicBezTo>
                <a:cubicBezTo>
                  <a:pt x="4550" y="759"/>
                  <a:pt x="4559" y="749"/>
                  <a:pt x="4559" y="749"/>
                </a:cubicBezTo>
                <a:lnTo>
                  <a:pt x="4559" y="749"/>
                </a:lnTo>
                <a:cubicBezTo>
                  <a:pt x="4559" y="768"/>
                  <a:pt x="4550" y="787"/>
                  <a:pt x="4550" y="816"/>
                </a:cubicBezTo>
                <a:cubicBezTo>
                  <a:pt x="4597" y="797"/>
                  <a:pt x="4626" y="787"/>
                  <a:pt x="4645" y="768"/>
                </a:cubicBezTo>
                <a:cubicBezTo>
                  <a:pt x="4683" y="749"/>
                  <a:pt x="4702" y="721"/>
                  <a:pt x="4730" y="702"/>
                </a:cubicBezTo>
                <a:cubicBezTo>
                  <a:pt x="4759" y="683"/>
                  <a:pt x="4787" y="673"/>
                  <a:pt x="4835" y="645"/>
                </a:cubicBezTo>
                <a:cubicBezTo>
                  <a:pt x="4797" y="645"/>
                  <a:pt x="4778" y="635"/>
                  <a:pt x="4759" y="635"/>
                </a:cubicBezTo>
                <a:close/>
                <a:moveTo>
                  <a:pt x="5129" y="787"/>
                </a:moveTo>
                <a:cubicBezTo>
                  <a:pt x="5101" y="797"/>
                  <a:pt x="5082" y="806"/>
                  <a:pt x="5063" y="816"/>
                </a:cubicBezTo>
                <a:cubicBezTo>
                  <a:pt x="5044" y="844"/>
                  <a:pt x="5053" y="882"/>
                  <a:pt x="5082" y="882"/>
                </a:cubicBezTo>
                <a:cubicBezTo>
                  <a:pt x="5089" y="884"/>
                  <a:pt x="5096" y="886"/>
                  <a:pt x="5103" y="886"/>
                </a:cubicBezTo>
                <a:cubicBezTo>
                  <a:pt x="5123" y="886"/>
                  <a:pt x="5141" y="875"/>
                  <a:pt x="5148" y="854"/>
                </a:cubicBezTo>
                <a:cubicBezTo>
                  <a:pt x="5148" y="835"/>
                  <a:pt x="5139" y="816"/>
                  <a:pt x="5129" y="787"/>
                </a:cubicBezTo>
                <a:close/>
                <a:moveTo>
                  <a:pt x="5570" y="918"/>
                </a:moveTo>
                <a:cubicBezTo>
                  <a:pt x="5547" y="918"/>
                  <a:pt x="5528" y="935"/>
                  <a:pt x="5528" y="958"/>
                </a:cubicBezTo>
                <a:cubicBezTo>
                  <a:pt x="5519" y="968"/>
                  <a:pt x="5538" y="987"/>
                  <a:pt x="5538" y="1006"/>
                </a:cubicBezTo>
                <a:cubicBezTo>
                  <a:pt x="5566" y="987"/>
                  <a:pt x="5585" y="977"/>
                  <a:pt x="5604" y="968"/>
                </a:cubicBezTo>
                <a:cubicBezTo>
                  <a:pt x="5604" y="968"/>
                  <a:pt x="5595" y="930"/>
                  <a:pt x="5585" y="920"/>
                </a:cubicBezTo>
                <a:cubicBezTo>
                  <a:pt x="5580" y="918"/>
                  <a:pt x="5575" y="918"/>
                  <a:pt x="5570" y="918"/>
                </a:cubicBezTo>
                <a:close/>
                <a:moveTo>
                  <a:pt x="6953" y="1006"/>
                </a:moveTo>
                <a:cubicBezTo>
                  <a:pt x="6953" y="1015"/>
                  <a:pt x="6953" y="1015"/>
                  <a:pt x="6953" y="1025"/>
                </a:cubicBezTo>
                <a:lnTo>
                  <a:pt x="6962" y="1025"/>
                </a:lnTo>
                <a:cubicBezTo>
                  <a:pt x="6972" y="1025"/>
                  <a:pt x="6972" y="1015"/>
                  <a:pt x="6972" y="1015"/>
                </a:cubicBezTo>
                <a:cubicBezTo>
                  <a:pt x="6972" y="1015"/>
                  <a:pt x="6962" y="1006"/>
                  <a:pt x="6953" y="1006"/>
                </a:cubicBezTo>
                <a:close/>
                <a:moveTo>
                  <a:pt x="2859" y="1063"/>
                </a:moveTo>
                <a:lnTo>
                  <a:pt x="2859" y="1063"/>
                </a:lnTo>
                <a:cubicBezTo>
                  <a:pt x="2850" y="1082"/>
                  <a:pt x="2831" y="1091"/>
                  <a:pt x="2821" y="1110"/>
                </a:cubicBezTo>
                <a:cubicBezTo>
                  <a:pt x="2825" y="1111"/>
                  <a:pt x="2828" y="1112"/>
                  <a:pt x="2832" y="1112"/>
                </a:cubicBezTo>
                <a:cubicBezTo>
                  <a:pt x="2852" y="1112"/>
                  <a:pt x="2859" y="1087"/>
                  <a:pt x="2859" y="1063"/>
                </a:cubicBezTo>
                <a:close/>
                <a:moveTo>
                  <a:pt x="2916" y="1148"/>
                </a:moveTo>
                <a:cubicBezTo>
                  <a:pt x="2907" y="1148"/>
                  <a:pt x="2907" y="1158"/>
                  <a:pt x="2907" y="1158"/>
                </a:cubicBezTo>
                <a:cubicBezTo>
                  <a:pt x="2897" y="1167"/>
                  <a:pt x="2897" y="1167"/>
                  <a:pt x="2888" y="1177"/>
                </a:cubicBezTo>
                <a:lnTo>
                  <a:pt x="2916" y="1177"/>
                </a:lnTo>
                <a:cubicBezTo>
                  <a:pt x="2916" y="1177"/>
                  <a:pt x="2916" y="1158"/>
                  <a:pt x="2916" y="1148"/>
                </a:cubicBezTo>
                <a:close/>
                <a:moveTo>
                  <a:pt x="4189" y="1167"/>
                </a:moveTo>
                <a:cubicBezTo>
                  <a:pt x="4179" y="1167"/>
                  <a:pt x="4179" y="1177"/>
                  <a:pt x="4179" y="1186"/>
                </a:cubicBezTo>
                <a:cubicBezTo>
                  <a:pt x="4179" y="1177"/>
                  <a:pt x="4189" y="1177"/>
                  <a:pt x="4189" y="1177"/>
                </a:cubicBezTo>
                <a:cubicBezTo>
                  <a:pt x="4189" y="1177"/>
                  <a:pt x="4189" y="1167"/>
                  <a:pt x="4189" y="1167"/>
                </a:cubicBezTo>
                <a:close/>
                <a:moveTo>
                  <a:pt x="4179" y="1186"/>
                </a:moveTo>
                <a:cubicBezTo>
                  <a:pt x="4170" y="1186"/>
                  <a:pt x="4170" y="1186"/>
                  <a:pt x="4170" y="1196"/>
                </a:cubicBezTo>
                <a:cubicBezTo>
                  <a:pt x="4170" y="1196"/>
                  <a:pt x="4170" y="1186"/>
                  <a:pt x="4179" y="1186"/>
                </a:cubicBezTo>
                <a:close/>
                <a:moveTo>
                  <a:pt x="2812" y="1110"/>
                </a:moveTo>
                <a:lnTo>
                  <a:pt x="2812" y="1110"/>
                </a:lnTo>
                <a:cubicBezTo>
                  <a:pt x="2745" y="1120"/>
                  <a:pt x="2698" y="1158"/>
                  <a:pt x="2660" y="1205"/>
                </a:cubicBezTo>
                <a:cubicBezTo>
                  <a:pt x="2665" y="1206"/>
                  <a:pt x="2671" y="1206"/>
                  <a:pt x="2676" y="1206"/>
                </a:cubicBezTo>
                <a:cubicBezTo>
                  <a:pt x="2734" y="1206"/>
                  <a:pt x="2777" y="1162"/>
                  <a:pt x="2812" y="1110"/>
                </a:cubicBezTo>
                <a:close/>
                <a:moveTo>
                  <a:pt x="2650" y="1205"/>
                </a:moveTo>
                <a:lnTo>
                  <a:pt x="2650" y="1205"/>
                </a:lnTo>
                <a:cubicBezTo>
                  <a:pt x="2650" y="1205"/>
                  <a:pt x="2650" y="1215"/>
                  <a:pt x="2641" y="1215"/>
                </a:cubicBezTo>
                <a:cubicBezTo>
                  <a:pt x="2650" y="1215"/>
                  <a:pt x="2650" y="1215"/>
                  <a:pt x="2650" y="1205"/>
                </a:cubicBezTo>
                <a:close/>
                <a:moveTo>
                  <a:pt x="2870" y="1184"/>
                </a:moveTo>
                <a:cubicBezTo>
                  <a:pt x="2846" y="1184"/>
                  <a:pt x="2838" y="1201"/>
                  <a:pt x="2831" y="1224"/>
                </a:cubicBezTo>
                <a:cubicBezTo>
                  <a:pt x="2859" y="1224"/>
                  <a:pt x="2878" y="1205"/>
                  <a:pt x="2888" y="1186"/>
                </a:cubicBezTo>
                <a:cubicBezTo>
                  <a:pt x="2881" y="1184"/>
                  <a:pt x="2875" y="1184"/>
                  <a:pt x="2870" y="1184"/>
                </a:cubicBezTo>
                <a:close/>
                <a:moveTo>
                  <a:pt x="4616" y="1196"/>
                </a:moveTo>
                <a:cubicBezTo>
                  <a:pt x="4607" y="1205"/>
                  <a:pt x="4597" y="1205"/>
                  <a:pt x="4588" y="1215"/>
                </a:cubicBezTo>
                <a:cubicBezTo>
                  <a:pt x="4588" y="1215"/>
                  <a:pt x="4588" y="1224"/>
                  <a:pt x="4597" y="1224"/>
                </a:cubicBezTo>
                <a:cubicBezTo>
                  <a:pt x="4597" y="1224"/>
                  <a:pt x="4607" y="1215"/>
                  <a:pt x="4616" y="1215"/>
                </a:cubicBezTo>
                <a:lnTo>
                  <a:pt x="4616" y="1196"/>
                </a:lnTo>
                <a:close/>
                <a:moveTo>
                  <a:pt x="2641" y="1215"/>
                </a:moveTo>
                <a:cubicBezTo>
                  <a:pt x="2641" y="1215"/>
                  <a:pt x="2631" y="1215"/>
                  <a:pt x="2631" y="1224"/>
                </a:cubicBezTo>
                <a:cubicBezTo>
                  <a:pt x="2631" y="1224"/>
                  <a:pt x="2631" y="1224"/>
                  <a:pt x="2631" y="1234"/>
                </a:cubicBezTo>
                <a:cubicBezTo>
                  <a:pt x="2631" y="1224"/>
                  <a:pt x="2641" y="1215"/>
                  <a:pt x="2641" y="1215"/>
                </a:cubicBezTo>
                <a:close/>
                <a:moveTo>
                  <a:pt x="4132" y="1192"/>
                </a:moveTo>
                <a:cubicBezTo>
                  <a:pt x="4104" y="1192"/>
                  <a:pt x="4087" y="1206"/>
                  <a:pt x="4065" y="1243"/>
                </a:cubicBezTo>
                <a:cubicBezTo>
                  <a:pt x="4103" y="1243"/>
                  <a:pt x="4132" y="1215"/>
                  <a:pt x="4160" y="1196"/>
                </a:cubicBezTo>
                <a:cubicBezTo>
                  <a:pt x="4150" y="1193"/>
                  <a:pt x="4140" y="1192"/>
                  <a:pt x="4132" y="1192"/>
                </a:cubicBezTo>
                <a:close/>
                <a:moveTo>
                  <a:pt x="6893" y="776"/>
                </a:moveTo>
                <a:cubicBezTo>
                  <a:pt x="6900" y="776"/>
                  <a:pt x="6907" y="776"/>
                  <a:pt x="6915" y="778"/>
                </a:cubicBezTo>
                <a:cubicBezTo>
                  <a:pt x="7133" y="816"/>
                  <a:pt x="7295" y="930"/>
                  <a:pt x="7352" y="1158"/>
                </a:cubicBezTo>
                <a:cubicBezTo>
                  <a:pt x="7361" y="1177"/>
                  <a:pt x="7352" y="1196"/>
                  <a:pt x="7361" y="1224"/>
                </a:cubicBezTo>
                <a:cubicBezTo>
                  <a:pt x="7313" y="1238"/>
                  <a:pt x="7268" y="1245"/>
                  <a:pt x="7225" y="1245"/>
                </a:cubicBezTo>
                <a:cubicBezTo>
                  <a:pt x="7148" y="1245"/>
                  <a:pt x="7080" y="1222"/>
                  <a:pt x="7019" y="1167"/>
                </a:cubicBezTo>
                <a:cubicBezTo>
                  <a:pt x="6962" y="1120"/>
                  <a:pt x="6886" y="1082"/>
                  <a:pt x="6877" y="996"/>
                </a:cubicBezTo>
                <a:cubicBezTo>
                  <a:pt x="6877" y="987"/>
                  <a:pt x="6848" y="987"/>
                  <a:pt x="6848" y="977"/>
                </a:cubicBezTo>
                <a:cubicBezTo>
                  <a:pt x="6820" y="958"/>
                  <a:pt x="6791" y="930"/>
                  <a:pt x="6763" y="901"/>
                </a:cubicBezTo>
                <a:cubicBezTo>
                  <a:pt x="6763" y="892"/>
                  <a:pt x="6763" y="854"/>
                  <a:pt x="6772" y="844"/>
                </a:cubicBezTo>
                <a:cubicBezTo>
                  <a:pt x="6805" y="803"/>
                  <a:pt x="6846" y="776"/>
                  <a:pt x="6893" y="776"/>
                </a:cubicBezTo>
                <a:close/>
                <a:moveTo>
                  <a:pt x="2821" y="987"/>
                </a:moveTo>
                <a:cubicBezTo>
                  <a:pt x="2764" y="987"/>
                  <a:pt x="2726" y="1006"/>
                  <a:pt x="2698" y="1044"/>
                </a:cubicBezTo>
                <a:cubicBezTo>
                  <a:pt x="2555" y="1101"/>
                  <a:pt x="2508" y="1129"/>
                  <a:pt x="2403" y="1253"/>
                </a:cubicBezTo>
                <a:cubicBezTo>
                  <a:pt x="2517" y="1196"/>
                  <a:pt x="2612" y="1139"/>
                  <a:pt x="2698" y="1063"/>
                </a:cubicBezTo>
                <a:cubicBezTo>
                  <a:pt x="2745" y="1053"/>
                  <a:pt x="2783" y="1034"/>
                  <a:pt x="2821" y="987"/>
                </a:cubicBezTo>
                <a:close/>
                <a:moveTo>
                  <a:pt x="2831" y="1224"/>
                </a:moveTo>
                <a:cubicBezTo>
                  <a:pt x="2802" y="1224"/>
                  <a:pt x="2793" y="1224"/>
                  <a:pt x="2802" y="1253"/>
                </a:cubicBezTo>
                <a:cubicBezTo>
                  <a:pt x="2812" y="1243"/>
                  <a:pt x="2821" y="1234"/>
                  <a:pt x="2831" y="1224"/>
                </a:cubicBezTo>
                <a:close/>
                <a:moveTo>
                  <a:pt x="2907" y="1253"/>
                </a:moveTo>
                <a:lnTo>
                  <a:pt x="2897" y="1262"/>
                </a:lnTo>
                <a:lnTo>
                  <a:pt x="2907" y="1262"/>
                </a:lnTo>
                <a:lnTo>
                  <a:pt x="2907" y="1253"/>
                </a:lnTo>
                <a:close/>
                <a:moveTo>
                  <a:pt x="6725" y="1167"/>
                </a:moveTo>
                <a:lnTo>
                  <a:pt x="6725" y="1167"/>
                </a:lnTo>
                <a:cubicBezTo>
                  <a:pt x="6639" y="1196"/>
                  <a:pt x="6639" y="1196"/>
                  <a:pt x="6601" y="1291"/>
                </a:cubicBezTo>
                <a:cubicBezTo>
                  <a:pt x="6649" y="1243"/>
                  <a:pt x="6687" y="1205"/>
                  <a:pt x="6725" y="1167"/>
                </a:cubicBezTo>
                <a:close/>
                <a:moveTo>
                  <a:pt x="4056" y="1243"/>
                </a:moveTo>
                <a:cubicBezTo>
                  <a:pt x="3999" y="1243"/>
                  <a:pt x="3970" y="1281"/>
                  <a:pt x="3951" y="1329"/>
                </a:cubicBezTo>
                <a:cubicBezTo>
                  <a:pt x="3999" y="1319"/>
                  <a:pt x="4037" y="1291"/>
                  <a:pt x="4056" y="1243"/>
                </a:cubicBezTo>
                <a:close/>
                <a:moveTo>
                  <a:pt x="3942" y="1329"/>
                </a:moveTo>
                <a:cubicBezTo>
                  <a:pt x="3942" y="1329"/>
                  <a:pt x="3942" y="1329"/>
                  <a:pt x="3942" y="1338"/>
                </a:cubicBezTo>
                <a:cubicBezTo>
                  <a:pt x="3942" y="1338"/>
                  <a:pt x="3942" y="1338"/>
                  <a:pt x="3951" y="1329"/>
                </a:cubicBezTo>
                <a:close/>
                <a:moveTo>
                  <a:pt x="6801" y="1272"/>
                </a:moveTo>
                <a:lnTo>
                  <a:pt x="6801" y="1272"/>
                </a:lnTo>
                <a:cubicBezTo>
                  <a:pt x="6772" y="1281"/>
                  <a:pt x="6753" y="1291"/>
                  <a:pt x="6734" y="1310"/>
                </a:cubicBezTo>
                <a:cubicBezTo>
                  <a:pt x="6727" y="1324"/>
                  <a:pt x="6720" y="1344"/>
                  <a:pt x="6734" y="1344"/>
                </a:cubicBezTo>
                <a:cubicBezTo>
                  <a:pt x="6738" y="1344"/>
                  <a:pt x="6745" y="1342"/>
                  <a:pt x="6753" y="1338"/>
                </a:cubicBezTo>
                <a:cubicBezTo>
                  <a:pt x="6782" y="1338"/>
                  <a:pt x="6810" y="1319"/>
                  <a:pt x="6801" y="1272"/>
                </a:cubicBezTo>
                <a:close/>
                <a:moveTo>
                  <a:pt x="6725" y="1234"/>
                </a:moveTo>
                <a:cubicBezTo>
                  <a:pt x="6706" y="1262"/>
                  <a:pt x="6677" y="1291"/>
                  <a:pt x="6630" y="1348"/>
                </a:cubicBezTo>
                <a:cubicBezTo>
                  <a:pt x="6677" y="1329"/>
                  <a:pt x="6706" y="1319"/>
                  <a:pt x="6725" y="1310"/>
                </a:cubicBezTo>
                <a:cubicBezTo>
                  <a:pt x="6734" y="1291"/>
                  <a:pt x="6744" y="1272"/>
                  <a:pt x="6744" y="1243"/>
                </a:cubicBezTo>
                <a:cubicBezTo>
                  <a:pt x="6744" y="1243"/>
                  <a:pt x="6734" y="1243"/>
                  <a:pt x="6725" y="1234"/>
                </a:cubicBezTo>
                <a:close/>
                <a:moveTo>
                  <a:pt x="6915" y="1338"/>
                </a:moveTo>
                <a:cubicBezTo>
                  <a:pt x="6915" y="1338"/>
                  <a:pt x="6905" y="1347"/>
                  <a:pt x="6905" y="1357"/>
                </a:cubicBezTo>
                <a:lnTo>
                  <a:pt x="6905" y="1357"/>
                </a:lnTo>
                <a:cubicBezTo>
                  <a:pt x="6905" y="1348"/>
                  <a:pt x="6915" y="1348"/>
                  <a:pt x="6915" y="1348"/>
                </a:cubicBezTo>
                <a:cubicBezTo>
                  <a:pt x="6915" y="1348"/>
                  <a:pt x="6915" y="1338"/>
                  <a:pt x="6915" y="1338"/>
                </a:cubicBezTo>
                <a:close/>
                <a:moveTo>
                  <a:pt x="3942" y="1338"/>
                </a:moveTo>
                <a:cubicBezTo>
                  <a:pt x="3923" y="1338"/>
                  <a:pt x="3904" y="1348"/>
                  <a:pt x="3885" y="1357"/>
                </a:cubicBezTo>
                <a:cubicBezTo>
                  <a:pt x="3893" y="1360"/>
                  <a:pt x="3899" y="1361"/>
                  <a:pt x="3906" y="1361"/>
                </a:cubicBezTo>
                <a:cubicBezTo>
                  <a:pt x="3923" y="1361"/>
                  <a:pt x="3935" y="1352"/>
                  <a:pt x="3942" y="1338"/>
                </a:cubicBezTo>
                <a:close/>
                <a:moveTo>
                  <a:pt x="4132" y="1291"/>
                </a:moveTo>
                <a:lnTo>
                  <a:pt x="4132" y="1291"/>
                </a:lnTo>
                <a:cubicBezTo>
                  <a:pt x="4065" y="1319"/>
                  <a:pt x="4027" y="1357"/>
                  <a:pt x="3989" y="1414"/>
                </a:cubicBezTo>
                <a:cubicBezTo>
                  <a:pt x="4065" y="1395"/>
                  <a:pt x="4094" y="1357"/>
                  <a:pt x="4132" y="1291"/>
                </a:cubicBezTo>
                <a:close/>
                <a:moveTo>
                  <a:pt x="7504" y="1357"/>
                </a:moveTo>
                <a:cubicBezTo>
                  <a:pt x="7485" y="1376"/>
                  <a:pt x="7466" y="1386"/>
                  <a:pt x="7447" y="1405"/>
                </a:cubicBezTo>
                <a:cubicBezTo>
                  <a:pt x="7456" y="1414"/>
                  <a:pt x="7456" y="1414"/>
                  <a:pt x="7466" y="1424"/>
                </a:cubicBezTo>
                <a:cubicBezTo>
                  <a:pt x="7485" y="1405"/>
                  <a:pt x="7504" y="1386"/>
                  <a:pt x="7523" y="1376"/>
                </a:cubicBezTo>
                <a:cubicBezTo>
                  <a:pt x="7513" y="1367"/>
                  <a:pt x="7504" y="1357"/>
                  <a:pt x="7504" y="1357"/>
                </a:cubicBezTo>
                <a:close/>
                <a:moveTo>
                  <a:pt x="4726" y="1048"/>
                </a:moveTo>
                <a:cubicBezTo>
                  <a:pt x="4817" y="1048"/>
                  <a:pt x="4914" y="1084"/>
                  <a:pt x="4949" y="1148"/>
                </a:cubicBezTo>
                <a:cubicBezTo>
                  <a:pt x="4949" y="1158"/>
                  <a:pt x="4958" y="1177"/>
                  <a:pt x="4958" y="1186"/>
                </a:cubicBezTo>
                <a:cubicBezTo>
                  <a:pt x="5025" y="1329"/>
                  <a:pt x="4987" y="1424"/>
                  <a:pt x="4787" y="1433"/>
                </a:cubicBezTo>
                <a:cubicBezTo>
                  <a:pt x="4779" y="1434"/>
                  <a:pt x="4772" y="1434"/>
                  <a:pt x="4764" y="1434"/>
                </a:cubicBezTo>
                <a:cubicBezTo>
                  <a:pt x="4652" y="1434"/>
                  <a:pt x="4564" y="1369"/>
                  <a:pt x="4493" y="1272"/>
                </a:cubicBezTo>
                <a:cubicBezTo>
                  <a:pt x="4521" y="1243"/>
                  <a:pt x="4540" y="1224"/>
                  <a:pt x="4559" y="1196"/>
                </a:cubicBezTo>
                <a:cubicBezTo>
                  <a:pt x="4578" y="1167"/>
                  <a:pt x="4578" y="1148"/>
                  <a:pt x="4559" y="1120"/>
                </a:cubicBezTo>
                <a:cubicBezTo>
                  <a:pt x="4550" y="1129"/>
                  <a:pt x="4540" y="1129"/>
                  <a:pt x="4540" y="1139"/>
                </a:cubicBezTo>
                <a:cubicBezTo>
                  <a:pt x="4535" y="1121"/>
                  <a:pt x="4536" y="1118"/>
                  <a:pt x="4542" y="1118"/>
                </a:cubicBezTo>
                <a:cubicBezTo>
                  <a:pt x="4546" y="1118"/>
                  <a:pt x="4552" y="1120"/>
                  <a:pt x="4559" y="1120"/>
                </a:cubicBezTo>
                <a:cubicBezTo>
                  <a:pt x="4569" y="1110"/>
                  <a:pt x="4569" y="1101"/>
                  <a:pt x="4578" y="1091"/>
                </a:cubicBezTo>
                <a:cubicBezTo>
                  <a:pt x="4615" y="1062"/>
                  <a:pt x="4669" y="1048"/>
                  <a:pt x="4726" y="1048"/>
                </a:cubicBezTo>
                <a:close/>
                <a:moveTo>
                  <a:pt x="7585" y="1384"/>
                </a:moveTo>
                <a:cubicBezTo>
                  <a:pt x="7560" y="1384"/>
                  <a:pt x="7558" y="1408"/>
                  <a:pt x="7542" y="1433"/>
                </a:cubicBezTo>
                <a:cubicBezTo>
                  <a:pt x="7542" y="1433"/>
                  <a:pt x="7542" y="1443"/>
                  <a:pt x="7551" y="1443"/>
                </a:cubicBezTo>
                <a:cubicBezTo>
                  <a:pt x="7551" y="1447"/>
                  <a:pt x="7554" y="1450"/>
                  <a:pt x="7556" y="1450"/>
                </a:cubicBezTo>
                <a:cubicBezTo>
                  <a:pt x="7558" y="1450"/>
                  <a:pt x="7561" y="1447"/>
                  <a:pt x="7561" y="1443"/>
                </a:cubicBezTo>
                <a:cubicBezTo>
                  <a:pt x="7580" y="1433"/>
                  <a:pt x="7608" y="1414"/>
                  <a:pt x="7599" y="1386"/>
                </a:cubicBezTo>
                <a:cubicBezTo>
                  <a:pt x="7594" y="1384"/>
                  <a:pt x="7589" y="1384"/>
                  <a:pt x="7585" y="1384"/>
                </a:cubicBezTo>
                <a:close/>
                <a:moveTo>
                  <a:pt x="4179" y="1367"/>
                </a:moveTo>
                <a:cubicBezTo>
                  <a:pt x="4160" y="1376"/>
                  <a:pt x="4141" y="1386"/>
                  <a:pt x="4132" y="1405"/>
                </a:cubicBezTo>
                <a:cubicBezTo>
                  <a:pt x="4113" y="1424"/>
                  <a:pt x="4084" y="1433"/>
                  <a:pt x="4094" y="1481"/>
                </a:cubicBezTo>
                <a:cubicBezTo>
                  <a:pt x="4132" y="1443"/>
                  <a:pt x="4170" y="1414"/>
                  <a:pt x="4198" y="1386"/>
                </a:cubicBezTo>
                <a:cubicBezTo>
                  <a:pt x="4189" y="1376"/>
                  <a:pt x="4189" y="1367"/>
                  <a:pt x="4179" y="1367"/>
                </a:cubicBezTo>
                <a:close/>
                <a:moveTo>
                  <a:pt x="7732" y="1414"/>
                </a:moveTo>
                <a:cubicBezTo>
                  <a:pt x="7703" y="1433"/>
                  <a:pt x="7684" y="1433"/>
                  <a:pt x="7675" y="1443"/>
                </a:cubicBezTo>
                <a:cubicBezTo>
                  <a:pt x="7675" y="1452"/>
                  <a:pt x="7684" y="1471"/>
                  <a:pt x="7684" y="1481"/>
                </a:cubicBezTo>
                <a:cubicBezTo>
                  <a:pt x="7694" y="1481"/>
                  <a:pt x="7703" y="1471"/>
                  <a:pt x="7703" y="1471"/>
                </a:cubicBezTo>
                <a:cubicBezTo>
                  <a:pt x="7713" y="1462"/>
                  <a:pt x="7713" y="1443"/>
                  <a:pt x="7732" y="1414"/>
                </a:cubicBezTo>
                <a:close/>
                <a:moveTo>
                  <a:pt x="4208" y="1490"/>
                </a:moveTo>
                <a:cubicBezTo>
                  <a:pt x="4198" y="1499"/>
                  <a:pt x="4189" y="1499"/>
                  <a:pt x="4179" y="1499"/>
                </a:cubicBezTo>
                <a:cubicBezTo>
                  <a:pt x="4189" y="1509"/>
                  <a:pt x="4198" y="1509"/>
                  <a:pt x="4208" y="1509"/>
                </a:cubicBezTo>
                <a:cubicBezTo>
                  <a:pt x="4208" y="1509"/>
                  <a:pt x="4208" y="1499"/>
                  <a:pt x="4217" y="1490"/>
                </a:cubicBezTo>
                <a:close/>
                <a:moveTo>
                  <a:pt x="7836" y="1462"/>
                </a:moveTo>
                <a:cubicBezTo>
                  <a:pt x="7827" y="1462"/>
                  <a:pt x="7808" y="1471"/>
                  <a:pt x="7798" y="1481"/>
                </a:cubicBezTo>
                <a:cubicBezTo>
                  <a:pt x="7789" y="1490"/>
                  <a:pt x="7798" y="1499"/>
                  <a:pt x="7798" y="1509"/>
                </a:cubicBezTo>
                <a:lnTo>
                  <a:pt x="7808" y="1509"/>
                </a:lnTo>
                <a:cubicBezTo>
                  <a:pt x="7827" y="1499"/>
                  <a:pt x="7836" y="1490"/>
                  <a:pt x="7855" y="1471"/>
                </a:cubicBezTo>
                <a:cubicBezTo>
                  <a:pt x="7846" y="1471"/>
                  <a:pt x="7846" y="1462"/>
                  <a:pt x="7836" y="1462"/>
                </a:cubicBezTo>
                <a:close/>
                <a:moveTo>
                  <a:pt x="4179" y="1509"/>
                </a:moveTo>
                <a:cubicBezTo>
                  <a:pt x="4170" y="1518"/>
                  <a:pt x="4170" y="1518"/>
                  <a:pt x="4170" y="1518"/>
                </a:cubicBezTo>
                <a:cubicBezTo>
                  <a:pt x="4170" y="1518"/>
                  <a:pt x="4170" y="1528"/>
                  <a:pt x="4170" y="1528"/>
                </a:cubicBezTo>
                <a:cubicBezTo>
                  <a:pt x="4170" y="1528"/>
                  <a:pt x="4170" y="1519"/>
                  <a:pt x="4179" y="1509"/>
                </a:cubicBezTo>
                <a:close/>
                <a:moveTo>
                  <a:pt x="4786" y="953"/>
                </a:moveTo>
                <a:cubicBezTo>
                  <a:pt x="4641" y="953"/>
                  <a:pt x="4536" y="1032"/>
                  <a:pt x="4445" y="1148"/>
                </a:cubicBezTo>
                <a:cubicBezTo>
                  <a:pt x="4398" y="1205"/>
                  <a:pt x="4398" y="1281"/>
                  <a:pt x="4445" y="1348"/>
                </a:cubicBezTo>
                <a:cubicBezTo>
                  <a:pt x="4493" y="1395"/>
                  <a:pt x="4550" y="1443"/>
                  <a:pt x="4597" y="1490"/>
                </a:cubicBezTo>
                <a:cubicBezTo>
                  <a:pt x="4656" y="1517"/>
                  <a:pt x="4715" y="1528"/>
                  <a:pt x="4774" y="1528"/>
                </a:cubicBezTo>
                <a:cubicBezTo>
                  <a:pt x="4819" y="1528"/>
                  <a:pt x="4865" y="1521"/>
                  <a:pt x="4911" y="1509"/>
                </a:cubicBezTo>
                <a:cubicBezTo>
                  <a:pt x="5025" y="1471"/>
                  <a:pt x="5091" y="1376"/>
                  <a:pt x="5091" y="1272"/>
                </a:cubicBezTo>
                <a:cubicBezTo>
                  <a:pt x="5082" y="1129"/>
                  <a:pt x="4987" y="987"/>
                  <a:pt x="4882" y="958"/>
                </a:cubicBezTo>
                <a:lnTo>
                  <a:pt x="4854" y="958"/>
                </a:lnTo>
                <a:cubicBezTo>
                  <a:pt x="4830" y="954"/>
                  <a:pt x="4808" y="953"/>
                  <a:pt x="4786" y="953"/>
                </a:cubicBezTo>
                <a:close/>
                <a:moveTo>
                  <a:pt x="8045" y="1547"/>
                </a:moveTo>
                <a:cubicBezTo>
                  <a:pt x="8045" y="1556"/>
                  <a:pt x="8045" y="1566"/>
                  <a:pt x="8045" y="1566"/>
                </a:cubicBezTo>
                <a:lnTo>
                  <a:pt x="8055" y="1556"/>
                </a:lnTo>
                <a:cubicBezTo>
                  <a:pt x="8055" y="1556"/>
                  <a:pt x="8055" y="1547"/>
                  <a:pt x="8055" y="1547"/>
                </a:cubicBezTo>
                <a:close/>
                <a:moveTo>
                  <a:pt x="1895" y="1568"/>
                </a:moveTo>
                <a:cubicBezTo>
                  <a:pt x="1893" y="1568"/>
                  <a:pt x="1890" y="1571"/>
                  <a:pt x="1890" y="1575"/>
                </a:cubicBezTo>
                <a:lnTo>
                  <a:pt x="1900" y="1575"/>
                </a:lnTo>
                <a:cubicBezTo>
                  <a:pt x="1900" y="1571"/>
                  <a:pt x="1897" y="1568"/>
                  <a:pt x="1895" y="1568"/>
                </a:cubicBezTo>
                <a:close/>
                <a:moveTo>
                  <a:pt x="1909" y="1556"/>
                </a:moveTo>
                <a:cubicBezTo>
                  <a:pt x="1909" y="1566"/>
                  <a:pt x="1900" y="1566"/>
                  <a:pt x="1900" y="1575"/>
                </a:cubicBezTo>
                <a:lnTo>
                  <a:pt x="1919" y="1575"/>
                </a:lnTo>
                <a:cubicBezTo>
                  <a:pt x="1919" y="1566"/>
                  <a:pt x="1919" y="1566"/>
                  <a:pt x="1909" y="1556"/>
                </a:cubicBezTo>
                <a:close/>
                <a:moveTo>
                  <a:pt x="6221" y="1414"/>
                </a:moveTo>
                <a:cubicBezTo>
                  <a:pt x="6259" y="1452"/>
                  <a:pt x="6307" y="1490"/>
                  <a:pt x="6316" y="1566"/>
                </a:cubicBezTo>
                <a:cubicBezTo>
                  <a:pt x="6283" y="1580"/>
                  <a:pt x="6250" y="1587"/>
                  <a:pt x="6217" y="1587"/>
                </a:cubicBezTo>
                <a:cubicBezTo>
                  <a:pt x="6183" y="1587"/>
                  <a:pt x="6150" y="1580"/>
                  <a:pt x="6117" y="1566"/>
                </a:cubicBezTo>
                <a:cubicBezTo>
                  <a:pt x="6088" y="1556"/>
                  <a:pt x="6079" y="1509"/>
                  <a:pt x="6098" y="1481"/>
                </a:cubicBezTo>
                <a:cubicBezTo>
                  <a:pt x="6126" y="1443"/>
                  <a:pt x="6164" y="1414"/>
                  <a:pt x="6221" y="1414"/>
                </a:cubicBezTo>
                <a:close/>
                <a:moveTo>
                  <a:pt x="6258" y="1334"/>
                </a:moveTo>
                <a:cubicBezTo>
                  <a:pt x="6218" y="1334"/>
                  <a:pt x="6179" y="1354"/>
                  <a:pt x="6136" y="1367"/>
                </a:cubicBezTo>
                <a:cubicBezTo>
                  <a:pt x="6107" y="1386"/>
                  <a:pt x="6079" y="1395"/>
                  <a:pt x="6050" y="1414"/>
                </a:cubicBezTo>
                <a:cubicBezTo>
                  <a:pt x="6003" y="1452"/>
                  <a:pt x="5984" y="1499"/>
                  <a:pt x="5993" y="1556"/>
                </a:cubicBezTo>
                <a:cubicBezTo>
                  <a:pt x="6003" y="1623"/>
                  <a:pt x="6050" y="1661"/>
                  <a:pt x="6107" y="1680"/>
                </a:cubicBezTo>
                <a:cubicBezTo>
                  <a:pt x="6147" y="1688"/>
                  <a:pt x="6185" y="1692"/>
                  <a:pt x="6221" y="1692"/>
                </a:cubicBezTo>
                <a:cubicBezTo>
                  <a:pt x="6273" y="1692"/>
                  <a:pt x="6323" y="1683"/>
                  <a:pt x="6373" y="1661"/>
                </a:cubicBezTo>
                <a:cubicBezTo>
                  <a:pt x="6402" y="1651"/>
                  <a:pt x="6421" y="1632"/>
                  <a:pt x="6430" y="1623"/>
                </a:cubicBezTo>
                <a:cubicBezTo>
                  <a:pt x="6440" y="1604"/>
                  <a:pt x="6440" y="1594"/>
                  <a:pt x="6440" y="1575"/>
                </a:cubicBezTo>
                <a:cubicBezTo>
                  <a:pt x="6440" y="1490"/>
                  <a:pt x="6392" y="1414"/>
                  <a:pt x="6326" y="1357"/>
                </a:cubicBezTo>
                <a:cubicBezTo>
                  <a:pt x="6302" y="1340"/>
                  <a:pt x="6280" y="1334"/>
                  <a:pt x="6258" y="1334"/>
                </a:cubicBezTo>
                <a:close/>
                <a:moveTo>
                  <a:pt x="1558" y="1680"/>
                </a:moveTo>
                <a:cubicBezTo>
                  <a:pt x="1558" y="1689"/>
                  <a:pt x="1548" y="1708"/>
                  <a:pt x="1548" y="1718"/>
                </a:cubicBezTo>
                <a:cubicBezTo>
                  <a:pt x="1558" y="1708"/>
                  <a:pt x="1558" y="1689"/>
                  <a:pt x="1558" y="1680"/>
                </a:cubicBezTo>
                <a:close/>
                <a:moveTo>
                  <a:pt x="8700" y="1537"/>
                </a:moveTo>
                <a:cubicBezTo>
                  <a:pt x="8795" y="1556"/>
                  <a:pt x="8862" y="1594"/>
                  <a:pt x="8890" y="1680"/>
                </a:cubicBezTo>
                <a:cubicBezTo>
                  <a:pt x="8909" y="1727"/>
                  <a:pt x="8900" y="1765"/>
                  <a:pt x="8852" y="1794"/>
                </a:cubicBezTo>
                <a:cubicBezTo>
                  <a:pt x="8825" y="1811"/>
                  <a:pt x="8798" y="1819"/>
                  <a:pt x="8770" y="1819"/>
                </a:cubicBezTo>
                <a:cubicBezTo>
                  <a:pt x="8719" y="1819"/>
                  <a:pt x="8663" y="1792"/>
                  <a:pt x="8596" y="1737"/>
                </a:cubicBezTo>
                <a:lnTo>
                  <a:pt x="8643" y="1737"/>
                </a:lnTo>
                <a:cubicBezTo>
                  <a:pt x="8681" y="1727"/>
                  <a:pt x="8691" y="1718"/>
                  <a:pt x="8691" y="1689"/>
                </a:cubicBezTo>
                <a:cubicBezTo>
                  <a:pt x="8681" y="1661"/>
                  <a:pt x="8624" y="1651"/>
                  <a:pt x="8643" y="1613"/>
                </a:cubicBezTo>
                <a:cubicBezTo>
                  <a:pt x="8653" y="1585"/>
                  <a:pt x="8681" y="1566"/>
                  <a:pt x="8700" y="1537"/>
                </a:cubicBezTo>
                <a:close/>
                <a:moveTo>
                  <a:pt x="1909" y="1737"/>
                </a:moveTo>
                <a:cubicBezTo>
                  <a:pt x="1833" y="1765"/>
                  <a:pt x="1786" y="1832"/>
                  <a:pt x="1748" y="1898"/>
                </a:cubicBezTo>
                <a:cubicBezTo>
                  <a:pt x="1824" y="1870"/>
                  <a:pt x="1871" y="1803"/>
                  <a:pt x="1909" y="1737"/>
                </a:cubicBezTo>
                <a:close/>
                <a:moveTo>
                  <a:pt x="1890" y="1575"/>
                </a:moveTo>
                <a:lnTo>
                  <a:pt x="1890" y="1575"/>
                </a:lnTo>
                <a:cubicBezTo>
                  <a:pt x="1729" y="1680"/>
                  <a:pt x="1615" y="1803"/>
                  <a:pt x="1567" y="1927"/>
                </a:cubicBezTo>
                <a:cubicBezTo>
                  <a:pt x="1605" y="1889"/>
                  <a:pt x="1634" y="1870"/>
                  <a:pt x="1662" y="1841"/>
                </a:cubicBezTo>
                <a:cubicBezTo>
                  <a:pt x="1729" y="1765"/>
                  <a:pt x="1805" y="1680"/>
                  <a:pt x="1881" y="1604"/>
                </a:cubicBezTo>
                <a:cubicBezTo>
                  <a:pt x="1881" y="1594"/>
                  <a:pt x="1890" y="1585"/>
                  <a:pt x="1890" y="1575"/>
                </a:cubicBezTo>
                <a:close/>
                <a:moveTo>
                  <a:pt x="7646" y="1860"/>
                </a:moveTo>
                <a:cubicBezTo>
                  <a:pt x="7656" y="1870"/>
                  <a:pt x="7675" y="1870"/>
                  <a:pt x="7684" y="1879"/>
                </a:cubicBezTo>
                <a:cubicBezTo>
                  <a:pt x="7694" y="1889"/>
                  <a:pt x="7694" y="1898"/>
                  <a:pt x="7703" y="1927"/>
                </a:cubicBezTo>
                <a:cubicBezTo>
                  <a:pt x="7675" y="1917"/>
                  <a:pt x="7656" y="1917"/>
                  <a:pt x="7656" y="1917"/>
                </a:cubicBezTo>
                <a:cubicBezTo>
                  <a:pt x="7646" y="1898"/>
                  <a:pt x="7646" y="1879"/>
                  <a:pt x="7646" y="1860"/>
                </a:cubicBezTo>
                <a:close/>
                <a:moveTo>
                  <a:pt x="1957" y="1784"/>
                </a:moveTo>
                <a:lnTo>
                  <a:pt x="1957" y="1784"/>
                </a:lnTo>
                <a:cubicBezTo>
                  <a:pt x="1890" y="1860"/>
                  <a:pt x="1824" y="1889"/>
                  <a:pt x="1824" y="1974"/>
                </a:cubicBezTo>
                <a:cubicBezTo>
                  <a:pt x="1919" y="1889"/>
                  <a:pt x="1919" y="1889"/>
                  <a:pt x="1957" y="1784"/>
                </a:cubicBezTo>
                <a:close/>
                <a:moveTo>
                  <a:pt x="7650" y="1741"/>
                </a:moveTo>
                <a:cubicBezTo>
                  <a:pt x="7599" y="1741"/>
                  <a:pt x="7558" y="1772"/>
                  <a:pt x="7551" y="1813"/>
                </a:cubicBezTo>
                <a:cubicBezTo>
                  <a:pt x="7532" y="1889"/>
                  <a:pt x="7580" y="1984"/>
                  <a:pt x="7646" y="2012"/>
                </a:cubicBezTo>
                <a:cubicBezTo>
                  <a:pt x="7659" y="2018"/>
                  <a:pt x="7673" y="2020"/>
                  <a:pt x="7688" y="2020"/>
                </a:cubicBezTo>
                <a:cubicBezTo>
                  <a:pt x="7724" y="2020"/>
                  <a:pt x="7761" y="2004"/>
                  <a:pt x="7789" y="1984"/>
                </a:cubicBezTo>
                <a:cubicBezTo>
                  <a:pt x="7817" y="1946"/>
                  <a:pt x="7827" y="1898"/>
                  <a:pt x="7798" y="1860"/>
                </a:cubicBezTo>
                <a:cubicBezTo>
                  <a:pt x="7770" y="1813"/>
                  <a:pt x="7732" y="1775"/>
                  <a:pt x="7713" y="1756"/>
                </a:cubicBezTo>
                <a:cubicBezTo>
                  <a:pt x="7691" y="1745"/>
                  <a:pt x="7670" y="1741"/>
                  <a:pt x="7650" y="1741"/>
                </a:cubicBezTo>
                <a:close/>
                <a:moveTo>
                  <a:pt x="1548" y="1718"/>
                </a:moveTo>
                <a:cubicBezTo>
                  <a:pt x="1529" y="1718"/>
                  <a:pt x="1501" y="1718"/>
                  <a:pt x="1491" y="1727"/>
                </a:cubicBezTo>
                <a:cubicBezTo>
                  <a:pt x="1415" y="1784"/>
                  <a:pt x="1349" y="1851"/>
                  <a:pt x="1320" y="1936"/>
                </a:cubicBezTo>
                <a:cubicBezTo>
                  <a:pt x="1301" y="1955"/>
                  <a:pt x="1301" y="1984"/>
                  <a:pt x="1282" y="2031"/>
                </a:cubicBezTo>
                <a:cubicBezTo>
                  <a:pt x="1377" y="1908"/>
                  <a:pt x="1444" y="1794"/>
                  <a:pt x="1548" y="1718"/>
                </a:cubicBezTo>
                <a:close/>
                <a:moveTo>
                  <a:pt x="7475" y="1974"/>
                </a:moveTo>
                <a:cubicBezTo>
                  <a:pt x="7466" y="1993"/>
                  <a:pt x="7447" y="2022"/>
                  <a:pt x="7428" y="2050"/>
                </a:cubicBezTo>
                <a:cubicBezTo>
                  <a:pt x="7437" y="2050"/>
                  <a:pt x="7447" y="2050"/>
                  <a:pt x="7447" y="2060"/>
                </a:cubicBezTo>
                <a:cubicBezTo>
                  <a:pt x="7466" y="2041"/>
                  <a:pt x="7485" y="2012"/>
                  <a:pt x="7504" y="1993"/>
                </a:cubicBezTo>
                <a:cubicBezTo>
                  <a:pt x="7494" y="1984"/>
                  <a:pt x="7485" y="1984"/>
                  <a:pt x="7475" y="1974"/>
                </a:cubicBezTo>
                <a:close/>
                <a:moveTo>
                  <a:pt x="7561" y="2012"/>
                </a:moveTo>
                <a:cubicBezTo>
                  <a:pt x="7551" y="2031"/>
                  <a:pt x="7542" y="2041"/>
                  <a:pt x="7523" y="2060"/>
                </a:cubicBezTo>
                <a:cubicBezTo>
                  <a:pt x="7523" y="2060"/>
                  <a:pt x="7532" y="2069"/>
                  <a:pt x="7532" y="2069"/>
                </a:cubicBezTo>
                <a:lnTo>
                  <a:pt x="7551" y="2069"/>
                </a:lnTo>
                <a:cubicBezTo>
                  <a:pt x="7561" y="2050"/>
                  <a:pt x="7570" y="2041"/>
                  <a:pt x="7580" y="2022"/>
                </a:cubicBezTo>
                <a:cubicBezTo>
                  <a:pt x="7570" y="2022"/>
                  <a:pt x="7561" y="2022"/>
                  <a:pt x="7561" y="2012"/>
                </a:cubicBezTo>
                <a:close/>
                <a:moveTo>
                  <a:pt x="2929" y="1776"/>
                </a:moveTo>
                <a:cubicBezTo>
                  <a:pt x="2990" y="1776"/>
                  <a:pt x="3040" y="1815"/>
                  <a:pt x="3078" y="1860"/>
                </a:cubicBezTo>
                <a:cubicBezTo>
                  <a:pt x="3087" y="1870"/>
                  <a:pt x="3106" y="1889"/>
                  <a:pt x="3116" y="1898"/>
                </a:cubicBezTo>
                <a:cubicBezTo>
                  <a:pt x="3182" y="1993"/>
                  <a:pt x="3144" y="2069"/>
                  <a:pt x="3030" y="2069"/>
                </a:cubicBezTo>
                <a:cubicBezTo>
                  <a:pt x="3017" y="2071"/>
                  <a:pt x="3005" y="2071"/>
                  <a:pt x="2992" y="2071"/>
                </a:cubicBezTo>
                <a:cubicBezTo>
                  <a:pt x="2903" y="2071"/>
                  <a:pt x="2823" y="2040"/>
                  <a:pt x="2764" y="1965"/>
                </a:cubicBezTo>
                <a:lnTo>
                  <a:pt x="2764" y="1965"/>
                </a:lnTo>
                <a:cubicBezTo>
                  <a:pt x="2793" y="1974"/>
                  <a:pt x="2821" y="1984"/>
                  <a:pt x="2850" y="1984"/>
                </a:cubicBezTo>
                <a:cubicBezTo>
                  <a:pt x="2869" y="1984"/>
                  <a:pt x="2897" y="1974"/>
                  <a:pt x="2907" y="1936"/>
                </a:cubicBezTo>
                <a:cubicBezTo>
                  <a:pt x="2869" y="1917"/>
                  <a:pt x="2840" y="1898"/>
                  <a:pt x="2802" y="1879"/>
                </a:cubicBezTo>
                <a:cubicBezTo>
                  <a:pt x="2793" y="1908"/>
                  <a:pt x="2774" y="1927"/>
                  <a:pt x="2764" y="1955"/>
                </a:cubicBezTo>
                <a:cubicBezTo>
                  <a:pt x="2755" y="1870"/>
                  <a:pt x="2802" y="1803"/>
                  <a:pt x="2878" y="1784"/>
                </a:cubicBezTo>
                <a:cubicBezTo>
                  <a:pt x="2896" y="1779"/>
                  <a:pt x="2913" y="1776"/>
                  <a:pt x="2929" y="1776"/>
                </a:cubicBezTo>
                <a:close/>
                <a:moveTo>
                  <a:pt x="9023" y="2117"/>
                </a:moveTo>
                <a:cubicBezTo>
                  <a:pt x="9023" y="2117"/>
                  <a:pt x="9023" y="2126"/>
                  <a:pt x="9033" y="2126"/>
                </a:cubicBezTo>
                <a:cubicBezTo>
                  <a:pt x="9023" y="2117"/>
                  <a:pt x="9023" y="2117"/>
                  <a:pt x="9023" y="2117"/>
                </a:cubicBezTo>
                <a:close/>
                <a:moveTo>
                  <a:pt x="2921" y="1651"/>
                </a:moveTo>
                <a:cubicBezTo>
                  <a:pt x="2895" y="1651"/>
                  <a:pt x="2868" y="1657"/>
                  <a:pt x="2840" y="1670"/>
                </a:cubicBezTo>
                <a:cubicBezTo>
                  <a:pt x="2793" y="1737"/>
                  <a:pt x="2755" y="1784"/>
                  <a:pt x="2717" y="1841"/>
                </a:cubicBezTo>
                <a:cubicBezTo>
                  <a:pt x="2679" y="1908"/>
                  <a:pt x="2669" y="1974"/>
                  <a:pt x="2717" y="2041"/>
                </a:cubicBezTo>
                <a:cubicBezTo>
                  <a:pt x="2771" y="2120"/>
                  <a:pt x="2888" y="2171"/>
                  <a:pt x="3002" y="2171"/>
                </a:cubicBezTo>
                <a:cubicBezTo>
                  <a:pt x="3066" y="2171"/>
                  <a:pt x="3130" y="2155"/>
                  <a:pt x="3182" y="2117"/>
                </a:cubicBezTo>
                <a:cubicBezTo>
                  <a:pt x="3239" y="2069"/>
                  <a:pt x="3268" y="2012"/>
                  <a:pt x="3258" y="1946"/>
                </a:cubicBezTo>
                <a:cubicBezTo>
                  <a:pt x="3239" y="1851"/>
                  <a:pt x="3182" y="1775"/>
                  <a:pt x="3106" y="1718"/>
                </a:cubicBezTo>
                <a:cubicBezTo>
                  <a:pt x="3046" y="1684"/>
                  <a:pt x="2985" y="1651"/>
                  <a:pt x="2921" y="1651"/>
                </a:cubicBezTo>
                <a:close/>
                <a:moveTo>
                  <a:pt x="8928" y="2012"/>
                </a:moveTo>
                <a:lnTo>
                  <a:pt x="8928" y="2012"/>
                </a:lnTo>
                <a:cubicBezTo>
                  <a:pt x="8957" y="2174"/>
                  <a:pt x="8957" y="2174"/>
                  <a:pt x="9014" y="2231"/>
                </a:cubicBezTo>
                <a:lnTo>
                  <a:pt x="9023" y="2117"/>
                </a:lnTo>
                <a:cubicBezTo>
                  <a:pt x="8995" y="2088"/>
                  <a:pt x="8966" y="2060"/>
                  <a:pt x="8928" y="2012"/>
                </a:cubicBezTo>
                <a:close/>
                <a:moveTo>
                  <a:pt x="8007" y="2240"/>
                </a:moveTo>
                <a:lnTo>
                  <a:pt x="8007" y="2240"/>
                </a:lnTo>
                <a:cubicBezTo>
                  <a:pt x="7979" y="2250"/>
                  <a:pt x="7960" y="2250"/>
                  <a:pt x="7960" y="2259"/>
                </a:cubicBezTo>
                <a:cubicBezTo>
                  <a:pt x="7950" y="2269"/>
                  <a:pt x="7950" y="2288"/>
                  <a:pt x="7950" y="2297"/>
                </a:cubicBezTo>
                <a:cubicBezTo>
                  <a:pt x="7960" y="2307"/>
                  <a:pt x="7988" y="2307"/>
                  <a:pt x="7988" y="2307"/>
                </a:cubicBezTo>
                <a:cubicBezTo>
                  <a:pt x="7998" y="2288"/>
                  <a:pt x="8007" y="2269"/>
                  <a:pt x="8007" y="2240"/>
                </a:cubicBezTo>
                <a:close/>
                <a:moveTo>
                  <a:pt x="6364" y="2221"/>
                </a:moveTo>
                <a:cubicBezTo>
                  <a:pt x="6354" y="2250"/>
                  <a:pt x="6345" y="2269"/>
                  <a:pt x="6326" y="2297"/>
                </a:cubicBezTo>
                <a:cubicBezTo>
                  <a:pt x="6341" y="2313"/>
                  <a:pt x="6356" y="2319"/>
                  <a:pt x="6370" y="2319"/>
                </a:cubicBezTo>
                <a:cubicBezTo>
                  <a:pt x="6391" y="2319"/>
                  <a:pt x="6409" y="2305"/>
                  <a:pt x="6421" y="2288"/>
                </a:cubicBezTo>
                <a:cubicBezTo>
                  <a:pt x="6440" y="2250"/>
                  <a:pt x="6411" y="2231"/>
                  <a:pt x="6364" y="2221"/>
                </a:cubicBezTo>
                <a:close/>
                <a:moveTo>
                  <a:pt x="9071" y="2079"/>
                </a:moveTo>
                <a:cubicBezTo>
                  <a:pt x="9052" y="2098"/>
                  <a:pt x="9042" y="2117"/>
                  <a:pt x="9033" y="2126"/>
                </a:cubicBezTo>
                <a:cubicBezTo>
                  <a:pt x="9042" y="2155"/>
                  <a:pt x="9061" y="2193"/>
                  <a:pt x="9080" y="2231"/>
                </a:cubicBezTo>
                <a:cubicBezTo>
                  <a:pt x="9093" y="2249"/>
                  <a:pt x="9105" y="2260"/>
                  <a:pt x="9120" y="2260"/>
                </a:cubicBezTo>
                <a:cubicBezTo>
                  <a:pt x="9128" y="2260"/>
                  <a:pt x="9137" y="2257"/>
                  <a:pt x="9147" y="2250"/>
                </a:cubicBezTo>
                <a:cubicBezTo>
                  <a:pt x="9166" y="2278"/>
                  <a:pt x="9185" y="2297"/>
                  <a:pt x="9213" y="2326"/>
                </a:cubicBezTo>
                <a:cubicBezTo>
                  <a:pt x="9213" y="2269"/>
                  <a:pt x="9204" y="2221"/>
                  <a:pt x="9175" y="2183"/>
                </a:cubicBezTo>
                <a:cubicBezTo>
                  <a:pt x="9166" y="2174"/>
                  <a:pt x="9137" y="2174"/>
                  <a:pt x="9118" y="2174"/>
                </a:cubicBezTo>
                <a:cubicBezTo>
                  <a:pt x="9099" y="2145"/>
                  <a:pt x="9090" y="2117"/>
                  <a:pt x="9071" y="2079"/>
                </a:cubicBezTo>
                <a:close/>
                <a:moveTo>
                  <a:pt x="9289" y="2240"/>
                </a:moveTo>
                <a:cubicBezTo>
                  <a:pt x="9318" y="2297"/>
                  <a:pt x="9280" y="2373"/>
                  <a:pt x="9356" y="2421"/>
                </a:cubicBezTo>
                <a:cubicBezTo>
                  <a:pt x="9375" y="2345"/>
                  <a:pt x="9327" y="2288"/>
                  <a:pt x="9289" y="2240"/>
                </a:cubicBezTo>
                <a:close/>
                <a:moveTo>
                  <a:pt x="9441" y="2307"/>
                </a:moveTo>
                <a:cubicBezTo>
                  <a:pt x="9460" y="2421"/>
                  <a:pt x="9460" y="2421"/>
                  <a:pt x="9517" y="2487"/>
                </a:cubicBezTo>
                <a:cubicBezTo>
                  <a:pt x="9508" y="2373"/>
                  <a:pt x="9508" y="2373"/>
                  <a:pt x="9441" y="2307"/>
                </a:cubicBezTo>
                <a:close/>
                <a:moveTo>
                  <a:pt x="4018" y="2202"/>
                </a:moveTo>
                <a:cubicBezTo>
                  <a:pt x="4217" y="2231"/>
                  <a:pt x="4236" y="2259"/>
                  <a:pt x="4274" y="2440"/>
                </a:cubicBezTo>
                <a:cubicBezTo>
                  <a:pt x="4241" y="2479"/>
                  <a:pt x="4204" y="2492"/>
                  <a:pt x="4166" y="2492"/>
                </a:cubicBezTo>
                <a:cubicBezTo>
                  <a:pt x="4139" y="2492"/>
                  <a:pt x="4112" y="2486"/>
                  <a:pt x="4084" y="2478"/>
                </a:cubicBezTo>
                <a:cubicBezTo>
                  <a:pt x="4056" y="2468"/>
                  <a:pt x="4027" y="2449"/>
                  <a:pt x="4037" y="2402"/>
                </a:cubicBezTo>
                <a:cubicBezTo>
                  <a:pt x="4037" y="2392"/>
                  <a:pt x="4027" y="2383"/>
                  <a:pt x="4027" y="2373"/>
                </a:cubicBezTo>
                <a:cubicBezTo>
                  <a:pt x="4008" y="2354"/>
                  <a:pt x="3951" y="2373"/>
                  <a:pt x="3951" y="2326"/>
                </a:cubicBezTo>
                <a:cubicBezTo>
                  <a:pt x="3951" y="2278"/>
                  <a:pt x="3970" y="2231"/>
                  <a:pt x="4018" y="2202"/>
                </a:cubicBezTo>
                <a:close/>
                <a:moveTo>
                  <a:pt x="9688" y="2468"/>
                </a:moveTo>
                <a:cubicBezTo>
                  <a:pt x="9679" y="2478"/>
                  <a:pt x="9669" y="2478"/>
                  <a:pt x="9669" y="2478"/>
                </a:cubicBezTo>
                <a:cubicBezTo>
                  <a:pt x="9669" y="2497"/>
                  <a:pt x="9669" y="2516"/>
                  <a:pt x="9679" y="2535"/>
                </a:cubicBezTo>
                <a:cubicBezTo>
                  <a:pt x="9688" y="2544"/>
                  <a:pt x="9707" y="2554"/>
                  <a:pt x="9717" y="2554"/>
                </a:cubicBezTo>
                <a:cubicBezTo>
                  <a:pt x="9717" y="2544"/>
                  <a:pt x="9726" y="2535"/>
                  <a:pt x="9717" y="2525"/>
                </a:cubicBezTo>
                <a:cubicBezTo>
                  <a:pt x="9707" y="2506"/>
                  <a:pt x="9698" y="2487"/>
                  <a:pt x="9688" y="2468"/>
                </a:cubicBezTo>
                <a:close/>
                <a:moveTo>
                  <a:pt x="1311" y="2421"/>
                </a:moveTo>
                <a:cubicBezTo>
                  <a:pt x="1301" y="2478"/>
                  <a:pt x="1273" y="2535"/>
                  <a:pt x="1330" y="2573"/>
                </a:cubicBezTo>
                <a:cubicBezTo>
                  <a:pt x="1339" y="2554"/>
                  <a:pt x="1349" y="2535"/>
                  <a:pt x="1358" y="2525"/>
                </a:cubicBezTo>
                <a:cubicBezTo>
                  <a:pt x="1349" y="2487"/>
                  <a:pt x="1330" y="2459"/>
                  <a:pt x="1311" y="2421"/>
                </a:cubicBezTo>
                <a:close/>
                <a:moveTo>
                  <a:pt x="1330" y="2573"/>
                </a:moveTo>
                <a:cubicBezTo>
                  <a:pt x="1330" y="2582"/>
                  <a:pt x="1330" y="2582"/>
                  <a:pt x="1339" y="2582"/>
                </a:cubicBezTo>
                <a:cubicBezTo>
                  <a:pt x="1339" y="2582"/>
                  <a:pt x="1339" y="2573"/>
                  <a:pt x="1339" y="2573"/>
                </a:cubicBezTo>
                <a:close/>
                <a:moveTo>
                  <a:pt x="7779" y="2499"/>
                </a:moveTo>
                <a:cubicBezTo>
                  <a:pt x="7761" y="2499"/>
                  <a:pt x="7741" y="2514"/>
                  <a:pt x="7741" y="2535"/>
                </a:cubicBezTo>
                <a:cubicBezTo>
                  <a:pt x="7741" y="2554"/>
                  <a:pt x="7751" y="2573"/>
                  <a:pt x="7751" y="2582"/>
                </a:cubicBezTo>
                <a:cubicBezTo>
                  <a:pt x="7756" y="2584"/>
                  <a:pt x="7761" y="2585"/>
                  <a:pt x="7766" y="2585"/>
                </a:cubicBezTo>
                <a:cubicBezTo>
                  <a:pt x="7791" y="2585"/>
                  <a:pt x="7817" y="2568"/>
                  <a:pt x="7817" y="2544"/>
                </a:cubicBezTo>
                <a:cubicBezTo>
                  <a:pt x="7827" y="2535"/>
                  <a:pt x="7808" y="2516"/>
                  <a:pt x="7798" y="2506"/>
                </a:cubicBezTo>
                <a:cubicBezTo>
                  <a:pt x="7793" y="2501"/>
                  <a:pt x="7786" y="2499"/>
                  <a:pt x="7779" y="2499"/>
                </a:cubicBezTo>
                <a:close/>
                <a:moveTo>
                  <a:pt x="1482" y="2506"/>
                </a:moveTo>
                <a:cubicBezTo>
                  <a:pt x="1491" y="2544"/>
                  <a:pt x="1501" y="2563"/>
                  <a:pt x="1510" y="2592"/>
                </a:cubicBezTo>
                <a:cubicBezTo>
                  <a:pt x="1529" y="2563"/>
                  <a:pt x="1529" y="2535"/>
                  <a:pt x="1482" y="2506"/>
                </a:cubicBezTo>
                <a:close/>
                <a:moveTo>
                  <a:pt x="4136" y="2104"/>
                </a:moveTo>
                <a:cubicBezTo>
                  <a:pt x="4110" y="2104"/>
                  <a:pt x="4084" y="2109"/>
                  <a:pt x="4056" y="2117"/>
                </a:cubicBezTo>
                <a:cubicBezTo>
                  <a:pt x="3951" y="2155"/>
                  <a:pt x="3866" y="2250"/>
                  <a:pt x="3885" y="2345"/>
                </a:cubicBezTo>
                <a:cubicBezTo>
                  <a:pt x="3894" y="2421"/>
                  <a:pt x="3866" y="2468"/>
                  <a:pt x="3837" y="2525"/>
                </a:cubicBezTo>
                <a:cubicBezTo>
                  <a:pt x="3837" y="2535"/>
                  <a:pt x="3847" y="2544"/>
                  <a:pt x="3847" y="2563"/>
                </a:cubicBezTo>
                <a:cubicBezTo>
                  <a:pt x="3875" y="2525"/>
                  <a:pt x="3894" y="2497"/>
                  <a:pt x="3913" y="2468"/>
                </a:cubicBezTo>
                <a:lnTo>
                  <a:pt x="3913" y="2468"/>
                </a:lnTo>
                <a:cubicBezTo>
                  <a:pt x="3980" y="2497"/>
                  <a:pt x="3904" y="2554"/>
                  <a:pt x="3942" y="2592"/>
                </a:cubicBezTo>
                <a:cubicBezTo>
                  <a:pt x="3951" y="2573"/>
                  <a:pt x="3961" y="2563"/>
                  <a:pt x="3989" y="2535"/>
                </a:cubicBezTo>
                <a:cubicBezTo>
                  <a:pt x="4027" y="2554"/>
                  <a:pt x="4065" y="2563"/>
                  <a:pt x="4103" y="2582"/>
                </a:cubicBezTo>
                <a:cubicBezTo>
                  <a:pt x="4124" y="2590"/>
                  <a:pt x="4145" y="2594"/>
                  <a:pt x="4166" y="2594"/>
                </a:cubicBezTo>
                <a:cubicBezTo>
                  <a:pt x="4221" y="2594"/>
                  <a:pt x="4276" y="2569"/>
                  <a:pt x="4331" y="2535"/>
                </a:cubicBezTo>
                <a:cubicBezTo>
                  <a:pt x="4379" y="2497"/>
                  <a:pt x="4398" y="2449"/>
                  <a:pt x="4398" y="2392"/>
                </a:cubicBezTo>
                <a:cubicBezTo>
                  <a:pt x="4379" y="2316"/>
                  <a:pt x="4360" y="2250"/>
                  <a:pt x="4303" y="2183"/>
                </a:cubicBezTo>
                <a:cubicBezTo>
                  <a:pt x="4256" y="2130"/>
                  <a:pt x="4199" y="2104"/>
                  <a:pt x="4136" y="2104"/>
                </a:cubicBezTo>
                <a:close/>
                <a:moveTo>
                  <a:pt x="1330" y="2582"/>
                </a:moveTo>
                <a:lnTo>
                  <a:pt x="1330" y="2601"/>
                </a:lnTo>
                <a:lnTo>
                  <a:pt x="1349" y="2601"/>
                </a:lnTo>
                <a:cubicBezTo>
                  <a:pt x="1339" y="2592"/>
                  <a:pt x="1339" y="2592"/>
                  <a:pt x="1330" y="2582"/>
                </a:cubicBezTo>
                <a:close/>
                <a:moveTo>
                  <a:pt x="1387" y="2440"/>
                </a:moveTo>
                <a:cubicBezTo>
                  <a:pt x="1377" y="2468"/>
                  <a:pt x="1377" y="2497"/>
                  <a:pt x="1368" y="2525"/>
                </a:cubicBezTo>
                <a:cubicBezTo>
                  <a:pt x="1377" y="2554"/>
                  <a:pt x="1396" y="2582"/>
                  <a:pt x="1415" y="2620"/>
                </a:cubicBezTo>
                <a:cubicBezTo>
                  <a:pt x="1425" y="2506"/>
                  <a:pt x="1425" y="2506"/>
                  <a:pt x="1387" y="2440"/>
                </a:cubicBezTo>
                <a:close/>
                <a:moveTo>
                  <a:pt x="1681" y="2573"/>
                </a:moveTo>
                <a:cubicBezTo>
                  <a:pt x="1681" y="2592"/>
                  <a:pt x="1681" y="2611"/>
                  <a:pt x="1681" y="2630"/>
                </a:cubicBezTo>
                <a:cubicBezTo>
                  <a:pt x="1691" y="2630"/>
                  <a:pt x="1700" y="2620"/>
                  <a:pt x="1700" y="2620"/>
                </a:cubicBezTo>
                <a:cubicBezTo>
                  <a:pt x="1700" y="2601"/>
                  <a:pt x="1691" y="2582"/>
                  <a:pt x="1691" y="2573"/>
                </a:cubicBezTo>
                <a:close/>
                <a:moveTo>
                  <a:pt x="1510" y="2592"/>
                </a:moveTo>
                <a:cubicBezTo>
                  <a:pt x="1510" y="2601"/>
                  <a:pt x="1501" y="2620"/>
                  <a:pt x="1501" y="2630"/>
                </a:cubicBezTo>
                <a:cubicBezTo>
                  <a:pt x="1501" y="2630"/>
                  <a:pt x="1529" y="2639"/>
                  <a:pt x="1529" y="2639"/>
                </a:cubicBezTo>
                <a:cubicBezTo>
                  <a:pt x="1529" y="2620"/>
                  <a:pt x="1539" y="2601"/>
                  <a:pt x="1510" y="2592"/>
                </a:cubicBezTo>
                <a:close/>
                <a:moveTo>
                  <a:pt x="1577" y="2525"/>
                </a:moveTo>
                <a:cubicBezTo>
                  <a:pt x="1577" y="2573"/>
                  <a:pt x="1567" y="2611"/>
                  <a:pt x="1605" y="2658"/>
                </a:cubicBezTo>
                <a:cubicBezTo>
                  <a:pt x="1615" y="2573"/>
                  <a:pt x="1615" y="2573"/>
                  <a:pt x="1577" y="2525"/>
                </a:cubicBezTo>
                <a:close/>
                <a:moveTo>
                  <a:pt x="1225" y="2221"/>
                </a:moveTo>
                <a:lnTo>
                  <a:pt x="1225" y="2221"/>
                </a:lnTo>
                <a:cubicBezTo>
                  <a:pt x="1168" y="2373"/>
                  <a:pt x="1178" y="2544"/>
                  <a:pt x="1263" y="2668"/>
                </a:cubicBezTo>
                <a:cubicBezTo>
                  <a:pt x="1244" y="2516"/>
                  <a:pt x="1235" y="2383"/>
                  <a:pt x="1225" y="2221"/>
                </a:cubicBezTo>
                <a:close/>
                <a:moveTo>
                  <a:pt x="8567" y="2478"/>
                </a:moveTo>
                <a:cubicBezTo>
                  <a:pt x="8643" y="2487"/>
                  <a:pt x="8710" y="2516"/>
                  <a:pt x="8767" y="2554"/>
                </a:cubicBezTo>
                <a:cubicBezTo>
                  <a:pt x="8805" y="2582"/>
                  <a:pt x="8814" y="2630"/>
                  <a:pt x="8833" y="2668"/>
                </a:cubicBezTo>
                <a:cubicBezTo>
                  <a:pt x="8843" y="2677"/>
                  <a:pt x="8833" y="2696"/>
                  <a:pt x="8824" y="2706"/>
                </a:cubicBezTo>
                <a:cubicBezTo>
                  <a:pt x="8814" y="2715"/>
                  <a:pt x="8795" y="2715"/>
                  <a:pt x="8776" y="2715"/>
                </a:cubicBezTo>
                <a:cubicBezTo>
                  <a:pt x="8776" y="2715"/>
                  <a:pt x="8767" y="2706"/>
                  <a:pt x="8757" y="2696"/>
                </a:cubicBezTo>
                <a:cubicBezTo>
                  <a:pt x="8795" y="2677"/>
                  <a:pt x="8776" y="2649"/>
                  <a:pt x="8757" y="2630"/>
                </a:cubicBezTo>
                <a:cubicBezTo>
                  <a:pt x="8738" y="2611"/>
                  <a:pt x="8700" y="2601"/>
                  <a:pt x="8681" y="2582"/>
                </a:cubicBezTo>
                <a:cubicBezTo>
                  <a:pt x="8662" y="2601"/>
                  <a:pt x="8662" y="2611"/>
                  <a:pt x="8643" y="2630"/>
                </a:cubicBezTo>
                <a:cubicBezTo>
                  <a:pt x="8634" y="2620"/>
                  <a:pt x="8615" y="2611"/>
                  <a:pt x="8605" y="2601"/>
                </a:cubicBezTo>
                <a:cubicBezTo>
                  <a:pt x="8567" y="2554"/>
                  <a:pt x="8567" y="2554"/>
                  <a:pt x="8567" y="2478"/>
                </a:cubicBezTo>
                <a:close/>
                <a:moveTo>
                  <a:pt x="2090" y="2544"/>
                </a:moveTo>
                <a:lnTo>
                  <a:pt x="2090" y="2544"/>
                </a:lnTo>
                <a:cubicBezTo>
                  <a:pt x="2042" y="2649"/>
                  <a:pt x="2042" y="2649"/>
                  <a:pt x="2071" y="2725"/>
                </a:cubicBezTo>
                <a:cubicBezTo>
                  <a:pt x="2080" y="2658"/>
                  <a:pt x="2090" y="2611"/>
                  <a:pt x="2090" y="2544"/>
                </a:cubicBezTo>
                <a:close/>
                <a:moveTo>
                  <a:pt x="2185" y="2658"/>
                </a:moveTo>
                <a:lnTo>
                  <a:pt x="2185" y="2658"/>
                </a:lnTo>
                <a:cubicBezTo>
                  <a:pt x="2137" y="2706"/>
                  <a:pt x="2137" y="2753"/>
                  <a:pt x="2156" y="2801"/>
                </a:cubicBezTo>
                <a:cubicBezTo>
                  <a:pt x="2185" y="2763"/>
                  <a:pt x="2175" y="2715"/>
                  <a:pt x="2185" y="2658"/>
                </a:cubicBezTo>
                <a:close/>
                <a:moveTo>
                  <a:pt x="2299" y="2772"/>
                </a:moveTo>
                <a:cubicBezTo>
                  <a:pt x="2299" y="2791"/>
                  <a:pt x="2289" y="2801"/>
                  <a:pt x="2280" y="2820"/>
                </a:cubicBezTo>
                <a:cubicBezTo>
                  <a:pt x="2289" y="2820"/>
                  <a:pt x="2289" y="2829"/>
                  <a:pt x="2299" y="2829"/>
                </a:cubicBezTo>
                <a:cubicBezTo>
                  <a:pt x="2308" y="2810"/>
                  <a:pt x="2308" y="2791"/>
                  <a:pt x="2318" y="2782"/>
                </a:cubicBezTo>
                <a:lnTo>
                  <a:pt x="2299" y="2772"/>
                </a:lnTo>
                <a:close/>
                <a:moveTo>
                  <a:pt x="8674" y="2380"/>
                </a:moveTo>
                <a:cubicBezTo>
                  <a:pt x="8618" y="2380"/>
                  <a:pt x="8561" y="2399"/>
                  <a:pt x="8510" y="2440"/>
                </a:cubicBezTo>
                <a:cubicBezTo>
                  <a:pt x="8482" y="2468"/>
                  <a:pt x="8463" y="2516"/>
                  <a:pt x="8482" y="2554"/>
                </a:cubicBezTo>
                <a:cubicBezTo>
                  <a:pt x="8529" y="2658"/>
                  <a:pt x="8605" y="2744"/>
                  <a:pt x="8691" y="2801"/>
                </a:cubicBezTo>
                <a:cubicBezTo>
                  <a:pt x="8728" y="2821"/>
                  <a:pt x="8765" y="2831"/>
                  <a:pt x="8799" y="2831"/>
                </a:cubicBezTo>
                <a:cubicBezTo>
                  <a:pt x="8845" y="2831"/>
                  <a:pt x="8887" y="2814"/>
                  <a:pt x="8919" y="2782"/>
                </a:cubicBezTo>
                <a:cubicBezTo>
                  <a:pt x="8966" y="2744"/>
                  <a:pt x="8985" y="2668"/>
                  <a:pt x="8947" y="2592"/>
                </a:cubicBezTo>
                <a:cubicBezTo>
                  <a:pt x="8919" y="2525"/>
                  <a:pt x="8881" y="2468"/>
                  <a:pt x="8814" y="2421"/>
                </a:cubicBezTo>
                <a:cubicBezTo>
                  <a:pt x="8770" y="2394"/>
                  <a:pt x="8722" y="2380"/>
                  <a:pt x="8674" y="2380"/>
                </a:cubicBezTo>
                <a:close/>
                <a:moveTo>
                  <a:pt x="5224" y="2791"/>
                </a:moveTo>
                <a:cubicBezTo>
                  <a:pt x="5215" y="2791"/>
                  <a:pt x="5205" y="2801"/>
                  <a:pt x="5205" y="2801"/>
                </a:cubicBezTo>
                <a:cubicBezTo>
                  <a:pt x="5196" y="2810"/>
                  <a:pt x="5196" y="2829"/>
                  <a:pt x="5196" y="2839"/>
                </a:cubicBezTo>
                <a:cubicBezTo>
                  <a:pt x="5205" y="2829"/>
                  <a:pt x="5215" y="2829"/>
                  <a:pt x="5224" y="2820"/>
                </a:cubicBezTo>
                <a:cubicBezTo>
                  <a:pt x="5224" y="2810"/>
                  <a:pt x="5224" y="2801"/>
                  <a:pt x="5224" y="2791"/>
                </a:cubicBezTo>
                <a:close/>
                <a:moveTo>
                  <a:pt x="5253" y="2867"/>
                </a:moveTo>
                <a:cubicBezTo>
                  <a:pt x="5253" y="2877"/>
                  <a:pt x="5262" y="2886"/>
                  <a:pt x="5262" y="2896"/>
                </a:cubicBezTo>
                <a:lnTo>
                  <a:pt x="5272" y="2896"/>
                </a:lnTo>
                <a:cubicBezTo>
                  <a:pt x="5272" y="2886"/>
                  <a:pt x="5272" y="2877"/>
                  <a:pt x="5272" y="2867"/>
                </a:cubicBezTo>
                <a:close/>
                <a:moveTo>
                  <a:pt x="9992" y="2715"/>
                </a:moveTo>
                <a:cubicBezTo>
                  <a:pt x="9992" y="2848"/>
                  <a:pt x="9992" y="2848"/>
                  <a:pt x="10049" y="2924"/>
                </a:cubicBezTo>
                <a:cubicBezTo>
                  <a:pt x="10059" y="2915"/>
                  <a:pt x="10068" y="2905"/>
                  <a:pt x="10078" y="2886"/>
                </a:cubicBezTo>
                <a:cubicBezTo>
                  <a:pt x="10030" y="2848"/>
                  <a:pt x="10049" y="2763"/>
                  <a:pt x="9992" y="2715"/>
                </a:cubicBezTo>
                <a:close/>
                <a:moveTo>
                  <a:pt x="9536" y="2753"/>
                </a:moveTo>
                <a:cubicBezTo>
                  <a:pt x="9603" y="2763"/>
                  <a:pt x="9650" y="2810"/>
                  <a:pt x="9679" y="2867"/>
                </a:cubicBezTo>
                <a:cubicBezTo>
                  <a:pt x="9688" y="2877"/>
                  <a:pt x="9688" y="2905"/>
                  <a:pt x="9679" y="2924"/>
                </a:cubicBezTo>
                <a:cubicBezTo>
                  <a:pt x="9672" y="2928"/>
                  <a:pt x="9664" y="2930"/>
                  <a:pt x="9656" y="2930"/>
                </a:cubicBezTo>
                <a:cubicBezTo>
                  <a:pt x="9643" y="2930"/>
                  <a:pt x="9631" y="2923"/>
                  <a:pt x="9631" y="2905"/>
                </a:cubicBezTo>
                <a:cubicBezTo>
                  <a:pt x="9622" y="2839"/>
                  <a:pt x="9555" y="2839"/>
                  <a:pt x="9508" y="2820"/>
                </a:cubicBezTo>
                <a:cubicBezTo>
                  <a:pt x="9517" y="2791"/>
                  <a:pt x="9527" y="2772"/>
                  <a:pt x="9536" y="2753"/>
                </a:cubicBezTo>
                <a:close/>
                <a:moveTo>
                  <a:pt x="2451" y="2867"/>
                </a:moveTo>
                <a:cubicBezTo>
                  <a:pt x="2441" y="2877"/>
                  <a:pt x="2432" y="2877"/>
                  <a:pt x="2422" y="2886"/>
                </a:cubicBezTo>
                <a:cubicBezTo>
                  <a:pt x="2422" y="2896"/>
                  <a:pt x="2422" y="2915"/>
                  <a:pt x="2413" y="2934"/>
                </a:cubicBezTo>
                <a:cubicBezTo>
                  <a:pt x="2432" y="2924"/>
                  <a:pt x="2441" y="2924"/>
                  <a:pt x="2441" y="2915"/>
                </a:cubicBezTo>
                <a:cubicBezTo>
                  <a:pt x="2451" y="2896"/>
                  <a:pt x="2451" y="2886"/>
                  <a:pt x="2451" y="2867"/>
                </a:cubicBezTo>
                <a:close/>
                <a:moveTo>
                  <a:pt x="10201" y="2867"/>
                </a:moveTo>
                <a:cubicBezTo>
                  <a:pt x="10201" y="2886"/>
                  <a:pt x="10201" y="2905"/>
                  <a:pt x="10211" y="2924"/>
                </a:cubicBezTo>
                <a:cubicBezTo>
                  <a:pt x="10211" y="2924"/>
                  <a:pt x="10220" y="2934"/>
                  <a:pt x="10230" y="2934"/>
                </a:cubicBezTo>
                <a:cubicBezTo>
                  <a:pt x="10230" y="2934"/>
                  <a:pt x="10239" y="2924"/>
                  <a:pt x="10239" y="2924"/>
                </a:cubicBezTo>
                <a:cubicBezTo>
                  <a:pt x="10239" y="2905"/>
                  <a:pt x="10230" y="2886"/>
                  <a:pt x="10230" y="2867"/>
                </a:cubicBezTo>
                <a:close/>
                <a:moveTo>
                  <a:pt x="1662" y="2943"/>
                </a:moveTo>
                <a:cubicBezTo>
                  <a:pt x="1672" y="2943"/>
                  <a:pt x="1681" y="2953"/>
                  <a:pt x="1691" y="2953"/>
                </a:cubicBezTo>
                <a:cubicBezTo>
                  <a:pt x="1691" y="2953"/>
                  <a:pt x="1691" y="2943"/>
                  <a:pt x="1681" y="2943"/>
                </a:cubicBezTo>
                <a:close/>
                <a:moveTo>
                  <a:pt x="1602" y="2942"/>
                </a:moveTo>
                <a:cubicBezTo>
                  <a:pt x="1565" y="2942"/>
                  <a:pt x="1523" y="2946"/>
                  <a:pt x="1472" y="2972"/>
                </a:cubicBezTo>
                <a:cubicBezTo>
                  <a:pt x="1520" y="2972"/>
                  <a:pt x="1539" y="2981"/>
                  <a:pt x="1567" y="2981"/>
                </a:cubicBezTo>
                <a:cubicBezTo>
                  <a:pt x="1586" y="2981"/>
                  <a:pt x="1615" y="2981"/>
                  <a:pt x="1634" y="2972"/>
                </a:cubicBezTo>
                <a:cubicBezTo>
                  <a:pt x="1643" y="2972"/>
                  <a:pt x="1643" y="2953"/>
                  <a:pt x="1653" y="2943"/>
                </a:cubicBezTo>
                <a:cubicBezTo>
                  <a:pt x="1637" y="2943"/>
                  <a:pt x="1620" y="2942"/>
                  <a:pt x="1602" y="2942"/>
                </a:cubicBezTo>
                <a:close/>
                <a:moveTo>
                  <a:pt x="2546" y="2953"/>
                </a:moveTo>
                <a:cubicBezTo>
                  <a:pt x="2546" y="2953"/>
                  <a:pt x="2536" y="2962"/>
                  <a:pt x="2536" y="2972"/>
                </a:cubicBezTo>
                <a:cubicBezTo>
                  <a:pt x="2536" y="2972"/>
                  <a:pt x="2546" y="2981"/>
                  <a:pt x="2546" y="2981"/>
                </a:cubicBezTo>
                <a:cubicBezTo>
                  <a:pt x="2555" y="2972"/>
                  <a:pt x="2555" y="2962"/>
                  <a:pt x="2555" y="2953"/>
                </a:cubicBezTo>
                <a:close/>
                <a:moveTo>
                  <a:pt x="10097" y="2782"/>
                </a:moveTo>
                <a:cubicBezTo>
                  <a:pt x="10097" y="2820"/>
                  <a:pt x="10087" y="2858"/>
                  <a:pt x="10078" y="2896"/>
                </a:cubicBezTo>
                <a:cubicBezTo>
                  <a:pt x="10097" y="2924"/>
                  <a:pt x="10106" y="2953"/>
                  <a:pt x="10125" y="2991"/>
                </a:cubicBezTo>
                <a:cubicBezTo>
                  <a:pt x="10144" y="2877"/>
                  <a:pt x="10144" y="2877"/>
                  <a:pt x="10097" y="2782"/>
                </a:cubicBezTo>
                <a:close/>
                <a:moveTo>
                  <a:pt x="2650" y="2972"/>
                </a:moveTo>
                <a:cubicBezTo>
                  <a:pt x="2641" y="2981"/>
                  <a:pt x="2641" y="3000"/>
                  <a:pt x="2631" y="3010"/>
                </a:cubicBezTo>
                <a:lnTo>
                  <a:pt x="2650" y="3010"/>
                </a:lnTo>
                <a:cubicBezTo>
                  <a:pt x="2650" y="2991"/>
                  <a:pt x="2650" y="2981"/>
                  <a:pt x="2650" y="2972"/>
                </a:cubicBezTo>
                <a:close/>
                <a:moveTo>
                  <a:pt x="9570" y="2660"/>
                </a:moveTo>
                <a:cubicBezTo>
                  <a:pt x="9535" y="2660"/>
                  <a:pt x="9507" y="2678"/>
                  <a:pt x="9479" y="2706"/>
                </a:cubicBezTo>
                <a:cubicBezTo>
                  <a:pt x="9384" y="2820"/>
                  <a:pt x="9432" y="2953"/>
                  <a:pt x="9555" y="3019"/>
                </a:cubicBezTo>
                <a:cubicBezTo>
                  <a:pt x="9578" y="3030"/>
                  <a:pt x="9602" y="3036"/>
                  <a:pt x="9627" y="3036"/>
                </a:cubicBezTo>
                <a:cubicBezTo>
                  <a:pt x="9665" y="3036"/>
                  <a:pt x="9705" y="3023"/>
                  <a:pt x="9745" y="3000"/>
                </a:cubicBezTo>
                <a:cubicBezTo>
                  <a:pt x="9793" y="2972"/>
                  <a:pt x="9821" y="2924"/>
                  <a:pt x="9802" y="2867"/>
                </a:cubicBezTo>
                <a:cubicBezTo>
                  <a:pt x="9774" y="2763"/>
                  <a:pt x="9707" y="2696"/>
                  <a:pt x="9612" y="2668"/>
                </a:cubicBezTo>
                <a:cubicBezTo>
                  <a:pt x="9597" y="2663"/>
                  <a:pt x="9583" y="2660"/>
                  <a:pt x="9570" y="2660"/>
                </a:cubicBezTo>
                <a:close/>
                <a:moveTo>
                  <a:pt x="5134" y="2636"/>
                </a:moveTo>
                <a:cubicBezTo>
                  <a:pt x="5248" y="2636"/>
                  <a:pt x="5326" y="2691"/>
                  <a:pt x="5376" y="2782"/>
                </a:cubicBezTo>
                <a:cubicBezTo>
                  <a:pt x="5414" y="2848"/>
                  <a:pt x="5452" y="2915"/>
                  <a:pt x="5481" y="2981"/>
                </a:cubicBezTo>
                <a:cubicBezTo>
                  <a:pt x="5500" y="3019"/>
                  <a:pt x="5471" y="3057"/>
                  <a:pt x="5424" y="3057"/>
                </a:cubicBezTo>
                <a:cubicBezTo>
                  <a:pt x="5395" y="3057"/>
                  <a:pt x="5348" y="3057"/>
                  <a:pt x="5319" y="3038"/>
                </a:cubicBezTo>
                <a:cubicBezTo>
                  <a:pt x="5167" y="2953"/>
                  <a:pt x="5091" y="2820"/>
                  <a:pt x="5082" y="2639"/>
                </a:cubicBezTo>
                <a:cubicBezTo>
                  <a:pt x="5100" y="2637"/>
                  <a:pt x="5117" y="2636"/>
                  <a:pt x="5134" y="2636"/>
                </a:cubicBezTo>
                <a:close/>
                <a:moveTo>
                  <a:pt x="8615" y="3000"/>
                </a:moveTo>
                <a:cubicBezTo>
                  <a:pt x="8615" y="3010"/>
                  <a:pt x="8605" y="3010"/>
                  <a:pt x="8605" y="3019"/>
                </a:cubicBezTo>
                <a:cubicBezTo>
                  <a:pt x="8605" y="3029"/>
                  <a:pt x="8605" y="3038"/>
                  <a:pt x="8605" y="3057"/>
                </a:cubicBezTo>
                <a:cubicBezTo>
                  <a:pt x="8615" y="3038"/>
                  <a:pt x="8624" y="3029"/>
                  <a:pt x="8624" y="3019"/>
                </a:cubicBezTo>
                <a:cubicBezTo>
                  <a:pt x="8624" y="3019"/>
                  <a:pt x="8615" y="3010"/>
                  <a:pt x="8615" y="3000"/>
                </a:cubicBezTo>
                <a:close/>
                <a:moveTo>
                  <a:pt x="2726" y="3038"/>
                </a:moveTo>
                <a:cubicBezTo>
                  <a:pt x="2726" y="3038"/>
                  <a:pt x="2717" y="3038"/>
                  <a:pt x="2717" y="3048"/>
                </a:cubicBezTo>
                <a:cubicBezTo>
                  <a:pt x="2707" y="3057"/>
                  <a:pt x="2707" y="3067"/>
                  <a:pt x="2707" y="3076"/>
                </a:cubicBezTo>
                <a:lnTo>
                  <a:pt x="2726" y="3076"/>
                </a:lnTo>
                <a:cubicBezTo>
                  <a:pt x="2726" y="3057"/>
                  <a:pt x="2726" y="3048"/>
                  <a:pt x="2726" y="3038"/>
                </a:cubicBezTo>
                <a:close/>
                <a:moveTo>
                  <a:pt x="1637" y="3039"/>
                </a:moveTo>
                <a:cubicBezTo>
                  <a:pt x="1599" y="3039"/>
                  <a:pt x="1558" y="3044"/>
                  <a:pt x="1510" y="3057"/>
                </a:cubicBezTo>
                <a:cubicBezTo>
                  <a:pt x="1556" y="3078"/>
                  <a:pt x="1597" y="3086"/>
                  <a:pt x="1634" y="3086"/>
                </a:cubicBezTo>
                <a:cubicBezTo>
                  <a:pt x="1682" y="3086"/>
                  <a:pt x="1724" y="3073"/>
                  <a:pt x="1767" y="3057"/>
                </a:cubicBezTo>
                <a:cubicBezTo>
                  <a:pt x="1725" y="3047"/>
                  <a:pt x="1683" y="3039"/>
                  <a:pt x="1637" y="3039"/>
                </a:cubicBezTo>
                <a:close/>
                <a:moveTo>
                  <a:pt x="2793" y="3048"/>
                </a:moveTo>
                <a:cubicBezTo>
                  <a:pt x="2783" y="3067"/>
                  <a:pt x="2774" y="3086"/>
                  <a:pt x="2764" y="3105"/>
                </a:cubicBezTo>
                <a:lnTo>
                  <a:pt x="2783" y="3105"/>
                </a:lnTo>
                <a:cubicBezTo>
                  <a:pt x="2793" y="3086"/>
                  <a:pt x="2802" y="3067"/>
                  <a:pt x="2812" y="3048"/>
                </a:cubicBezTo>
                <a:close/>
                <a:moveTo>
                  <a:pt x="8976" y="3067"/>
                </a:moveTo>
                <a:cubicBezTo>
                  <a:pt x="8966" y="3086"/>
                  <a:pt x="8966" y="3105"/>
                  <a:pt x="8985" y="3124"/>
                </a:cubicBezTo>
                <a:cubicBezTo>
                  <a:pt x="8985" y="3105"/>
                  <a:pt x="8995" y="3095"/>
                  <a:pt x="9004" y="3086"/>
                </a:cubicBezTo>
                <a:cubicBezTo>
                  <a:pt x="9004" y="3076"/>
                  <a:pt x="8995" y="3067"/>
                  <a:pt x="8985" y="3067"/>
                </a:cubicBezTo>
                <a:close/>
                <a:moveTo>
                  <a:pt x="8843" y="3048"/>
                </a:moveTo>
                <a:cubicBezTo>
                  <a:pt x="8843" y="3076"/>
                  <a:pt x="8843" y="3105"/>
                  <a:pt x="8843" y="3152"/>
                </a:cubicBezTo>
                <a:cubicBezTo>
                  <a:pt x="8881" y="3114"/>
                  <a:pt x="8871" y="3076"/>
                  <a:pt x="8843" y="3048"/>
                </a:cubicBezTo>
                <a:close/>
                <a:moveTo>
                  <a:pt x="5220" y="2519"/>
                </a:moveTo>
                <a:cubicBezTo>
                  <a:pt x="5194" y="2519"/>
                  <a:pt x="5170" y="2527"/>
                  <a:pt x="5148" y="2544"/>
                </a:cubicBezTo>
                <a:cubicBezTo>
                  <a:pt x="5110" y="2573"/>
                  <a:pt x="5082" y="2582"/>
                  <a:pt x="5044" y="2611"/>
                </a:cubicBezTo>
                <a:cubicBezTo>
                  <a:pt x="5015" y="2706"/>
                  <a:pt x="5034" y="2782"/>
                  <a:pt x="5063" y="2858"/>
                </a:cubicBezTo>
                <a:cubicBezTo>
                  <a:pt x="5101" y="2981"/>
                  <a:pt x="5186" y="3076"/>
                  <a:pt x="5300" y="3133"/>
                </a:cubicBezTo>
                <a:cubicBezTo>
                  <a:pt x="5337" y="3149"/>
                  <a:pt x="5370" y="3156"/>
                  <a:pt x="5404" y="3156"/>
                </a:cubicBezTo>
                <a:cubicBezTo>
                  <a:pt x="5432" y="3156"/>
                  <a:pt x="5460" y="3151"/>
                  <a:pt x="5490" y="3143"/>
                </a:cubicBezTo>
                <a:cubicBezTo>
                  <a:pt x="5566" y="3114"/>
                  <a:pt x="5604" y="3057"/>
                  <a:pt x="5595" y="2981"/>
                </a:cubicBezTo>
                <a:cubicBezTo>
                  <a:pt x="5595" y="2953"/>
                  <a:pt x="5595" y="2924"/>
                  <a:pt x="5576" y="2905"/>
                </a:cubicBezTo>
                <a:cubicBezTo>
                  <a:pt x="5519" y="2801"/>
                  <a:pt x="5452" y="2696"/>
                  <a:pt x="5386" y="2601"/>
                </a:cubicBezTo>
                <a:cubicBezTo>
                  <a:pt x="5367" y="2573"/>
                  <a:pt x="5338" y="2563"/>
                  <a:pt x="5310" y="2544"/>
                </a:cubicBezTo>
                <a:cubicBezTo>
                  <a:pt x="5279" y="2529"/>
                  <a:pt x="5249" y="2519"/>
                  <a:pt x="5220" y="2519"/>
                </a:cubicBezTo>
                <a:close/>
                <a:moveTo>
                  <a:pt x="2888" y="3095"/>
                </a:moveTo>
                <a:cubicBezTo>
                  <a:pt x="2888" y="3105"/>
                  <a:pt x="2869" y="3114"/>
                  <a:pt x="2869" y="3114"/>
                </a:cubicBezTo>
                <a:cubicBezTo>
                  <a:pt x="2878" y="3133"/>
                  <a:pt x="2878" y="3152"/>
                  <a:pt x="2888" y="3162"/>
                </a:cubicBezTo>
                <a:cubicBezTo>
                  <a:pt x="2916" y="3152"/>
                  <a:pt x="2907" y="3133"/>
                  <a:pt x="2897" y="3114"/>
                </a:cubicBezTo>
                <a:cubicBezTo>
                  <a:pt x="2897" y="3105"/>
                  <a:pt x="2897" y="3105"/>
                  <a:pt x="2888" y="3095"/>
                </a:cubicBezTo>
                <a:close/>
                <a:moveTo>
                  <a:pt x="8748" y="3057"/>
                </a:moveTo>
                <a:cubicBezTo>
                  <a:pt x="8748" y="3095"/>
                  <a:pt x="8700" y="3133"/>
                  <a:pt x="8748" y="3171"/>
                </a:cubicBezTo>
                <a:cubicBezTo>
                  <a:pt x="8748" y="3133"/>
                  <a:pt x="8748" y="3095"/>
                  <a:pt x="8748" y="3057"/>
                </a:cubicBezTo>
                <a:close/>
                <a:moveTo>
                  <a:pt x="8605" y="3067"/>
                </a:moveTo>
                <a:lnTo>
                  <a:pt x="8605" y="3067"/>
                </a:lnTo>
                <a:cubicBezTo>
                  <a:pt x="8596" y="3105"/>
                  <a:pt x="8558" y="3143"/>
                  <a:pt x="8596" y="3181"/>
                </a:cubicBezTo>
                <a:cubicBezTo>
                  <a:pt x="8605" y="3143"/>
                  <a:pt x="8634" y="3114"/>
                  <a:pt x="8605" y="3067"/>
                </a:cubicBezTo>
                <a:close/>
                <a:moveTo>
                  <a:pt x="8985" y="3133"/>
                </a:moveTo>
                <a:lnTo>
                  <a:pt x="8985" y="3133"/>
                </a:lnTo>
                <a:cubicBezTo>
                  <a:pt x="8976" y="3143"/>
                  <a:pt x="8966" y="3162"/>
                  <a:pt x="8957" y="3181"/>
                </a:cubicBezTo>
                <a:cubicBezTo>
                  <a:pt x="8995" y="3171"/>
                  <a:pt x="9004" y="3152"/>
                  <a:pt x="8985" y="3133"/>
                </a:cubicBezTo>
                <a:close/>
                <a:moveTo>
                  <a:pt x="1703" y="3138"/>
                </a:moveTo>
                <a:cubicBezTo>
                  <a:pt x="1677" y="3138"/>
                  <a:pt x="1648" y="3143"/>
                  <a:pt x="1615" y="3152"/>
                </a:cubicBezTo>
                <a:cubicBezTo>
                  <a:pt x="1654" y="3174"/>
                  <a:pt x="1686" y="3184"/>
                  <a:pt x="1718" y="3184"/>
                </a:cubicBezTo>
                <a:cubicBezTo>
                  <a:pt x="1740" y="3184"/>
                  <a:pt x="1762" y="3179"/>
                  <a:pt x="1786" y="3171"/>
                </a:cubicBezTo>
                <a:lnTo>
                  <a:pt x="1805" y="3171"/>
                </a:lnTo>
                <a:cubicBezTo>
                  <a:pt x="1814" y="3171"/>
                  <a:pt x="1824" y="3162"/>
                  <a:pt x="1824" y="3162"/>
                </a:cubicBezTo>
                <a:cubicBezTo>
                  <a:pt x="1824" y="3162"/>
                  <a:pt x="1824" y="3152"/>
                  <a:pt x="1814" y="3152"/>
                </a:cubicBezTo>
                <a:lnTo>
                  <a:pt x="1776" y="3152"/>
                </a:lnTo>
                <a:cubicBezTo>
                  <a:pt x="1753" y="3143"/>
                  <a:pt x="1729" y="3138"/>
                  <a:pt x="1703" y="3138"/>
                </a:cubicBezTo>
                <a:close/>
                <a:moveTo>
                  <a:pt x="8596" y="3181"/>
                </a:moveTo>
                <a:cubicBezTo>
                  <a:pt x="8586" y="3181"/>
                  <a:pt x="8586" y="3190"/>
                  <a:pt x="8586" y="3190"/>
                </a:cubicBezTo>
                <a:cubicBezTo>
                  <a:pt x="8586" y="3200"/>
                  <a:pt x="8596" y="3209"/>
                  <a:pt x="8596" y="3219"/>
                </a:cubicBezTo>
                <a:cubicBezTo>
                  <a:pt x="8596" y="3209"/>
                  <a:pt x="8596" y="3200"/>
                  <a:pt x="8596" y="3190"/>
                </a:cubicBezTo>
                <a:cubicBezTo>
                  <a:pt x="8596" y="3181"/>
                  <a:pt x="8596" y="3181"/>
                  <a:pt x="8596" y="3181"/>
                </a:cubicBezTo>
                <a:close/>
                <a:moveTo>
                  <a:pt x="10578" y="3000"/>
                </a:moveTo>
                <a:cubicBezTo>
                  <a:pt x="10591" y="3000"/>
                  <a:pt x="10605" y="3005"/>
                  <a:pt x="10619" y="3010"/>
                </a:cubicBezTo>
                <a:cubicBezTo>
                  <a:pt x="10705" y="3067"/>
                  <a:pt x="10733" y="3133"/>
                  <a:pt x="10724" y="3219"/>
                </a:cubicBezTo>
                <a:cubicBezTo>
                  <a:pt x="10717" y="3244"/>
                  <a:pt x="10698" y="3261"/>
                  <a:pt x="10675" y="3261"/>
                </a:cubicBezTo>
                <a:cubicBezTo>
                  <a:pt x="10663" y="3261"/>
                  <a:pt x="10651" y="3257"/>
                  <a:pt x="10638" y="3247"/>
                </a:cubicBezTo>
                <a:cubicBezTo>
                  <a:pt x="10591" y="3219"/>
                  <a:pt x="10572" y="3181"/>
                  <a:pt x="10572" y="3124"/>
                </a:cubicBezTo>
                <a:cubicBezTo>
                  <a:pt x="10562" y="3114"/>
                  <a:pt x="10553" y="3105"/>
                  <a:pt x="10543" y="3086"/>
                </a:cubicBezTo>
                <a:cubicBezTo>
                  <a:pt x="10524" y="3067"/>
                  <a:pt x="10524" y="3038"/>
                  <a:pt x="10543" y="3019"/>
                </a:cubicBezTo>
                <a:cubicBezTo>
                  <a:pt x="10553" y="3005"/>
                  <a:pt x="10564" y="3000"/>
                  <a:pt x="10578" y="3000"/>
                </a:cubicBezTo>
                <a:close/>
                <a:moveTo>
                  <a:pt x="7770" y="3238"/>
                </a:moveTo>
                <a:cubicBezTo>
                  <a:pt x="7770" y="3247"/>
                  <a:pt x="7760" y="3257"/>
                  <a:pt x="7760" y="3266"/>
                </a:cubicBezTo>
                <a:lnTo>
                  <a:pt x="7779" y="3266"/>
                </a:lnTo>
                <a:cubicBezTo>
                  <a:pt x="7779" y="3257"/>
                  <a:pt x="7779" y="3247"/>
                  <a:pt x="7779" y="3238"/>
                </a:cubicBezTo>
                <a:close/>
                <a:moveTo>
                  <a:pt x="1938" y="3266"/>
                </a:moveTo>
                <a:cubicBezTo>
                  <a:pt x="1938" y="3276"/>
                  <a:pt x="1938" y="3276"/>
                  <a:pt x="1938" y="3276"/>
                </a:cubicBezTo>
                <a:lnTo>
                  <a:pt x="1947" y="3276"/>
                </a:lnTo>
                <a:cubicBezTo>
                  <a:pt x="1947" y="3276"/>
                  <a:pt x="1938" y="3276"/>
                  <a:pt x="1938" y="3266"/>
                </a:cubicBezTo>
                <a:close/>
                <a:moveTo>
                  <a:pt x="1966" y="3257"/>
                </a:moveTo>
                <a:cubicBezTo>
                  <a:pt x="1957" y="3257"/>
                  <a:pt x="1957" y="3266"/>
                  <a:pt x="1947" y="3276"/>
                </a:cubicBezTo>
                <a:cubicBezTo>
                  <a:pt x="1947" y="3276"/>
                  <a:pt x="1957" y="3285"/>
                  <a:pt x="1966" y="3285"/>
                </a:cubicBezTo>
                <a:cubicBezTo>
                  <a:pt x="1966" y="3285"/>
                  <a:pt x="1976" y="3285"/>
                  <a:pt x="1976" y="3276"/>
                </a:cubicBezTo>
                <a:cubicBezTo>
                  <a:pt x="1976" y="3276"/>
                  <a:pt x="1966" y="3257"/>
                  <a:pt x="1966" y="3257"/>
                </a:cubicBezTo>
                <a:close/>
                <a:moveTo>
                  <a:pt x="3049" y="3266"/>
                </a:moveTo>
                <a:cubicBezTo>
                  <a:pt x="3049" y="3266"/>
                  <a:pt x="3049" y="3276"/>
                  <a:pt x="3049" y="3285"/>
                </a:cubicBezTo>
                <a:cubicBezTo>
                  <a:pt x="3049" y="3285"/>
                  <a:pt x="3059" y="3285"/>
                  <a:pt x="3059" y="3276"/>
                </a:cubicBezTo>
                <a:cubicBezTo>
                  <a:pt x="3068" y="3276"/>
                  <a:pt x="3068" y="3276"/>
                  <a:pt x="3068" y="3266"/>
                </a:cubicBezTo>
                <a:close/>
                <a:moveTo>
                  <a:pt x="1827" y="3256"/>
                </a:moveTo>
                <a:cubicBezTo>
                  <a:pt x="1793" y="3256"/>
                  <a:pt x="1765" y="3268"/>
                  <a:pt x="1700" y="3295"/>
                </a:cubicBezTo>
                <a:cubicBezTo>
                  <a:pt x="1748" y="3299"/>
                  <a:pt x="1791" y="3307"/>
                  <a:pt x="1830" y="3307"/>
                </a:cubicBezTo>
                <a:cubicBezTo>
                  <a:pt x="1869" y="3307"/>
                  <a:pt x="1905" y="3299"/>
                  <a:pt x="1938" y="3276"/>
                </a:cubicBezTo>
                <a:cubicBezTo>
                  <a:pt x="1884" y="3263"/>
                  <a:pt x="1854" y="3256"/>
                  <a:pt x="1827" y="3256"/>
                </a:cubicBezTo>
                <a:close/>
                <a:moveTo>
                  <a:pt x="6221" y="3257"/>
                </a:moveTo>
                <a:lnTo>
                  <a:pt x="6221" y="3257"/>
                </a:lnTo>
                <a:cubicBezTo>
                  <a:pt x="6207" y="3321"/>
                  <a:pt x="6204" y="3337"/>
                  <a:pt x="6243" y="3337"/>
                </a:cubicBezTo>
                <a:cubicBezTo>
                  <a:pt x="6256" y="3337"/>
                  <a:pt x="6274" y="3335"/>
                  <a:pt x="6297" y="3333"/>
                </a:cubicBezTo>
                <a:cubicBezTo>
                  <a:pt x="6269" y="3304"/>
                  <a:pt x="6250" y="3285"/>
                  <a:pt x="6221" y="3257"/>
                </a:cubicBezTo>
                <a:close/>
                <a:moveTo>
                  <a:pt x="3135" y="3323"/>
                </a:moveTo>
                <a:cubicBezTo>
                  <a:pt x="3135" y="3323"/>
                  <a:pt x="3125" y="3333"/>
                  <a:pt x="3125" y="3333"/>
                </a:cubicBezTo>
                <a:cubicBezTo>
                  <a:pt x="3125" y="3342"/>
                  <a:pt x="3125" y="3352"/>
                  <a:pt x="3116" y="3361"/>
                </a:cubicBezTo>
                <a:lnTo>
                  <a:pt x="3135" y="3352"/>
                </a:lnTo>
                <a:cubicBezTo>
                  <a:pt x="3135" y="3342"/>
                  <a:pt x="3135" y="3333"/>
                  <a:pt x="3135" y="3323"/>
                </a:cubicBezTo>
                <a:close/>
                <a:moveTo>
                  <a:pt x="7751" y="3067"/>
                </a:moveTo>
                <a:cubicBezTo>
                  <a:pt x="7827" y="3105"/>
                  <a:pt x="7903" y="3152"/>
                  <a:pt x="7941" y="3238"/>
                </a:cubicBezTo>
                <a:cubicBezTo>
                  <a:pt x="7979" y="3304"/>
                  <a:pt x="7960" y="3342"/>
                  <a:pt x="7893" y="3361"/>
                </a:cubicBezTo>
                <a:cubicBezTo>
                  <a:pt x="7870" y="3368"/>
                  <a:pt x="7847" y="3372"/>
                  <a:pt x="7824" y="3372"/>
                </a:cubicBezTo>
                <a:cubicBezTo>
                  <a:pt x="7780" y="3372"/>
                  <a:pt x="7737" y="3357"/>
                  <a:pt x="7694" y="3314"/>
                </a:cubicBezTo>
                <a:cubicBezTo>
                  <a:pt x="7703" y="3285"/>
                  <a:pt x="7713" y="3276"/>
                  <a:pt x="7722" y="3257"/>
                </a:cubicBezTo>
                <a:cubicBezTo>
                  <a:pt x="7732" y="3238"/>
                  <a:pt x="7732" y="3219"/>
                  <a:pt x="7741" y="3181"/>
                </a:cubicBezTo>
                <a:lnTo>
                  <a:pt x="7741" y="3181"/>
                </a:lnTo>
                <a:cubicBezTo>
                  <a:pt x="7703" y="3219"/>
                  <a:pt x="7675" y="3247"/>
                  <a:pt x="7656" y="3276"/>
                </a:cubicBezTo>
                <a:cubicBezTo>
                  <a:pt x="7637" y="3257"/>
                  <a:pt x="7618" y="3247"/>
                  <a:pt x="7608" y="3238"/>
                </a:cubicBezTo>
                <a:cubicBezTo>
                  <a:pt x="7608" y="3209"/>
                  <a:pt x="7608" y="3181"/>
                  <a:pt x="7618" y="3162"/>
                </a:cubicBezTo>
                <a:cubicBezTo>
                  <a:pt x="7637" y="3105"/>
                  <a:pt x="7694" y="3076"/>
                  <a:pt x="7751" y="3067"/>
                </a:cubicBezTo>
                <a:close/>
                <a:moveTo>
                  <a:pt x="6373" y="3342"/>
                </a:moveTo>
                <a:cubicBezTo>
                  <a:pt x="6364" y="3352"/>
                  <a:pt x="6354" y="3361"/>
                  <a:pt x="6345" y="3371"/>
                </a:cubicBezTo>
                <a:cubicBezTo>
                  <a:pt x="6345" y="3380"/>
                  <a:pt x="6354" y="3390"/>
                  <a:pt x="6354" y="3399"/>
                </a:cubicBezTo>
                <a:cubicBezTo>
                  <a:pt x="6364" y="3390"/>
                  <a:pt x="6373" y="3390"/>
                  <a:pt x="6373" y="3380"/>
                </a:cubicBezTo>
                <a:cubicBezTo>
                  <a:pt x="6373" y="3371"/>
                  <a:pt x="6373" y="3361"/>
                  <a:pt x="6373" y="3342"/>
                </a:cubicBezTo>
                <a:close/>
                <a:moveTo>
                  <a:pt x="3220" y="3380"/>
                </a:moveTo>
                <a:cubicBezTo>
                  <a:pt x="3220" y="3380"/>
                  <a:pt x="3211" y="3390"/>
                  <a:pt x="3201" y="3390"/>
                </a:cubicBezTo>
                <a:cubicBezTo>
                  <a:pt x="3201" y="3399"/>
                  <a:pt x="3201" y="3399"/>
                  <a:pt x="3201" y="3409"/>
                </a:cubicBezTo>
                <a:lnTo>
                  <a:pt x="3220" y="3409"/>
                </a:lnTo>
                <a:cubicBezTo>
                  <a:pt x="3220" y="3399"/>
                  <a:pt x="3220" y="3390"/>
                  <a:pt x="3220" y="3380"/>
                </a:cubicBezTo>
                <a:close/>
                <a:moveTo>
                  <a:pt x="1984" y="3364"/>
                </a:moveTo>
                <a:cubicBezTo>
                  <a:pt x="1916" y="3364"/>
                  <a:pt x="1853" y="3369"/>
                  <a:pt x="1786" y="3380"/>
                </a:cubicBezTo>
                <a:cubicBezTo>
                  <a:pt x="1850" y="3402"/>
                  <a:pt x="1901" y="3411"/>
                  <a:pt x="1949" y="3411"/>
                </a:cubicBezTo>
                <a:cubicBezTo>
                  <a:pt x="2008" y="3411"/>
                  <a:pt x="2064" y="3397"/>
                  <a:pt x="2137" y="3371"/>
                </a:cubicBezTo>
                <a:cubicBezTo>
                  <a:pt x="2082" y="3367"/>
                  <a:pt x="2032" y="3364"/>
                  <a:pt x="1984" y="3364"/>
                </a:cubicBezTo>
                <a:close/>
                <a:moveTo>
                  <a:pt x="3334" y="3428"/>
                </a:moveTo>
                <a:cubicBezTo>
                  <a:pt x="3334" y="3437"/>
                  <a:pt x="3334" y="3447"/>
                  <a:pt x="3334" y="3447"/>
                </a:cubicBezTo>
                <a:lnTo>
                  <a:pt x="3343" y="3437"/>
                </a:lnTo>
                <a:cubicBezTo>
                  <a:pt x="3343" y="3437"/>
                  <a:pt x="3343" y="3428"/>
                  <a:pt x="3343" y="3428"/>
                </a:cubicBezTo>
                <a:close/>
                <a:moveTo>
                  <a:pt x="2175" y="3447"/>
                </a:moveTo>
                <a:cubicBezTo>
                  <a:pt x="2175" y="3456"/>
                  <a:pt x="2175" y="3456"/>
                  <a:pt x="2175" y="3456"/>
                </a:cubicBezTo>
                <a:lnTo>
                  <a:pt x="2185" y="3456"/>
                </a:lnTo>
                <a:cubicBezTo>
                  <a:pt x="2185" y="3456"/>
                  <a:pt x="2175" y="3456"/>
                  <a:pt x="2175" y="3447"/>
                </a:cubicBezTo>
                <a:close/>
                <a:moveTo>
                  <a:pt x="2185" y="3456"/>
                </a:moveTo>
                <a:lnTo>
                  <a:pt x="2213" y="3466"/>
                </a:lnTo>
                <a:cubicBezTo>
                  <a:pt x="2213" y="3466"/>
                  <a:pt x="2204" y="3456"/>
                  <a:pt x="2204" y="3456"/>
                </a:cubicBezTo>
                <a:close/>
                <a:moveTo>
                  <a:pt x="9413" y="3361"/>
                </a:moveTo>
                <a:cubicBezTo>
                  <a:pt x="9365" y="3371"/>
                  <a:pt x="9356" y="3399"/>
                  <a:pt x="9375" y="3466"/>
                </a:cubicBezTo>
                <a:cubicBezTo>
                  <a:pt x="9413" y="3447"/>
                  <a:pt x="9451" y="3437"/>
                  <a:pt x="9441" y="3390"/>
                </a:cubicBezTo>
                <a:cubicBezTo>
                  <a:pt x="9441" y="3380"/>
                  <a:pt x="9422" y="3361"/>
                  <a:pt x="9413" y="3361"/>
                </a:cubicBezTo>
                <a:close/>
                <a:moveTo>
                  <a:pt x="7808" y="2990"/>
                </a:moveTo>
                <a:cubicBezTo>
                  <a:pt x="7788" y="2990"/>
                  <a:pt x="7769" y="2993"/>
                  <a:pt x="7751" y="3000"/>
                </a:cubicBezTo>
                <a:cubicBezTo>
                  <a:pt x="7694" y="3019"/>
                  <a:pt x="7637" y="3057"/>
                  <a:pt x="7589" y="3095"/>
                </a:cubicBezTo>
                <a:cubicBezTo>
                  <a:pt x="7523" y="3143"/>
                  <a:pt x="7513" y="3228"/>
                  <a:pt x="7551" y="3295"/>
                </a:cubicBezTo>
                <a:cubicBezTo>
                  <a:pt x="7589" y="3371"/>
                  <a:pt x="7646" y="3409"/>
                  <a:pt x="7713" y="3456"/>
                </a:cubicBezTo>
                <a:cubicBezTo>
                  <a:pt x="7750" y="3470"/>
                  <a:pt x="7787" y="3476"/>
                  <a:pt x="7823" y="3476"/>
                </a:cubicBezTo>
                <a:cubicBezTo>
                  <a:pt x="7889" y="3476"/>
                  <a:pt x="7952" y="3455"/>
                  <a:pt x="8007" y="3418"/>
                </a:cubicBezTo>
                <a:cubicBezTo>
                  <a:pt x="8064" y="3380"/>
                  <a:pt x="8083" y="3333"/>
                  <a:pt x="8074" y="3266"/>
                </a:cubicBezTo>
                <a:cubicBezTo>
                  <a:pt x="8064" y="3143"/>
                  <a:pt x="7988" y="3067"/>
                  <a:pt x="7893" y="3010"/>
                </a:cubicBezTo>
                <a:cubicBezTo>
                  <a:pt x="7870" y="2998"/>
                  <a:pt x="7839" y="2990"/>
                  <a:pt x="7808" y="2990"/>
                </a:cubicBezTo>
                <a:close/>
                <a:moveTo>
                  <a:pt x="3467" y="3475"/>
                </a:moveTo>
                <a:cubicBezTo>
                  <a:pt x="3467" y="3475"/>
                  <a:pt x="3457" y="3475"/>
                  <a:pt x="3457" y="3485"/>
                </a:cubicBezTo>
                <a:cubicBezTo>
                  <a:pt x="3448" y="3485"/>
                  <a:pt x="3457" y="3494"/>
                  <a:pt x="3457" y="3504"/>
                </a:cubicBezTo>
                <a:cubicBezTo>
                  <a:pt x="3457" y="3504"/>
                  <a:pt x="3467" y="3504"/>
                  <a:pt x="3467" y="3494"/>
                </a:cubicBezTo>
                <a:cubicBezTo>
                  <a:pt x="3467" y="3494"/>
                  <a:pt x="3467" y="3485"/>
                  <a:pt x="3467" y="3475"/>
                </a:cubicBezTo>
                <a:close/>
                <a:moveTo>
                  <a:pt x="2175" y="3456"/>
                </a:moveTo>
                <a:lnTo>
                  <a:pt x="2175" y="3456"/>
                </a:lnTo>
                <a:cubicBezTo>
                  <a:pt x="2137" y="3466"/>
                  <a:pt x="2099" y="3466"/>
                  <a:pt x="2061" y="3475"/>
                </a:cubicBezTo>
                <a:cubicBezTo>
                  <a:pt x="2044" y="3468"/>
                  <a:pt x="2028" y="3465"/>
                  <a:pt x="2010" y="3465"/>
                </a:cubicBezTo>
                <a:cubicBezTo>
                  <a:pt x="1978" y="3465"/>
                  <a:pt x="1943" y="3476"/>
                  <a:pt x="1900" y="3494"/>
                </a:cubicBezTo>
                <a:cubicBezTo>
                  <a:pt x="1933" y="3501"/>
                  <a:pt x="1953" y="3508"/>
                  <a:pt x="1968" y="3508"/>
                </a:cubicBezTo>
                <a:cubicBezTo>
                  <a:pt x="1974" y="3508"/>
                  <a:pt x="1980" y="3506"/>
                  <a:pt x="1985" y="3504"/>
                </a:cubicBezTo>
                <a:cubicBezTo>
                  <a:pt x="2014" y="3504"/>
                  <a:pt x="2042" y="3494"/>
                  <a:pt x="2061" y="3494"/>
                </a:cubicBezTo>
                <a:cubicBezTo>
                  <a:pt x="2075" y="3494"/>
                  <a:pt x="2088" y="3495"/>
                  <a:pt x="2100" y="3495"/>
                </a:cubicBezTo>
                <a:cubicBezTo>
                  <a:pt x="2130" y="3495"/>
                  <a:pt x="2155" y="3490"/>
                  <a:pt x="2175" y="3456"/>
                </a:cubicBezTo>
                <a:close/>
                <a:moveTo>
                  <a:pt x="3647" y="3532"/>
                </a:moveTo>
                <a:cubicBezTo>
                  <a:pt x="3647" y="3542"/>
                  <a:pt x="3647" y="3551"/>
                  <a:pt x="3647" y="3561"/>
                </a:cubicBezTo>
                <a:lnTo>
                  <a:pt x="3657" y="3561"/>
                </a:lnTo>
                <a:cubicBezTo>
                  <a:pt x="3666" y="3551"/>
                  <a:pt x="3666" y="3542"/>
                  <a:pt x="3666" y="3532"/>
                </a:cubicBezTo>
                <a:close/>
                <a:moveTo>
                  <a:pt x="6468" y="3190"/>
                </a:moveTo>
                <a:cubicBezTo>
                  <a:pt x="6516" y="3238"/>
                  <a:pt x="6563" y="3266"/>
                  <a:pt x="6611" y="3295"/>
                </a:cubicBezTo>
                <a:cubicBezTo>
                  <a:pt x="6658" y="3333"/>
                  <a:pt x="6706" y="3380"/>
                  <a:pt x="6715" y="3456"/>
                </a:cubicBezTo>
                <a:cubicBezTo>
                  <a:pt x="6725" y="3504"/>
                  <a:pt x="6706" y="3542"/>
                  <a:pt x="6658" y="3551"/>
                </a:cubicBezTo>
                <a:cubicBezTo>
                  <a:pt x="6619" y="3567"/>
                  <a:pt x="6579" y="3575"/>
                  <a:pt x="6540" y="3575"/>
                </a:cubicBezTo>
                <a:cubicBezTo>
                  <a:pt x="6486" y="3575"/>
                  <a:pt x="6433" y="3560"/>
                  <a:pt x="6383" y="3532"/>
                </a:cubicBezTo>
                <a:cubicBezTo>
                  <a:pt x="6288" y="3485"/>
                  <a:pt x="6212" y="3418"/>
                  <a:pt x="6155" y="3333"/>
                </a:cubicBezTo>
                <a:cubicBezTo>
                  <a:pt x="6126" y="3295"/>
                  <a:pt x="6136" y="3247"/>
                  <a:pt x="6183" y="3228"/>
                </a:cubicBezTo>
                <a:cubicBezTo>
                  <a:pt x="6278" y="3200"/>
                  <a:pt x="6364" y="3190"/>
                  <a:pt x="6468" y="3190"/>
                </a:cubicBezTo>
                <a:close/>
                <a:moveTo>
                  <a:pt x="1995" y="3561"/>
                </a:moveTo>
                <a:cubicBezTo>
                  <a:pt x="1995" y="3570"/>
                  <a:pt x="1995" y="3570"/>
                  <a:pt x="1995" y="3580"/>
                </a:cubicBezTo>
                <a:cubicBezTo>
                  <a:pt x="2004" y="3580"/>
                  <a:pt x="2004" y="3570"/>
                  <a:pt x="2014" y="3570"/>
                </a:cubicBezTo>
                <a:cubicBezTo>
                  <a:pt x="2004" y="3570"/>
                  <a:pt x="2004" y="3561"/>
                  <a:pt x="1995" y="3561"/>
                </a:cubicBezTo>
                <a:close/>
                <a:moveTo>
                  <a:pt x="3571" y="3504"/>
                </a:moveTo>
                <a:cubicBezTo>
                  <a:pt x="3562" y="3504"/>
                  <a:pt x="3552" y="3504"/>
                  <a:pt x="3552" y="3513"/>
                </a:cubicBezTo>
                <a:cubicBezTo>
                  <a:pt x="3543" y="3523"/>
                  <a:pt x="3543" y="3532"/>
                  <a:pt x="3533" y="3589"/>
                </a:cubicBezTo>
                <a:cubicBezTo>
                  <a:pt x="3552" y="3542"/>
                  <a:pt x="3562" y="3523"/>
                  <a:pt x="3571" y="3513"/>
                </a:cubicBezTo>
                <a:cubicBezTo>
                  <a:pt x="3571" y="3513"/>
                  <a:pt x="3571" y="3504"/>
                  <a:pt x="3571" y="3504"/>
                </a:cubicBezTo>
                <a:close/>
                <a:moveTo>
                  <a:pt x="2144" y="3540"/>
                </a:moveTo>
                <a:cubicBezTo>
                  <a:pt x="2108" y="3540"/>
                  <a:pt x="2079" y="3550"/>
                  <a:pt x="2023" y="3570"/>
                </a:cubicBezTo>
                <a:cubicBezTo>
                  <a:pt x="2053" y="3589"/>
                  <a:pt x="2084" y="3596"/>
                  <a:pt x="2116" y="3596"/>
                </a:cubicBezTo>
                <a:cubicBezTo>
                  <a:pt x="2167" y="3596"/>
                  <a:pt x="2222" y="3578"/>
                  <a:pt x="2280" y="3561"/>
                </a:cubicBezTo>
                <a:cubicBezTo>
                  <a:pt x="2214" y="3547"/>
                  <a:pt x="2176" y="3540"/>
                  <a:pt x="2144" y="3540"/>
                </a:cubicBezTo>
                <a:close/>
                <a:moveTo>
                  <a:pt x="3714" y="3618"/>
                </a:moveTo>
                <a:cubicBezTo>
                  <a:pt x="3714" y="3627"/>
                  <a:pt x="3714" y="3637"/>
                  <a:pt x="3723" y="3637"/>
                </a:cubicBezTo>
                <a:cubicBezTo>
                  <a:pt x="3723" y="3637"/>
                  <a:pt x="3723" y="3637"/>
                  <a:pt x="3733" y="3627"/>
                </a:cubicBezTo>
                <a:cubicBezTo>
                  <a:pt x="3733" y="3627"/>
                  <a:pt x="3723" y="3618"/>
                  <a:pt x="3723" y="3618"/>
                </a:cubicBezTo>
                <a:close/>
                <a:moveTo>
                  <a:pt x="2316" y="3627"/>
                </a:moveTo>
                <a:cubicBezTo>
                  <a:pt x="2299" y="3627"/>
                  <a:pt x="2282" y="3637"/>
                  <a:pt x="2270" y="3656"/>
                </a:cubicBezTo>
                <a:cubicBezTo>
                  <a:pt x="2283" y="3660"/>
                  <a:pt x="2296" y="3664"/>
                  <a:pt x="2308" y="3664"/>
                </a:cubicBezTo>
                <a:cubicBezTo>
                  <a:pt x="2322" y="3664"/>
                  <a:pt x="2336" y="3658"/>
                  <a:pt x="2346" y="3637"/>
                </a:cubicBezTo>
                <a:cubicBezTo>
                  <a:pt x="2336" y="3630"/>
                  <a:pt x="2326" y="3627"/>
                  <a:pt x="2316" y="3627"/>
                </a:cubicBezTo>
                <a:close/>
                <a:moveTo>
                  <a:pt x="6381" y="3133"/>
                </a:moveTo>
                <a:cubicBezTo>
                  <a:pt x="6305" y="3133"/>
                  <a:pt x="6229" y="3145"/>
                  <a:pt x="6155" y="3171"/>
                </a:cubicBezTo>
                <a:cubicBezTo>
                  <a:pt x="6060" y="3209"/>
                  <a:pt x="6031" y="3295"/>
                  <a:pt x="6088" y="3380"/>
                </a:cubicBezTo>
                <a:cubicBezTo>
                  <a:pt x="6155" y="3494"/>
                  <a:pt x="6240" y="3570"/>
                  <a:pt x="6326" y="3627"/>
                </a:cubicBezTo>
                <a:cubicBezTo>
                  <a:pt x="6400" y="3661"/>
                  <a:pt x="6481" y="3678"/>
                  <a:pt x="6554" y="3678"/>
                </a:cubicBezTo>
                <a:cubicBezTo>
                  <a:pt x="6603" y="3678"/>
                  <a:pt x="6649" y="3671"/>
                  <a:pt x="6687" y="3656"/>
                </a:cubicBezTo>
                <a:cubicBezTo>
                  <a:pt x="6801" y="3618"/>
                  <a:pt x="6848" y="3532"/>
                  <a:pt x="6829" y="3418"/>
                </a:cubicBezTo>
                <a:cubicBezTo>
                  <a:pt x="6810" y="3304"/>
                  <a:pt x="6753" y="3219"/>
                  <a:pt x="6649" y="3181"/>
                </a:cubicBezTo>
                <a:cubicBezTo>
                  <a:pt x="6561" y="3150"/>
                  <a:pt x="6471" y="3133"/>
                  <a:pt x="6381" y="3133"/>
                </a:cubicBezTo>
                <a:close/>
                <a:moveTo>
                  <a:pt x="2218" y="3641"/>
                </a:moveTo>
                <a:cubicBezTo>
                  <a:pt x="2193" y="3641"/>
                  <a:pt x="2170" y="3650"/>
                  <a:pt x="2147" y="3656"/>
                </a:cubicBezTo>
                <a:cubicBezTo>
                  <a:pt x="2132" y="3652"/>
                  <a:pt x="2118" y="3648"/>
                  <a:pt x="2104" y="3648"/>
                </a:cubicBezTo>
                <a:cubicBezTo>
                  <a:pt x="2081" y="3648"/>
                  <a:pt x="2060" y="3658"/>
                  <a:pt x="2042" y="3694"/>
                </a:cubicBezTo>
                <a:cubicBezTo>
                  <a:pt x="2090" y="3694"/>
                  <a:pt x="2118" y="3684"/>
                  <a:pt x="2156" y="3684"/>
                </a:cubicBezTo>
                <a:cubicBezTo>
                  <a:pt x="2194" y="3684"/>
                  <a:pt x="2232" y="3684"/>
                  <a:pt x="2270" y="3656"/>
                </a:cubicBezTo>
                <a:cubicBezTo>
                  <a:pt x="2252" y="3644"/>
                  <a:pt x="2234" y="3641"/>
                  <a:pt x="2218" y="3641"/>
                </a:cubicBezTo>
                <a:close/>
                <a:moveTo>
                  <a:pt x="3818" y="3646"/>
                </a:moveTo>
                <a:cubicBezTo>
                  <a:pt x="3818" y="3646"/>
                  <a:pt x="3799" y="3656"/>
                  <a:pt x="3799" y="3665"/>
                </a:cubicBezTo>
                <a:cubicBezTo>
                  <a:pt x="3799" y="3665"/>
                  <a:pt x="3799" y="3684"/>
                  <a:pt x="3799" y="3694"/>
                </a:cubicBezTo>
                <a:cubicBezTo>
                  <a:pt x="3809" y="3684"/>
                  <a:pt x="3818" y="3675"/>
                  <a:pt x="3818" y="3675"/>
                </a:cubicBezTo>
                <a:cubicBezTo>
                  <a:pt x="3828" y="3665"/>
                  <a:pt x="3818" y="3656"/>
                  <a:pt x="3818" y="3646"/>
                </a:cubicBezTo>
                <a:close/>
                <a:moveTo>
                  <a:pt x="2519" y="3683"/>
                </a:moveTo>
                <a:cubicBezTo>
                  <a:pt x="2511" y="3683"/>
                  <a:pt x="2501" y="3686"/>
                  <a:pt x="2489" y="3694"/>
                </a:cubicBezTo>
                <a:cubicBezTo>
                  <a:pt x="2517" y="3703"/>
                  <a:pt x="2536" y="3713"/>
                  <a:pt x="2565" y="3722"/>
                </a:cubicBezTo>
                <a:cubicBezTo>
                  <a:pt x="2551" y="3708"/>
                  <a:pt x="2542" y="3683"/>
                  <a:pt x="2519" y="3683"/>
                </a:cubicBezTo>
                <a:close/>
                <a:moveTo>
                  <a:pt x="3923" y="3637"/>
                </a:moveTo>
                <a:cubicBezTo>
                  <a:pt x="3913" y="3665"/>
                  <a:pt x="3904" y="3684"/>
                  <a:pt x="3894" y="3713"/>
                </a:cubicBezTo>
                <a:cubicBezTo>
                  <a:pt x="3904" y="3713"/>
                  <a:pt x="3904" y="3713"/>
                  <a:pt x="3913" y="3722"/>
                </a:cubicBezTo>
                <a:cubicBezTo>
                  <a:pt x="3923" y="3694"/>
                  <a:pt x="3932" y="3665"/>
                  <a:pt x="3942" y="3646"/>
                </a:cubicBezTo>
                <a:cubicBezTo>
                  <a:pt x="3932" y="3637"/>
                  <a:pt x="3932" y="3637"/>
                  <a:pt x="3923" y="3637"/>
                </a:cubicBezTo>
                <a:close/>
                <a:moveTo>
                  <a:pt x="3999" y="3656"/>
                </a:moveTo>
                <a:cubicBezTo>
                  <a:pt x="3989" y="3665"/>
                  <a:pt x="3980" y="3675"/>
                  <a:pt x="3970" y="3684"/>
                </a:cubicBezTo>
                <a:cubicBezTo>
                  <a:pt x="3970" y="3694"/>
                  <a:pt x="3961" y="3703"/>
                  <a:pt x="3961" y="3713"/>
                </a:cubicBezTo>
                <a:cubicBezTo>
                  <a:pt x="3961" y="3713"/>
                  <a:pt x="3970" y="3722"/>
                  <a:pt x="3970" y="3722"/>
                </a:cubicBezTo>
                <a:lnTo>
                  <a:pt x="3989" y="3722"/>
                </a:lnTo>
                <a:cubicBezTo>
                  <a:pt x="3999" y="3703"/>
                  <a:pt x="3999" y="3694"/>
                  <a:pt x="3999" y="3684"/>
                </a:cubicBezTo>
                <a:cubicBezTo>
                  <a:pt x="3999" y="3675"/>
                  <a:pt x="3999" y="3665"/>
                  <a:pt x="3999" y="3656"/>
                </a:cubicBezTo>
                <a:close/>
                <a:moveTo>
                  <a:pt x="10895" y="3504"/>
                </a:moveTo>
                <a:cubicBezTo>
                  <a:pt x="10876" y="3580"/>
                  <a:pt x="10866" y="3646"/>
                  <a:pt x="10885" y="3703"/>
                </a:cubicBezTo>
                <a:cubicBezTo>
                  <a:pt x="10914" y="3713"/>
                  <a:pt x="10933" y="3713"/>
                  <a:pt x="10942" y="3722"/>
                </a:cubicBezTo>
                <a:cubicBezTo>
                  <a:pt x="10971" y="3684"/>
                  <a:pt x="10961" y="3656"/>
                  <a:pt x="10942" y="3618"/>
                </a:cubicBezTo>
                <a:cubicBezTo>
                  <a:pt x="10933" y="3589"/>
                  <a:pt x="10914" y="3551"/>
                  <a:pt x="10895" y="3504"/>
                </a:cubicBezTo>
                <a:close/>
                <a:moveTo>
                  <a:pt x="10952" y="3722"/>
                </a:moveTo>
                <a:cubicBezTo>
                  <a:pt x="10952" y="3732"/>
                  <a:pt x="10952" y="3741"/>
                  <a:pt x="10952" y="3751"/>
                </a:cubicBezTo>
                <a:cubicBezTo>
                  <a:pt x="10961" y="3741"/>
                  <a:pt x="10961" y="3741"/>
                  <a:pt x="10971" y="3741"/>
                </a:cubicBezTo>
                <a:cubicBezTo>
                  <a:pt x="10961" y="3732"/>
                  <a:pt x="10961" y="3732"/>
                  <a:pt x="10952" y="3722"/>
                </a:cubicBezTo>
                <a:close/>
                <a:moveTo>
                  <a:pt x="9055" y="3657"/>
                </a:moveTo>
                <a:cubicBezTo>
                  <a:pt x="9033" y="3657"/>
                  <a:pt x="9011" y="3673"/>
                  <a:pt x="9004" y="3694"/>
                </a:cubicBezTo>
                <a:cubicBezTo>
                  <a:pt x="9004" y="3713"/>
                  <a:pt x="9014" y="3741"/>
                  <a:pt x="9023" y="3751"/>
                </a:cubicBezTo>
                <a:cubicBezTo>
                  <a:pt x="9028" y="3756"/>
                  <a:pt x="9035" y="3758"/>
                  <a:pt x="9042" y="3758"/>
                </a:cubicBezTo>
                <a:cubicBezTo>
                  <a:pt x="9061" y="3758"/>
                  <a:pt x="9085" y="3740"/>
                  <a:pt x="9099" y="3713"/>
                </a:cubicBezTo>
                <a:cubicBezTo>
                  <a:pt x="9099" y="3703"/>
                  <a:pt x="9090" y="3675"/>
                  <a:pt x="9080" y="3665"/>
                </a:cubicBezTo>
                <a:cubicBezTo>
                  <a:pt x="9072" y="3660"/>
                  <a:pt x="9064" y="3657"/>
                  <a:pt x="9055" y="3657"/>
                </a:cubicBezTo>
                <a:close/>
                <a:moveTo>
                  <a:pt x="2888" y="3694"/>
                </a:moveTo>
                <a:cubicBezTo>
                  <a:pt x="2878" y="3703"/>
                  <a:pt x="2869" y="3713"/>
                  <a:pt x="2850" y="3722"/>
                </a:cubicBezTo>
                <a:cubicBezTo>
                  <a:pt x="2840" y="3732"/>
                  <a:pt x="2821" y="3741"/>
                  <a:pt x="2812" y="3751"/>
                </a:cubicBezTo>
                <a:cubicBezTo>
                  <a:pt x="2812" y="3760"/>
                  <a:pt x="2812" y="3760"/>
                  <a:pt x="2821" y="3770"/>
                </a:cubicBezTo>
                <a:cubicBezTo>
                  <a:pt x="2850" y="3751"/>
                  <a:pt x="2878" y="3741"/>
                  <a:pt x="2907" y="3732"/>
                </a:cubicBezTo>
                <a:cubicBezTo>
                  <a:pt x="2897" y="3713"/>
                  <a:pt x="2897" y="3703"/>
                  <a:pt x="2888" y="3694"/>
                </a:cubicBezTo>
                <a:close/>
                <a:moveTo>
                  <a:pt x="6259" y="3722"/>
                </a:moveTo>
                <a:cubicBezTo>
                  <a:pt x="6250" y="3732"/>
                  <a:pt x="6240" y="3741"/>
                  <a:pt x="6240" y="3751"/>
                </a:cubicBezTo>
                <a:cubicBezTo>
                  <a:pt x="6240" y="3760"/>
                  <a:pt x="6250" y="3770"/>
                  <a:pt x="6250" y="3770"/>
                </a:cubicBezTo>
                <a:cubicBezTo>
                  <a:pt x="6259" y="3770"/>
                  <a:pt x="6269" y="3760"/>
                  <a:pt x="6269" y="3751"/>
                </a:cubicBezTo>
                <a:cubicBezTo>
                  <a:pt x="6269" y="3741"/>
                  <a:pt x="6259" y="3732"/>
                  <a:pt x="6259" y="3722"/>
                </a:cubicBezTo>
                <a:close/>
                <a:moveTo>
                  <a:pt x="6354" y="3770"/>
                </a:moveTo>
                <a:cubicBezTo>
                  <a:pt x="6345" y="3770"/>
                  <a:pt x="6345" y="3770"/>
                  <a:pt x="6345" y="3779"/>
                </a:cubicBezTo>
                <a:lnTo>
                  <a:pt x="6354" y="3779"/>
                </a:lnTo>
                <a:cubicBezTo>
                  <a:pt x="6354" y="3770"/>
                  <a:pt x="6354" y="3770"/>
                  <a:pt x="6354" y="3770"/>
                </a:cubicBezTo>
                <a:close/>
                <a:moveTo>
                  <a:pt x="10287" y="3599"/>
                </a:moveTo>
                <a:cubicBezTo>
                  <a:pt x="10391" y="3656"/>
                  <a:pt x="10391" y="3656"/>
                  <a:pt x="10391" y="3779"/>
                </a:cubicBezTo>
                <a:cubicBezTo>
                  <a:pt x="10277" y="3770"/>
                  <a:pt x="10277" y="3770"/>
                  <a:pt x="10287" y="3675"/>
                </a:cubicBezTo>
                <a:cubicBezTo>
                  <a:pt x="10287" y="3656"/>
                  <a:pt x="10287" y="3627"/>
                  <a:pt x="10287" y="3599"/>
                </a:cubicBezTo>
                <a:close/>
                <a:moveTo>
                  <a:pt x="6155" y="3665"/>
                </a:moveTo>
                <a:lnTo>
                  <a:pt x="6145" y="3798"/>
                </a:lnTo>
                <a:cubicBezTo>
                  <a:pt x="6174" y="3760"/>
                  <a:pt x="6212" y="3713"/>
                  <a:pt x="6155" y="3665"/>
                </a:cubicBezTo>
                <a:close/>
                <a:moveTo>
                  <a:pt x="4075" y="3703"/>
                </a:moveTo>
                <a:cubicBezTo>
                  <a:pt x="4046" y="3760"/>
                  <a:pt x="4046" y="3789"/>
                  <a:pt x="4094" y="3808"/>
                </a:cubicBezTo>
                <a:cubicBezTo>
                  <a:pt x="4084" y="3779"/>
                  <a:pt x="4084" y="3751"/>
                  <a:pt x="4075" y="3703"/>
                </a:cubicBezTo>
                <a:close/>
                <a:moveTo>
                  <a:pt x="2242" y="3789"/>
                </a:moveTo>
                <a:lnTo>
                  <a:pt x="2242" y="3789"/>
                </a:lnTo>
                <a:cubicBezTo>
                  <a:pt x="2248" y="3809"/>
                  <a:pt x="2255" y="3829"/>
                  <a:pt x="2272" y="3829"/>
                </a:cubicBezTo>
                <a:cubicBezTo>
                  <a:pt x="2279" y="3829"/>
                  <a:pt x="2288" y="3825"/>
                  <a:pt x="2299" y="3817"/>
                </a:cubicBezTo>
                <a:cubicBezTo>
                  <a:pt x="2280" y="3808"/>
                  <a:pt x="2261" y="3798"/>
                  <a:pt x="2242" y="3789"/>
                </a:cubicBezTo>
                <a:close/>
                <a:moveTo>
                  <a:pt x="2460" y="3789"/>
                </a:moveTo>
                <a:cubicBezTo>
                  <a:pt x="2489" y="3798"/>
                  <a:pt x="2508" y="3808"/>
                  <a:pt x="2527" y="3817"/>
                </a:cubicBezTo>
                <a:cubicBezTo>
                  <a:pt x="2500" y="3824"/>
                  <a:pt x="2470" y="3835"/>
                  <a:pt x="2441" y="3835"/>
                </a:cubicBezTo>
                <a:cubicBezTo>
                  <a:pt x="2428" y="3835"/>
                  <a:pt x="2415" y="3832"/>
                  <a:pt x="2403" y="3827"/>
                </a:cubicBezTo>
                <a:cubicBezTo>
                  <a:pt x="2422" y="3817"/>
                  <a:pt x="2441" y="3798"/>
                  <a:pt x="2460" y="3789"/>
                </a:cubicBezTo>
                <a:close/>
                <a:moveTo>
                  <a:pt x="3381" y="3827"/>
                </a:moveTo>
                <a:cubicBezTo>
                  <a:pt x="3381" y="3827"/>
                  <a:pt x="3381" y="3836"/>
                  <a:pt x="3372" y="3836"/>
                </a:cubicBezTo>
                <a:lnTo>
                  <a:pt x="3362" y="3836"/>
                </a:lnTo>
                <a:cubicBezTo>
                  <a:pt x="3362" y="3836"/>
                  <a:pt x="3362" y="3827"/>
                  <a:pt x="3362" y="3827"/>
                </a:cubicBezTo>
                <a:close/>
                <a:moveTo>
                  <a:pt x="6468" y="3808"/>
                </a:moveTo>
                <a:cubicBezTo>
                  <a:pt x="6468" y="3817"/>
                  <a:pt x="6468" y="3827"/>
                  <a:pt x="6459" y="3836"/>
                </a:cubicBezTo>
                <a:lnTo>
                  <a:pt x="6478" y="3836"/>
                </a:lnTo>
                <a:cubicBezTo>
                  <a:pt x="6478" y="3827"/>
                  <a:pt x="6478" y="3817"/>
                  <a:pt x="6487" y="3808"/>
                </a:cubicBezTo>
                <a:close/>
                <a:moveTo>
                  <a:pt x="4217" y="3770"/>
                </a:moveTo>
                <a:lnTo>
                  <a:pt x="4217" y="3770"/>
                </a:lnTo>
                <a:cubicBezTo>
                  <a:pt x="4208" y="3789"/>
                  <a:pt x="4208" y="3808"/>
                  <a:pt x="4198" y="3846"/>
                </a:cubicBezTo>
                <a:cubicBezTo>
                  <a:pt x="4227" y="3808"/>
                  <a:pt x="4227" y="3789"/>
                  <a:pt x="4217" y="3770"/>
                </a:cubicBezTo>
                <a:close/>
                <a:moveTo>
                  <a:pt x="4293" y="3817"/>
                </a:moveTo>
                <a:cubicBezTo>
                  <a:pt x="4293" y="3836"/>
                  <a:pt x="4293" y="3855"/>
                  <a:pt x="4293" y="3874"/>
                </a:cubicBezTo>
                <a:cubicBezTo>
                  <a:pt x="4331" y="3846"/>
                  <a:pt x="4322" y="3836"/>
                  <a:pt x="4293" y="3817"/>
                </a:cubicBezTo>
                <a:close/>
                <a:moveTo>
                  <a:pt x="11189" y="3865"/>
                </a:moveTo>
                <a:cubicBezTo>
                  <a:pt x="11189" y="3865"/>
                  <a:pt x="11179" y="3874"/>
                  <a:pt x="11179" y="3874"/>
                </a:cubicBezTo>
                <a:cubicBezTo>
                  <a:pt x="11189" y="3874"/>
                  <a:pt x="11189" y="3884"/>
                  <a:pt x="11198" y="3884"/>
                </a:cubicBezTo>
                <a:cubicBezTo>
                  <a:pt x="11198" y="3874"/>
                  <a:pt x="11198" y="3874"/>
                  <a:pt x="11198" y="3865"/>
                </a:cubicBezTo>
                <a:close/>
                <a:moveTo>
                  <a:pt x="10357" y="3502"/>
                </a:moveTo>
                <a:cubicBezTo>
                  <a:pt x="10338" y="3502"/>
                  <a:pt x="10318" y="3509"/>
                  <a:pt x="10296" y="3523"/>
                </a:cubicBezTo>
                <a:cubicBezTo>
                  <a:pt x="10201" y="3570"/>
                  <a:pt x="10163" y="3694"/>
                  <a:pt x="10211" y="3798"/>
                </a:cubicBezTo>
                <a:cubicBezTo>
                  <a:pt x="10235" y="3847"/>
                  <a:pt x="10291" y="3884"/>
                  <a:pt x="10356" y="3884"/>
                </a:cubicBezTo>
                <a:cubicBezTo>
                  <a:pt x="10391" y="3884"/>
                  <a:pt x="10430" y="3873"/>
                  <a:pt x="10467" y="3846"/>
                </a:cubicBezTo>
                <a:cubicBezTo>
                  <a:pt x="10477" y="3836"/>
                  <a:pt x="10496" y="3827"/>
                  <a:pt x="10505" y="3808"/>
                </a:cubicBezTo>
                <a:cubicBezTo>
                  <a:pt x="10505" y="3779"/>
                  <a:pt x="10515" y="3751"/>
                  <a:pt x="10505" y="3713"/>
                </a:cubicBezTo>
                <a:cubicBezTo>
                  <a:pt x="10505" y="3684"/>
                  <a:pt x="10505" y="3656"/>
                  <a:pt x="10486" y="3637"/>
                </a:cubicBezTo>
                <a:cubicBezTo>
                  <a:pt x="10467" y="3599"/>
                  <a:pt x="10448" y="3561"/>
                  <a:pt x="10420" y="3532"/>
                </a:cubicBezTo>
                <a:cubicBezTo>
                  <a:pt x="10399" y="3512"/>
                  <a:pt x="10379" y="3502"/>
                  <a:pt x="10357" y="3502"/>
                </a:cubicBezTo>
                <a:close/>
                <a:moveTo>
                  <a:pt x="4407" y="3855"/>
                </a:moveTo>
                <a:cubicBezTo>
                  <a:pt x="4407" y="3855"/>
                  <a:pt x="4398" y="3865"/>
                  <a:pt x="4398" y="3865"/>
                </a:cubicBezTo>
                <a:cubicBezTo>
                  <a:pt x="4398" y="3874"/>
                  <a:pt x="4398" y="3884"/>
                  <a:pt x="4398" y="3893"/>
                </a:cubicBezTo>
                <a:cubicBezTo>
                  <a:pt x="4407" y="3884"/>
                  <a:pt x="4407" y="3884"/>
                  <a:pt x="4407" y="3884"/>
                </a:cubicBezTo>
                <a:cubicBezTo>
                  <a:pt x="4407" y="3874"/>
                  <a:pt x="4407" y="3865"/>
                  <a:pt x="4407" y="3855"/>
                </a:cubicBezTo>
                <a:close/>
                <a:moveTo>
                  <a:pt x="4464" y="3884"/>
                </a:moveTo>
                <a:cubicBezTo>
                  <a:pt x="4464" y="3884"/>
                  <a:pt x="4464" y="3893"/>
                  <a:pt x="4464" y="3893"/>
                </a:cubicBezTo>
                <a:lnTo>
                  <a:pt x="4474" y="3893"/>
                </a:lnTo>
                <a:lnTo>
                  <a:pt x="4483" y="3884"/>
                </a:lnTo>
                <a:close/>
                <a:moveTo>
                  <a:pt x="2470" y="3694"/>
                </a:moveTo>
                <a:lnTo>
                  <a:pt x="2470" y="3694"/>
                </a:lnTo>
                <a:cubicBezTo>
                  <a:pt x="2413" y="3703"/>
                  <a:pt x="2356" y="3713"/>
                  <a:pt x="2299" y="3722"/>
                </a:cubicBezTo>
                <a:cubicBezTo>
                  <a:pt x="2232" y="3722"/>
                  <a:pt x="2232" y="3722"/>
                  <a:pt x="2185" y="3751"/>
                </a:cubicBezTo>
                <a:cubicBezTo>
                  <a:pt x="2204" y="3760"/>
                  <a:pt x="2223" y="3770"/>
                  <a:pt x="2242" y="3779"/>
                </a:cubicBezTo>
                <a:cubicBezTo>
                  <a:pt x="2261" y="3770"/>
                  <a:pt x="2280" y="3760"/>
                  <a:pt x="2299" y="3751"/>
                </a:cubicBezTo>
                <a:cubicBezTo>
                  <a:pt x="2318" y="3760"/>
                  <a:pt x="2337" y="3760"/>
                  <a:pt x="2356" y="3770"/>
                </a:cubicBezTo>
                <a:cubicBezTo>
                  <a:pt x="2337" y="3789"/>
                  <a:pt x="2318" y="3798"/>
                  <a:pt x="2299" y="3817"/>
                </a:cubicBezTo>
                <a:cubicBezTo>
                  <a:pt x="2318" y="3817"/>
                  <a:pt x="2337" y="3827"/>
                  <a:pt x="2365" y="3836"/>
                </a:cubicBezTo>
                <a:cubicBezTo>
                  <a:pt x="2346" y="3855"/>
                  <a:pt x="2337" y="3865"/>
                  <a:pt x="2308" y="3893"/>
                </a:cubicBezTo>
                <a:cubicBezTo>
                  <a:pt x="2336" y="3899"/>
                  <a:pt x="2361" y="3901"/>
                  <a:pt x="2385" y="3901"/>
                </a:cubicBezTo>
                <a:cubicBezTo>
                  <a:pt x="2443" y="3901"/>
                  <a:pt x="2492" y="3887"/>
                  <a:pt x="2546" y="3874"/>
                </a:cubicBezTo>
                <a:cubicBezTo>
                  <a:pt x="2688" y="3836"/>
                  <a:pt x="2688" y="3827"/>
                  <a:pt x="2726" y="3779"/>
                </a:cubicBezTo>
                <a:lnTo>
                  <a:pt x="2726" y="3779"/>
                </a:lnTo>
                <a:cubicBezTo>
                  <a:pt x="2679" y="3789"/>
                  <a:pt x="2631" y="3789"/>
                  <a:pt x="2584" y="3798"/>
                </a:cubicBezTo>
                <a:cubicBezTo>
                  <a:pt x="2603" y="3779"/>
                  <a:pt x="2622" y="3760"/>
                  <a:pt x="2641" y="3732"/>
                </a:cubicBezTo>
                <a:cubicBezTo>
                  <a:pt x="2612" y="3732"/>
                  <a:pt x="2584" y="3722"/>
                  <a:pt x="2565" y="3722"/>
                </a:cubicBezTo>
                <a:cubicBezTo>
                  <a:pt x="2527" y="3741"/>
                  <a:pt x="2498" y="3760"/>
                  <a:pt x="2460" y="3779"/>
                </a:cubicBezTo>
                <a:cubicBezTo>
                  <a:pt x="2441" y="3770"/>
                  <a:pt x="2422" y="3760"/>
                  <a:pt x="2403" y="3751"/>
                </a:cubicBezTo>
                <a:cubicBezTo>
                  <a:pt x="2422" y="3732"/>
                  <a:pt x="2451" y="3713"/>
                  <a:pt x="2470" y="3694"/>
                </a:cubicBezTo>
                <a:close/>
                <a:moveTo>
                  <a:pt x="4578" y="3874"/>
                </a:moveTo>
                <a:cubicBezTo>
                  <a:pt x="4578" y="3884"/>
                  <a:pt x="4569" y="3884"/>
                  <a:pt x="4569" y="3893"/>
                </a:cubicBezTo>
                <a:cubicBezTo>
                  <a:pt x="4569" y="3903"/>
                  <a:pt x="4569" y="3912"/>
                  <a:pt x="4559" y="3922"/>
                </a:cubicBezTo>
                <a:lnTo>
                  <a:pt x="4569" y="3922"/>
                </a:lnTo>
                <a:cubicBezTo>
                  <a:pt x="4578" y="3912"/>
                  <a:pt x="4578" y="3903"/>
                  <a:pt x="4588" y="3893"/>
                </a:cubicBezTo>
                <a:cubicBezTo>
                  <a:pt x="4588" y="3893"/>
                  <a:pt x="4578" y="3884"/>
                  <a:pt x="4578" y="3874"/>
                </a:cubicBezTo>
                <a:close/>
                <a:moveTo>
                  <a:pt x="11018" y="3646"/>
                </a:moveTo>
                <a:lnTo>
                  <a:pt x="11018" y="3646"/>
                </a:lnTo>
                <a:cubicBezTo>
                  <a:pt x="11008" y="3741"/>
                  <a:pt x="10989" y="3817"/>
                  <a:pt x="11046" y="3874"/>
                </a:cubicBezTo>
                <a:cubicBezTo>
                  <a:pt x="11046" y="3884"/>
                  <a:pt x="11046" y="3884"/>
                  <a:pt x="11046" y="3884"/>
                </a:cubicBezTo>
                <a:lnTo>
                  <a:pt x="11103" y="3931"/>
                </a:lnTo>
                <a:cubicBezTo>
                  <a:pt x="11141" y="3827"/>
                  <a:pt x="11065" y="3760"/>
                  <a:pt x="11018" y="3646"/>
                </a:cubicBezTo>
                <a:close/>
                <a:moveTo>
                  <a:pt x="11113" y="3931"/>
                </a:moveTo>
                <a:cubicBezTo>
                  <a:pt x="11103" y="3931"/>
                  <a:pt x="11103" y="3941"/>
                  <a:pt x="11103" y="3941"/>
                </a:cubicBezTo>
                <a:cubicBezTo>
                  <a:pt x="11113" y="3950"/>
                  <a:pt x="11113" y="3960"/>
                  <a:pt x="11113" y="3969"/>
                </a:cubicBezTo>
                <a:lnTo>
                  <a:pt x="11113" y="3941"/>
                </a:lnTo>
                <a:cubicBezTo>
                  <a:pt x="11113" y="3941"/>
                  <a:pt x="11113" y="3931"/>
                  <a:pt x="11113" y="3931"/>
                </a:cubicBezTo>
                <a:close/>
                <a:moveTo>
                  <a:pt x="4635" y="3922"/>
                </a:moveTo>
                <a:cubicBezTo>
                  <a:pt x="4635" y="3941"/>
                  <a:pt x="4635" y="3960"/>
                  <a:pt x="4635" y="3979"/>
                </a:cubicBezTo>
                <a:lnTo>
                  <a:pt x="4645" y="3979"/>
                </a:lnTo>
                <a:cubicBezTo>
                  <a:pt x="4645" y="3969"/>
                  <a:pt x="4654" y="3950"/>
                  <a:pt x="4654" y="3931"/>
                </a:cubicBezTo>
                <a:cubicBezTo>
                  <a:pt x="4654" y="3931"/>
                  <a:pt x="4654" y="3922"/>
                  <a:pt x="4645" y="3922"/>
                </a:cubicBezTo>
                <a:close/>
                <a:moveTo>
                  <a:pt x="3704" y="3922"/>
                </a:moveTo>
                <a:cubicBezTo>
                  <a:pt x="3600" y="3931"/>
                  <a:pt x="3600" y="3931"/>
                  <a:pt x="3533" y="4007"/>
                </a:cubicBezTo>
                <a:cubicBezTo>
                  <a:pt x="3590" y="3979"/>
                  <a:pt x="3657" y="3979"/>
                  <a:pt x="3704" y="3922"/>
                </a:cubicBezTo>
                <a:close/>
                <a:moveTo>
                  <a:pt x="4778" y="3969"/>
                </a:moveTo>
                <a:cubicBezTo>
                  <a:pt x="4778" y="3979"/>
                  <a:pt x="4759" y="3979"/>
                  <a:pt x="4759" y="3988"/>
                </a:cubicBezTo>
                <a:cubicBezTo>
                  <a:pt x="4759" y="4007"/>
                  <a:pt x="4759" y="4017"/>
                  <a:pt x="4759" y="4036"/>
                </a:cubicBezTo>
                <a:lnTo>
                  <a:pt x="4778" y="4036"/>
                </a:lnTo>
                <a:cubicBezTo>
                  <a:pt x="4778" y="4017"/>
                  <a:pt x="4787" y="4007"/>
                  <a:pt x="4787" y="3988"/>
                </a:cubicBezTo>
                <a:cubicBezTo>
                  <a:pt x="4787" y="3979"/>
                  <a:pt x="4787" y="3979"/>
                  <a:pt x="4778" y="3969"/>
                </a:cubicBezTo>
                <a:close/>
                <a:moveTo>
                  <a:pt x="9653" y="3901"/>
                </a:moveTo>
                <a:cubicBezTo>
                  <a:pt x="9701" y="3901"/>
                  <a:pt x="9719" y="3952"/>
                  <a:pt x="9745" y="3979"/>
                </a:cubicBezTo>
                <a:cubicBezTo>
                  <a:pt x="9755" y="3998"/>
                  <a:pt x="9755" y="4026"/>
                  <a:pt x="9745" y="4036"/>
                </a:cubicBezTo>
                <a:cubicBezTo>
                  <a:pt x="9736" y="4045"/>
                  <a:pt x="9719" y="4050"/>
                  <a:pt x="9704" y="4050"/>
                </a:cubicBezTo>
                <a:cubicBezTo>
                  <a:pt x="9688" y="4050"/>
                  <a:pt x="9674" y="4045"/>
                  <a:pt x="9669" y="4036"/>
                </a:cubicBezTo>
                <a:cubicBezTo>
                  <a:pt x="9660" y="3988"/>
                  <a:pt x="9612" y="3960"/>
                  <a:pt x="9641" y="3903"/>
                </a:cubicBezTo>
                <a:cubicBezTo>
                  <a:pt x="9645" y="3902"/>
                  <a:pt x="9649" y="3901"/>
                  <a:pt x="9653" y="3901"/>
                </a:cubicBezTo>
                <a:close/>
                <a:moveTo>
                  <a:pt x="4949" y="4036"/>
                </a:moveTo>
                <a:cubicBezTo>
                  <a:pt x="4949" y="4045"/>
                  <a:pt x="4939" y="4045"/>
                  <a:pt x="4939" y="4055"/>
                </a:cubicBezTo>
                <a:lnTo>
                  <a:pt x="4949" y="4055"/>
                </a:lnTo>
                <a:cubicBezTo>
                  <a:pt x="4949" y="4045"/>
                  <a:pt x="4949" y="4045"/>
                  <a:pt x="4949" y="4036"/>
                </a:cubicBezTo>
                <a:close/>
                <a:moveTo>
                  <a:pt x="3780" y="3988"/>
                </a:moveTo>
                <a:lnTo>
                  <a:pt x="3780" y="3988"/>
                </a:lnTo>
                <a:cubicBezTo>
                  <a:pt x="3657" y="4026"/>
                  <a:pt x="3657" y="4026"/>
                  <a:pt x="3619" y="4083"/>
                </a:cubicBezTo>
                <a:cubicBezTo>
                  <a:pt x="3685" y="4064"/>
                  <a:pt x="3752" y="4055"/>
                  <a:pt x="3780" y="3988"/>
                </a:cubicBezTo>
                <a:close/>
                <a:moveTo>
                  <a:pt x="6283" y="3999"/>
                </a:moveTo>
                <a:cubicBezTo>
                  <a:pt x="6264" y="3999"/>
                  <a:pt x="6247" y="4015"/>
                  <a:pt x="6240" y="4036"/>
                </a:cubicBezTo>
                <a:cubicBezTo>
                  <a:pt x="6240" y="4045"/>
                  <a:pt x="6240" y="4074"/>
                  <a:pt x="6250" y="4083"/>
                </a:cubicBezTo>
                <a:cubicBezTo>
                  <a:pt x="6256" y="4089"/>
                  <a:pt x="6265" y="4092"/>
                  <a:pt x="6275" y="4092"/>
                </a:cubicBezTo>
                <a:cubicBezTo>
                  <a:pt x="6296" y="4092"/>
                  <a:pt x="6322" y="4077"/>
                  <a:pt x="6335" y="4045"/>
                </a:cubicBezTo>
                <a:cubicBezTo>
                  <a:pt x="6326" y="4036"/>
                  <a:pt x="6316" y="4017"/>
                  <a:pt x="6307" y="4007"/>
                </a:cubicBezTo>
                <a:cubicBezTo>
                  <a:pt x="6299" y="4002"/>
                  <a:pt x="6291" y="3999"/>
                  <a:pt x="6283" y="3999"/>
                </a:cubicBezTo>
                <a:close/>
                <a:moveTo>
                  <a:pt x="10296" y="3969"/>
                </a:moveTo>
                <a:cubicBezTo>
                  <a:pt x="10287" y="3988"/>
                  <a:pt x="10277" y="3998"/>
                  <a:pt x="10268" y="4017"/>
                </a:cubicBezTo>
                <a:cubicBezTo>
                  <a:pt x="10258" y="3998"/>
                  <a:pt x="10239" y="3988"/>
                  <a:pt x="10220" y="3979"/>
                </a:cubicBezTo>
                <a:lnTo>
                  <a:pt x="10220" y="3979"/>
                </a:lnTo>
                <a:cubicBezTo>
                  <a:pt x="10220" y="4055"/>
                  <a:pt x="10220" y="4055"/>
                  <a:pt x="10249" y="4131"/>
                </a:cubicBezTo>
                <a:cubicBezTo>
                  <a:pt x="10268" y="4102"/>
                  <a:pt x="10277" y="4074"/>
                  <a:pt x="10277" y="4055"/>
                </a:cubicBezTo>
                <a:cubicBezTo>
                  <a:pt x="10287" y="4064"/>
                  <a:pt x="10296" y="4083"/>
                  <a:pt x="10315" y="4102"/>
                </a:cubicBezTo>
                <a:cubicBezTo>
                  <a:pt x="10334" y="4093"/>
                  <a:pt x="10363" y="4083"/>
                  <a:pt x="10382" y="4083"/>
                </a:cubicBezTo>
                <a:cubicBezTo>
                  <a:pt x="10410" y="3998"/>
                  <a:pt x="10344" y="3998"/>
                  <a:pt x="10296" y="3969"/>
                </a:cubicBezTo>
                <a:close/>
                <a:moveTo>
                  <a:pt x="9706" y="3822"/>
                </a:moveTo>
                <a:cubicBezTo>
                  <a:pt x="9657" y="3822"/>
                  <a:pt x="9611" y="3848"/>
                  <a:pt x="9584" y="3903"/>
                </a:cubicBezTo>
                <a:cubicBezTo>
                  <a:pt x="9546" y="3960"/>
                  <a:pt x="9555" y="4017"/>
                  <a:pt x="9593" y="4074"/>
                </a:cubicBezTo>
                <a:cubicBezTo>
                  <a:pt x="9626" y="4115"/>
                  <a:pt x="9667" y="4142"/>
                  <a:pt x="9720" y="4142"/>
                </a:cubicBezTo>
                <a:cubicBezTo>
                  <a:pt x="9728" y="4142"/>
                  <a:pt x="9737" y="4141"/>
                  <a:pt x="9745" y="4140"/>
                </a:cubicBezTo>
                <a:cubicBezTo>
                  <a:pt x="9802" y="4140"/>
                  <a:pt x="9840" y="4102"/>
                  <a:pt x="9859" y="4064"/>
                </a:cubicBezTo>
                <a:cubicBezTo>
                  <a:pt x="9888" y="4007"/>
                  <a:pt x="9869" y="3922"/>
                  <a:pt x="9812" y="3865"/>
                </a:cubicBezTo>
                <a:cubicBezTo>
                  <a:pt x="9779" y="3836"/>
                  <a:pt x="9742" y="3822"/>
                  <a:pt x="9706" y="3822"/>
                </a:cubicBezTo>
                <a:close/>
                <a:moveTo>
                  <a:pt x="3913" y="4017"/>
                </a:moveTo>
                <a:cubicBezTo>
                  <a:pt x="3894" y="4026"/>
                  <a:pt x="3875" y="4045"/>
                  <a:pt x="3856" y="4055"/>
                </a:cubicBezTo>
                <a:cubicBezTo>
                  <a:pt x="3818" y="4074"/>
                  <a:pt x="3780" y="4083"/>
                  <a:pt x="3742" y="4102"/>
                </a:cubicBezTo>
                <a:cubicBezTo>
                  <a:pt x="3723" y="4112"/>
                  <a:pt x="3704" y="4131"/>
                  <a:pt x="3685" y="4140"/>
                </a:cubicBezTo>
                <a:cubicBezTo>
                  <a:pt x="3697" y="4142"/>
                  <a:pt x="3709" y="4142"/>
                  <a:pt x="3720" y="4142"/>
                </a:cubicBezTo>
                <a:cubicBezTo>
                  <a:pt x="3779" y="4142"/>
                  <a:pt x="3824" y="4120"/>
                  <a:pt x="3856" y="4064"/>
                </a:cubicBezTo>
                <a:cubicBezTo>
                  <a:pt x="3894" y="4064"/>
                  <a:pt x="3904" y="4045"/>
                  <a:pt x="3913" y="4017"/>
                </a:cubicBezTo>
                <a:close/>
                <a:moveTo>
                  <a:pt x="6762" y="4079"/>
                </a:moveTo>
                <a:cubicBezTo>
                  <a:pt x="6752" y="4079"/>
                  <a:pt x="6738" y="4086"/>
                  <a:pt x="6725" y="4093"/>
                </a:cubicBezTo>
                <a:cubicBezTo>
                  <a:pt x="6725" y="4112"/>
                  <a:pt x="6734" y="4121"/>
                  <a:pt x="6734" y="4140"/>
                </a:cubicBezTo>
                <a:cubicBezTo>
                  <a:pt x="6739" y="4142"/>
                  <a:pt x="6744" y="4144"/>
                  <a:pt x="6750" y="4144"/>
                </a:cubicBezTo>
                <a:cubicBezTo>
                  <a:pt x="6766" y="4144"/>
                  <a:pt x="6782" y="4133"/>
                  <a:pt x="6782" y="4112"/>
                </a:cubicBezTo>
                <a:cubicBezTo>
                  <a:pt x="6791" y="4102"/>
                  <a:pt x="6782" y="4083"/>
                  <a:pt x="6772" y="4083"/>
                </a:cubicBezTo>
                <a:cubicBezTo>
                  <a:pt x="6770" y="4080"/>
                  <a:pt x="6766" y="4079"/>
                  <a:pt x="6762" y="4079"/>
                </a:cubicBezTo>
                <a:close/>
                <a:moveTo>
                  <a:pt x="2717" y="4083"/>
                </a:moveTo>
                <a:cubicBezTo>
                  <a:pt x="2698" y="4112"/>
                  <a:pt x="2679" y="4131"/>
                  <a:pt x="2650" y="4168"/>
                </a:cubicBezTo>
                <a:cubicBezTo>
                  <a:pt x="2698" y="4150"/>
                  <a:pt x="2717" y="4140"/>
                  <a:pt x="2745" y="4131"/>
                </a:cubicBezTo>
                <a:cubicBezTo>
                  <a:pt x="2736" y="4112"/>
                  <a:pt x="2726" y="4102"/>
                  <a:pt x="2717" y="4083"/>
                </a:cubicBezTo>
                <a:close/>
                <a:moveTo>
                  <a:pt x="5129" y="4121"/>
                </a:moveTo>
                <a:cubicBezTo>
                  <a:pt x="5120" y="4121"/>
                  <a:pt x="5110" y="4131"/>
                  <a:pt x="5101" y="4140"/>
                </a:cubicBezTo>
                <a:cubicBezTo>
                  <a:pt x="5101" y="4140"/>
                  <a:pt x="5101" y="4159"/>
                  <a:pt x="5101" y="4168"/>
                </a:cubicBezTo>
                <a:cubicBezTo>
                  <a:pt x="5110" y="4159"/>
                  <a:pt x="5120" y="4159"/>
                  <a:pt x="5129" y="4150"/>
                </a:cubicBezTo>
                <a:cubicBezTo>
                  <a:pt x="5129" y="4140"/>
                  <a:pt x="5129" y="4131"/>
                  <a:pt x="5129" y="4121"/>
                </a:cubicBezTo>
                <a:close/>
                <a:moveTo>
                  <a:pt x="3087" y="4121"/>
                </a:moveTo>
                <a:cubicBezTo>
                  <a:pt x="3049" y="4140"/>
                  <a:pt x="3011" y="4159"/>
                  <a:pt x="2973" y="4178"/>
                </a:cubicBezTo>
                <a:cubicBezTo>
                  <a:pt x="2973" y="4187"/>
                  <a:pt x="2983" y="4197"/>
                  <a:pt x="2983" y="4206"/>
                </a:cubicBezTo>
                <a:cubicBezTo>
                  <a:pt x="3011" y="4187"/>
                  <a:pt x="3040" y="4178"/>
                  <a:pt x="3068" y="4159"/>
                </a:cubicBezTo>
                <a:cubicBezTo>
                  <a:pt x="3078" y="4159"/>
                  <a:pt x="3087" y="4150"/>
                  <a:pt x="3097" y="4140"/>
                </a:cubicBezTo>
                <a:cubicBezTo>
                  <a:pt x="3097" y="4131"/>
                  <a:pt x="3097" y="4131"/>
                  <a:pt x="3087" y="4121"/>
                </a:cubicBezTo>
                <a:close/>
                <a:moveTo>
                  <a:pt x="11486" y="4161"/>
                </a:moveTo>
                <a:cubicBezTo>
                  <a:pt x="11476" y="4161"/>
                  <a:pt x="11468" y="4181"/>
                  <a:pt x="11455" y="4187"/>
                </a:cubicBezTo>
                <a:cubicBezTo>
                  <a:pt x="11464" y="4197"/>
                  <a:pt x="11474" y="4206"/>
                  <a:pt x="11483" y="4216"/>
                </a:cubicBezTo>
                <a:cubicBezTo>
                  <a:pt x="11483" y="4225"/>
                  <a:pt x="11493" y="4225"/>
                  <a:pt x="11502" y="4225"/>
                </a:cubicBezTo>
                <a:cubicBezTo>
                  <a:pt x="11502" y="4206"/>
                  <a:pt x="11512" y="4187"/>
                  <a:pt x="11502" y="4178"/>
                </a:cubicBezTo>
                <a:cubicBezTo>
                  <a:pt x="11496" y="4166"/>
                  <a:pt x="11491" y="4161"/>
                  <a:pt x="11486" y="4161"/>
                </a:cubicBezTo>
                <a:close/>
                <a:moveTo>
                  <a:pt x="5310" y="4197"/>
                </a:moveTo>
                <a:lnTo>
                  <a:pt x="5310" y="4197"/>
                </a:lnTo>
                <a:cubicBezTo>
                  <a:pt x="5300" y="4206"/>
                  <a:pt x="5291" y="4206"/>
                  <a:pt x="5291" y="4206"/>
                </a:cubicBezTo>
                <a:cubicBezTo>
                  <a:pt x="5291" y="4216"/>
                  <a:pt x="5291" y="4225"/>
                  <a:pt x="5291" y="4235"/>
                </a:cubicBezTo>
                <a:cubicBezTo>
                  <a:pt x="5291" y="4225"/>
                  <a:pt x="5300" y="4225"/>
                  <a:pt x="5300" y="4225"/>
                </a:cubicBezTo>
                <a:cubicBezTo>
                  <a:pt x="5300" y="4216"/>
                  <a:pt x="5300" y="4207"/>
                  <a:pt x="5310" y="4197"/>
                </a:cubicBezTo>
                <a:close/>
                <a:moveTo>
                  <a:pt x="3989" y="4093"/>
                </a:moveTo>
                <a:lnTo>
                  <a:pt x="3989" y="4093"/>
                </a:lnTo>
                <a:cubicBezTo>
                  <a:pt x="3885" y="4102"/>
                  <a:pt x="3809" y="4159"/>
                  <a:pt x="3742" y="4216"/>
                </a:cubicBezTo>
                <a:cubicBezTo>
                  <a:pt x="3704" y="4216"/>
                  <a:pt x="3676" y="4225"/>
                  <a:pt x="3676" y="4273"/>
                </a:cubicBezTo>
                <a:cubicBezTo>
                  <a:pt x="3704" y="4254"/>
                  <a:pt x="3723" y="4244"/>
                  <a:pt x="3742" y="4235"/>
                </a:cubicBezTo>
                <a:cubicBezTo>
                  <a:pt x="3837" y="4206"/>
                  <a:pt x="3923" y="4168"/>
                  <a:pt x="3989" y="4093"/>
                </a:cubicBezTo>
                <a:close/>
                <a:moveTo>
                  <a:pt x="11502" y="3998"/>
                </a:moveTo>
                <a:cubicBezTo>
                  <a:pt x="11559" y="4045"/>
                  <a:pt x="11597" y="4093"/>
                  <a:pt x="11626" y="4150"/>
                </a:cubicBezTo>
                <a:cubicBezTo>
                  <a:pt x="11645" y="4197"/>
                  <a:pt x="11654" y="4254"/>
                  <a:pt x="11607" y="4292"/>
                </a:cubicBezTo>
                <a:cubicBezTo>
                  <a:pt x="11588" y="4311"/>
                  <a:pt x="11564" y="4320"/>
                  <a:pt x="11539" y="4320"/>
                </a:cubicBezTo>
                <a:cubicBezTo>
                  <a:pt x="11514" y="4320"/>
                  <a:pt x="11488" y="4311"/>
                  <a:pt x="11464" y="4292"/>
                </a:cubicBezTo>
                <a:cubicBezTo>
                  <a:pt x="11455" y="4292"/>
                  <a:pt x="11445" y="4282"/>
                  <a:pt x="11436" y="4263"/>
                </a:cubicBezTo>
                <a:cubicBezTo>
                  <a:pt x="11436" y="4244"/>
                  <a:pt x="11445" y="4216"/>
                  <a:pt x="11455" y="4187"/>
                </a:cubicBezTo>
                <a:cubicBezTo>
                  <a:pt x="11445" y="4178"/>
                  <a:pt x="11426" y="4178"/>
                  <a:pt x="11417" y="4178"/>
                </a:cubicBezTo>
                <a:cubicBezTo>
                  <a:pt x="11410" y="4184"/>
                  <a:pt x="11404" y="4200"/>
                  <a:pt x="11397" y="4200"/>
                </a:cubicBezTo>
                <a:cubicBezTo>
                  <a:pt x="11394" y="4200"/>
                  <a:pt x="11391" y="4197"/>
                  <a:pt x="11388" y="4187"/>
                </a:cubicBezTo>
                <a:cubicBezTo>
                  <a:pt x="11360" y="4140"/>
                  <a:pt x="11369" y="4074"/>
                  <a:pt x="11407" y="4036"/>
                </a:cubicBezTo>
                <a:cubicBezTo>
                  <a:pt x="11426" y="4017"/>
                  <a:pt x="11474" y="4007"/>
                  <a:pt x="11502" y="3998"/>
                </a:cubicBezTo>
                <a:close/>
                <a:moveTo>
                  <a:pt x="2989" y="4292"/>
                </a:moveTo>
                <a:cubicBezTo>
                  <a:pt x="2952" y="4292"/>
                  <a:pt x="2917" y="4297"/>
                  <a:pt x="2888" y="4349"/>
                </a:cubicBezTo>
                <a:cubicBezTo>
                  <a:pt x="2945" y="4330"/>
                  <a:pt x="2983" y="4311"/>
                  <a:pt x="3021" y="4292"/>
                </a:cubicBezTo>
                <a:cubicBezTo>
                  <a:pt x="3010" y="4292"/>
                  <a:pt x="2999" y="4292"/>
                  <a:pt x="2989" y="4292"/>
                </a:cubicBezTo>
                <a:close/>
                <a:moveTo>
                  <a:pt x="5557" y="4349"/>
                </a:moveTo>
                <a:cubicBezTo>
                  <a:pt x="5547" y="4349"/>
                  <a:pt x="5547" y="4358"/>
                  <a:pt x="5547" y="4358"/>
                </a:cubicBezTo>
                <a:lnTo>
                  <a:pt x="5566" y="4358"/>
                </a:lnTo>
                <a:cubicBezTo>
                  <a:pt x="5566" y="4358"/>
                  <a:pt x="5566" y="4349"/>
                  <a:pt x="5566" y="4349"/>
                </a:cubicBezTo>
                <a:close/>
                <a:moveTo>
                  <a:pt x="4293" y="4349"/>
                </a:moveTo>
                <a:cubicBezTo>
                  <a:pt x="4284" y="4349"/>
                  <a:pt x="4284" y="4358"/>
                  <a:pt x="4274" y="4358"/>
                </a:cubicBezTo>
                <a:cubicBezTo>
                  <a:pt x="4274" y="4358"/>
                  <a:pt x="4274" y="4368"/>
                  <a:pt x="4274" y="4368"/>
                </a:cubicBezTo>
                <a:cubicBezTo>
                  <a:pt x="4284" y="4358"/>
                  <a:pt x="4284" y="4358"/>
                  <a:pt x="4293" y="4349"/>
                </a:cubicBezTo>
                <a:close/>
                <a:moveTo>
                  <a:pt x="8425" y="4377"/>
                </a:moveTo>
                <a:cubicBezTo>
                  <a:pt x="8425" y="4377"/>
                  <a:pt x="8425" y="4387"/>
                  <a:pt x="8425" y="4387"/>
                </a:cubicBezTo>
                <a:lnTo>
                  <a:pt x="8435" y="4387"/>
                </a:lnTo>
                <a:cubicBezTo>
                  <a:pt x="8435" y="4387"/>
                  <a:pt x="8435" y="4377"/>
                  <a:pt x="8435" y="4377"/>
                </a:cubicBezTo>
                <a:close/>
                <a:moveTo>
                  <a:pt x="3116" y="4368"/>
                </a:moveTo>
                <a:cubicBezTo>
                  <a:pt x="3011" y="4368"/>
                  <a:pt x="3011" y="4368"/>
                  <a:pt x="2935" y="4434"/>
                </a:cubicBezTo>
                <a:cubicBezTo>
                  <a:pt x="3011" y="4406"/>
                  <a:pt x="3049" y="4387"/>
                  <a:pt x="3116" y="4368"/>
                </a:cubicBezTo>
                <a:close/>
                <a:moveTo>
                  <a:pt x="10781" y="4406"/>
                </a:moveTo>
                <a:cubicBezTo>
                  <a:pt x="10781" y="4415"/>
                  <a:pt x="10781" y="4425"/>
                  <a:pt x="10790" y="4434"/>
                </a:cubicBezTo>
                <a:lnTo>
                  <a:pt x="10809" y="4434"/>
                </a:lnTo>
                <a:cubicBezTo>
                  <a:pt x="10809" y="4425"/>
                  <a:pt x="10809" y="4415"/>
                  <a:pt x="10809" y="4406"/>
                </a:cubicBezTo>
                <a:close/>
                <a:moveTo>
                  <a:pt x="5747" y="4491"/>
                </a:moveTo>
                <a:cubicBezTo>
                  <a:pt x="5747" y="4491"/>
                  <a:pt x="5737" y="4501"/>
                  <a:pt x="5737" y="4501"/>
                </a:cubicBezTo>
                <a:cubicBezTo>
                  <a:pt x="5728" y="4501"/>
                  <a:pt x="5737" y="4510"/>
                  <a:pt x="5737" y="4510"/>
                </a:cubicBezTo>
                <a:cubicBezTo>
                  <a:pt x="5737" y="4510"/>
                  <a:pt x="5747" y="4510"/>
                  <a:pt x="5756" y="4501"/>
                </a:cubicBezTo>
                <a:cubicBezTo>
                  <a:pt x="5756" y="4501"/>
                  <a:pt x="5747" y="4491"/>
                  <a:pt x="5747" y="4491"/>
                </a:cubicBezTo>
                <a:close/>
                <a:moveTo>
                  <a:pt x="8377" y="4253"/>
                </a:moveTo>
                <a:cubicBezTo>
                  <a:pt x="8381" y="4253"/>
                  <a:pt x="8384" y="4253"/>
                  <a:pt x="8387" y="4254"/>
                </a:cubicBezTo>
                <a:cubicBezTo>
                  <a:pt x="8463" y="4273"/>
                  <a:pt x="8520" y="4311"/>
                  <a:pt x="8558" y="4387"/>
                </a:cubicBezTo>
                <a:cubicBezTo>
                  <a:pt x="8577" y="4444"/>
                  <a:pt x="8529" y="4510"/>
                  <a:pt x="8472" y="4510"/>
                </a:cubicBezTo>
                <a:cubicBezTo>
                  <a:pt x="8444" y="4510"/>
                  <a:pt x="8425" y="4501"/>
                  <a:pt x="8425" y="4501"/>
                </a:cubicBezTo>
                <a:cubicBezTo>
                  <a:pt x="8378" y="4472"/>
                  <a:pt x="8349" y="4453"/>
                  <a:pt x="8349" y="4406"/>
                </a:cubicBezTo>
                <a:cubicBezTo>
                  <a:pt x="8349" y="4377"/>
                  <a:pt x="8330" y="4349"/>
                  <a:pt x="8321" y="4320"/>
                </a:cubicBezTo>
                <a:cubicBezTo>
                  <a:pt x="8312" y="4286"/>
                  <a:pt x="8349" y="4253"/>
                  <a:pt x="8377" y="4253"/>
                </a:cubicBezTo>
                <a:close/>
                <a:moveTo>
                  <a:pt x="3071" y="4471"/>
                </a:moveTo>
                <a:cubicBezTo>
                  <a:pt x="3052" y="4471"/>
                  <a:pt x="3041" y="4484"/>
                  <a:pt x="3011" y="4520"/>
                </a:cubicBezTo>
                <a:cubicBezTo>
                  <a:pt x="3049" y="4510"/>
                  <a:pt x="3078" y="4501"/>
                  <a:pt x="3116" y="4482"/>
                </a:cubicBezTo>
                <a:cubicBezTo>
                  <a:pt x="3095" y="4475"/>
                  <a:pt x="3081" y="4471"/>
                  <a:pt x="3071" y="4471"/>
                </a:cubicBezTo>
                <a:close/>
                <a:moveTo>
                  <a:pt x="10581" y="4463"/>
                </a:moveTo>
                <a:cubicBezTo>
                  <a:pt x="10553" y="4482"/>
                  <a:pt x="10524" y="4482"/>
                  <a:pt x="10515" y="4501"/>
                </a:cubicBezTo>
                <a:cubicBezTo>
                  <a:pt x="10506" y="4518"/>
                  <a:pt x="10521" y="4559"/>
                  <a:pt x="10545" y="4559"/>
                </a:cubicBezTo>
                <a:cubicBezTo>
                  <a:pt x="10548" y="4559"/>
                  <a:pt x="10550" y="4559"/>
                  <a:pt x="10553" y="4558"/>
                </a:cubicBezTo>
                <a:cubicBezTo>
                  <a:pt x="10562" y="4558"/>
                  <a:pt x="10591" y="4548"/>
                  <a:pt x="10591" y="4529"/>
                </a:cubicBezTo>
                <a:cubicBezTo>
                  <a:pt x="10600" y="4520"/>
                  <a:pt x="10581" y="4491"/>
                  <a:pt x="10581" y="4463"/>
                </a:cubicBezTo>
                <a:close/>
                <a:moveTo>
                  <a:pt x="5842" y="4510"/>
                </a:moveTo>
                <a:lnTo>
                  <a:pt x="5842" y="4510"/>
                </a:lnTo>
                <a:cubicBezTo>
                  <a:pt x="5823" y="4529"/>
                  <a:pt x="5804" y="4539"/>
                  <a:pt x="5775" y="4548"/>
                </a:cubicBezTo>
                <a:cubicBezTo>
                  <a:pt x="5793" y="4558"/>
                  <a:pt x="5807" y="4562"/>
                  <a:pt x="5816" y="4562"/>
                </a:cubicBezTo>
                <a:cubicBezTo>
                  <a:pt x="5837" y="4562"/>
                  <a:pt x="5842" y="4543"/>
                  <a:pt x="5842" y="4510"/>
                </a:cubicBezTo>
                <a:close/>
                <a:moveTo>
                  <a:pt x="3192" y="4548"/>
                </a:moveTo>
                <a:cubicBezTo>
                  <a:pt x="3192" y="4548"/>
                  <a:pt x="3182" y="4558"/>
                  <a:pt x="3192" y="4558"/>
                </a:cubicBezTo>
                <a:cubicBezTo>
                  <a:pt x="3192" y="4567"/>
                  <a:pt x="3192" y="4567"/>
                  <a:pt x="3201" y="4567"/>
                </a:cubicBezTo>
                <a:cubicBezTo>
                  <a:pt x="3201" y="4558"/>
                  <a:pt x="3201" y="4558"/>
                  <a:pt x="3211" y="4558"/>
                </a:cubicBezTo>
                <a:cubicBezTo>
                  <a:pt x="3201" y="4558"/>
                  <a:pt x="3192" y="4548"/>
                  <a:pt x="3192" y="4548"/>
                </a:cubicBezTo>
                <a:close/>
                <a:moveTo>
                  <a:pt x="5950" y="4573"/>
                </a:moveTo>
                <a:cubicBezTo>
                  <a:pt x="5949" y="4573"/>
                  <a:pt x="5946" y="4576"/>
                  <a:pt x="5940" y="4579"/>
                </a:cubicBezTo>
                <a:lnTo>
                  <a:pt x="5940" y="4579"/>
                </a:lnTo>
                <a:cubicBezTo>
                  <a:pt x="5947" y="4577"/>
                  <a:pt x="5952" y="4577"/>
                  <a:pt x="5946" y="4577"/>
                </a:cubicBezTo>
                <a:cubicBezTo>
                  <a:pt x="5949" y="4574"/>
                  <a:pt x="5950" y="4573"/>
                  <a:pt x="5950" y="4573"/>
                </a:cubicBezTo>
                <a:close/>
                <a:moveTo>
                  <a:pt x="5940" y="4579"/>
                </a:moveTo>
                <a:cubicBezTo>
                  <a:pt x="5936" y="4580"/>
                  <a:pt x="5931" y="4583"/>
                  <a:pt x="5927" y="4586"/>
                </a:cubicBezTo>
                <a:cubicBezTo>
                  <a:pt x="5932" y="4584"/>
                  <a:pt x="5937" y="4581"/>
                  <a:pt x="5940" y="4579"/>
                </a:cubicBezTo>
                <a:close/>
                <a:moveTo>
                  <a:pt x="5927" y="4586"/>
                </a:moveTo>
                <a:lnTo>
                  <a:pt x="5917" y="4605"/>
                </a:lnTo>
                <a:cubicBezTo>
                  <a:pt x="5917" y="4605"/>
                  <a:pt x="5927" y="4596"/>
                  <a:pt x="5927" y="4586"/>
                </a:cubicBezTo>
                <a:close/>
                <a:moveTo>
                  <a:pt x="10667" y="4558"/>
                </a:moveTo>
                <a:cubicBezTo>
                  <a:pt x="10667" y="4577"/>
                  <a:pt x="10667" y="4586"/>
                  <a:pt x="10667" y="4605"/>
                </a:cubicBezTo>
                <a:lnTo>
                  <a:pt x="10705" y="4605"/>
                </a:lnTo>
                <a:cubicBezTo>
                  <a:pt x="10705" y="4586"/>
                  <a:pt x="10705" y="4577"/>
                  <a:pt x="10695" y="4558"/>
                </a:cubicBezTo>
                <a:close/>
                <a:moveTo>
                  <a:pt x="8442" y="4147"/>
                </a:moveTo>
                <a:cubicBezTo>
                  <a:pt x="8426" y="4147"/>
                  <a:pt x="8412" y="4151"/>
                  <a:pt x="8397" y="4159"/>
                </a:cubicBezTo>
                <a:cubicBezTo>
                  <a:pt x="8311" y="4187"/>
                  <a:pt x="8235" y="4282"/>
                  <a:pt x="8235" y="4368"/>
                </a:cubicBezTo>
                <a:cubicBezTo>
                  <a:pt x="8235" y="4453"/>
                  <a:pt x="8311" y="4558"/>
                  <a:pt x="8397" y="4596"/>
                </a:cubicBezTo>
                <a:cubicBezTo>
                  <a:pt x="8417" y="4604"/>
                  <a:pt x="8439" y="4607"/>
                  <a:pt x="8461" y="4607"/>
                </a:cubicBezTo>
                <a:cubicBezTo>
                  <a:pt x="8521" y="4607"/>
                  <a:pt x="8583" y="4581"/>
                  <a:pt x="8624" y="4539"/>
                </a:cubicBezTo>
                <a:cubicBezTo>
                  <a:pt x="8691" y="4482"/>
                  <a:pt x="8700" y="4396"/>
                  <a:pt x="8653" y="4311"/>
                </a:cubicBezTo>
                <a:cubicBezTo>
                  <a:pt x="8624" y="4254"/>
                  <a:pt x="8586" y="4206"/>
                  <a:pt x="8520" y="4178"/>
                </a:cubicBezTo>
                <a:cubicBezTo>
                  <a:pt x="8487" y="4156"/>
                  <a:pt x="8463" y="4147"/>
                  <a:pt x="8442" y="4147"/>
                </a:cubicBezTo>
                <a:close/>
                <a:moveTo>
                  <a:pt x="6031" y="4624"/>
                </a:moveTo>
                <a:cubicBezTo>
                  <a:pt x="6022" y="4634"/>
                  <a:pt x="6012" y="4653"/>
                  <a:pt x="6003" y="4662"/>
                </a:cubicBezTo>
                <a:lnTo>
                  <a:pt x="6022" y="4662"/>
                </a:lnTo>
                <a:cubicBezTo>
                  <a:pt x="6031" y="4662"/>
                  <a:pt x="6031" y="4653"/>
                  <a:pt x="6041" y="4643"/>
                </a:cubicBezTo>
                <a:cubicBezTo>
                  <a:pt x="6050" y="4643"/>
                  <a:pt x="6041" y="4634"/>
                  <a:pt x="6050" y="4634"/>
                </a:cubicBezTo>
                <a:cubicBezTo>
                  <a:pt x="6041" y="4624"/>
                  <a:pt x="6031" y="4624"/>
                  <a:pt x="6031" y="4624"/>
                </a:cubicBezTo>
                <a:close/>
                <a:moveTo>
                  <a:pt x="6107" y="4662"/>
                </a:moveTo>
                <a:cubicBezTo>
                  <a:pt x="6107" y="4672"/>
                  <a:pt x="6098" y="4672"/>
                  <a:pt x="6098" y="4681"/>
                </a:cubicBezTo>
                <a:lnTo>
                  <a:pt x="6098" y="4681"/>
                </a:lnTo>
                <a:cubicBezTo>
                  <a:pt x="6098" y="4672"/>
                  <a:pt x="6107" y="4672"/>
                  <a:pt x="6107" y="4672"/>
                </a:cubicBezTo>
                <a:lnTo>
                  <a:pt x="6117" y="4672"/>
                </a:lnTo>
                <a:cubicBezTo>
                  <a:pt x="6117" y="4672"/>
                  <a:pt x="6107" y="4662"/>
                  <a:pt x="6107" y="4662"/>
                </a:cubicBezTo>
                <a:close/>
                <a:moveTo>
                  <a:pt x="8178" y="4653"/>
                </a:moveTo>
                <a:cubicBezTo>
                  <a:pt x="8178" y="4653"/>
                  <a:pt x="8169" y="4653"/>
                  <a:pt x="8169" y="4662"/>
                </a:cubicBezTo>
                <a:cubicBezTo>
                  <a:pt x="8169" y="4672"/>
                  <a:pt x="8169" y="4691"/>
                  <a:pt x="8169" y="4700"/>
                </a:cubicBezTo>
                <a:cubicBezTo>
                  <a:pt x="8178" y="4691"/>
                  <a:pt x="8188" y="4681"/>
                  <a:pt x="8188" y="4672"/>
                </a:cubicBezTo>
                <a:cubicBezTo>
                  <a:pt x="8197" y="4662"/>
                  <a:pt x="8188" y="4653"/>
                  <a:pt x="8178" y="4653"/>
                </a:cubicBezTo>
                <a:close/>
                <a:moveTo>
                  <a:pt x="8045" y="4624"/>
                </a:moveTo>
                <a:cubicBezTo>
                  <a:pt x="8026" y="4662"/>
                  <a:pt x="8017" y="4691"/>
                  <a:pt x="7998" y="4729"/>
                </a:cubicBezTo>
                <a:lnTo>
                  <a:pt x="8017" y="4738"/>
                </a:lnTo>
                <a:cubicBezTo>
                  <a:pt x="8026" y="4700"/>
                  <a:pt x="8045" y="4662"/>
                  <a:pt x="8055" y="4634"/>
                </a:cubicBezTo>
                <a:cubicBezTo>
                  <a:pt x="8055" y="4634"/>
                  <a:pt x="8055" y="4624"/>
                  <a:pt x="8045" y="4624"/>
                </a:cubicBezTo>
                <a:close/>
                <a:moveTo>
                  <a:pt x="6174" y="4729"/>
                </a:moveTo>
                <a:cubicBezTo>
                  <a:pt x="6164" y="4738"/>
                  <a:pt x="6164" y="4738"/>
                  <a:pt x="6164" y="4738"/>
                </a:cubicBezTo>
                <a:cubicBezTo>
                  <a:pt x="6164" y="4738"/>
                  <a:pt x="6164" y="4748"/>
                  <a:pt x="6174" y="4748"/>
                </a:cubicBezTo>
                <a:cubicBezTo>
                  <a:pt x="6174" y="4748"/>
                  <a:pt x="6174" y="4738"/>
                  <a:pt x="6183" y="4738"/>
                </a:cubicBezTo>
                <a:lnTo>
                  <a:pt x="6174" y="4729"/>
                </a:lnTo>
                <a:close/>
                <a:moveTo>
                  <a:pt x="6250" y="4776"/>
                </a:moveTo>
                <a:cubicBezTo>
                  <a:pt x="6240" y="4786"/>
                  <a:pt x="6240" y="4795"/>
                  <a:pt x="6231" y="4805"/>
                </a:cubicBezTo>
                <a:lnTo>
                  <a:pt x="6259" y="4805"/>
                </a:lnTo>
                <a:cubicBezTo>
                  <a:pt x="6259" y="4795"/>
                  <a:pt x="6259" y="4786"/>
                  <a:pt x="6269" y="4776"/>
                </a:cubicBezTo>
                <a:close/>
                <a:moveTo>
                  <a:pt x="5462" y="4691"/>
                </a:moveTo>
                <a:lnTo>
                  <a:pt x="5462" y="4691"/>
                </a:lnTo>
                <a:cubicBezTo>
                  <a:pt x="5452" y="4748"/>
                  <a:pt x="5452" y="4814"/>
                  <a:pt x="5376" y="4814"/>
                </a:cubicBezTo>
                <a:cubicBezTo>
                  <a:pt x="5376" y="4814"/>
                  <a:pt x="5376" y="4824"/>
                  <a:pt x="5376" y="4824"/>
                </a:cubicBezTo>
                <a:cubicBezTo>
                  <a:pt x="5376" y="4824"/>
                  <a:pt x="5367" y="4824"/>
                  <a:pt x="5367" y="4833"/>
                </a:cubicBezTo>
                <a:cubicBezTo>
                  <a:pt x="5367" y="4824"/>
                  <a:pt x="5376" y="4824"/>
                  <a:pt x="5376" y="4814"/>
                </a:cubicBezTo>
                <a:cubicBezTo>
                  <a:pt x="5405" y="4776"/>
                  <a:pt x="5433" y="4729"/>
                  <a:pt x="5462" y="4691"/>
                </a:cubicBezTo>
                <a:close/>
                <a:moveTo>
                  <a:pt x="6345" y="4814"/>
                </a:moveTo>
                <a:cubicBezTo>
                  <a:pt x="6335" y="4824"/>
                  <a:pt x="6335" y="4833"/>
                  <a:pt x="6335" y="4843"/>
                </a:cubicBezTo>
                <a:cubicBezTo>
                  <a:pt x="6345" y="4843"/>
                  <a:pt x="6354" y="4843"/>
                  <a:pt x="6354" y="4833"/>
                </a:cubicBezTo>
                <a:lnTo>
                  <a:pt x="6354" y="4814"/>
                </a:lnTo>
                <a:close/>
                <a:moveTo>
                  <a:pt x="8169" y="4710"/>
                </a:moveTo>
                <a:lnTo>
                  <a:pt x="8169" y="4710"/>
                </a:lnTo>
                <a:cubicBezTo>
                  <a:pt x="8150" y="4757"/>
                  <a:pt x="8131" y="4795"/>
                  <a:pt x="8140" y="4843"/>
                </a:cubicBezTo>
                <a:cubicBezTo>
                  <a:pt x="8169" y="4805"/>
                  <a:pt x="8207" y="4767"/>
                  <a:pt x="8169" y="4710"/>
                </a:cubicBezTo>
                <a:close/>
                <a:moveTo>
                  <a:pt x="8292" y="4786"/>
                </a:moveTo>
                <a:cubicBezTo>
                  <a:pt x="8283" y="4805"/>
                  <a:pt x="8273" y="4833"/>
                  <a:pt x="8264" y="4852"/>
                </a:cubicBezTo>
                <a:lnTo>
                  <a:pt x="8283" y="4852"/>
                </a:lnTo>
                <a:cubicBezTo>
                  <a:pt x="8292" y="4833"/>
                  <a:pt x="8292" y="4814"/>
                  <a:pt x="8302" y="4795"/>
                </a:cubicBezTo>
                <a:cubicBezTo>
                  <a:pt x="8302" y="4795"/>
                  <a:pt x="8292" y="4786"/>
                  <a:pt x="8292" y="4786"/>
                </a:cubicBezTo>
                <a:close/>
                <a:moveTo>
                  <a:pt x="3723" y="4814"/>
                </a:moveTo>
                <a:lnTo>
                  <a:pt x="3723" y="4814"/>
                </a:lnTo>
                <a:cubicBezTo>
                  <a:pt x="3704" y="4833"/>
                  <a:pt x="3676" y="4843"/>
                  <a:pt x="3638" y="4862"/>
                </a:cubicBezTo>
                <a:cubicBezTo>
                  <a:pt x="3654" y="4865"/>
                  <a:pt x="3669" y="4867"/>
                  <a:pt x="3680" y="4867"/>
                </a:cubicBezTo>
                <a:cubicBezTo>
                  <a:pt x="3709" y="4867"/>
                  <a:pt x="3723" y="4855"/>
                  <a:pt x="3723" y="4814"/>
                </a:cubicBezTo>
                <a:close/>
                <a:moveTo>
                  <a:pt x="8406" y="4814"/>
                </a:moveTo>
                <a:cubicBezTo>
                  <a:pt x="8406" y="4852"/>
                  <a:pt x="8406" y="4871"/>
                  <a:pt x="8416" y="4890"/>
                </a:cubicBezTo>
                <a:cubicBezTo>
                  <a:pt x="8425" y="4871"/>
                  <a:pt x="8435" y="4852"/>
                  <a:pt x="8406" y="4814"/>
                </a:cubicBezTo>
                <a:close/>
                <a:moveTo>
                  <a:pt x="11768" y="4757"/>
                </a:moveTo>
                <a:cubicBezTo>
                  <a:pt x="11730" y="4814"/>
                  <a:pt x="11683" y="4824"/>
                  <a:pt x="11702" y="4871"/>
                </a:cubicBezTo>
                <a:cubicBezTo>
                  <a:pt x="11711" y="4886"/>
                  <a:pt x="11716" y="4893"/>
                  <a:pt x="11728" y="4893"/>
                </a:cubicBezTo>
                <a:cubicBezTo>
                  <a:pt x="11740" y="4893"/>
                  <a:pt x="11759" y="4886"/>
                  <a:pt x="11797" y="4871"/>
                </a:cubicBezTo>
                <a:cubicBezTo>
                  <a:pt x="11787" y="4843"/>
                  <a:pt x="11778" y="4805"/>
                  <a:pt x="11768" y="4757"/>
                </a:cubicBezTo>
                <a:close/>
                <a:moveTo>
                  <a:pt x="4616" y="4672"/>
                </a:moveTo>
                <a:lnTo>
                  <a:pt x="4616" y="4672"/>
                </a:lnTo>
                <a:cubicBezTo>
                  <a:pt x="4521" y="4738"/>
                  <a:pt x="4502" y="4824"/>
                  <a:pt x="4464" y="4890"/>
                </a:cubicBezTo>
                <a:cubicBezTo>
                  <a:pt x="4472" y="4893"/>
                  <a:pt x="4478" y="4894"/>
                  <a:pt x="4483" y="4894"/>
                </a:cubicBezTo>
                <a:cubicBezTo>
                  <a:pt x="4498" y="4894"/>
                  <a:pt x="4505" y="4885"/>
                  <a:pt x="4512" y="4871"/>
                </a:cubicBezTo>
                <a:cubicBezTo>
                  <a:pt x="4550" y="4814"/>
                  <a:pt x="4569" y="4757"/>
                  <a:pt x="4616" y="4672"/>
                </a:cubicBezTo>
                <a:close/>
                <a:moveTo>
                  <a:pt x="8416" y="4890"/>
                </a:moveTo>
                <a:cubicBezTo>
                  <a:pt x="8406" y="4890"/>
                  <a:pt x="8406" y="4890"/>
                  <a:pt x="8406" y="4900"/>
                </a:cubicBezTo>
                <a:cubicBezTo>
                  <a:pt x="8406" y="4900"/>
                  <a:pt x="8416" y="4900"/>
                  <a:pt x="8416" y="4890"/>
                </a:cubicBezTo>
                <a:close/>
                <a:moveTo>
                  <a:pt x="6449" y="4900"/>
                </a:moveTo>
                <a:cubicBezTo>
                  <a:pt x="6449" y="4900"/>
                  <a:pt x="6459" y="4909"/>
                  <a:pt x="6459" y="4909"/>
                </a:cubicBezTo>
                <a:cubicBezTo>
                  <a:pt x="6459" y="4909"/>
                  <a:pt x="6459" y="4900"/>
                  <a:pt x="6468" y="4900"/>
                </a:cubicBezTo>
                <a:close/>
                <a:moveTo>
                  <a:pt x="9641" y="4862"/>
                </a:moveTo>
                <a:cubicBezTo>
                  <a:pt x="9641" y="4871"/>
                  <a:pt x="9631" y="4890"/>
                  <a:pt x="9622" y="4909"/>
                </a:cubicBezTo>
                <a:lnTo>
                  <a:pt x="9631" y="4909"/>
                </a:lnTo>
                <a:cubicBezTo>
                  <a:pt x="9641" y="4900"/>
                  <a:pt x="9650" y="4881"/>
                  <a:pt x="9660" y="4862"/>
                </a:cubicBezTo>
                <a:close/>
                <a:moveTo>
                  <a:pt x="5367" y="4833"/>
                </a:moveTo>
                <a:cubicBezTo>
                  <a:pt x="5357" y="4862"/>
                  <a:pt x="5338" y="4890"/>
                  <a:pt x="5329" y="4928"/>
                </a:cubicBezTo>
                <a:cubicBezTo>
                  <a:pt x="5319" y="4881"/>
                  <a:pt x="5348" y="4862"/>
                  <a:pt x="5367" y="4833"/>
                </a:cubicBezTo>
                <a:close/>
                <a:moveTo>
                  <a:pt x="6544" y="4938"/>
                </a:moveTo>
                <a:cubicBezTo>
                  <a:pt x="6544" y="4947"/>
                  <a:pt x="6544" y="4947"/>
                  <a:pt x="6544" y="4947"/>
                </a:cubicBezTo>
                <a:cubicBezTo>
                  <a:pt x="6544" y="4947"/>
                  <a:pt x="6554" y="4947"/>
                  <a:pt x="6554" y="4938"/>
                </a:cubicBezTo>
                <a:close/>
                <a:moveTo>
                  <a:pt x="3989" y="4938"/>
                </a:moveTo>
                <a:cubicBezTo>
                  <a:pt x="3980" y="4938"/>
                  <a:pt x="3980" y="4947"/>
                  <a:pt x="3970" y="4957"/>
                </a:cubicBezTo>
                <a:cubicBezTo>
                  <a:pt x="3989" y="4957"/>
                  <a:pt x="3999" y="4957"/>
                  <a:pt x="3989" y="4938"/>
                </a:cubicBezTo>
                <a:close/>
                <a:moveTo>
                  <a:pt x="8406" y="4900"/>
                </a:moveTo>
                <a:cubicBezTo>
                  <a:pt x="8406" y="4919"/>
                  <a:pt x="8397" y="4928"/>
                  <a:pt x="8387" y="4957"/>
                </a:cubicBezTo>
                <a:cubicBezTo>
                  <a:pt x="8425" y="4938"/>
                  <a:pt x="8425" y="4919"/>
                  <a:pt x="8406" y="4900"/>
                </a:cubicBezTo>
                <a:close/>
                <a:moveTo>
                  <a:pt x="11350" y="4621"/>
                </a:moveTo>
                <a:cubicBezTo>
                  <a:pt x="11372" y="4621"/>
                  <a:pt x="11400" y="4630"/>
                  <a:pt x="11445" y="4643"/>
                </a:cubicBezTo>
                <a:cubicBezTo>
                  <a:pt x="11455" y="4691"/>
                  <a:pt x="11474" y="4738"/>
                  <a:pt x="11474" y="4795"/>
                </a:cubicBezTo>
                <a:cubicBezTo>
                  <a:pt x="11474" y="4871"/>
                  <a:pt x="11445" y="4928"/>
                  <a:pt x="11379" y="4976"/>
                </a:cubicBezTo>
                <a:cubicBezTo>
                  <a:pt x="11365" y="4985"/>
                  <a:pt x="11350" y="4992"/>
                  <a:pt x="11336" y="4992"/>
                </a:cubicBezTo>
                <a:cubicBezTo>
                  <a:pt x="11322" y="4992"/>
                  <a:pt x="11308" y="4985"/>
                  <a:pt x="11293" y="4966"/>
                </a:cubicBezTo>
                <a:cubicBezTo>
                  <a:pt x="11331" y="4881"/>
                  <a:pt x="11293" y="4795"/>
                  <a:pt x="11255" y="4719"/>
                </a:cubicBezTo>
                <a:cubicBezTo>
                  <a:pt x="11298" y="4647"/>
                  <a:pt x="11313" y="4621"/>
                  <a:pt x="11350" y="4621"/>
                </a:cubicBezTo>
                <a:close/>
                <a:moveTo>
                  <a:pt x="4056" y="4995"/>
                </a:moveTo>
                <a:lnTo>
                  <a:pt x="4056" y="5004"/>
                </a:lnTo>
                <a:cubicBezTo>
                  <a:pt x="4056" y="4995"/>
                  <a:pt x="4056" y="4995"/>
                  <a:pt x="4065" y="4995"/>
                </a:cubicBezTo>
                <a:close/>
                <a:moveTo>
                  <a:pt x="3847" y="4881"/>
                </a:moveTo>
                <a:lnTo>
                  <a:pt x="3847" y="4881"/>
                </a:lnTo>
                <a:cubicBezTo>
                  <a:pt x="3780" y="4919"/>
                  <a:pt x="3742" y="4938"/>
                  <a:pt x="3704" y="4966"/>
                </a:cubicBezTo>
                <a:cubicBezTo>
                  <a:pt x="3695" y="4963"/>
                  <a:pt x="3685" y="4961"/>
                  <a:pt x="3676" y="4961"/>
                </a:cubicBezTo>
                <a:cubicBezTo>
                  <a:pt x="3658" y="4961"/>
                  <a:pt x="3641" y="4970"/>
                  <a:pt x="3628" y="4995"/>
                </a:cubicBezTo>
                <a:cubicBezTo>
                  <a:pt x="3639" y="5002"/>
                  <a:pt x="3649" y="5005"/>
                  <a:pt x="3658" y="5005"/>
                </a:cubicBezTo>
                <a:cubicBezTo>
                  <a:pt x="3676" y="5005"/>
                  <a:pt x="3692" y="4994"/>
                  <a:pt x="3704" y="4976"/>
                </a:cubicBezTo>
                <a:cubicBezTo>
                  <a:pt x="3780" y="4957"/>
                  <a:pt x="3780" y="4957"/>
                  <a:pt x="3847" y="4881"/>
                </a:cubicBezTo>
                <a:close/>
                <a:moveTo>
                  <a:pt x="4084" y="4976"/>
                </a:moveTo>
                <a:cubicBezTo>
                  <a:pt x="4075" y="4985"/>
                  <a:pt x="4075" y="4985"/>
                  <a:pt x="4065" y="4995"/>
                </a:cubicBezTo>
                <a:cubicBezTo>
                  <a:pt x="4065" y="5004"/>
                  <a:pt x="4075" y="5004"/>
                  <a:pt x="4084" y="5014"/>
                </a:cubicBezTo>
                <a:cubicBezTo>
                  <a:pt x="4084" y="4995"/>
                  <a:pt x="4084" y="4985"/>
                  <a:pt x="4084" y="4976"/>
                </a:cubicBezTo>
                <a:close/>
                <a:moveTo>
                  <a:pt x="9785" y="4624"/>
                </a:moveTo>
                <a:cubicBezTo>
                  <a:pt x="9814" y="4624"/>
                  <a:pt x="9841" y="4635"/>
                  <a:pt x="9859" y="4653"/>
                </a:cubicBezTo>
                <a:cubicBezTo>
                  <a:pt x="9897" y="4681"/>
                  <a:pt x="9935" y="4729"/>
                  <a:pt x="9954" y="4767"/>
                </a:cubicBezTo>
                <a:cubicBezTo>
                  <a:pt x="10021" y="4919"/>
                  <a:pt x="9945" y="5033"/>
                  <a:pt x="9783" y="5033"/>
                </a:cubicBezTo>
                <a:cubicBezTo>
                  <a:pt x="9679" y="5033"/>
                  <a:pt x="9565" y="5014"/>
                  <a:pt x="9489" y="4919"/>
                </a:cubicBezTo>
                <a:cubicBezTo>
                  <a:pt x="9498" y="4909"/>
                  <a:pt x="9508" y="4890"/>
                  <a:pt x="9527" y="4890"/>
                </a:cubicBezTo>
                <a:cubicBezTo>
                  <a:pt x="9546" y="4881"/>
                  <a:pt x="9565" y="4881"/>
                  <a:pt x="9584" y="4871"/>
                </a:cubicBezTo>
                <a:cubicBezTo>
                  <a:pt x="9593" y="4862"/>
                  <a:pt x="9603" y="4852"/>
                  <a:pt x="9603" y="4843"/>
                </a:cubicBezTo>
                <a:cubicBezTo>
                  <a:pt x="9603" y="4814"/>
                  <a:pt x="9603" y="4786"/>
                  <a:pt x="9603" y="4738"/>
                </a:cubicBezTo>
                <a:cubicBezTo>
                  <a:pt x="9555" y="4786"/>
                  <a:pt x="9517" y="4805"/>
                  <a:pt x="9489" y="4833"/>
                </a:cubicBezTo>
                <a:cubicBezTo>
                  <a:pt x="9479" y="4833"/>
                  <a:pt x="9479" y="4824"/>
                  <a:pt x="9470" y="4824"/>
                </a:cubicBezTo>
                <a:cubicBezTo>
                  <a:pt x="9489" y="4795"/>
                  <a:pt x="9508" y="4757"/>
                  <a:pt x="9536" y="4738"/>
                </a:cubicBezTo>
                <a:cubicBezTo>
                  <a:pt x="9603" y="4700"/>
                  <a:pt x="9669" y="4672"/>
                  <a:pt x="9736" y="4634"/>
                </a:cubicBezTo>
                <a:cubicBezTo>
                  <a:pt x="9753" y="4627"/>
                  <a:pt x="9769" y="4624"/>
                  <a:pt x="9785" y="4624"/>
                </a:cubicBezTo>
                <a:close/>
                <a:moveTo>
                  <a:pt x="6820" y="5023"/>
                </a:moveTo>
                <a:cubicBezTo>
                  <a:pt x="6820" y="5042"/>
                  <a:pt x="6810" y="5052"/>
                  <a:pt x="6810" y="5071"/>
                </a:cubicBezTo>
                <a:cubicBezTo>
                  <a:pt x="6820" y="5052"/>
                  <a:pt x="6829" y="5042"/>
                  <a:pt x="6839" y="5033"/>
                </a:cubicBezTo>
                <a:cubicBezTo>
                  <a:pt x="6829" y="5023"/>
                  <a:pt x="6829" y="5023"/>
                  <a:pt x="6820" y="5023"/>
                </a:cubicBezTo>
                <a:close/>
                <a:moveTo>
                  <a:pt x="4236" y="5042"/>
                </a:moveTo>
                <a:cubicBezTo>
                  <a:pt x="4227" y="5042"/>
                  <a:pt x="4217" y="5052"/>
                  <a:pt x="4208" y="5061"/>
                </a:cubicBezTo>
                <a:cubicBezTo>
                  <a:pt x="4208" y="5061"/>
                  <a:pt x="4208" y="5061"/>
                  <a:pt x="4208" y="5071"/>
                </a:cubicBezTo>
                <a:cubicBezTo>
                  <a:pt x="4215" y="5073"/>
                  <a:pt x="4221" y="5074"/>
                  <a:pt x="4226" y="5074"/>
                </a:cubicBezTo>
                <a:cubicBezTo>
                  <a:pt x="4240" y="5074"/>
                  <a:pt x="4243" y="5064"/>
                  <a:pt x="4236" y="5042"/>
                </a:cubicBezTo>
                <a:close/>
                <a:moveTo>
                  <a:pt x="3952" y="4955"/>
                </a:moveTo>
                <a:cubicBezTo>
                  <a:pt x="3915" y="4955"/>
                  <a:pt x="3891" y="4980"/>
                  <a:pt x="3866" y="5004"/>
                </a:cubicBezTo>
                <a:cubicBezTo>
                  <a:pt x="3771" y="5023"/>
                  <a:pt x="3771" y="5023"/>
                  <a:pt x="3714" y="5080"/>
                </a:cubicBezTo>
                <a:cubicBezTo>
                  <a:pt x="3752" y="5080"/>
                  <a:pt x="3780" y="5080"/>
                  <a:pt x="3809" y="5071"/>
                </a:cubicBezTo>
                <a:cubicBezTo>
                  <a:pt x="3828" y="5061"/>
                  <a:pt x="3847" y="5042"/>
                  <a:pt x="3875" y="5023"/>
                </a:cubicBezTo>
                <a:cubicBezTo>
                  <a:pt x="3913" y="5014"/>
                  <a:pt x="3942" y="4995"/>
                  <a:pt x="3970" y="4957"/>
                </a:cubicBezTo>
                <a:cubicBezTo>
                  <a:pt x="3964" y="4956"/>
                  <a:pt x="3958" y="4955"/>
                  <a:pt x="3952" y="4955"/>
                </a:cubicBezTo>
                <a:close/>
                <a:moveTo>
                  <a:pt x="6772" y="5061"/>
                </a:moveTo>
                <a:cubicBezTo>
                  <a:pt x="6772" y="5061"/>
                  <a:pt x="6772" y="5071"/>
                  <a:pt x="6763" y="5080"/>
                </a:cubicBezTo>
                <a:cubicBezTo>
                  <a:pt x="6782" y="5080"/>
                  <a:pt x="6791" y="5080"/>
                  <a:pt x="6801" y="5071"/>
                </a:cubicBezTo>
                <a:cubicBezTo>
                  <a:pt x="6791" y="5071"/>
                  <a:pt x="6782" y="5061"/>
                  <a:pt x="6772" y="5061"/>
                </a:cubicBezTo>
                <a:close/>
                <a:moveTo>
                  <a:pt x="6801" y="5071"/>
                </a:moveTo>
                <a:cubicBezTo>
                  <a:pt x="6801" y="5080"/>
                  <a:pt x="6810" y="5080"/>
                  <a:pt x="6810" y="5080"/>
                </a:cubicBezTo>
                <a:cubicBezTo>
                  <a:pt x="6810" y="5071"/>
                  <a:pt x="6810" y="5071"/>
                  <a:pt x="6810" y="5071"/>
                </a:cubicBezTo>
                <a:close/>
                <a:moveTo>
                  <a:pt x="6886" y="5080"/>
                </a:moveTo>
                <a:lnTo>
                  <a:pt x="6905" y="5090"/>
                </a:lnTo>
                <a:cubicBezTo>
                  <a:pt x="6896" y="5080"/>
                  <a:pt x="6896" y="5080"/>
                  <a:pt x="6886" y="5080"/>
                </a:cubicBezTo>
                <a:close/>
                <a:moveTo>
                  <a:pt x="11340" y="4561"/>
                </a:moveTo>
                <a:cubicBezTo>
                  <a:pt x="11271" y="4561"/>
                  <a:pt x="11218" y="4599"/>
                  <a:pt x="11170" y="4681"/>
                </a:cubicBezTo>
                <a:cubicBezTo>
                  <a:pt x="11122" y="4767"/>
                  <a:pt x="11122" y="4871"/>
                  <a:pt x="11160" y="4966"/>
                </a:cubicBezTo>
                <a:cubicBezTo>
                  <a:pt x="11192" y="5049"/>
                  <a:pt x="11259" y="5094"/>
                  <a:pt x="11336" y="5094"/>
                </a:cubicBezTo>
                <a:cubicBezTo>
                  <a:pt x="11374" y="5094"/>
                  <a:pt x="11414" y="5083"/>
                  <a:pt x="11455" y="5061"/>
                </a:cubicBezTo>
                <a:cubicBezTo>
                  <a:pt x="11569" y="4985"/>
                  <a:pt x="11616" y="4871"/>
                  <a:pt x="11588" y="4719"/>
                </a:cubicBezTo>
                <a:cubicBezTo>
                  <a:pt x="11569" y="4662"/>
                  <a:pt x="11550" y="4624"/>
                  <a:pt x="11502" y="4605"/>
                </a:cubicBezTo>
                <a:cubicBezTo>
                  <a:pt x="11474" y="4596"/>
                  <a:pt x="11455" y="4577"/>
                  <a:pt x="11426" y="4577"/>
                </a:cubicBezTo>
                <a:cubicBezTo>
                  <a:pt x="11395" y="4566"/>
                  <a:pt x="11367" y="4561"/>
                  <a:pt x="11340" y="4561"/>
                </a:cubicBezTo>
                <a:close/>
                <a:moveTo>
                  <a:pt x="6886" y="5080"/>
                </a:moveTo>
                <a:cubicBezTo>
                  <a:pt x="6877" y="5080"/>
                  <a:pt x="6877" y="5090"/>
                  <a:pt x="6877" y="5090"/>
                </a:cubicBezTo>
                <a:cubicBezTo>
                  <a:pt x="6877" y="5099"/>
                  <a:pt x="6877" y="5099"/>
                  <a:pt x="6877" y="5109"/>
                </a:cubicBezTo>
                <a:cubicBezTo>
                  <a:pt x="6877" y="5099"/>
                  <a:pt x="6877" y="5090"/>
                  <a:pt x="6886" y="5080"/>
                </a:cubicBezTo>
                <a:close/>
                <a:moveTo>
                  <a:pt x="7057" y="5090"/>
                </a:moveTo>
                <a:cubicBezTo>
                  <a:pt x="7048" y="5099"/>
                  <a:pt x="7048" y="5099"/>
                  <a:pt x="7038" y="5109"/>
                </a:cubicBezTo>
                <a:cubicBezTo>
                  <a:pt x="7038" y="5109"/>
                  <a:pt x="7038" y="5118"/>
                  <a:pt x="7038" y="5118"/>
                </a:cubicBezTo>
                <a:cubicBezTo>
                  <a:pt x="7048" y="5109"/>
                  <a:pt x="7048" y="5099"/>
                  <a:pt x="7057" y="5090"/>
                </a:cubicBezTo>
                <a:close/>
                <a:moveTo>
                  <a:pt x="9867" y="4519"/>
                </a:moveTo>
                <a:cubicBezTo>
                  <a:pt x="9846" y="4519"/>
                  <a:pt x="9824" y="4526"/>
                  <a:pt x="9802" y="4539"/>
                </a:cubicBezTo>
                <a:cubicBezTo>
                  <a:pt x="9745" y="4567"/>
                  <a:pt x="9679" y="4586"/>
                  <a:pt x="9622" y="4615"/>
                </a:cubicBezTo>
                <a:cubicBezTo>
                  <a:pt x="9574" y="4634"/>
                  <a:pt x="9527" y="4653"/>
                  <a:pt x="9479" y="4691"/>
                </a:cubicBezTo>
                <a:cubicBezTo>
                  <a:pt x="9432" y="4719"/>
                  <a:pt x="9394" y="4767"/>
                  <a:pt x="9375" y="4824"/>
                </a:cubicBezTo>
                <a:cubicBezTo>
                  <a:pt x="9346" y="4928"/>
                  <a:pt x="9403" y="5033"/>
                  <a:pt x="9517" y="5090"/>
                </a:cubicBezTo>
                <a:cubicBezTo>
                  <a:pt x="9606" y="5119"/>
                  <a:pt x="9695" y="5143"/>
                  <a:pt x="9789" y="5143"/>
                </a:cubicBezTo>
                <a:cubicBezTo>
                  <a:pt x="9815" y="5143"/>
                  <a:pt x="9842" y="5141"/>
                  <a:pt x="9869" y="5137"/>
                </a:cubicBezTo>
                <a:cubicBezTo>
                  <a:pt x="9992" y="5109"/>
                  <a:pt x="10087" y="5033"/>
                  <a:pt x="10087" y="4862"/>
                </a:cubicBezTo>
                <a:cubicBezTo>
                  <a:pt x="10087" y="4729"/>
                  <a:pt x="10030" y="4634"/>
                  <a:pt x="9935" y="4548"/>
                </a:cubicBezTo>
                <a:cubicBezTo>
                  <a:pt x="9915" y="4528"/>
                  <a:pt x="9892" y="4519"/>
                  <a:pt x="9867" y="4519"/>
                </a:cubicBezTo>
                <a:close/>
                <a:moveTo>
                  <a:pt x="4056" y="5004"/>
                </a:moveTo>
                <a:cubicBezTo>
                  <a:pt x="4018" y="5014"/>
                  <a:pt x="3980" y="5023"/>
                  <a:pt x="3942" y="5042"/>
                </a:cubicBezTo>
                <a:cubicBezTo>
                  <a:pt x="3911" y="5058"/>
                  <a:pt x="3874" y="5073"/>
                  <a:pt x="3835" y="5073"/>
                </a:cubicBezTo>
                <a:cubicBezTo>
                  <a:pt x="3826" y="5073"/>
                  <a:pt x="3818" y="5073"/>
                  <a:pt x="3809" y="5071"/>
                </a:cubicBezTo>
                <a:lnTo>
                  <a:pt x="3809" y="5071"/>
                </a:lnTo>
                <a:cubicBezTo>
                  <a:pt x="3809" y="5080"/>
                  <a:pt x="3809" y="5099"/>
                  <a:pt x="3818" y="5099"/>
                </a:cubicBezTo>
                <a:cubicBezTo>
                  <a:pt x="3866" y="5128"/>
                  <a:pt x="3923" y="5147"/>
                  <a:pt x="3970" y="5147"/>
                </a:cubicBezTo>
                <a:cubicBezTo>
                  <a:pt x="4037" y="5137"/>
                  <a:pt x="4094" y="5090"/>
                  <a:pt x="4141" y="5023"/>
                </a:cubicBezTo>
                <a:cubicBezTo>
                  <a:pt x="4113" y="5023"/>
                  <a:pt x="4103" y="5014"/>
                  <a:pt x="4084" y="5014"/>
                </a:cubicBezTo>
                <a:cubicBezTo>
                  <a:pt x="4075" y="5023"/>
                  <a:pt x="4065" y="5033"/>
                  <a:pt x="4056" y="5042"/>
                </a:cubicBezTo>
                <a:cubicBezTo>
                  <a:pt x="4056" y="5023"/>
                  <a:pt x="4056" y="5014"/>
                  <a:pt x="4056" y="5004"/>
                </a:cubicBezTo>
                <a:close/>
                <a:moveTo>
                  <a:pt x="7095" y="5147"/>
                </a:moveTo>
                <a:cubicBezTo>
                  <a:pt x="7086" y="5156"/>
                  <a:pt x="7086" y="5166"/>
                  <a:pt x="7086" y="5175"/>
                </a:cubicBezTo>
                <a:lnTo>
                  <a:pt x="7105" y="5175"/>
                </a:lnTo>
                <a:cubicBezTo>
                  <a:pt x="7105" y="5166"/>
                  <a:pt x="7114" y="5156"/>
                  <a:pt x="7114" y="5147"/>
                </a:cubicBezTo>
                <a:close/>
                <a:moveTo>
                  <a:pt x="7021" y="5116"/>
                </a:moveTo>
                <a:cubicBezTo>
                  <a:pt x="6992" y="5116"/>
                  <a:pt x="6970" y="5137"/>
                  <a:pt x="6962" y="5185"/>
                </a:cubicBezTo>
                <a:cubicBezTo>
                  <a:pt x="6991" y="5156"/>
                  <a:pt x="7010" y="5137"/>
                  <a:pt x="7038" y="5118"/>
                </a:cubicBezTo>
                <a:cubicBezTo>
                  <a:pt x="7032" y="5117"/>
                  <a:pt x="7026" y="5116"/>
                  <a:pt x="7021" y="5116"/>
                </a:cubicBezTo>
                <a:close/>
                <a:moveTo>
                  <a:pt x="4198" y="5071"/>
                </a:moveTo>
                <a:cubicBezTo>
                  <a:pt x="4103" y="5118"/>
                  <a:pt x="4103" y="5118"/>
                  <a:pt x="4065" y="5194"/>
                </a:cubicBezTo>
                <a:cubicBezTo>
                  <a:pt x="4122" y="5166"/>
                  <a:pt x="4179" y="5137"/>
                  <a:pt x="4198" y="5071"/>
                </a:cubicBezTo>
                <a:close/>
                <a:moveTo>
                  <a:pt x="11046" y="5052"/>
                </a:moveTo>
                <a:cubicBezTo>
                  <a:pt x="11046" y="5099"/>
                  <a:pt x="11046" y="5128"/>
                  <a:pt x="11056" y="5194"/>
                </a:cubicBezTo>
                <a:cubicBezTo>
                  <a:pt x="11075" y="5109"/>
                  <a:pt x="11075" y="5109"/>
                  <a:pt x="11046" y="5052"/>
                </a:cubicBezTo>
                <a:close/>
                <a:moveTo>
                  <a:pt x="7228" y="5185"/>
                </a:moveTo>
                <a:lnTo>
                  <a:pt x="7228" y="5185"/>
                </a:lnTo>
                <a:cubicBezTo>
                  <a:pt x="7200" y="5204"/>
                  <a:pt x="7171" y="5204"/>
                  <a:pt x="7171" y="5242"/>
                </a:cubicBezTo>
                <a:cubicBezTo>
                  <a:pt x="7209" y="5242"/>
                  <a:pt x="7228" y="5232"/>
                  <a:pt x="7228" y="5185"/>
                </a:cubicBezTo>
                <a:close/>
                <a:moveTo>
                  <a:pt x="7314" y="5223"/>
                </a:moveTo>
                <a:cubicBezTo>
                  <a:pt x="7314" y="5232"/>
                  <a:pt x="7314" y="5242"/>
                  <a:pt x="7314" y="5251"/>
                </a:cubicBezTo>
                <a:lnTo>
                  <a:pt x="7323" y="5232"/>
                </a:lnTo>
                <a:cubicBezTo>
                  <a:pt x="7323" y="5232"/>
                  <a:pt x="7323" y="5223"/>
                  <a:pt x="7323" y="5223"/>
                </a:cubicBezTo>
                <a:close/>
                <a:moveTo>
                  <a:pt x="11388" y="5194"/>
                </a:moveTo>
                <a:cubicBezTo>
                  <a:pt x="11360" y="5204"/>
                  <a:pt x="11360" y="5223"/>
                  <a:pt x="11379" y="5242"/>
                </a:cubicBezTo>
                <a:cubicBezTo>
                  <a:pt x="11379" y="5251"/>
                  <a:pt x="11379" y="5251"/>
                  <a:pt x="11379" y="5261"/>
                </a:cubicBezTo>
                <a:cubicBezTo>
                  <a:pt x="11388" y="5251"/>
                  <a:pt x="11398" y="5242"/>
                  <a:pt x="11398" y="5242"/>
                </a:cubicBezTo>
                <a:cubicBezTo>
                  <a:pt x="11398" y="5223"/>
                  <a:pt x="11398" y="5213"/>
                  <a:pt x="11388" y="5194"/>
                </a:cubicBezTo>
                <a:close/>
                <a:moveTo>
                  <a:pt x="6202" y="5166"/>
                </a:moveTo>
                <a:cubicBezTo>
                  <a:pt x="6193" y="5194"/>
                  <a:pt x="6183" y="5213"/>
                  <a:pt x="6174" y="5242"/>
                </a:cubicBezTo>
                <a:cubicBezTo>
                  <a:pt x="6174" y="5251"/>
                  <a:pt x="6174" y="5261"/>
                  <a:pt x="6164" y="5270"/>
                </a:cubicBezTo>
                <a:cubicBezTo>
                  <a:pt x="6174" y="5261"/>
                  <a:pt x="6183" y="5261"/>
                  <a:pt x="6193" y="5251"/>
                </a:cubicBezTo>
                <a:cubicBezTo>
                  <a:pt x="6202" y="5223"/>
                  <a:pt x="6212" y="5204"/>
                  <a:pt x="6221" y="5175"/>
                </a:cubicBezTo>
                <a:cubicBezTo>
                  <a:pt x="6221" y="5175"/>
                  <a:pt x="6212" y="5175"/>
                  <a:pt x="6202" y="5166"/>
                </a:cubicBezTo>
                <a:close/>
                <a:moveTo>
                  <a:pt x="7475" y="5270"/>
                </a:moveTo>
                <a:lnTo>
                  <a:pt x="7485" y="5280"/>
                </a:lnTo>
                <a:lnTo>
                  <a:pt x="7485" y="5270"/>
                </a:lnTo>
                <a:close/>
                <a:moveTo>
                  <a:pt x="9888" y="5213"/>
                </a:moveTo>
                <a:lnTo>
                  <a:pt x="9888" y="5213"/>
                </a:lnTo>
                <a:cubicBezTo>
                  <a:pt x="9840" y="5223"/>
                  <a:pt x="9831" y="5242"/>
                  <a:pt x="9850" y="5280"/>
                </a:cubicBezTo>
                <a:cubicBezTo>
                  <a:pt x="9869" y="5261"/>
                  <a:pt x="9878" y="5242"/>
                  <a:pt x="9888" y="5213"/>
                </a:cubicBezTo>
                <a:close/>
                <a:moveTo>
                  <a:pt x="11278" y="5192"/>
                </a:moveTo>
                <a:cubicBezTo>
                  <a:pt x="11274" y="5192"/>
                  <a:pt x="11270" y="5193"/>
                  <a:pt x="11265" y="5194"/>
                </a:cubicBezTo>
                <a:cubicBezTo>
                  <a:pt x="11265" y="5223"/>
                  <a:pt x="11265" y="5251"/>
                  <a:pt x="11274" y="5280"/>
                </a:cubicBezTo>
                <a:lnTo>
                  <a:pt x="11303" y="5280"/>
                </a:lnTo>
                <a:cubicBezTo>
                  <a:pt x="11303" y="5261"/>
                  <a:pt x="11303" y="5242"/>
                  <a:pt x="11303" y="5232"/>
                </a:cubicBezTo>
                <a:cubicBezTo>
                  <a:pt x="11295" y="5216"/>
                  <a:pt x="11301" y="5192"/>
                  <a:pt x="11278" y="5192"/>
                </a:cubicBezTo>
                <a:close/>
                <a:moveTo>
                  <a:pt x="11151" y="5147"/>
                </a:moveTo>
                <a:cubicBezTo>
                  <a:pt x="11141" y="5166"/>
                  <a:pt x="11132" y="5185"/>
                  <a:pt x="11132" y="5204"/>
                </a:cubicBezTo>
                <a:cubicBezTo>
                  <a:pt x="11122" y="5242"/>
                  <a:pt x="11160" y="5270"/>
                  <a:pt x="11217" y="5289"/>
                </a:cubicBezTo>
                <a:cubicBezTo>
                  <a:pt x="11208" y="5242"/>
                  <a:pt x="11217" y="5213"/>
                  <a:pt x="11208" y="5185"/>
                </a:cubicBezTo>
                <a:cubicBezTo>
                  <a:pt x="11198" y="5166"/>
                  <a:pt x="11170" y="5156"/>
                  <a:pt x="11151" y="5147"/>
                </a:cubicBezTo>
                <a:close/>
                <a:moveTo>
                  <a:pt x="7618" y="5327"/>
                </a:moveTo>
                <a:cubicBezTo>
                  <a:pt x="7589" y="5346"/>
                  <a:pt x="7570" y="5346"/>
                  <a:pt x="7561" y="5356"/>
                </a:cubicBezTo>
                <a:cubicBezTo>
                  <a:pt x="7551" y="5365"/>
                  <a:pt x="7551" y="5365"/>
                  <a:pt x="7551" y="5375"/>
                </a:cubicBezTo>
                <a:cubicBezTo>
                  <a:pt x="7558" y="5375"/>
                  <a:pt x="7568" y="5379"/>
                  <a:pt x="7574" y="5379"/>
                </a:cubicBezTo>
                <a:cubicBezTo>
                  <a:pt x="7578" y="5379"/>
                  <a:pt x="7580" y="5378"/>
                  <a:pt x="7580" y="5375"/>
                </a:cubicBezTo>
                <a:cubicBezTo>
                  <a:pt x="7589" y="5365"/>
                  <a:pt x="7599" y="5356"/>
                  <a:pt x="7618" y="5327"/>
                </a:cubicBezTo>
                <a:close/>
                <a:moveTo>
                  <a:pt x="11930" y="5004"/>
                </a:moveTo>
                <a:cubicBezTo>
                  <a:pt x="11949" y="5014"/>
                  <a:pt x="11977" y="5023"/>
                  <a:pt x="11996" y="5033"/>
                </a:cubicBezTo>
                <a:cubicBezTo>
                  <a:pt x="12120" y="5090"/>
                  <a:pt x="12177" y="5223"/>
                  <a:pt x="12129" y="5346"/>
                </a:cubicBezTo>
                <a:cubicBezTo>
                  <a:pt x="12104" y="5388"/>
                  <a:pt x="12065" y="5415"/>
                  <a:pt x="12018" y="5415"/>
                </a:cubicBezTo>
                <a:cubicBezTo>
                  <a:pt x="12011" y="5415"/>
                  <a:pt x="12004" y="5414"/>
                  <a:pt x="11996" y="5413"/>
                </a:cubicBezTo>
                <a:cubicBezTo>
                  <a:pt x="11949" y="5413"/>
                  <a:pt x="11920" y="5384"/>
                  <a:pt x="11920" y="5346"/>
                </a:cubicBezTo>
                <a:cubicBezTo>
                  <a:pt x="11920" y="5261"/>
                  <a:pt x="11911" y="5175"/>
                  <a:pt x="11863" y="5099"/>
                </a:cubicBezTo>
                <a:cubicBezTo>
                  <a:pt x="11835" y="5061"/>
                  <a:pt x="11873" y="5023"/>
                  <a:pt x="11930" y="5004"/>
                </a:cubicBezTo>
                <a:close/>
                <a:moveTo>
                  <a:pt x="7722" y="5403"/>
                </a:moveTo>
                <a:cubicBezTo>
                  <a:pt x="7665" y="5403"/>
                  <a:pt x="7665" y="5403"/>
                  <a:pt x="7646" y="5451"/>
                </a:cubicBezTo>
                <a:cubicBezTo>
                  <a:pt x="7675" y="5432"/>
                  <a:pt x="7694" y="5422"/>
                  <a:pt x="7722" y="5403"/>
                </a:cubicBezTo>
                <a:close/>
                <a:moveTo>
                  <a:pt x="7817" y="5403"/>
                </a:moveTo>
                <a:cubicBezTo>
                  <a:pt x="7808" y="5403"/>
                  <a:pt x="7798" y="5403"/>
                  <a:pt x="7789" y="5413"/>
                </a:cubicBezTo>
                <a:cubicBezTo>
                  <a:pt x="7770" y="5422"/>
                  <a:pt x="7760" y="5441"/>
                  <a:pt x="7741" y="5451"/>
                </a:cubicBezTo>
                <a:cubicBezTo>
                  <a:pt x="7751" y="5460"/>
                  <a:pt x="7751" y="5460"/>
                  <a:pt x="7760" y="5470"/>
                </a:cubicBezTo>
                <a:cubicBezTo>
                  <a:pt x="7770" y="5460"/>
                  <a:pt x="7789" y="5460"/>
                  <a:pt x="7798" y="5441"/>
                </a:cubicBezTo>
                <a:cubicBezTo>
                  <a:pt x="7808" y="5432"/>
                  <a:pt x="7808" y="5422"/>
                  <a:pt x="7817" y="5403"/>
                </a:cubicBezTo>
                <a:close/>
                <a:moveTo>
                  <a:pt x="7912" y="5441"/>
                </a:moveTo>
                <a:lnTo>
                  <a:pt x="7912" y="5441"/>
                </a:lnTo>
                <a:cubicBezTo>
                  <a:pt x="7903" y="5451"/>
                  <a:pt x="7893" y="5460"/>
                  <a:pt x="7884" y="5470"/>
                </a:cubicBezTo>
                <a:cubicBezTo>
                  <a:pt x="7893" y="5479"/>
                  <a:pt x="7893" y="5479"/>
                  <a:pt x="7903" y="5479"/>
                </a:cubicBezTo>
                <a:cubicBezTo>
                  <a:pt x="7912" y="5470"/>
                  <a:pt x="7912" y="5460"/>
                  <a:pt x="7912" y="5441"/>
                </a:cubicBezTo>
                <a:close/>
                <a:moveTo>
                  <a:pt x="7903" y="5479"/>
                </a:moveTo>
                <a:lnTo>
                  <a:pt x="7903" y="5489"/>
                </a:lnTo>
                <a:lnTo>
                  <a:pt x="7912" y="5489"/>
                </a:lnTo>
                <a:cubicBezTo>
                  <a:pt x="7903" y="5489"/>
                  <a:pt x="7903" y="5479"/>
                  <a:pt x="7903" y="5479"/>
                </a:cubicBezTo>
                <a:close/>
                <a:moveTo>
                  <a:pt x="7950" y="5460"/>
                </a:moveTo>
                <a:cubicBezTo>
                  <a:pt x="7950" y="5470"/>
                  <a:pt x="7941" y="5489"/>
                  <a:pt x="7941" y="5498"/>
                </a:cubicBezTo>
                <a:cubicBezTo>
                  <a:pt x="7950" y="5498"/>
                  <a:pt x="7960" y="5489"/>
                  <a:pt x="7969" y="5489"/>
                </a:cubicBezTo>
                <a:cubicBezTo>
                  <a:pt x="7979" y="5479"/>
                  <a:pt x="7979" y="5470"/>
                  <a:pt x="7979" y="5460"/>
                </a:cubicBezTo>
                <a:close/>
                <a:moveTo>
                  <a:pt x="7874" y="5470"/>
                </a:moveTo>
                <a:cubicBezTo>
                  <a:pt x="7865" y="5479"/>
                  <a:pt x="7855" y="5479"/>
                  <a:pt x="7846" y="5489"/>
                </a:cubicBezTo>
                <a:cubicBezTo>
                  <a:pt x="7836" y="5489"/>
                  <a:pt x="7846" y="5498"/>
                  <a:pt x="7846" y="5508"/>
                </a:cubicBezTo>
                <a:lnTo>
                  <a:pt x="7855" y="5508"/>
                </a:lnTo>
                <a:cubicBezTo>
                  <a:pt x="7865" y="5498"/>
                  <a:pt x="7865" y="5489"/>
                  <a:pt x="7874" y="5470"/>
                </a:cubicBezTo>
                <a:close/>
                <a:moveTo>
                  <a:pt x="7912" y="5489"/>
                </a:moveTo>
                <a:cubicBezTo>
                  <a:pt x="7903" y="5508"/>
                  <a:pt x="7893" y="5517"/>
                  <a:pt x="7893" y="5536"/>
                </a:cubicBezTo>
                <a:lnTo>
                  <a:pt x="7903" y="5546"/>
                </a:lnTo>
                <a:cubicBezTo>
                  <a:pt x="7912" y="5527"/>
                  <a:pt x="7922" y="5517"/>
                  <a:pt x="7931" y="5498"/>
                </a:cubicBezTo>
                <a:cubicBezTo>
                  <a:pt x="7922" y="5498"/>
                  <a:pt x="7912" y="5489"/>
                  <a:pt x="7912" y="5489"/>
                </a:cubicBezTo>
                <a:close/>
                <a:moveTo>
                  <a:pt x="10610" y="5394"/>
                </a:moveTo>
                <a:cubicBezTo>
                  <a:pt x="10629" y="5394"/>
                  <a:pt x="10648" y="5413"/>
                  <a:pt x="10657" y="5432"/>
                </a:cubicBezTo>
                <a:cubicBezTo>
                  <a:pt x="10657" y="5470"/>
                  <a:pt x="10676" y="5517"/>
                  <a:pt x="10629" y="5565"/>
                </a:cubicBezTo>
                <a:cubicBezTo>
                  <a:pt x="10543" y="5498"/>
                  <a:pt x="10534" y="5470"/>
                  <a:pt x="10562" y="5422"/>
                </a:cubicBezTo>
                <a:cubicBezTo>
                  <a:pt x="10572" y="5403"/>
                  <a:pt x="10600" y="5394"/>
                  <a:pt x="10610" y="5394"/>
                </a:cubicBezTo>
                <a:close/>
                <a:moveTo>
                  <a:pt x="10614" y="5330"/>
                </a:moveTo>
                <a:cubicBezTo>
                  <a:pt x="10558" y="5330"/>
                  <a:pt x="10503" y="5359"/>
                  <a:pt x="10477" y="5413"/>
                </a:cubicBezTo>
                <a:cubicBezTo>
                  <a:pt x="10420" y="5508"/>
                  <a:pt x="10439" y="5584"/>
                  <a:pt x="10524" y="5631"/>
                </a:cubicBezTo>
                <a:cubicBezTo>
                  <a:pt x="10562" y="5654"/>
                  <a:pt x="10596" y="5664"/>
                  <a:pt x="10627" y="5664"/>
                </a:cubicBezTo>
                <a:cubicBezTo>
                  <a:pt x="10675" y="5664"/>
                  <a:pt x="10714" y="5639"/>
                  <a:pt x="10743" y="5593"/>
                </a:cubicBezTo>
                <a:cubicBezTo>
                  <a:pt x="10790" y="5498"/>
                  <a:pt x="10771" y="5394"/>
                  <a:pt x="10686" y="5346"/>
                </a:cubicBezTo>
                <a:cubicBezTo>
                  <a:pt x="10663" y="5335"/>
                  <a:pt x="10639" y="5330"/>
                  <a:pt x="10614" y="5330"/>
                </a:cubicBezTo>
                <a:close/>
                <a:moveTo>
                  <a:pt x="8150" y="5679"/>
                </a:moveTo>
                <a:cubicBezTo>
                  <a:pt x="8150" y="5688"/>
                  <a:pt x="8150" y="5688"/>
                  <a:pt x="8150" y="5688"/>
                </a:cubicBezTo>
                <a:lnTo>
                  <a:pt x="8159" y="5688"/>
                </a:lnTo>
                <a:cubicBezTo>
                  <a:pt x="8159" y="5688"/>
                  <a:pt x="8159" y="5679"/>
                  <a:pt x="8159" y="5679"/>
                </a:cubicBezTo>
                <a:close/>
                <a:moveTo>
                  <a:pt x="11349" y="5637"/>
                </a:moveTo>
                <a:cubicBezTo>
                  <a:pt x="11336" y="5637"/>
                  <a:pt x="11323" y="5644"/>
                  <a:pt x="11312" y="5660"/>
                </a:cubicBezTo>
                <a:cubicBezTo>
                  <a:pt x="11293" y="5688"/>
                  <a:pt x="11303" y="5726"/>
                  <a:pt x="11341" y="5736"/>
                </a:cubicBezTo>
                <a:cubicBezTo>
                  <a:pt x="11360" y="5736"/>
                  <a:pt x="11379" y="5726"/>
                  <a:pt x="11417" y="5717"/>
                </a:cubicBezTo>
                <a:cubicBezTo>
                  <a:pt x="11398" y="5688"/>
                  <a:pt x="11398" y="5660"/>
                  <a:pt x="11379" y="5650"/>
                </a:cubicBezTo>
                <a:cubicBezTo>
                  <a:pt x="11370" y="5642"/>
                  <a:pt x="11360" y="5637"/>
                  <a:pt x="11349" y="5637"/>
                </a:cubicBezTo>
                <a:close/>
                <a:moveTo>
                  <a:pt x="8245" y="5707"/>
                </a:moveTo>
                <a:cubicBezTo>
                  <a:pt x="8235" y="5717"/>
                  <a:pt x="8216" y="5726"/>
                  <a:pt x="8197" y="5736"/>
                </a:cubicBezTo>
                <a:cubicBezTo>
                  <a:pt x="8197" y="5736"/>
                  <a:pt x="8197" y="5745"/>
                  <a:pt x="8197" y="5745"/>
                </a:cubicBezTo>
                <a:cubicBezTo>
                  <a:pt x="8197" y="5745"/>
                  <a:pt x="8207" y="5755"/>
                  <a:pt x="8216" y="5755"/>
                </a:cubicBezTo>
                <a:cubicBezTo>
                  <a:pt x="8235" y="5745"/>
                  <a:pt x="8245" y="5736"/>
                  <a:pt x="8254" y="5726"/>
                </a:cubicBezTo>
                <a:cubicBezTo>
                  <a:pt x="8254" y="5717"/>
                  <a:pt x="8254" y="5717"/>
                  <a:pt x="8245" y="5707"/>
                </a:cubicBezTo>
                <a:close/>
                <a:moveTo>
                  <a:pt x="11996" y="5669"/>
                </a:moveTo>
                <a:cubicBezTo>
                  <a:pt x="12006" y="5698"/>
                  <a:pt x="12006" y="5726"/>
                  <a:pt x="12015" y="5755"/>
                </a:cubicBezTo>
                <a:cubicBezTo>
                  <a:pt x="12025" y="5755"/>
                  <a:pt x="12034" y="5755"/>
                  <a:pt x="12044" y="5745"/>
                </a:cubicBezTo>
                <a:cubicBezTo>
                  <a:pt x="12034" y="5717"/>
                  <a:pt x="12025" y="5688"/>
                  <a:pt x="12015" y="5669"/>
                </a:cubicBezTo>
                <a:close/>
                <a:moveTo>
                  <a:pt x="8368" y="5726"/>
                </a:moveTo>
                <a:lnTo>
                  <a:pt x="8368" y="5726"/>
                </a:lnTo>
                <a:cubicBezTo>
                  <a:pt x="8340" y="5745"/>
                  <a:pt x="8321" y="5755"/>
                  <a:pt x="8311" y="5764"/>
                </a:cubicBezTo>
                <a:cubicBezTo>
                  <a:pt x="8311" y="5764"/>
                  <a:pt x="8311" y="5774"/>
                  <a:pt x="8311" y="5774"/>
                </a:cubicBezTo>
                <a:cubicBezTo>
                  <a:pt x="8321" y="5774"/>
                  <a:pt x="8330" y="5783"/>
                  <a:pt x="8330" y="5783"/>
                </a:cubicBezTo>
                <a:cubicBezTo>
                  <a:pt x="8340" y="5774"/>
                  <a:pt x="8349" y="5755"/>
                  <a:pt x="8368" y="5726"/>
                </a:cubicBezTo>
                <a:close/>
                <a:moveTo>
                  <a:pt x="8482" y="5774"/>
                </a:moveTo>
                <a:cubicBezTo>
                  <a:pt x="8472" y="5774"/>
                  <a:pt x="8463" y="5783"/>
                  <a:pt x="8463" y="5783"/>
                </a:cubicBezTo>
                <a:lnTo>
                  <a:pt x="8482" y="5783"/>
                </a:lnTo>
                <a:cubicBezTo>
                  <a:pt x="8482" y="5783"/>
                  <a:pt x="8482" y="5774"/>
                  <a:pt x="8482" y="5774"/>
                </a:cubicBezTo>
                <a:close/>
                <a:moveTo>
                  <a:pt x="8605" y="5802"/>
                </a:moveTo>
                <a:lnTo>
                  <a:pt x="8605" y="5802"/>
                </a:lnTo>
                <a:cubicBezTo>
                  <a:pt x="8601" y="5807"/>
                  <a:pt x="8598" y="5809"/>
                  <a:pt x="8597" y="5812"/>
                </a:cubicBezTo>
                <a:lnTo>
                  <a:pt x="8597" y="5812"/>
                </a:lnTo>
                <a:cubicBezTo>
                  <a:pt x="8605" y="5812"/>
                  <a:pt x="8605" y="5811"/>
                  <a:pt x="8605" y="5802"/>
                </a:cubicBezTo>
                <a:close/>
                <a:moveTo>
                  <a:pt x="8397" y="5793"/>
                </a:moveTo>
                <a:cubicBezTo>
                  <a:pt x="8397" y="5802"/>
                  <a:pt x="8397" y="5812"/>
                  <a:pt x="8387" y="5821"/>
                </a:cubicBezTo>
                <a:lnTo>
                  <a:pt x="8406" y="5821"/>
                </a:lnTo>
                <a:cubicBezTo>
                  <a:pt x="8416" y="5812"/>
                  <a:pt x="8435" y="5802"/>
                  <a:pt x="8444" y="5793"/>
                </a:cubicBezTo>
                <a:close/>
                <a:moveTo>
                  <a:pt x="8597" y="5812"/>
                </a:moveTo>
                <a:cubicBezTo>
                  <a:pt x="8597" y="5812"/>
                  <a:pt x="8596" y="5812"/>
                  <a:pt x="8596" y="5812"/>
                </a:cubicBezTo>
                <a:cubicBezTo>
                  <a:pt x="8596" y="5812"/>
                  <a:pt x="8596" y="5821"/>
                  <a:pt x="8596" y="5821"/>
                </a:cubicBezTo>
                <a:cubicBezTo>
                  <a:pt x="8596" y="5816"/>
                  <a:pt x="8596" y="5814"/>
                  <a:pt x="8597" y="5812"/>
                </a:cubicBezTo>
                <a:close/>
                <a:moveTo>
                  <a:pt x="8586" y="5821"/>
                </a:moveTo>
                <a:cubicBezTo>
                  <a:pt x="8586" y="5821"/>
                  <a:pt x="8586" y="5831"/>
                  <a:pt x="8577" y="5831"/>
                </a:cubicBezTo>
                <a:lnTo>
                  <a:pt x="8586" y="5831"/>
                </a:lnTo>
                <a:cubicBezTo>
                  <a:pt x="8586" y="5821"/>
                  <a:pt x="8596" y="5821"/>
                  <a:pt x="8596" y="5821"/>
                </a:cubicBezTo>
                <a:close/>
                <a:moveTo>
                  <a:pt x="8577" y="5831"/>
                </a:moveTo>
                <a:cubicBezTo>
                  <a:pt x="8529" y="5831"/>
                  <a:pt x="8529" y="5831"/>
                  <a:pt x="8501" y="5888"/>
                </a:cubicBezTo>
                <a:cubicBezTo>
                  <a:pt x="8529" y="5859"/>
                  <a:pt x="8558" y="5850"/>
                  <a:pt x="8577" y="5831"/>
                </a:cubicBezTo>
                <a:close/>
                <a:moveTo>
                  <a:pt x="4569" y="5812"/>
                </a:moveTo>
                <a:lnTo>
                  <a:pt x="4569" y="5812"/>
                </a:lnTo>
                <a:cubicBezTo>
                  <a:pt x="4502" y="5840"/>
                  <a:pt x="4464" y="5869"/>
                  <a:pt x="4445" y="5916"/>
                </a:cubicBezTo>
                <a:lnTo>
                  <a:pt x="4455" y="5916"/>
                </a:lnTo>
                <a:cubicBezTo>
                  <a:pt x="4502" y="5907"/>
                  <a:pt x="4521" y="5869"/>
                  <a:pt x="4569" y="5812"/>
                </a:cubicBezTo>
                <a:close/>
                <a:moveTo>
                  <a:pt x="12053" y="5840"/>
                </a:moveTo>
                <a:cubicBezTo>
                  <a:pt x="12053" y="5850"/>
                  <a:pt x="12034" y="5859"/>
                  <a:pt x="12044" y="5859"/>
                </a:cubicBezTo>
                <a:cubicBezTo>
                  <a:pt x="12044" y="5878"/>
                  <a:pt x="12053" y="5888"/>
                  <a:pt x="12072" y="5916"/>
                </a:cubicBezTo>
                <a:cubicBezTo>
                  <a:pt x="12072" y="5878"/>
                  <a:pt x="12063" y="5859"/>
                  <a:pt x="12063" y="5850"/>
                </a:cubicBezTo>
                <a:cubicBezTo>
                  <a:pt x="12063" y="5840"/>
                  <a:pt x="12063" y="5840"/>
                  <a:pt x="12053" y="5840"/>
                </a:cubicBezTo>
                <a:close/>
                <a:moveTo>
                  <a:pt x="8677" y="5883"/>
                </a:moveTo>
                <a:cubicBezTo>
                  <a:pt x="8648" y="5883"/>
                  <a:pt x="8635" y="5896"/>
                  <a:pt x="8586" y="5945"/>
                </a:cubicBezTo>
                <a:cubicBezTo>
                  <a:pt x="8643" y="5916"/>
                  <a:pt x="8681" y="5907"/>
                  <a:pt x="8719" y="5888"/>
                </a:cubicBezTo>
                <a:cubicBezTo>
                  <a:pt x="8701" y="5885"/>
                  <a:pt x="8688" y="5883"/>
                  <a:pt x="8677" y="5883"/>
                </a:cubicBezTo>
                <a:close/>
                <a:moveTo>
                  <a:pt x="8890" y="5935"/>
                </a:moveTo>
                <a:cubicBezTo>
                  <a:pt x="8843" y="5935"/>
                  <a:pt x="8805" y="5945"/>
                  <a:pt x="8767" y="5983"/>
                </a:cubicBezTo>
                <a:cubicBezTo>
                  <a:pt x="8781" y="5985"/>
                  <a:pt x="8794" y="5987"/>
                  <a:pt x="8806" y="5987"/>
                </a:cubicBezTo>
                <a:cubicBezTo>
                  <a:pt x="8836" y="5987"/>
                  <a:pt x="8863" y="5976"/>
                  <a:pt x="8890" y="5935"/>
                </a:cubicBezTo>
                <a:close/>
                <a:moveTo>
                  <a:pt x="9004" y="6021"/>
                </a:moveTo>
                <a:lnTo>
                  <a:pt x="9004" y="6021"/>
                </a:lnTo>
                <a:cubicBezTo>
                  <a:pt x="8985" y="6025"/>
                  <a:pt x="8971" y="6025"/>
                  <a:pt x="8960" y="6025"/>
                </a:cubicBezTo>
                <a:cubicBezTo>
                  <a:pt x="8950" y="6025"/>
                  <a:pt x="8943" y="6025"/>
                  <a:pt x="8938" y="6030"/>
                </a:cubicBezTo>
                <a:cubicBezTo>
                  <a:pt x="8928" y="6030"/>
                  <a:pt x="8928" y="6040"/>
                  <a:pt x="8919" y="6049"/>
                </a:cubicBezTo>
                <a:cubicBezTo>
                  <a:pt x="8928" y="6049"/>
                  <a:pt x="8938" y="6059"/>
                  <a:pt x="8947" y="6059"/>
                </a:cubicBezTo>
                <a:cubicBezTo>
                  <a:pt x="8957" y="6049"/>
                  <a:pt x="8966" y="6040"/>
                  <a:pt x="9004" y="6021"/>
                </a:cubicBezTo>
                <a:close/>
                <a:moveTo>
                  <a:pt x="9137" y="6049"/>
                </a:moveTo>
                <a:lnTo>
                  <a:pt x="9128" y="6059"/>
                </a:lnTo>
                <a:cubicBezTo>
                  <a:pt x="9128" y="6068"/>
                  <a:pt x="9137" y="6068"/>
                  <a:pt x="9137" y="6068"/>
                </a:cubicBezTo>
                <a:cubicBezTo>
                  <a:pt x="9137" y="6068"/>
                  <a:pt x="9147" y="6059"/>
                  <a:pt x="9147" y="6059"/>
                </a:cubicBezTo>
                <a:cubicBezTo>
                  <a:pt x="9147" y="6059"/>
                  <a:pt x="9147" y="6049"/>
                  <a:pt x="9137" y="6049"/>
                </a:cubicBezTo>
                <a:close/>
                <a:moveTo>
                  <a:pt x="4445" y="5916"/>
                </a:moveTo>
                <a:lnTo>
                  <a:pt x="4445" y="5916"/>
                </a:lnTo>
                <a:cubicBezTo>
                  <a:pt x="4341" y="5964"/>
                  <a:pt x="4274" y="6049"/>
                  <a:pt x="4208" y="6154"/>
                </a:cubicBezTo>
                <a:cubicBezTo>
                  <a:pt x="4303" y="6087"/>
                  <a:pt x="4398" y="6021"/>
                  <a:pt x="4445" y="5916"/>
                </a:cubicBezTo>
                <a:close/>
                <a:moveTo>
                  <a:pt x="9251" y="6097"/>
                </a:moveTo>
                <a:lnTo>
                  <a:pt x="9251" y="6097"/>
                </a:lnTo>
                <a:cubicBezTo>
                  <a:pt x="9223" y="6106"/>
                  <a:pt x="9185" y="6116"/>
                  <a:pt x="9147" y="6135"/>
                </a:cubicBezTo>
                <a:cubicBezTo>
                  <a:pt x="9156" y="6144"/>
                  <a:pt x="9156" y="6144"/>
                  <a:pt x="9156" y="6154"/>
                </a:cubicBezTo>
                <a:cubicBezTo>
                  <a:pt x="9175" y="6154"/>
                  <a:pt x="9204" y="6154"/>
                  <a:pt x="9223" y="6144"/>
                </a:cubicBezTo>
                <a:cubicBezTo>
                  <a:pt x="9232" y="6135"/>
                  <a:pt x="9270" y="6135"/>
                  <a:pt x="9251" y="6097"/>
                </a:cubicBezTo>
                <a:close/>
                <a:moveTo>
                  <a:pt x="8425" y="6144"/>
                </a:moveTo>
                <a:cubicBezTo>
                  <a:pt x="8441" y="6160"/>
                  <a:pt x="8450" y="6175"/>
                  <a:pt x="8468" y="6175"/>
                </a:cubicBezTo>
                <a:cubicBezTo>
                  <a:pt x="8472" y="6175"/>
                  <a:pt x="8477" y="6174"/>
                  <a:pt x="8482" y="6173"/>
                </a:cubicBezTo>
                <a:cubicBezTo>
                  <a:pt x="8463" y="6163"/>
                  <a:pt x="8444" y="6154"/>
                  <a:pt x="8425" y="6144"/>
                </a:cubicBezTo>
                <a:close/>
                <a:moveTo>
                  <a:pt x="11892" y="6163"/>
                </a:moveTo>
                <a:cubicBezTo>
                  <a:pt x="11882" y="6163"/>
                  <a:pt x="11882" y="6163"/>
                  <a:pt x="11873" y="6173"/>
                </a:cubicBezTo>
                <a:lnTo>
                  <a:pt x="11901" y="6201"/>
                </a:lnTo>
                <a:cubicBezTo>
                  <a:pt x="11892" y="6192"/>
                  <a:pt x="11892" y="6173"/>
                  <a:pt x="11892" y="6163"/>
                </a:cubicBezTo>
                <a:close/>
                <a:moveTo>
                  <a:pt x="9356" y="6192"/>
                </a:moveTo>
                <a:cubicBezTo>
                  <a:pt x="9327" y="6192"/>
                  <a:pt x="9308" y="6201"/>
                  <a:pt x="9289" y="6211"/>
                </a:cubicBezTo>
                <a:cubicBezTo>
                  <a:pt x="9289" y="6211"/>
                  <a:pt x="9289" y="6220"/>
                  <a:pt x="9289" y="6230"/>
                </a:cubicBezTo>
                <a:cubicBezTo>
                  <a:pt x="9318" y="6220"/>
                  <a:pt x="9337" y="6220"/>
                  <a:pt x="9356" y="6220"/>
                </a:cubicBezTo>
                <a:cubicBezTo>
                  <a:pt x="9356" y="6211"/>
                  <a:pt x="9356" y="6201"/>
                  <a:pt x="9356" y="6192"/>
                </a:cubicBezTo>
                <a:close/>
                <a:moveTo>
                  <a:pt x="11635" y="6249"/>
                </a:moveTo>
                <a:lnTo>
                  <a:pt x="11635" y="6249"/>
                </a:lnTo>
                <a:cubicBezTo>
                  <a:pt x="11645" y="6258"/>
                  <a:pt x="11645" y="6268"/>
                  <a:pt x="11645" y="6268"/>
                </a:cubicBezTo>
                <a:cubicBezTo>
                  <a:pt x="11645" y="6258"/>
                  <a:pt x="11645" y="6258"/>
                  <a:pt x="11635" y="6249"/>
                </a:cubicBezTo>
                <a:close/>
                <a:moveTo>
                  <a:pt x="11787" y="6249"/>
                </a:moveTo>
                <a:cubicBezTo>
                  <a:pt x="11787" y="6249"/>
                  <a:pt x="11778" y="6249"/>
                  <a:pt x="11778" y="6258"/>
                </a:cubicBezTo>
                <a:cubicBezTo>
                  <a:pt x="11778" y="6258"/>
                  <a:pt x="11787" y="6268"/>
                  <a:pt x="11787" y="6268"/>
                </a:cubicBezTo>
                <a:cubicBezTo>
                  <a:pt x="11787" y="6258"/>
                  <a:pt x="11787" y="6249"/>
                  <a:pt x="11787" y="6249"/>
                </a:cubicBezTo>
                <a:close/>
                <a:moveTo>
                  <a:pt x="11787" y="6268"/>
                </a:moveTo>
                <a:cubicBezTo>
                  <a:pt x="11787" y="6268"/>
                  <a:pt x="11787" y="6277"/>
                  <a:pt x="11787" y="6277"/>
                </a:cubicBezTo>
                <a:lnTo>
                  <a:pt x="11797" y="6277"/>
                </a:lnTo>
                <a:cubicBezTo>
                  <a:pt x="11787" y="6277"/>
                  <a:pt x="11787" y="6268"/>
                  <a:pt x="11787" y="6268"/>
                </a:cubicBezTo>
                <a:close/>
                <a:moveTo>
                  <a:pt x="11901" y="6220"/>
                </a:moveTo>
                <a:lnTo>
                  <a:pt x="11901" y="6220"/>
                </a:lnTo>
                <a:cubicBezTo>
                  <a:pt x="11892" y="6249"/>
                  <a:pt x="11882" y="6277"/>
                  <a:pt x="11873" y="6296"/>
                </a:cubicBezTo>
                <a:cubicBezTo>
                  <a:pt x="11892" y="6277"/>
                  <a:pt x="11901" y="6249"/>
                  <a:pt x="11901" y="6220"/>
                </a:cubicBezTo>
                <a:close/>
                <a:moveTo>
                  <a:pt x="9612" y="6306"/>
                </a:moveTo>
                <a:cubicBezTo>
                  <a:pt x="9593" y="6315"/>
                  <a:pt x="9565" y="6325"/>
                  <a:pt x="9546" y="6334"/>
                </a:cubicBezTo>
                <a:cubicBezTo>
                  <a:pt x="9546" y="6344"/>
                  <a:pt x="9555" y="6344"/>
                  <a:pt x="9555" y="6353"/>
                </a:cubicBezTo>
                <a:cubicBezTo>
                  <a:pt x="9574" y="6353"/>
                  <a:pt x="9593" y="6344"/>
                  <a:pt x="9622" y="6344"/>
                </a:cubicBezTo>
                <a:cubicBezTo>
                  <a:pt x="9612" y="6325"/>
                  <a:pt x="9612" y="6315"/>
                  <a:pt x="9612" y="6306"/>
                </a:cubicBezTo>
                <a:close/>
                <a:moveTo>
                  <a:pt x="11787" y="6277"/>
                </a:moveTo>
                <a:cubicBezTo>
                  <a:pt x="11778" y="6306"/>
                  <a:pt x="11768" y="6325"/>
                  <a:pt x="11787" y="6353"/>
                </a:cubicBezTo>
                <a:cubicBezTo>
                  <a:pt x="11797" y="6325"/>
                  <a:pt x="11806" y="6306"/>
                  <a:pt x="11787" y="6277"/>
                </a:cubicBezTo>
                <a:close/>
                <a:moveTo>
                  <a:pt x="11645" y="6363"/>
                </a:moveTo>
                <a:cubicBezTo>
                  <a:pt x="11635" y="6382"/>
                  <a:pt x="11626" y="6401"/>
                  <a:pt x="11645" y="6420"/>
                </a:cubicBezTo>
                <a:cubicBezTo>
                  <a:pt x="11645" y="6401"/>
                  <a:pt x="11645" y="6382"/>
                  <a:pt x="11645" y="6363"/>
                </a:cubicBezTo>
                <a:close/>
                <a:moveTo>
                  <a:pt x="11873" y="6306"/>
                </a:moveTo>
                <a:lnTo>
                  <a:pt x="11873" y="6306"/>
                </a:lnTo>
                <a:cubicBezTo>
                  <a:pt x="11882" y="6334"/>
                  <a:pt x="11892" y="6372"/>
                  <a:pt x="11901" y="6410"/>
                </a:cubicBezTo>
                <a:cubicBezTo>
                  <a:pt x="11901" y="6410"/>
                  <a:pt x="11901" y="6420"/>
                  <a:pt x="11901" y="6420"/>
                </a:cubicBezTo>
                <a:cubicBezTo>
                  <a:pt x="11901" y="6420"/>
                  <a:pt x="11901" y="6410"/>
                  <a:pt x="11911" y="6410"/>
                </a:cubicBezTo>
                <a:cubicBezTo>
                  <a:pt x="11911" y="6410"/>
                  <a:pt x="11905" y="6410"/>
                  <a:pt x="11903" y="6406"/>
                </a:cubicBezTo>
                <a:lnTo>
                  <a:pt x="11903" y="6406"/>
                </a:lnTo>
                <a:cubicBezTo>
                  <a:pt x="11920" y="6352"/>
                  <a:pt x="11919" y="6333"/>
                  <a:pt x="11873" y="6306"/>
                </a:cubicBezTo>
                <a:close/>
                <a:moveTo>
                  <a:pt x="9850" y="6429"/>
                </a:moveTo>
                <a:cubicBezTo>
                  <a:pt x="9840" y="6439"/>
                  <a:pt x="9831" y="6439"/>
                  <a:pt x="9812" y="6448"/>
                </a:cubicBezTo>
                <a:cubicBezTo>
                  <a:pt x="9831" y="6448"/>
                  <a:pt x="9840" y="6448"/>
                  <a:pt x="9850" y="6458"/>
                </a:cubicBezTo>
                <a:cubicBezTo>
                  <a:pt x="9850" y="6448"/>
                  <a:pt x="9850" y="6439"/>
                  <a:pt x="9850" y="6429"/>
                </a:cubicBezTo>
                <a:close/>
                <a:moveTo>
                  <a:pt x="9783" y="6448"/>
                </a:moveTo>
                <a:cubicBezTo>
                  <a:pt x="9783" y="6448"/>
                  <a:pt x="9783" y="6458"/>
                  <a:pt x="9793" y="6467"/>
                </a:cubicBezTo>
                <a:cubicBezTo>
                  <a:pt x="9793" y="6458"/>
                  <a:pt x="9802" y="6458"/>
                  <a:pt x="9802" y="6448"/>
                </a:cubicBezTo>
                <a:close/>
                <a:moveTo>
                  <a:pt x="11645" y="6429"/>
                </a:moveTo>
                <a:cubicBezTo>
                  <a:pt x="11635" y="6448"/>
                  <a:pt x="11626" y="6467"/>
                  <a:pt x="11616" y="6496"/>
                </a:cubicBezTo>
                <a:cubicBezTo>
                  <a:pt x="11664" y="6477"/>
                  <a:pt x="11654" y="6458"/>
                  <a:pt x="11645" y="6429"/>
                </a:cubicBezTo>
                <a:close/>
                <a:moveTo>
                  <a:pt x="11787" y="6363"/>
                </a:moveTo>
                <a:cubicBezTo>
                  <a:pt x="11759" y="6410"/>
                  <a:pt x="11759" y="6467"/>
                  <a:pt x="11778" y="6524"/>
                </a:cubicBezTo>
                <a:cubicBezTo>
                  <a:pt x="11806" y="6467"/>
                  <a:pt x="11806" y="6420"/>
                  <a:pt x="11787" y="6363"/>
                </a:cubicBezTo>
                <a:close/>
                <a:moveTo>
                  <a:pt x="10030" y="6505"/>
                </a:moveTo>
                <a:cubicBezTo>
                  <a:pt x="9964" y="6515"/>
                  <a:pt x="9964" y="6515"/>
                  <a:pt x="9935" y="6553"/>
                </a:cubicBezTo>
                <a:cubicBezTo>
                  <a:pt x="9973" y="6543"/>
                  <a:pt x="9992" y="6524"/>
                  <a:pt x="10030" y="6505"/>
                </a:cubicBezTo>
                <a:close/>
                <a:moveTo>
                  <a:pt x="12177" y="6562"/>
                </a:moveTo>
                <a:cubicBezTo>
                  <a:pt x="12177" y="6572"/>
                  <a:pt x="12177" y="6581"/>
                  <a:pt x="12177" y="6591"/>
                </a:cubicBezTo>
                <a:lnTo>
                  <a:pt x="12186" y="6581"/>
                </a:lnTo>
                <a:cubicBezTo>
                  <a:pt x="12186" y="6581"/>
                  <a:pt x="12177" y="6572"/>
                  <a:pt x="12177" y="6562"/>
                </a:cubicBezTo>
                <a:close/>
                <a:moveTo>
                  <a:pt x="10125" y="6562"/>
                </a:moveTo>
                <a:cubicBezTo>
                  <a:pt x="10097" y="6562"/>
                  <a:pt x="10078" y="6572"/>
                  <a:pt x="10059" y="6581"/>
                </a:cubicBezTo>
                <a:cubicBezTo>
                  <a:pt x="10059" y="6591"/>
                  <a:pt x="10059" y="6591"/>
                  <a:pt x="10068" y="6600"/>
                </a:cubicBezTo>
                <a:cubicBezTo>
                  <a:pt x="10087" y="6591"/>
                  <a:pt x="10106" y="6591"/>
                  <a:pt x="10135" y="6581"/>
                </a:cubicBezTo>
                <a:cubicBezTo>
                  <a:pt x="10125" y="6572"/>
                  <a:pt x="10125" y="6562"/>
                  <a:pt x="10125" y="6562"/>
                </a:cubicBezTo>
                <a:close/>
                <a:moveTo>
                  <a:pt x="11778" y="6534"/>
                </a:moveTo>
                <a:cubicBezTo>
                  <a:pt x="11768" y="6562"/>
                  <a:pt x="11749" y="6581"/>
                  <a:pt x="11740" y="6610"/>
                </a:cubicBezTo>
                <a:cubicBezTo>
                  <a:pt x="11759" y="6600"/>
                  <a:pt x="11778" y="6591"/>
                  <a:pt x="11778" y="6581"/>
                </a:cubicBezTo>
                <a:cubicBezTo>
                  <a:pt x="11787" y="6572"/>
                  <a:pt x="11778" y="6553"/>
                  <a:pt x="11778" y="6534"/>
                </a:cubicBezTo>
                <a:close/>
                <a:moveTo>
                  <a:pt x="11901" y="6420"/>
                </a:moveTo>
                <a:cubicBezTo>
                  <a:pt x="11882" y="6486"/>
                  <a:pt x="11882" y="6562"/>
                  <a:pt x="11911" y="6629"/>
                </a:cubicBezTo>
                <a:cubicBezTo>
                  <a:pt x="11939" y="6553"/>
                  <a:pt x="11939" y="6486"/>
                  <a:pt x="11901" y="6420"/>
                </a:cubicBezTo>
                <a:close/>
                <a:moveTo>
                  <a:pt x="10182" y="6638"/>
                </a:moveTo>
                <a:cubicBezTo>
                  <a:pt x="10173" y="6638"/>
                  <a:pt x="10163" y="6648"/>
                  <a:pt x="10125" y="6657"/>
                </a:cubicBezTo>
                <a:lnTo>
                  <a:pt x="10192" y="6657"/>
                </a:lnTo>
                <a:cubicBezTo>
                  <a:pt x="10192" y="6657"/>
                  <a:pt x="10201" y="6648"/>
                  <a:pt x="10201" y="6638"/>
                </a:cubicBezTo>
                <a:close/>
                <a:moveTo>
                  <a:pt x="7589" y="6648"/>
                </a:moveTo>
                <a:cubicBezTo>
                  <a:pt x="7580" y="6648"/>
                  <a:pt x="7580" y="6657"/>
                  <a:pt x="7570" y="6657"/>
                </a:cubicBezTo>
                <a:cubicBezTo>
                  <a:pt x="7570" y="6657"/>
                  <a:pt x="7580" y="6667"/>
                  <a:pt x="7580" y="6667"/>
                </a:cubicBezTo>
                <a:cubicBezTo>
                  <a:pt x="7589" y="6667"/>
                  <a:pt x="7589" y="6657"/>
                  <a:pt x="7589" y="6648"/>
                </a:cubicBezTo>
                <a:close/>
                <a:moveTo>
                  <a:pt x="7513" y="6648"/>
                </a:moveTo>
                <a:cubicBezTo>
                  <a:pt x="7504" y="6648"/>
                  <a:pt x="7494" y="6657"/>
                  <a:pt x="7485" y="6657"/>
                </a:cubicBezTo>
                <a:cubicBezTo>
                  <a:pt x="7494" y="6667"/>
                  <a:pt x="7504" y="6667"/>
                  <a:pt x="7513" y="6676"/>
                </a:cubicBezTo>
                <a:lnTo>
                  <a:pt x="7523" y="6676"/>
                </a:lnTo>
                <a:cubicBezTo>
                  <a:pt x="7513" y="6676"/>
                  <a:pt x="7513" y="6667"/>
                  <a:pt x="7513" y="6667"/>
                </a:cubicBezTo>
                <a:cubicBezTo>
                  <a:pt x="7513" y="6660"/>
                  <a:pt x="7513" y="6654"/>
                  <a:pt x="7513" y="6648"/>
                </a:cubicBezTo>
                <a:close/>
                <a:moveTo>
                  <a:pt x="11911" y="6629"/>
                </a:moveTo>
                <a:lnTo>
                  <a:pt x="11911" y="6629"/>
                </a:lnTo>
                <a:cubicBezTo>
                  <a:pt x="11901" y="6657"/>
                  <a:pt x="11892" y="6676"/>
                  <a:pt x="11882" y="6695"/>
                </a:cubicBezTo>
                <a:cubicBezTo>
                  <a:pt x="11911" y="6676"/>
                  <a:pt x="11939" y="6667"/>
                  <a:pt x="11911" y="6629"/>
                </a:cubicBezTo>
                <a:close/>
                <a:moveTo>
                  <a:pt x="10334" y="6648"/>
                </a:moveTo>
                <a:lnTo>
                  <a:pt x="10334" y="6648"/>
                </a:lnTo>
                <a:cubicBezTo>
                  <a:pt x="10306" y="6657"/>
                  <a:pt x="10277" y="6667"/>
                  <a:pt x="10239" y="6676"/>
                </a:cubicBezTo>
                <a:cubicBezTo>
                  <a:pt x="10268" y="6692"/>
                  <a:pt x="10284" y="6702"/>
                  <a:pt x="10296" y="6702"/>
                </a:cubicBezTo>
                <a:cubicBezTo>
                  <a:pt x="10311" y="6702"/>
                  <a:pt x="10318" y="6685"/>
                  <a:pt x="10334" y="6648"/>
                </a:cubicBezTo>
                <a:close/>
                <a:moveTo>
                  <a:pt x="7513" y="6676"/>
                </a:moveTo>
                <a:cubicBezTo>
                  <a:pt x="7494" y="6695"/>
                  <a:pt x="7485" y="6724"/>
                  <a:pt x="7513" y="6743"/>
                </a:cubicBezTo>
                <a:cubicBezTo>
                  <a:pt x="7513" y="6724"/>
                  <a:pt x="7513" y="6695"/>
                  <a:pt x="7513" y="6676"/>
                </a:cubicBezTo>
                <a:close/>
                <a:moveTo>
                  <a:pt x="7589" y="6676"/>
                </a:moveTo>
                <a:lnTo>
                  <a:pt x="7589" y="6676"/>
                </a:lnTo>
                <a:cubicBezTo>
                  <a:pt x="7570" y="6705"/>
                  <a:pt x="7561" y="6724"/>
                  <a:pt x="7580" y="6752"/>
                </a:cubicBezTo>
                <a:cubicBezTo>
                  <a:pt x="7599" y="6724"/>
                  <a:pt x="7599" y="6705"/>
                  <a:pt x="7589" y="6676"/>
                </a:cubicBezTo>
                <a:close/>
                <a:moveTo>
                  <a:pt x="7513" y="6752"/>
                </a:moveTo>
                <a:cubicBezTo>
                  <a:pt x="7513" y="6752"/>
                  <a:pt x="7513" y="6752"/>
                  <a:pt x="7513" y="6752"/>
                </a:cubicBezTo>
                <a:cubicBezTo>
                  <a:pt x="7513" y="6752"/>
                  <a:pt x="7513" y="6752"/>
                  <a:pt x="7513" y="6752"/>
                </a:cubicBezTo>
                <a:close/>
                <a:moveTo>
                  <a:pt x="3657" y="6695"/>
                </a:moveTo>
                <a:lnTo>
                  <a:pt x="3657" y="6695"/>
                </a:lnTo>
                <a:cubicBezTo>
                  <a:pt x="3647" y="6724"/>
                  <a:pt x="3638" y="6752"/>
                  <a:pt x="3628" y="6771"/>
                </a:cubicBezTo>
                <a:cubicBezTo>
                  <a:pt x="3600" y="6752"/>
                  <a:pt x="3619" y="6733"/>
                  <a:pt x="3628" y="6724"/>
                </a:cubicBezTo>
                <a:cubicBezTo>
                  <a:pt x="3638" y="6714"/>
                  <a:pt x="3647" y="6705"/>
                  <a:pt x="3657" y="6695"/>
                </a:cubicBezTo>
                <a:close/>
                <a:moveTo>
                  <a:pt x="10477" y="6724"/>
                </a:moveTo>
                <a:lnTo>
                  <a:pt x="10477" y="6724"/>
                </a:lnTo>
                <a:cubicBezTo>
                  <a:pt x="10429" y="6743"/>
                  <a:pt x="10391" y="6752"/>
                  <a:pt x="10363" y="6762"/>
                </a:cubicBezTo>
                <a:cubicBezTo>
                  <a:pt x="10383" y="6768"/>
                  <a:pt x="10397" y="6773"/>
                  <a:pt x="10408" y="6773"/>
                </a:cubicBezTo>
                <a:cubicBezTo>
                  <a:pt x="10427" y="6773"/>
                  <a:pt x="10440" y="6760"/>
                  <a:pt x="10477" y="6724"/>
                </a:cubicBezTo>
                <a:close/>
                <a:moveTo>
                  <a:pt x="7513" y="6752"/>
                </a:moveTo>
                <a:cubicBezTo>
                  <a:pt x="7513" y="6762"/>
                  <a:pt x="7504" y="6771"/>
                  <a:pt x="7504" y="6781"/>
                </a:cubicBezTo>
                <a:cubicBezTo>
                  <a:pt x="7513" y="6781"/>
                  <a:pt x="7513" y="6771"/>
                  <a:pt x="7523" y="6771"/>
                </a:cubicBezTo>
                <a:cubicBezTo>
                  <a:pt x="7523" y="6771"/>
                  <a:pt x="7513" y="6762"/>
                  <a:pt x="7513" y="6752"/>
                </a:cubicBezTo>
                <a:close/>
                <a:moveTo>
                  <a:pt x="10534" y="6781"/>
                </a:moveTo>
                <a:cubicBezTo>
                  <a:pt x="10515" y="6800"/>
                  <a:pt x="10515" y="6809"/>
                  <a:pt x="10505" y="6819"/>
                </a:cubicBezTo>
                <a:cubicBezTo>
                  <a:pt x="10515" y="6819"/>
                  <a:pt x="10534" y="6819"/>
                  <a:pt x="10543" y="6809"/>
                </a:cubicBezTo>
                <a:cubicBezTo>
                  <a:pt x="10553" y="6809"/>
                  <a:pt x="10553" y="6800"/>
                  <a:pt x="10553" y="6790"/>
                </a:cubicBezTo>
                <a:cubicBezTo>
                  <a:pt x="10543" y="6790"/>
                  <a:pt x="10534" y="6781"/>
                  <a:pt x="10534" y="6781"/>
                </a:cubicBezTo>
                <a:close/>
                <a:moveTo>
                  <a:pt x="9834" y="6782"/>
                </a:moveTo>
                <a:cubicBezTo>
                  <a:pt x="9833" y="6785"/>
                  <a:pt x="9832" y="6787"/>
                  <a:pt x="9831" y="6790"/>
                </a:cubicBezTo>
                <a:lnTo>
                  <a:pt x="9821" y="6790"/>
                </a:lnTo>
                <a:cubicBezTo>
                  <a:pt x="9831" y="6800"/>
                  <a:pt x="9850" y="6819"/>
                  <a:pt x="9859" y="6828"/>
                </a:cubicBezTo>
                <a:cubicBezTo>
                  <a:pt x="9859" y="6833"/>
                  <a:pt x="9862" y="6835"/>
                  <a:pt x="9864" y="6835"/>
                </a:cubicBezTo>
                <a:cubicBezTo>
                  <a:pt x="9866" y="6835"/>
                  <a:pt x="9869" y="6833"/>
                  <a:pt x="9869" y="6828"/>
                </a:cubicBezTo>
                <a:cubicBezTo>
                  <a:pt x="9869" y="6828"/>
                  <a:pt x="9878" y="6809"/>
                  <a:pt x="9869" y="6809"/>
                </a:cubicBezTo>
                <a:cubicBezTo>
                  <a:pt x="9860" y="6800"/>
                  <a:pt x="9851" y="6791"/>
                  <a:pt x="9834" y="6782"/>
                </a:cubicBezTo>
                <a:close/>
                <a:moveTo>
                  <a:pt x="7580" y="6752"/>
                </a:moveTo>
                <a:lnTo>
                  <a:pt x="7580" y="6752"/>
                </a:lnTo>
                <a:cubicBezTo>
                  <a:pt x="7570" y="6790"/>
                  <a:pt x="7551" y="6819"/>
                  <a:pt x="7599" y="6847"/>
                </a:cubicBezTo>
                <a:cubicBezTo>
                  <a:pt x="7618" y="6809"/>
                  <a:pt x="7618" y="6781"/>
                  <a:pt x="7580" y="6752"/>
                </a:cubicBezTo>
                <a:close/>
                <a:moveTo>
                  <a:pt x="10505" y="6819"/>
                </a:moveTo>
                <a:lnTo>
                  <a:pt x="10505" y="6819"/>
                </a:lnTo>
                <a:cubicBezTo>
                  <a:pt x="10486" y="6828"/>
                  <a:pt x="10467" y="6828"/>
                  <a:pt x="10448" y="6828"/>
                </a:cubicBezTo>
                <a:cubicBezTo>
                  <a:pt x="10448" y="6828"/>
                  <a:pt x="10448" y="6847"/>
                  <a:pt x="10448" y="6856"/>
                </a:cubicBezTo>
                <a:lnTo>
                  <a:pt x="10458" y="6856"/>
                </a:lnTo>
                <a:cubicBezTo>
                  <a:pt x="10477" y="6847"/>
                  <a:pt x="10486" y="6838"/>
                  <a:pt x="10505" y="6819"/>
                </a:cubicBezTo>
                <a:close/>
                <a:moveTo>
                  <a:pt x="10733" y="6856"/>
                </a:moveTo>
                <a:cubicBezTo>
                  <a:pt x="10714" y="6866"/>
                  <a:pt x="10705" y="6875"/>
                  <a:pt x="10695" y="6885"/>
                </a:cubicBezTo>
                <a:cubicBezTo>
                  <a:pt x="10695" y="6894"/>
                  <a:pt x="10695" y="6904"/>
                  <a:pt x="10705" y="6904"/>
                </a:cubicBezTo>
                <a:cubicBezTo>
                  <a:pt x="10714" y="6894"/>
                  <a:pt x="10733" y="6894"/>
                  <a:pt x="10743" y="6885"/>
                </a:cubicBezTo>
                <a:cubicBezTo>
                  <a:pt x="10752" y="6875"/>
                  <a:pt x="10752" y="6866"/>
                  <a:pt x="10752" y="6856"/>
                </a:cubicBezTo>
                <a:close/>
                <a:moveTo>
                  <a:pt x="3524" y="6894"/>
                </a:moveTo>
                <a:lnTo>
                  <a:pt x="3514" y="6913"/>
                </a:lnTo>
                <a:lnTo>
                  <a:pt x="3514" y="6904"/>
                </a:lnTo>
                <a:lnTo>
                  <a:pt x="3524" y="6894"/>
                </a:lnTo>
                <a:close/>
                <a:moveTo>
                  <a:pt x="10586" y="6867"/>
                </a:moveTo>
                <a:cubicBezTo>
                  <a:pt x="10559" y="6867"/>
                  <a:pt x="10532" y="6885"/>
                  <a:pt x="10505" y="6932"/>
                </a:cubicBezTo>
                <a:cubicBezTo>
                  <a:pt x="10562" y="6904"/>
                  <a:pt x="10591" y="6885"/>
                  <a:pt x="10619" y="6875"/>
                </a:cubicBezTo>
                <a:cubicBezTo>
                  <a:pt x="10608" y="6870"/>
                  <a:pt x="10597" y="6867"/>
                  <a:pt x="10586" y="6867"/>
                </a:cubicBezTo>
                <a:close/>
                <a:moveTo>
                  <a:pt x="8596" y="6885"/>
                </a:moveTo>
                <a:cubicBezTo>
                  <a:pt x="8586" y="6904"/>
                  <a:pt x="8586" y="6923"/>
                  <a:pt x="8586" y="6942"/>
                </a:cubicBezTo>
                <a:cubicBezTo>
                  <a:pt x="8605" y="6961"/>
                  <a:pt x="8634" y="6980"/>
                  <a:pt x="8672" y="7008"/>
                </a:cubicBezTo>
                <a:cubicBezTo>
                  <a:pt x="8662" y="6951"/>
                  <a:pt x="8643" y="6913"/>
                  <a:pt x="8596" y="6885"/>
                </a:cubicBezTo>
                <a:close/>
                <a:moveTo>
                  <a:pt x="10859" y="6972"/>
                </a:moveTo>
                <a:cubicBezTo>
                  <a:pt x="10843" y="6972"/>
                  <a:pt x="10832" y="6980"/>
                  <a:pt x="10838" y="7008"/>
                </a:cubicBezTo>
                <a:cubicBezTo>
                  <a:pt x="10857" y="6999"/>
                  <a:pt x="10876" y="6989"/>
                  <a:pt x="10895" y="6980"/>
                </a:cubicBezTo>
                <a:cubicBezTo>
                  <a:pt x="10883" y="6976"/>
                  <a:pt x="10870" y="6972"/>
                  <a:pt x="10859" y="6972"/>
                </a:cubicBezTo>
                <a:close/>
                <a:moveTo>
                  <a:pt x="8453" y="6800"/>
                </a:moveTo>
                <a:cubicBezTo>
                  <a:pt x="8453" y="6847"/>
                  <a:pt x="8472" y="6894"/>
                  <a:pt x="8520" y="6923"/>
                </a:cubicBezTo>
                <a:cubicBezTo>
                  <a:pt x="8520" y="6961"/>
                  <a:pt x="8539" y="6989"/>
                  <a:pt x="8577" y="7018"/>
                </a:cubicBezTo>
                <a:lnTo>
                  <a:pt x="8577" y="6942"/>
                </a:lnTo>
                <a:cubicBezTo>
                  <a:pt x="8558" y="6932"/>
                  <a:pt x="8548" y="6923"/>
                  <a:pt x="8529" y="6913"/>
                </a:cubicBezTo>
                <a:cubicBezTo>
                  <a:pt x="8501" y="6838"/>
                  <a:pt x="8501" y="6838"/>
                  <a:pt x="8453" y="6800"/>
                </a:cubicBezTo>
                <a:close/>
                <a:moveTo>
                  <a:pt x="7884" y="6856"/>
                </a:moveTo>
                <a:lnTo>
                  <a:pt x="7884" y="6856"/>
                </a:lnTo>
                <a:cubicBezTo>
                  <a:pt x="7874" y="6932"/>
                  <a:pt x="7903" y="6980"/>
                  <a:pt x="7931" y="7027"/>
                </a:cubicBezTo>
                <a:cubicBezTo>
                  <a:pt x="7960" y="6961"/>
                  <a:pt x="7960" y="6961"/>
                  <a:pt x="7884" y="6856"/>
                </a:cubicBezTo>
                <a:close/>
                <a:moveTo>
                  <a:pt x="8577" y="7027"/>
                </a:moveTo>
                <a:cubicBezTo>
                  <a:pt x="8584" y="7034"/>
                  <a:pt x="8581" y="7045"/>
                  <a:pt x="8585" y="7045"/>
                </a:cubicBezTo>
                <a:cubicBezTo>
                  <a:pt x="8587" y="7045"/>
                  <a:pt x="8590" y="7043"/>
                  <a:pt x="8596" y="7037"/>
                </a:cubicBezTo>
                <a:cubicBezTo>
                  <a:pt x="8596" y="7027"/>
                  <a:pt x="8586" y="7027"/>
                  <a:pt x="8577" y="7027"/>
                </a:cubicBezTo>
                <a:close/>
                <a:moveTo>
                  <a:pt x="7950" y="6781"/>
                </a:moveTo>
                <a:cubicBezTo>
                  <a:pt x="7979" y="6894"/>
                  <a:pt x="7998" y="6989"/>
                  <a:pt x="8083" y="7065"/>
                </a:cubicBezTo>
                <a:cubicBezTo>
                  <a:pt x="8083" y="7075"/>
                  <a:pt x="8093" y="7094"/>
                  <a:pt x="8102" y="7103"/>
                </a:cubicBezTo>
                <a:lnTo>
                  <a:pt x="8112" y="7103"/>
                </a:lnTo>
                <a:cubicBezTo>
                  <a:pt x="8102" y="7084"/>
                  <a:pt x="8102" y="7075"/>
                  <a:pt x="8093" y="7065"/>
                </a:cubicBezTo>
                <a:cubicBezTo>
                  <a:pt x="8036" y="6856"/>
                  <a:pt x="8026" y="6838"/>
                  <a:pt x="7950" y="6781"/>
                </a:cubicBezTo>
                <a:close/>
                <a:moveTo>
                  <a:pt x="11046" y="7008"/>
                </a:moveTo>
                <a:cubicBezTo>
                  <a:pt x="10999" y="7018"/>
                  <a:pt x="10942" y="7027"/>
                  <a:pt x="10923" y="7103"/>
                </a:cubicBezTo>
                <a:cubicBezTo>
                  <a:pt x="10971" y="7065"/>
                  <a:pt x="11008" y="7037"/>
                  <a:pt x="11046" y="7008"/>
                </a:cubicBezTo>
                <a:close/>
                <a:moveTo>
                  <a:pt x="12186" y="6591"/>
                </a:moveTo>
                <a:cubicBezTo>
                  <a:pt x="12186" y="6648"/>
                  <a:pt x="12186" y="6705"/>
                  <a:pt x="12177" y="6762"/>
                </a:cubicBezTo>
                <a:cubicBezTo>
                  <a:pt x="12177" y="6819"/>
                  <a:pt x="12177" y="6875"/>
                  <a:pt x="12177" y="6932"/>
                </a:cubicBezTo>
                <a:cubicBezTo>
                  <a:pt x="12177" y="6980"/>
                  <a:pt x="12148" y="7037"/>
                  <a:pt x="12186" y="7103"/>
                </a:cubicBezTo>
                <a:cubicBezTo>
                  <a:pt x="12205" y="7075"/>
                  <a:pt x="12215" y="7056"/>
                  <a:pt x="12215" y="7037"/>
                </a:cubicBezTo>
                <a:cubicBezTo>
                  <a:pt x="12215" y="6904"/>
                  <a:pt x="12215" y="6771"/>
                  <a:pt x="12205" y="6638"/>
                </a:cubicBezTo>
                <a:cubicBezTo>
                  <a:pt x="12205" y="6629"/>
                  <a:pt x="12196" y="6610"/>
                  <a:pt x="12186" y="6591"/>
                </a:cubicBezTo>
                <a:close/>
                <a:moveTo>
                  <a:pt x="8843" y="7103"/>
                </a:moveTo>
                <a:cubicBezTo>
                  <a:pt x="8862" y="7113"/>
                  <a:pt x="8881" y="7122"/>
                  <a:pt x="8890" y="7132"/>
                </a:cubicBezTo>
                <a:cubicBezTo>
                  <a:pt x="8890" y="7103"/>
                  <a:pt x="8871" y="7103"/>
                  <a:pt x="8843" y="7103"/>
                </a:cubicBezTo>
                <a:close/>
                <a:moveTo>
                  <a:pt x="9337" y="7113"/>
                </a:moveTo>
                <a:cubicBezTo>
                  <a:pt x="9346" y="7122"/>
                  <a:pt x="9356" y="7132"/>
                  <a:pt x="9356" y="7132"/>
                </a:cubicBezTo>
                <a:cubicBezTo>
                  <a:pt x="9356" y="7132"/>
                  <a:pt x="9356" y="7122"/>
                  <a:pt x="9356" y="7113"/>
                </a:cubicBezTo>
                <a:close/>
                <a:moveTo>
                  <a:pt x="4417" y="7123"/>
                </a:moveTo>
                <a:lnTo>
                  <a:pt x="4417" y="7123"/>
                </a:lnTo>
                <a:cubicBezTo>
                  <a:pt x="4417" y="7132"/>
                  <a:pt x="4407" y="7132"/>
                  <a:pt x="4407" y="7141"/>
                </a:cubicBezTo>
                <a:cubicBezTo>
                  <a:pt x="4407" y="7141"/>
                  <a:pt x="4417" y="7132"/>
                  <a:pt x="4417" y="7123"/>
                </a:cubicBezTo>
                <a:close/>
                <a:moveTo>
                  <a:pt x="9356" y="7132"/>
                </a:moveTo>
                <a:cubicBezTo>
                  <a:pt x="9356" y="7132"/>
                  <a:pt x="9356" y="7141"/>
                  <a:pt x="9356" y="7141"/>
                </a:cubicBezTo>
                <a:lnTo>
                  <a:pt x="9365" y="7141"/>
                </a:lnTo>
                <a:cubicBezTo>
                  <a:pt x="9365" y="7141"/>
                  <a:pt x="9356" y="7132"/>
                  <a:pt x="9356" y="7132"/>
                </a:cubicBezTo>
                <a:close/>
                <a:moveTo>
                  <a:pt x="11151" y="7056"/>
                </a:moveTo>
                <a:lnTo>
                  <a:pt x="11151" y="7056"/>
                </a:lnTo>
                <a:cubicBezTo>
                  <a:pt x="11065" y="7094"/>
                  <a:pt x="11065" y="7094"/>
                  <a:pt x="11037" y="7141"/>
                </a:cubicBezTo>
                <a:cubicBezTo>
                  <a:pt x="11113" y="7113"/>
                  <a:pt x="11113" y="7113"/>
                  <a:pt x="11151" y="7056"/>
                </a:cubicBezTo>
                <a:close/>
                <a:moveTo>
                  <a:pt x="4407" y="7141"/>
                </a:moveTo>
                <a:cubicBezTo>
                  <a:pt x="4407" y="7141"/>
                  <a:pt x="4407" y="7142"/>
                  <a:pt x="4398" y="7151"/>
                </a:cubicBezTo>
                <a:cubicBezTo>
                  <a:pt x="4407" y="7151"/>
                  <a:pt x="4407" y="7141"/>
                  <a:pt x="4407" y="7141"/>
                </a:cubicBezTo>
                <a:close/>
                <a:moveTo>
                  <a:pt x="11265" y="7084"/>
                </a:moveTo>
                <a:cubicBezTo>
                  <a:pt x="11227" y="7113"/>
                  <a:pt x="11189" y="7141"/>
                  <a:pt x="11141" y="7170"/>
                </a:cubicBezTo>
                <a:cubicBezTo>
                  <a:pt x="11150" y="7171"/>
                  <a:pt x="11158" y="7172"/>
                  <a:pt x="11165" y="7172"/>
                </a:cubicBezTo>
                <a:cubicBezTo>
                  <a:pt x="11217" y="7172"/>
                  <a:pt x="11248" y="7143"/>
                  <a:pt x="11265" y="7084"/>
                </a:cubicBezTo>
                <a:close/>
                <a:moveTo>
                  <a:pt x="8948" y="7147"/>
                </a:moveTo>
                <a:cubicBezTo>
                  <a:pt x="8942" y="7147"/>
                  <a:pt x="8936" y="7149"/>
                  <a:pt x="8928" y="7151"/>
                </a:cubicBezTo>
                <a:cubicBezTo>
                  <a:pt x="8947" y="7160"/>
                  <a:pt x="8966" y="7170"/>
                  <a:pt x="8985" y="7179"/>
                </a:cubicBezTo>
                <a:cubicBezTo>
                  <a:pt x="8978" y="7158"/>
                  <a:pt x="8966" y="7147"/>
                  <a:pt x="8948" y="7147"/>
                </a:cubicBezTo>
                <a:close/>
                <a:moveTo>
                  <a:pt x="11493" y="7208"/>
                </a:moveTo>
                <a:cubicBezTo>
                  <a:pt x="11483" y="7217"/>
                  <a:pt x="11474" y="7236"/>
                  <a:pt x="11464" y="7246"/>
                </a:cubicBezTo>
                <a:lnTo>
                  <a:pt x="11512" y="7217"/>
                </a:lnTo>
                <a:cubicBezTo>
                  <a:pt x="11502" y="7217"/>
                  <a:pt x="11502" y="7208"/>
                  <a:pt x="11493" y="7208"/>
                </a:cubicBezTo>
                <a:close/>
                <a:moveTo>
                  <a:pt x="11407" y="7141"/>
                </a:moveTo>
                <a:lnTo>
                  <a:pt x="11407" y="7141"/>
                </a:lnTo>
                <a:cubicBezTo>
                  <a:pt x="11341" y="7189"/>
                  <a:pt x="11303" y="7217"/>
                  <a:pt x="11255" y="7246"/>
                </a:cubicBezTo>
                <a:cubicBezTo>
                  <a:pt x="11263" y="7247"/>
                  <a:pt x="11270" y="7247"/>
                  <a:pt x="11277" y="7247"/>
                </a:cubicBezTo>
                <a:cubicBezTo>
                  <a:pt x="11339" y="7247"/>
                  <a:pt x="11373" y="7210"/>
                  <a:pt x="11407" y="7141"/>
                </a:cubicBezTo>
                <a:close/>
                <a:moveTo>
                  <a:pt x="5832" y="7103"/>
                </a:moveTo>
                <a:lnTo>
                  <a:pt x="5832" y="7103"/>
                </a:lnTo>
                <a:cubicBezTo>
                  <a:pt x="5785" y="7170"/>
                  <a:pt x="5747" y="7198"/>
                  <a:pt x="5756" y="7265"/>
                </a:cubicBezTo>
                <a:cubicBezTo>
                  <a:pt x="5775" y="7217"/>
                  <a:pt x="5804" y="7170"/>
                  <a:pt x="5832" y="7103"/>
                </a:cubicBezTo>
                <a:close/>
                <a:moveTo>
                  <a:pt x="11438" y="7249"/>
                </a:moveTo>
                <a:cubicBezTo>
                  <a:pt x="11421" y="7249"/>
                  <a:pt x="11413" y="7269"/>
                  <a:pt x="11398" y="7284"/>
                </a:cubicBezTo>
                <a:cubicBezTo>
                  <a:pt x="11398" y="7284"/>
                  <a:pt x="11407" y="7293"/>
                  <a:pt x="11407" y="7293"/>
                </a:cubicBezTo>
                <a:cubicBezTo>
                  <a:pt x="11407" y="7293"/>
                  <a:pt x="11412" y="7298"/>
                  <a:pt x="11414" y="7298"/>
                </a:cubicBezTo>
                <a:cubicBezTo>
                  <a:pt x="11416" y="7298"/>
                  <a:pt x="11417" y="7297"/>
                  <a:pt x="11417" y="7293"/>
                </a:cubicBezTo>
                <a:cubicBezTo>
                  <a:pt x="11436" y="7284"/>
                  <a:pt x="11445" y="7265"/>
                  <a:pt x="11455" y="7255"/>
                </a:cubicBezTo>
                <a:cubicBezTo>
                  <a:pt x="11448" y="7251"/>
                  <a:pt x="11443" y="7249"/>
                  <a:pt x="11438" y="7249"/>
                </a:cubicBezTo>
                <a:close/>
                <a:moveTo>
                  <a:pt x="7779" y="5897"/>
                </a:moveTo>
                <a:cubicBezTo>
                  <a:pt x="7808" y="6002"/>
                  <a:pt x="7779" y="6097"/>
                  <a:pt x="7827" y="6192"/>
                </a:cubicBezTo>
                <a:cubicBezTo>
                  <a:pt x="7865" y="6182"/>
                  <a:pt x="7846" y="6154"/>
                  <a:pt x="7846" y="6125"/>
                </a:cubicBezTo>
                <a:cubicBezTo>
                  <a:pt x="7855" y="6078"/>
                  <a:pt x="7827" y="6021"/>
                  <a:pt x="7855" y="5973"/>
                </a:cubicBezTo>
                <a:lnTo>
                  <a:pt x="7846" y="5973"/>
                </a:lnTo>
                <a:cubicBezTo>
                  <a:pt x="7846" y="5973"/>
                  <a:pt x="7855" y="5964"/>
                  <a:pt x="7855" y="5964"/>
                </a:cubicBezTo>
                <a:cubicBezTo>
                  <a:pt x="7846" y="5954"/>
                  <a:pt x="7846" y="5945"/>
                  <a:pt x="7836" y="5935"/>
                </a:cubicBezTo>
                <a:cubicBezTo>
                  <a:pt x="7836" y="5926"/>
                  <a:pt x="7855" y="5926"/>
                  <a:pt x="7865" y="5916"/>
                </a:cubicBezTo>
                <a:cubicBezTo>
                  <a:pt x="7865" y="5926"/>
                  <a:pt x="7865" y="5926"/>
                  <a:pt x="7865" y="5935"/>
                </a:cubicBezTo>
                <a:cubicBezTo>
                  <a:pt x="7865" y="5945"/>
                  <a:pt x="7855" y="5954"/>
                  <a:pt x="7855" y="5964"/>
                </a:cubicBezTo>
                <a:cubicBezTo>
                  <a:pt x="7855" y="5964"/>
                  <a:pt x="7855" y="5964"/>
                  <a:pt x="7855" y="5973"/>
                </a:cubicBezTo>
                <a:cubicBezTo>
                  <a:pt x="7903" y="6106"/>
                  <a:pt x="7960" y="6239"/>
                  <a:pt x="7998" y="6382"/>
                </a:cubicBezTo>
                <a:cubicBezTo>
                  <a:pt x="8055" y="6638"/>
                  <a:pt x="8169" y="6866"/>
                  <a:pt x="8340" y="7075"/>
                </a:cubicBezTo>
                <a:cubicBezTo>
                  <a:pt x="8397" y="7151"/>
                  <a:pt x="8463" y="7208"/>
                  <a:pt x="8529" y="7274"/>
                </a:cubicBezTo>
                <a:cubicBezTo>
                  <a:pt x="8524" y="7295"/>
                  <a:pt x="8513" y="7302"/>
                  <a:pt x="8501" y="7302"/>
                </a:cubicBezTo>
                <a:cubicBezTo>
                  <a:pt x="8491" y="7302"/>
                  <a:pt x="8481" y="7298"/>
                  <a:pt x="8472" y="7293"/>
                </a:cubicBezTo>
                <a:cubicBezTo>
                  <a:pt x="8349" y="7265"/>
                  <a:pt x="8226" y="7246"/>
                  <a:pt x="8112" y="7208"/>
                </a:cubicBezTo>
                <a:cubicBezTo>
                  <a:pt x="7941" y="7151"/>
                  <a:pt x="7770" y="7094"/>
                  <a:pt x="7608" y="7008"/>
                </a:cubicBezTo>
                <a:cubicBezTo>
                  <a:pt x="7513" y="6951"/>
                  <a:pt x="7418" y="6904"/>
                  <a:pt x="7314" y="6856"/>
                </a:cubicBezTo>
                <a:cubicBezTo>
                  <a:pt x="7342" y="6771"/>
                  <a:pt x="7371" y="6667"/>
                  <a:pt x="7399" y="6572"/>
                </a:cubicBezTo>
                <a:lnTo>
                  <a:pt x="7399" y="6581"/>
                </a:lnTo>
                <a:cubicBezTo>
                  <a:pt x="7403" y="6580"/>
                  <a:pt x="7406" y="6579"/>
                  <a:pt x="7409" y="6578"/>
                </a:cubicBezTo>
                <a:lnTo>
                  <a:pt x="7409" y="6578"/>
                </a:lnTo>
                <a:cubicBezTo>
                  <a:pt x="7409" y="6579"/>
                  <a:pt x="7409" y="6580"/>
                  <a:pt x="7409" y="6581"/>
                </a:cubicBezTo>
                <a:lnTo>
                  <a:pt x="7399" y="6581"/>
                </a:lnTo>
                <a:cubicBezTo>
                  <a:pt x="7437" y="6648"/>
                  <a:pt x="7371" y="6733"/>
                  <a:pt x="7428" y="6819"/>
                </a:cubicBezTo>
                <a:cubicBezTo>
                  <a:pt x="7447" y="6762"/>
                  <a:pt x="7466" y="6705"/>
                  <a:pt x="7475" y="6657"/>
                </a:cubicBezTo>
                <a:cubicBezTo>
                  <a:pt x="7475" y="6638"/>
                  <a:pt x="7475" y="6619"/>
                  <a:pt x="7466" y="6610"/>
                </a:cubicBezTo>
                <a:cubicBezTo>
                  <a:pt x="7466" y="6580"/>
                  <a:pt x="7462" y="6569"/>
                  <a:pt x="7446" y="6569"/>
                </a:cubicBezTo>
                <a:cubicBezTo>
                  <a:pt x="7438" y="6569"/>
                  <a:pt x="7426" y="6572"/>
                  <a:pt x="7409" y="6578"/>
                </a:cubicBezTo>
                <a:lnTo>
                  <a:pt x="7409" y="6578"/>
                </a:lnTo>
                <a:cubicBezTo>
                  <a:pt x="7409" y="6427"/>
                  <a:pt x="7466" y="6305"/>
                  <a:pt x="7561" y="6192"/>
                </a:cubicBezTo>
                <a:cubicBezTo>
                  <a:pt x="7608" y="6249"/>
                  <a:pt x="7570" y="6325"/>
                  <a:pt x="7637" y="6372"/>
                </a:cubicBezTo>
                <a:cubicBezTo>
                  <a:pt x="7665" y="6268"/>
                  <a:pt x="7627" y="6163"/>
                  <a:pt x="7675" y="6040"/>
                </a:cubicBezTo>
                <a:cubicBezTo>
                  <a:pt x="7694" y="6125"/>
                  <a:pt x="7694" y="6192"/>
                  <a:pt x="7713" y="6277"/>
                </a:cubicBezTo>
                <a:cubicBezTo>
                  <a:pt x="7760" y="6201"/>
                  <a:pt x="7741" y="6135"/>
                  <a:pt x="7741" y="6078"/>
                </a:cubicBezTo>
                <a:cubicBezTo>
                  <a:pt x="7751" y="6021"/>
                  <a:pt x="7732" y="5964"/>
                  <a:pt x="7779" y="5897"/>
                </a:cubicBezTo>
                <a:close/>
                <a:moveTo>
                  <a:pt x="9432" y="7293"/>
                </a:moveTo>
                <a:cubicBezTo>
                  <a:pt x="9441" y="7303"/>
                  <a:pt x="9451" y="7312"/>
                  <a:pt x="9460" y="7312"/>
                </a:cubicBezTo>
                <a:lnTo>
                  <a:pt x="9441" y="7312"/>
                </a:lnTo>
                <a:cubicBezTo>
                  <a:pt x="9441" y="7312"/>
                  <a:pt x="9441" y="7303"/>
                  <a:pt x="9432" y="7293"/>
                </a:cubicBezTo>
                <a:close/>
                <a:moveTo>
                  <a:pt x="8786" y="7094"/>
                </a:moveTo>
                <a:cubicBezTo>
                  <a:pt x="8824" y="7227"/>
                  <a:pt x="8843" y="7246"/>
                  <a:pt x="8938" y="7331"/>
                </a:cubicBezTo>
                <a:cubicBezTo>
                  <a:pt x="8938" y="7312"/>
                  <a:pt x="8938" y="7284"/>
                  <a:pt x="8938" y="7265"/>
                </a:cubicBezTo>
                <a:cubicBezTo>
                  <a:pt x="8919" y="7246"/>
                  <a:pt x="8890" y="7236"/>
                  <a:pt x="8890" y="7208"/>
                </a:cubicBezTo>
                <a:lnTo>
                  <a:pt x="8890" y="7208"/>
                </a:lnTo>
                <a:lnTo>
                  <a:pt x="8947" y="7236"/>
                </a:lnTo>
                <a:cubicBezTo>
                  <a:pt x="8938" y="7246"/>
                  <a:pt x="8938" y="7255"/>
                  <a:pt x="8938" y="7265"/>
                </a:cubicBezTo>
                <a:lnTo>
                  <a:pt x="8947" y="7265"/>
                </a:lnTo>
                <a:cubicBezTo>
                  <a:pt x="8965" y="7267"/>
                  <a:pt x="8979" y="7268"/>
                  <a:pt x="8990" y="7268"/>
                </a:cubicBezTo>
                <a:cubicBezTo>
                  <a:pt x="9031" y="7268"/>
                  <a:pt x="9025" y="7251"/>
                  <a:pt x="8995" y="7198"/>
                </a:cubicBezTo>
                <a:cubicBezTo>
                  <a:pt x="8985" y="7198"/>
                  <a:pt x="8976" y="7208"/>
                  <a:pt x="8966" y="7208"/>
                </a:cubicBezTo>
                <a:cubicBezTo>
                  <a:pt x="8947" y="7198"/>
                  <a:pt x="8928" y="7179"/>
                  <a:pt x="8909" y="7170"/>
                </a:cubicBezTo>
                <a:cubicBezTo>
                  <a:pt x="8900" y="7179"/>
                  <a:pt x="8900" y="7189"/>
                  <a:pt x="8890" y="7198"/>
                </a:cubicBezTo>
                <a:cubicBezTo>
                  <a:pt x="8852" y="7179"/>
                  <a:pt x="8833" y="7151"/>
                  <a:pt x="8824" y="7103"/>
                </a:cubicBezTo>
                <a:cubicBezTo>
                  <a:pt x="8814" y="7103"/>
                  <a:pt x="8795" y="7103"/>
                  <a:pt x="8786" y="7094"/>
                </a:cubicBezTo>
                <a:close/>
                <a:moveTo>
                  <a:pt x="9308" y="7265"/>
                </a:moveTo>
                <a:cubicBezTo>
                  <a:pt x="9337" y="7274"/>
                  <a:pt x="9375" y="7284"/>
                  <a:pt x="9375" y="7331"/>
                </a:cubicBezTo>
                <a:cubicBezTo>
                  <a:pt x="9346" y="7322"/>
                  <a:pt x="9308" y="7303"/>
                  <a:pt x="9308" y="7265"/>
                </a:cubicBezTo>
                <a:close/>
                <a:moveTo>
                  <a:pt x="10201" y="7303"/>
                </a:moveTo>
                <a:cubicBezTo>
                  <a:pt x="10192" y="7312"/>
                  <a:pt x="10192" y="7312"/>
                  <a:pt x="10182" y="7312"/>
                </a:cubicBezTo>
                <a:cubicBezTo>
                  <a:pt x="10192" y="7322"/>
                  <a:pt x="10201" y="7331"/>
                  <a:pt x="10211" y="7331"/>
                </a:cubicBezTo>
                <a:cubicBezTo>
                  <a:pt x="10211" y="7322"/>
                  <a:pt x="10201" y="7312"/>
                  <a:pt x="10201" y="7303"/>
                </a:cubicBezTo>
                <a:close/>
                <a:moveTo>
                  <a:pt x="8938" y="7331"/>
                </a:moveTo>
                <a:lnTo>
                  <a:pt x="8938" y="7331"/>
                </a:lnTo>
                <a:cubicBezTo>
                  <a:pt x="8938" y="7331"/>
                  <a:pt x="8938" y="7331"/>
                  <a:pt x="8938" y="7331"/>
                </a:cubicBezTo>
                <a:close/>
                <a:moveTo>
                  <a:pt x="8938" y="7331"/>
                </a:moveTo>
                <a:lnTo>
                  <a:pt x="8938" y="7331"/>
                </a:lnTo>
                <a:cubicBezTo>
                  <a:pt x="8938" y="7331"/>
                  <a:pt x="8938" y="7331"/>
                  <a:pt x="8938" y="7331"/>
                </a:cubicBezTo>
                <a:close/>
                <a:moveTo>
                  <a:pt x="8938" y="7331"/>
                </a:moveTo>
                <a:lnTo>
                  <a:pt x="8938" y="7341"/>
                </a:lnTo>
                <a:lnTo>
                  <a:pt x="8947" y="7341"/>
                </a:lnTo>
                <a:cubicBezTo>
                  <a:pt x="8938" y="7341"/>
                  <a:pt x="8938" y="7341"/>
                  <a:pt x="8938" y="7331"/>
                </a:cubicBezTo>
                <a:close/>
                <a:moveTo>
                  <a:pt x="10211" y="7331"/>
                </a:moveTo>
                <a:cubicBezTo>
                  <a:pt x="10211" y="7331"/>
                  <a:pt x="10211" y="7341"/>
                  <a:pt x="10220" y="7341"/>
                </a:cubicBezTo>
                <a:cubicBezTo>
                  <a:pt x="10220" y="7331"/>
                  <a:pt x="10211" y="7331"/>
                  <a:pt x="10211" y="7331"/>
                </a:cubicBezTo>
                <a:close/>
                <a:moveTo>
                  <a:pt x="11654" y="7208"/>
                </a:moveTo>
                <a:lnTo>
                  <a:pt x="11654" y="7208"/>
                </a:lnTo>
                <a:cubicBezTo>
                  <a:pt x="11578" y="7255"/>
                  <a:pt x="11521" y="7284"/>
                  <a:pt x="11474" y="7360"/>
                </a:cubicBezTo>
                <a:cubicBezTo>
                  <a:pt x="11569" y="7331"/>
                  <a:pt x="11607" y="7284"/>
                  <a:pt x="11654" y="7208"/>
                </a:cubicBezTo>
                <a:close/>
                <a:moveTo>
                  <a:pt x="10515" y="7341"/>
                </a:moveTo>
                <a:cubicBezTo>
                  <a:pt x="10524" y="7350"/>
                  <a:pt x="10534" y="7350"/>
                  <a:pt x="10543" y="7360"/>
                </a:cubicBezTo>
                <a:cubicBezTo>
                  <a:pt x="10543" y="7360"/>
                  <a:pt x="10534" y="7369"/>
                  <a:pt x="10534" y="7369"/>
                </a:cubicBezTo>
                <a:cubicBezTo>
                  <a:pt x="10524" y="7360"/>
                  <a:pt x="10515" y="7350"/>
                  <a:pt x="10505" y="7350"/>
                </a:cubicBezTo>
                <a:cubicBezTo>
                  <a:pt x="10505" y="7350"/>
                  <a:pt x="10505" y="7341"/>
                  <a:pt x="10505" y="7341"/>
                </a:cubicBezTo>
                <a:close/>
                <a:moveTo>
                  <a:pt x="9412" y="7061"/>
                </a:moveTo>
                <a:cubicBezTo>
                  <a:pt x="9404" y="7061"/>
                  <a:pt x="9394" y="7065"/>
                  <a:pt x="9375" y="7065"/>
                </a:cubicBezTo>
                <a:cubicBezTo>
                  <a:pt x="9470" y="7189"/>
                  <a:pt x="9574" y="7303"/>
                  <a:pt x="9698" y="7379"/>
                </a:cubicBezTo>
                <a:cubicBezTo>
                  <a:pt x="9612" y="7274"/>
                  <a:pt x="9517" y="7170"/>
                  <a:pt x="9422" y="7065"/>
                </a:cubicBezTo>
                <a:cubicBezTo>
                  <a:pt x="9419" y="7062"/>
                  <a:pt x="9416" y="7061"/>
                  <a:pt x="9412" y="7061"/>
                </a:cubicBezTo>
                <a:close/>
                <a:moveTo>
                  <a:pt x="10676" y="7360"/>
                </a:moveTo>
                <a:cubicBezTo>
                  <a:pt x="10676" y="7360"/>
                  <a:pt x="10667" y="7369"/>
                  <a:pt x="10676" y="7369"/>
                </a:cubicBezTo>
                <a:cubicBezTo>
                  <a:pt x="10686" y="7379"/>
                  <a:pt x="10695" y="7379"/>
                  <a:pt x="10705" y="7379"/>
                </a:cubicBezTo>
                <a:cubicBezTo>
                  <a:pt x="10705" y="7379"/>
                  <a:pt x="10705" y="7369"/>
                  <a:pt x="10705" y="7369"/>
                </a:cubicBezTo>
                <a:cubicBezTo>
                  <a:pt x="10695" y="7360"/>
                  <a:pt x="10686" y="7360"/>
                  <a:pt x="10676" y="7360"/>
                </a:cubicBezTo>
                <a:close/>
                <a:moveTo>
                  <a:pt x="10220" y="7341"/>
                </a:moveTo>
                <a:cubicBezTo>
                  <a:pt x="10211" y="7350"/>
                  <a:pt x="10211" y="7360"/>
                  <a:pt x="10201" y="7369"/>
                </a:cubicBezTo>
                <a:cubicBezTo>
                  <a:pt x="10220" y="7379"/>
                  <a:pt x="10249" y="7388"/>
                  <a:pt x="10268" y="7388"/>
                </a:cubicBezTo>
                <a:cubicBezTo>
                  <a:pt x="10268" y="7388"/>
                  <a:pt x="10268" y="7379"/>
                  <a:pt x="10277" y="7379"/>
                </a:cubicBezTo>
                <a:lnTo>
                  <a:pt x="10220" y="7341"/>
                </a:lnTo>
                <a:close/>
                <a:moveTo>
                  <a:pt x="9384" y="7331"/>
                </a:moveTo>
                <a:lnTo>
                  <a:pt x="9489" y="7388"/>
                </a:lnTo>
                <a:cubicBezTo>
                  <a:pt x="9479" y="7398"/>
                  <a:pt x="9451" y="7417"/>
                  <a:pt x="9441" y="7417"/>
                </a:cubicBezTo>
                <a:cubicBezTo>
                  <a:pt x="9413" y="7398"/>
                  <a:pt x="9375" y="7379"/>
                  <a:pt x="9384" y="7331"/>
                </a:cubicBezTo>
                <a:close/>
                <a:moveTo>
                  <a:pt x="11768" y="7265"/>
                </a:moveTo>
                <a:cubicBezTo>
                  <a:pt x="11692" y="7312"/>
                  <a:pt x="11635" y="7360"/>
                  <a:pt x="11597" y="7417"/>
                </a:cubicBezTo>
                <a:cubicBezTo>
                  <a:pt x="11673" y="7398"/>
                  <a:pt x="11730" y="7350"/>
                  <a:pt x="11768" y="7265"/>
                </a:cubicBezTo>
                <a:close/>
                <a:moveTo>
                  <a:pt x="9524" y="7382"/>
                </a:moveTo>
                <a:cubicBezTo>
                  <a:pt x="9550" y="7382"/>
                  <a:pt x="9572" y="7400"/>
                  <a:pt x="9593" y="7407"/>
                </a:cubicBezTo>
                <a:cubicBezTo>
                  <a:pt x="9577" y="7428"/>
                  <a:pt x="9564" y="7438"/>
                  <a:pt x="9552" y="7438"/>
                </a:cubicBezTo>
                <a:cubicBezTo>
                  <a:pt x="9535" y="7438"/>
                  <a:pt x="9520" y="7421"/>
                  <a:pt x="9498" y="7388"/>
                </a:cubicBezTo>
                <a:cubicBezTo>
                  <a:pt x="9507" y="7384"/>
                  <a:pt x="9516" y="7382"/>
                  <a:pt x="9524" y="7382"/>
                </a:cubicBezTo>
                <a:close/>
                <a:moveTo>
                  <a:pt x="4398" y="7151"/>
                </a:moveTo>
                <a:cubicBezTo>
                  <a:pt x="4341" y="7151"/>
                  <a:pt x="4341" y="7208"/>
                  <a:pt x="4303" y="7246"/>
                </a:cubicBezTo>
                <a:cubicBezTo>
                  <a:pt x="4255" y="7303"/>
                  <a:pt x="4208" y="7360"/>
                  <a:pt x="4189" y="7464"/>
                </a:cubicBezTo>
                <a:cubicBezTo>
                  <a:pt x="4284" y="7360"/>
                  <a:pt x="4350" y="7255"/>
                  <a:pt x="4398" y="7151"/>
                </a:cubicBezTo>
                <a:close/>
                <a:moveTo>
                  <a:pt x="10781" y="7445"/>
                </a:moveTo>
                <a:cubicBezTo>
                  <a:pt x="10790" y="7455"/>
                  <a:pt x="10790" y="7455"/>
                  <a:pt x="10790" y="7464"/>
                </a:cubicBezTo>
                <a:lnTo>
                  <a:pt x="10809" y="7464"/>
                </a:lnTo>
                <a:cubicBezTo>
                  <a:pt x="10800" y="7455"/>
                  <a:pt x="10800" y="7455"/>
                  <a:pt x="10800" y="7455"/>
                </a:cubicBezTo>
                <a:cubicBezTo>
                  <a:pt x="10790" y="7445"/>
                  <a:pt x="10790" y="7445"/>
                  <a:pt x="10781" y="7445"/>
                </a:cubicBezTo>
                <a:close/>
                <a:moveTo>
                  <a:pt x="11863" y="7341"/>
                </a:moveTo>
                <a:cubicBezTo>
                  <a:pt x="11816" y="7388"/>
                  <a:pt x="11778" y="7426"/>
                  <a:pt x="11730" y="7464"/>
                </a:cubicBezTo>
                <a:cubicBezTo>
                  <a:pt x="11730" y="7474"/>
                  <a:pt x="11730" y="7483"/>
                  <a:pt x="11730" y="7493"/>
                </a:cubicBezTo>
                <a:cubicBezTo>
                  <a:pt x="11759" y="7493"/>
                  <a:pt x="11787" y="7483"/>
                  <a:pt x="11806" y="7483"/>
                </a:cubicBezTo>
                <a:cubicBezTo>
                  <a:pt x="11816" y="7436"/>
                  <a:pt x="11882" y="7417"/>
                  <a:pt x="11863" y="7341"/>
                </a:cubicBezTo>
                <a:close/>
                <a:moveTo>
                  <a:pt x="10420" y="7312"/>
                </a:moveTo>
                <a:lnTo>
                  <a:pt x="10420" y="7312"/>
                </a:lnTo>
                <a:cubicBezTo>
                  <a:pt x="10467" y="7398"/>
                  <a:pt x="10534" y="7436"/>
                  <a:pt x="10600" y="7483"/>
                </a:cubicBezTo>
                <a:cubicBezTo>
                  <a:pt x="10612" y="7491"/>
                  <a:pt x="10626" y="7494"/>
                  <a:pt x="10640" y="7494"/>
                </a:cubicBezTo>
                <a:cubicBezTo>
                  <a:pt x="10659" y="7494"/>
                  <a:pt x="10679" y="7489"/>
                  <a:pt x="10695" y="7483"/>
                </a:cubicBezTo>
                <a:cubicBezTo>
                  <a:pt x="10667" y="7474"/>
                  <a:pt x="10638" y="7464"/>
                  <a:pt x="10610" y="7455"/>
                </a:cubicBezTo>
                <a:cubicBezTo>
                  <a:pt x="10620" y="7450"/>
                  <a:pt x="10630" y="7447"/>
                  <a:pt x="10639" y="7447"/>
                </a:cubicBezTo>
                <a:cubicBezTo>
                  <a:pt x="10663" y="7447"/>
                  <a:pt x="10681" y="7463"/>
                  <a:pt x="10695" y="7483"/>
                </a:cubicBezTo>
                <a:cubicBezTo>
                  <a:pt x="10676" y="7407"/>
                  <a:pt x="10619" y="7369"/>
                  <a:pt x="10562" y="7331"/>
                </a:cubicBezTo>
                <a:cubicBezTo>
                  <a:pt x="10559" y="7328"/>
                  <a:pt x="10554" y="7327"/>
                  <a:pt x="10547" y="7327"/>
                </a:cubicBezTo>
                <a:cubicBezTo>
                  <a:pt x="10535" y="7327"/>
                  <a:pt x="10518" y="7331"/>
                  <a:pt x="10505" y="7331"/>
                </a:cubicBezTo>
                <a:cubicBezTo>
                  <a:pt x="10486" y="7331"/>
                  <a:pt x="10458" y="7322"/>
                  <a:pt x="10420" y="7312"/>
                </a:cubicBezTo>
                <a:close/>
                <a:moveTo>
                  <a:pt x="11996" y="7312"/>
                </a:moveTo>
                <a:lnTo>
                  <a:pt x="11996" y="7312"/>
                </a:lnTo>
                <a:cubicBezTo>
                  <a:pt x="11949" y="7360"/>
                  <a:pt x="11920" y="7388"/>
                  <a:pt x="11892" y="7417"/>
                </a:cubicBezTo>
                <a:cubicBezTo>
                  <a:pt x="11863" y="7436"/>
                  <a:pt x="11835" y="7464"/>
                  <a:pt x="11806" y="7483"/>
                </a:cubicBezTo>
                <a:cubicBezTo>
                  <a:pt x="11835" y="7493"/>
                  <a:pt x="11854" y="7493"/>
                  <a:pt x="11873" y="7502"/>
                </a:cubicBezTo>
                <a:cubicBezTo>
                  <a:pt x="11920" y="7455"/>
                  <a:pt x="11977" y="7407"/>
                  <a:pt x="11996" y="7312"/>
                </a:cubicBezTo>
                <a:close/>
                <a:moveTo>
                  <a:pt x="12101" y="7322"/>
                </a:moveTo>
                <a:lnTo>
                  <a:pt x="12101" y="7322"/>
                </a:lnTo>
                <a:cubicBezTo>
                  <a:pt x="11987" y="7426"/>
                  <a:pt x="11987" y="7436"/>
                  <a:pt x="11968" y="7531"/>
                </a:cubicBezTo>
                <a:cubicBezTo>
                  <a:pt x="12063" y="7436"/>
                  <a:pt x="12063" y="7436"/>
                  <a:pt x="12101" y="7322"/>
                </a:cubicBezTo>
                <a:close/>
                <a:moveTo>
                  <a:pt x="10999" y="7445"/>
                </a:moveTo>
                <a:cubicBezTo>
                  <a:pt x="11046" y="7483"/>
                  <a:pt x="11056" y="7493"/>
                  <a:pt x="11075" y="7502"/>
                </a:cubicBezTo>
                <a:cubicBezTo>
                  <a:pt x="11091" y="7511"/>
                  <a:pt x="11101" y="7533"/>
                  <a:pt x="11115" y="7533"/>
                </a:cubicBezTo>
                <a:cubicBezTo>
                  <a:pt x="11117" y="7533"/>
                  <a:pt x="11120" y="7532"/>
                  <a:pt x="11122" y="7531"/>
                </a:cubicBezTo>
                <a:cubicBezTo>
                  <a:pt x="11113" y="7493"/>
                  <a:pt x="11113" y="7493"/>
                  <a:pt x="10999" y="7445"/>
                </a:cubicBezTo>
                <a:close/>
                <a:moveTo>
                  <a:pt x="6041" y="6591"/>
                </a:moveTo>
                <a:lnTo>
                  <a:pt x="6041" y="6591"/>
                </a:lnTo>
                <a:cubicBezTo>
                  <a:pt x="5993" y="6638"/>
                  <a:pt x="5965" y="6657"/>
                  <a:pt x="5955" y="6686"/>
                </a:cubicBezTo>
                <a:cubicBezTo>
                  <a:pt x="5785" y="6951"/>
                  <a:pt x="5623" y="7227"/>
                  <a:pt x="5462" y="7502"/>
                </a:cubicBezTo>
                <a:cubicBezTo>
                  <a:pt x="5443" y="7531"/>
                  <a:pt x="5433" y="7569"/>
                  <a:pt x="5405" y="7626"/>
                </a:cubicBezTo>
                <a:cubicBezTo>
                  <a:pt x="5566" y="7483"/>
                  <a:pt x="5880" y="6951"/>
                  <a:pt x="6041" y="6591"/>
                </a:cubicBezTo>
                <a:close/>
                <a:moveTo>
                  <a:pt x="3714" y="445"/>
                </a:moveTo>
                <a:cubicBezTo>
                  <a:pt x="3761" y="474"/>
                  <a:pt x="3799" y="502"/>
                  <a:pt x="3837" y="521"/>
                </a:cubicBezTo>
                <a:cubicBezTo>
                  <a:pt x="3919" y="570"/>
                  <a:pt x="3997" y="597"/>
                  <a:pt x="4078" y="597"/>
                </a:cubicBezTo>
                <a:cubicBezTo>
                  <a:pt x="4138" y="597"/>
                  <a:pt x="4200" y="582"/>
                  <a:pt x="4265" y="550"/>
                </a:cubicBezTo>
                <a:cubicBezTo>
                  <a:pt x="4347" y="505"/>
                  <a:pt x="4440" y="489"/>
                  <a:pt x="4532" y="489"/>
                </a:cubicBezTo>
                <a:cubicBezTo>
                  <a:pt x="4557" y="489"/>
                  <a:pt x="4582" y="491"/>
                  <a:pt x="4607" y="493"/>
                </a:cubicBezTo>
                <a:cubicBezTo>
                  <a:pt x="4721" y="502"/>
                  <a:pt x="4825" y="512"/>
                  <a:pt x="4939" y="521"/>
                </a:cubicBezTo>
                <a:cubicBezTo>
                  <a:pt x="4958" y="531"/>
                  <a:pt x="4977" y="531"/>
                  <a:pt x="4996" y="540"/>
                </a:cubicBezTo>
                <a:cubicBezTo>
                  <a:pt x="5116" y="616"/>
                  <a:pt x="5245" y="650"/>
                  <a:pt x="5377" y="650"/>
                </a:cubicBezTo>
                <a:cubicBezTo>
                  <a:pt x="5443" y="650"/>
                  <a:pt x="5509" y="641"/>
                  <a:pt x="5576" y="626"/>
                </a:cubicBezTo>
                <a:cubicBezTo>
                  <a:pt x="5581" y="624"/>
                  <a:pt x="5587" y="623"/>
                  <a:pt x="5593" y="623"/>
                </a:cubicBezTo>
                <a:cubicBezTo>
                  <a:pt x="5616" y="623"/>
                  <a:pt x="5640" y="635"/>
                  <a:pt x="5671" y="635"/>
                </a:cubicBezTo>
                <a:cubicBezTo>
                  <a:pt x="5680" y="626"/>
                  <a:pt x="5690" y="626"/>
                  <a:pt x="5699" y="626"/>
                </a:cubicBezTo>
                <a:cubicBezTo>
                  <a:pt x="5699" y="626"/>
                  <a:pt x="5699" y="635"/>
                  <a:pt x="5699" y="645"/>
                </a:cubicBezTo>
                <a:cubicBezTo>
                  <a:pt x="5690" y="645"/>
                  <a:pt x="5680" y="635"/>
                  <a:pt x="5680" y="635"/>
                </a:cubicBezTo>
                <a:lnTo>
                  <a:pt x="5671" y="635"/>
                </a:lnTo>
                <a:cubicBezTo>
                  <a:pt x="5652" y="654"/>
                  <a:pt x="5633" y="673"/>
                  <a:pt x="5614" y="702"/>
                </a:cubicBezTo>
                <a:cubicBezTo>
                  <a:pt x="5671" y="702"/>
                  <a:pt x="5728" y="702"/>
                  <a:pt x="5775" y="692"/>
                </a:cubicBezTo>
                <a:cubicBezTo>
                  <a:pt x="5800" y="692"/>
                  <a:pt x="5826" y="691"/>
                  <a:pt x="5851" y="691"/>
                </a:cubicBezTo>
                <a:cubicBezTo>
                  <a:pt x="5902" y="691"/>
                  <a:pt x="5952" y="695"/>
                  <a:pt x="6003" y="721"/>
                </a:cubicBezTo>
                <a:lnTo>
                  <a:pt x="5993" y="721"/>
                </a:lnTo>
                <a:cubicBezTo>
                  <a:pt x="6060" y="721"/>
                  <a:pt x="6136" y="730"/>
                  <a:pt x="6221" y="740"/>
                </a:cubicBezTo>
                <a:cubicBezTo>
                  <a:pt x="6107" y="664"/>
                  <a:pt x="6003" y="664"/>
                  <a:pt x="5889" y="626"/>
                </a:cubicBezTo>
                <a:cubicBezTo>
                  <a:pt x="5923" y="613"/>
                  <a:pt x="5956" y="608"/>
                  <a:pt x="5986" y="608"/>
                </a:cubicBezTo>
                <a:cubicBezTo>
                  <a:pt x="6023" y="608"/>
                  <a:pt x="6057" y="615"/>
                  <a:pt x="6088" y="626"/>
                </a:cubicBezTo>
                <a:cubicBezTo>
                  <a:pt x="6202" y="654"/>
                  <a:pt x="6316" y="683"/>
                  <a:pt x="6421" y="721"/>
                </a:cubicBezTo>
                <a:cubicBezTo>
                  <a:pt x="6506" y="749"/>
                  <a:pt x="6592" y="787"/>
                  <a:pt x="6677" y="825"/>
                </a:cubicBezTo>
                <a:cubicBezTo>
                  <a:pt x="6696" y="939"/>
                  <a:pt x="6696" y="939"/>
                  <a:pt x="6753" y="1015"/>
                </a:cubicBezTo>
                <a:cubicBezTo>
                  <a:pt x="6829" y="1101"/>
                  <a:pt x="6896" y="1177"/>
                  <a:pt x="6981" y="1253"/>
                </a:cubicBezTo>
                <a:cubicBezTo>
                  <a:pt x="7054" y="1325"/>
                  <a:pt x="7137" y="1351"/>
                  <a:pt x="7225" y="1351"/>
                </a:cubicBezTo>
                <a:cubicBezTo>
                  <a:pt x="7276" y="1351"/>
                  <a:pt x="7328" y="1342"/>
                  <a:pt x="7380" y="1329"/>
                </a:cubicBezTo>
                <a:cubicBezTo>
                  <a:pt x="7428" y="1310"/>
                  <a:pt x="7466" y="1262"/>
                  <a:pt x="7504" y="1234"/>
                </a:cubicBezTo>
                <a:lnTo>
                  <a:pt x="7950" y="1452"/>
                </a:lnTo>
                <a:lnTo>
                  <a:pt x="7903" y="1547"/>
                </a:lnTo>
                <a:cubicBezTo>
                  <a:pt x="7950" y="1518"/>
                  <a:pt x="7979" y="1499"/>
                  <a:pt x="8017" y="1471"/>
                </a:cubicBezTo>
                <a:cubicBezTo>
                  <a:pt x="8074" y="1481"/>
                  <a:pt x="8131" y="1509"/>
                  <a:pt x="8188" y="1537"/>
                </a:cubicBezTo>
                <a:cubicBezTo>
                  <a:pt x="8188" y="1566"/>
                  <a:pt x="8178" y="1585"/>
                  <a:pt x="8178" y="1604"/>
                </a:cubicBezTo>
                <a:cubicBezTo>
                  <a:pt x="8227" y="1586"/>
                  <a:pt x="8253" y="1577"/>
                  <a:pt x="8276" y="1577"/>
                </a:cubicBezTo>
                <a:cubicBezTo>
                  <a:pt x="8302" y="1577"/>
                  <a:pt x="8323" y="1588"/>
                  <a:pt x="8368" y="1613"/>
                </a:cubicBezTo>
                <a:cubicBezTo>
                  <a:pt x="8397" y="1632"/>
                  <a:pt x="8425" y="1651"/>
                  <a:pt x="8444" y="1661"/>
                </a:cubicBezTo>
                <a:cubicBezTo>
                  <a:pt x="8482" y="1727"/>
                  <a:pt x="8510" y="1794"/>
                  <a:pt x="8558" y="1851"/>
                </a:cubicBezTo>
                <a:cubicBezTo>
                  <a:pt x="8599" y="1901"/>
                  <a:pt x="8655" y="1929"/>
                  <a:pt x="8719" y="1929"/>
                </a:cubicBezTo>
                <a:cubicBezTo>
                  <a:pt x="8729" y="1929"/>
                  <a:pt x="8738" y="1928"/>
                  <a:pt x="8748" y="1927"/>
                </a:cubicBezTo>
                <a:cubicBezTo>
                  <a:pt x="8814" y="1917"/>
                  <a:pt x="8881" y="1898"/>
                  <a:pt x="8966" y="1879"/>
                </a:cubicBezTo>
                <a:cubicBezTo>
                  <a:pt x="8985" y="1889"/>
                  <a:pt x="9014" y="1908"/>
                  <a:pt x="9042" y="1936"/>
                </a:cubicBezTo>
                <a:cubicBezTo>
                  <a:pt x="9223" y="2069"/>
                  <a:pt x="9403" y="2202"/>
                  <a:pt x="9603" y="2307"/>
                </a:cubicBezTo>
                <a:cubicBezTo>
                  <a:pt x="9926" y="2468"/>
                  <a:pt x="10220" y="2677"/>
                  <a:pt x="10467" y="2953"/>
                </a:cubicBezTo>
                <a:cubicBezTo>
                  <a:pt x="10420" y="3095"/>
                  <a:pt x="10439" y="3219"/>
                  <a:pt x="10562" y="3314"/>
                </a:cubicBezTo>
                <a:cubicBezTo>
                  <a:pt x="10609" y="3350"/>
                  <a:pt x="10656" y="3372"/>
                  <a:pt x="10701" y="3372"/>
                </a:cubicBezTo>
                <a:cubicBezTo>
                  <a:pt x="10739" y="3372"/>
                  <a:pt x="10775" y="3357"/>
                  <a:pt x="10809" y="3323"/>
                </a:cubicBezTo>
                <a:cubicBezTo>
                  <a:pt x="10999" y="3437"/>
                  <a:pt x="11189" y="3656"/>
                  <a:pt x="11360" y="3931"/>
                </a:cubicBezTo>
                <a:cubicBezTo>
                  <a:pt x="11341" y="3969"/>
                  <a:pt x="11322" y="4007"/>
                  <a:pt x="11303" y="4045"/>
                </a:cubicBezTo>
                <a:cubicBezTo>
                  <a:pt x="11227" y="4225"/>
                  <a:pt x="11341" y="4415"/>
                  <a:pt x="11540" y="4425"/>
                </a:cubicBezTo>
                <a:cubicBezTo>
                  <a:pt x="11559" y="4425"/>
                  <a:pt x="11578" y="4415"/>
                  <a:pt x="11607" y="4415"/>
                </a:cubicBezTo>
                <a:cubicBezTo>
                  <a:pt x="11616" y="4415"/>
                  <a:pt x="11635" y="4415"/>
                  <a:pt x="11654" y="4425"/>
                </a:cubicBezTo>
                <a:cubicBezTo>
                  <a:pt x="11673" y="4453"/>
                  <a:pt x="11683" y="4472"/>
                  <a:pt x="11702" y="4510"/>
                </a:cubicBezTo>
                <a:cubicBezTo>
                  <a:pt x="11673" y="4510"/>
                  <a:pt x="11645" y="4520"/>
                  <a:pt x="11654" y="4548"/>
                </a:cubicBezTo>
                <a:cubicBezTo>
                  <a:pt x="11669" y="4578"/>
                  <a:pt x="11673" y="4614"/>
                  <a:pt x="11701" y="4614"/>
                </a:cubicBezTo>
                <a:cubicBezTo>
                  <a:pt x="11709" y="4614"/>
                  <a:pt x="11718" y="4611"/>
                  <a:pt x="11730" y="4605"/>
                </a:cubicBezTo>
                <a:cubicBezTo>
                  <a:pt x="11806" y="4691"/>
                  <a:pt x="11844" y="4814"/>
                  <a:pt x="11892" y="4919"/>
                </a:cubicBezTo>
                <a:cubicBezTo>
                  <a:pt x="11882" y="4928"/>
                  <a:pt x="11882" y="4947"/>
                  <a:pt x="11873" y="4947"/>
                </a:cubicBezTo>
                <a:cubicBezTo>
                  <a:pt x="11787" y="4985"/>
                  <a:pt x="11759" y="5052"/>
                  <a:pt x="11768" y="5147"/>
                </a:cubicBezTo>
                <a:cubicBezTo>
                  <a:pt x="11778" y="5194"/>
                  <a:pt x="11768" y="5232"/>
                  <a:pt x="11778" y="5280"/>
                </a:cubicBezTo>
                <a:cubicBezTo>
                  <a:pt x="11787" y="5384"/>
                  <a:pt x="11844" y="5460"/>
                  <a:pt x="11949" y="5498"/>
                </a:cubicBezTo>
                <a:cubicBezTo>
                  <a:pt x="11987" y="5508"/>
                  <a:pt x="12025" y="5517"/>
                  <a:pt x="12053" y="5527"/>
                </a:cubicBezTo>
                <a:cubicBezTo>
                  <a:pt x="12120" y="5840"/>
                  <a:pt x="12186" y="6144"/>
                  <a:pt x="12253" y="6448"/>
                </a:cubicBezTo>
                <a:cubicBezTo>
                  <a:pt x="12310" y="6743"/>
                  <a:pt x="12291" y="7037"/>
                  <a:pt x="12215" y="7331"/>
                </a:cubicBezTo>
                <a:cubicBezTo>
                  <a:pt x="12177" y="7521"/>
                  <a:pt x="12053" y="7654"/>
                  <a:pt x="11873" y="7749"/>
                </a:cubicBezTo>
                <a:cubicBezTo>
                  <a:pt x="11844" y="7721"/>
                  <a:pt x="11816" y="7692"/>
                  <a:pt x="11787" y="7673"/>
                </a:cubicBezTo>
                <a:cubicBezTo>
                  <a:pt x="11683" y="7597"/>
                  <a:pt x="11578" y="7531"/>
                  <a:pt x="11445" y="7483"/>
                </a:cubicBezTo>
                <a:cubicBezTo>
                  <a:pt x="11094" y="7350"/>
                  <a:pt x="10762" y="7179"/>
                  <a:pt x="10439" y="6989"/>
                </a:cubicBezTo>
                <a:cubicBezTo>
                  <a:pt x="10144" y="6809"/>
                  <a:pt x="9859" y="6629"/>
                  <a:pt x="9574" y="6458"/>
                </a:cubicBezTo>
                <a:cubicBezTo>
                  <a:pt x="9413" y="6363"/>
                  <a:pt x="9242" y="6287"/>
                  <a:pt x="9071" y="6211"/>
                </a:cubicBezTo>
                <a:cubicBezTo>
                  <a:pt x="8862" y="6125"/>
                  <a:pt x="8653" y="6049"/>
                  <a:pt x="8444" y="5973"/>
                </a:cubicBezTo>
                <a:cubicBezTo>
                  <a:pt x="8273" y="5907"/>
                  <a:pt x="8102" y="5831"/>
                  <a:pt x="7931" y="5755"/>
                </a:cubicBezTo>
                <a:cubicBezTo>
                  <a:pt x="7447" y="5517"/>
                  <a:pt x="6972" y="5289"/>
                  <a:pt x="6487" y="5052"/>
                </a:cubicBezTo>
                <a:cubicBezTo>
                  <a:pt x="6098" y="4852"/>
                  <a:pt x="5709" y="4662"/>
                  <a:pt x="5319" y="4463"/>
                </a:cubicBezTo>
                <a:cubicBezTo>
                  <a:pt x="5120" y="4368"/>
                  <a:pt x="4930" y="4254"/>
                  <a:pt x="4730" y="4168"/>
                </a:cubicBezTo>
                <a:cubicBezTo>
                  <a:pt x="4569" y="4093"/>
                  <a:pt x="4388" y="4026"/>
                  <a:pt x="4217" y="3969"/>
                </a:cubicBezTo>
                <a:cubicBezTo>
                  <a:pt x="3818" y="3827"/>
                  <a:pt x="3438" y="3656"/>
                  <a:pt x="3078" y="3437"/>
                </a:cubicBezTo>
                <a:cubicBezTo>
                  <a:pt x="3030" y="3409"/>
                  <a:pt x="2992" y="3390"/>
                  <a:pt x="2945" y="3371"/>
                </a:cubicBezTo>
                <a:cubicBezTo>
                  <a:pt x="2698" y="3247"/>
                  <a:pt x="2460" y="3124"/>
                  <a:pt x="2213" y="3000"/>
                </a:cubicBezTo>
                <a:cubicBezTo>
                  <a:pt x="2156" y="2972"/>
                  <a:pt x="2109" y="2934"/>
                  <a:pt x="2061" y="2905"/>
                </a:cubicBezTo>
                <a:cubicBezTo>
                  <a:pt x="1909" y="2801"/>
                  <a:pt x="1738" y="2744"/>
                  <a:pt x="1558" y="2725"/>
                </a:cubicBezTo>
                <a:cubicBezTo>
                  <a:pt x="1543" y="2723"/>
                  <a:pt x="1529" y="2722"/>
                  <a:pt x="1514" y="2722"/>
                </a:cubicBezTo>
                <a:cubicBezTo>
                  <a:pt x="1453" y="2722"/>
                  <a:pt x="1391" y="2736"/>
                  <a:pt x="1330" y="2744"/>
                </a:cubicBezTo>
                <a:cubicBezTo>
                  <a:pt x="1301" y="2753"/>
                  <a:pt x="1282" y="2782"/>
                  <a:pt x="1263" y="2820"/>
                </a:cubicBezTo>
                <a:cubicBezTo>
                  <a:pt x="1301" y="2810"/>
                  <a:pt x="1349" y="2791"/>
                  <a:pt x="1387" y="2782"/>
                </a:cubicBezTo>
                <a:cubicBezTo>
                  <a:pt x="1444" y="2782"/>
                  <a:pt x="1491" y="2782"/>
                  <a:pt x="1548" y="2791"/>
                </a:cubicBezTo>
                <a:cubicBezTo>
                  <a:pt x="1596" y="2791"/>
                  <a:pt x="1643" y="2810"/>
                  <a:pt x="1691" y="2829"/>
                </a:cubicBezTo>
                <a:cubicBezTo>
                  <a:pt x="1748" y="2839"/>
                  <a:pt x="1795" y="2858"/>
                  <a:pt x="1843" y="2877"/>
                </a:cubicBezTo>
                <a:cubicBezTo>
                  <a:pt x="1890" y="2896"/>
                  <a:pt x="1938" y="2924"/>
                  <a:pt x="1976" y="2943"/>
                </a:cubicBezTo>
                <a:cubicBezTo>
                  <a:pt x="2033" y="2981"/>
                  <a:pt x="2090" y="3019"/>
                  <a:pt x="2147" y="3048"/>
                </a:cubicBezTo>
                <a:cubicBezTo>
                  <a:pt x="2356" y="3171"/>
                  <a:pt x="2574" y="3285"/>
                  <a:pt x="2793" y="3399"/>
                </a:cubicBezTo>
                <a:cubicBezTo>
                  <a:pt x="2812" y="3418"/>
                  <a:pt x="2850" y="3428"/>
                  <a:pt x="2859" y="3447"/>
                </a:cubicBezTo>
                <a:cubicBezTo>
                  <a:pt x="2866" y="3479"/>
                  <a:pt x="2881" y="3490"/>
                  <a:pt x="2903" y="3490"/>
                </a:cubicBezTo>
                <a:cubicBezTo>
                  <a:pt x="2913" y="3490"/>
                  <a:pt x="2923" y="3488"/>
                  <a:pt x="2935" y="3485"/>
                </a:cubicBezTo>
                <a:cubicBezTo>
                  <a:pt x="2983" y="3485"/>
                  <a:pt x="3011" y="3504"/>
                  <a:pt x="2983" y="3561"/>
                </a:cubicBezTo>
                <a:cubicBezTo>
                  <a:pt x="2983" y="3570"/>
                  <a:pt x="3011" y="3608"/>
                  <a:pt x="3030" y="3618"/>
                </a:cubicBezTo>
                <a:cubicBezTo>
                  <a:pt x="3049" y="3627"/>
                  <a:pt x="3078" y="3627"/>
                  <a:pt x="3097" y="3627"/>
                </a:cubicBezTo>
                <a:cubicBezTo>
                  <a:pt x="3116" y="3618"/>
                  <a:pt x="3144" y="3618"/>
                  <a:pt x="3182" y="3608"/>
                </a:cubicBezTo>
                <a:lnTo>
                  <a:pt x="3182" y="3608"/>
                </a:lnTo>
                <a:cubicBezTo>
                  <a:pt x="3163" y="3646"/>
                  <a:pt x="3163" y="3665"/>
                  <a:pt x="3154" y="3675"/>
                </a:cubicBezTo>
                <a:cubicBezTo>
                  <a:pt x="3185" y="3672"/>
                  <a:pt x="3207" y="3670"/>
                  <a:pt x="3226" y="3670"/>
                </a:cubicBezTo>
                <a:cubicBezTo>
                  <a:pt x="3274" y="3670"/>
                  <a:pt x="3291" y="3683"/>
                  <a:pt x="3353" y="3732"/>
                </a:cubicBezTo>
                <a:cubicBezTo>
                  <a:pt x="3211" y="3817"/>
                  <a:pt x="3068" y="3865"/>
                  <a:pt x="2916" y="3912"/>
                </a:cubicBezTo>
                <a:cubicBezTo>
                  <a:pt x="2774" y="3969"/>
                  <a:pt x="2612" y="3960"/>
                  <a:pt x="2479" y="4026"/>
                </a:cubicBezTo>
                <a:cubicBezTo>
                  <a:pt x="2498" y="4083"/>
                  <a:pt x="2536" y="4083"/>
                  <a:pt x="2574" y="4083"/>
                </a:cubicBezTo>
                <a:lnTo>
                  <a:pt x="2717" y="4083"/>
                </a:lnTo>
                <a:cubicBezTo>
                  <a:pt x="2745" y="4074"/>
                  <a:pt x="2774" y="4055"/>
                  <a:pt x="2802" y="4045"/>
                </a:cubicBezTo>
                <a:cubicBezTo>
                  <a:pt x="2926" y="3998"/>
                  <a:pt x="3049" y="3960"/>
                  <a:pt x="3163" y="3912"/>
                </a:cubicBezTo>
                <a:cubicBezTo>
                  <a:pt x="3194" y="3900"/>
                  <a:pt x="3225" y="3871"/>
                  <a:pt x="3256" y="3871"/>
                </a:cubicBezTo>
                <a:cubicBezTo>
                  <a:pt x="3272" y="3871"/>
                  <a:pt x="3289" y="3879"/>
                  <a:pt x="3306" y="3903"/>
                </a:cubicBezTo>
                <a:cubicBezTo>
                  <a:pt x="3308" y="3905"/>
                  <a:pt x="3314" y="3906"/>
                  <a:pt x="3320" y="3906"/>
                </a:cubicBezTo>
                <a:cubicBezTo>
                  <a:pt x="3336" y="3906"/>
                  <a:pt x="3359" y="3900"/>
                  <a:pt x="3372" y="3893"/>
                </a:cubicBezTo>
                <a:cubicBezTo>
                  <a:pt x="3419" y="3865"/>
                  <a:pt x="3476" y="3827"/>
                  <a:pt x="3524" y="3798"/>
                </a:cubicBezTo>
                <a:cubicBezTo>
                  <a:pt x="3571" y="3827"/>
                  <a:pt x="3533" y="3836"/>
                  <a:pt x="3533" y="3855"/>
                </a:cubicBezTo>
                <a:cubicBezTo>
                  <a:pt x="3533" y="3865"/>
                  <a:pt x="3543" y="3874"/>
                  <a:pt x="3552" y="3874"/>
                </a:cubicBezTo>
                <a:cubicBezTo>
                  <a:pt x="3581" y="3862"/>
                  <a:pt x="3608" y="3853"/>
                  <a:pt x="3631" y="3853"/>
                </a:cubicBezTo>
                <a:cubicBezTo>
                  <a:pt x="3663" y="3853"/>
                  <a:pt x="3688" y="3869"/>
                  <a:pt x="3704" y="3912"/>
                </a:cubicBezTo>
                <a:cubicBezTo>
                  <a:pt x="3714" y="3922"/>
                  <a:pt x="3723" y="3922"/>
                  <a:pt x="3733" y="3922"/>
                </a:cubicBezTo>
                <a:cubicBezTo>
                  <a:pt x="3799" y="3922"/>
                  <a:pt x="3799" y="3922"/>
                  <a:pt x="3780" y="3988"/>
                </a:cubicBezTo>
                <a:cubicBezTo>
                  <a:pt x="3818" y="3979"/>
                  <a:pt x="3847" y="3969"/>
                  <a:pt x="3885" y="3960"/>
                </a:cubicBezTo>
                <a:cubicBezTo>
                  <a:pt x="3913" y="3960"/>
                  <a:pt x="3923" y="3979"/>
                  <a:pt x="3913" y="4007"/>
                </a:cubicBezTo>
                <a:lnTo>
                  <a:pt x="3951" y="4007"/>
                </a:lnTo>
                <a:cubicBezTo>
                  <a:pt x="3966" y="4002"/>
                  <a:pt x="3980" y="3998"/>
                  <a:pt x="3994" y="3998"/>
                </a:cubicBezTo>
                <a:cubicBezTo>
                  <a:pt x="4008" y="3998"/>
                  <a:pt x="4023" y="4002"/>
                  <a:pt x="4037" y="4017"/>
                </a:cubicBezTo>
                <a:cubicBezTo>
                  <a:pt x="4018" y="4045"/>
                  <a:pt x="4008" y="4064"/>
                  <a:pt x="3989" y="4083"/>
                </a:cubicBezTo>
                <a:cubicBezTo>
                  <a:pt x="4018" y="4074"/>
                  <a:pt x="4046" y="4064"/>
                  <a:pt x="4075" y="4055"/>
                </a:cubicBezTo>
                <a:cubicBezTo>
                  <a:pt x="4092" y="4048"/>
                  <a:pt x="4107" y="4045"/>
                  <a:pt x="4123" y="4045"/>
                </a:cubicBezTo>
                <a:cubicBezTo>
                  <a:pt x="4150" y="4045"/>
                  <a:pt x="4177" y="4055"/>
                  <a:pt x="4208" y="4074"/>
                </a:cubicBezTo>
                <a:cubicBezTo>
                  <a:pt x="4151" y="4187"/>
                  <a:pt x="4046" y="4263"/>
                  <a:pt x="3951" y="4339"/>
                </a:cubicBezTo>
                <a:cubicBezTo>
                  <a:pt x="3856" y="4425"/>
                  <a:pt x="3752" y="4510"/>
                  <a:pt x="3638" y="4577"/>
                </a:cubicBezTo>
                <a:cubicBezTo>
                  <a:pt x="3533" y="4643"/>
                  <a:pt x="3419" y="4691"/>
                  <a:pt x="3315" y="4748"/>
                </a:cubicBezTo>
                <a:cubicBezTo>
                  <a:pt x="3321" y="4773"/>
                  <a:pt x="3336" y="4777"/>
                  <a:pt x="3351" y="4777"/>
                </a:cubicBezTo>
                <a:cubicBezTo>
                  <a:pt x="3358" y="4777"/>
                  <a:pt x="3366" y="4776"/>
                  <a:pt x="3372" y="4776"/>
                </a:cubicBezTo>
                <a:cubicBezTo>
                  <a:pt x="3486" y="4748"/>
                  <a:pt x="3600" y="4700"/>
                  <a:pt x="3695" y="4634"/>
                </a:cubicBezTo>
                <a:cubicBezTo>
                  <a:pt x="3875" y="4510"/>
                  <a:pt x="4046" y="4368"/>
                  <a:pt x="4189" y="4206"/>
                </a:cubicBezTo>
                <a:cubicBezTo>
                  <a:pt x="4227" y="4168"/>
                  <a:pt x="4255" y="4140"/>
                  <a:pt x="4284" y="4102"/>
                </a:cubicBezTo>
                <a:cubicBezTo>
                  <a:pt x="4331" y="4121"/>
                  <a:pt x="4322" y="4140"/>
                  <a:pt x="4303" y="4159"/>
                </a:cubicBezTo>
                <a:cubicBezTo>
                  <a:pt x="4274" y="4197"/>
                  <a:pt x="4236" y="4244"/>
                  <a:pt x="4198" y="4282"/>
                </a:cubicBezTo>
                <a:cubicBezTo>
                  <a:pt x="4179" y="4301"/>
                  <a:pt x="4170" y="4320"/>
                  <a:pt x="4141" y="4358"/>
                </a:cubicBezTo>
                <a:cubicBezTo>
                  <a:pt x="4236" y="4349"/>
                  <a:pt x="4255" y="4273"/>
                  <a:pt x="4303" y="4235"/>
                </a:cubicBezTo>
                <a:cubicBezTo>
                  <a:pt x="4335" y="4219"/>
                  <a:pt x="4333" y="4153"/>
                  <a:pt x="4380" y="4153"/>
                </a:cubicBezTo>
                <a:cubicBezTo>
                  <a:pt x="4388" y="4153"/>
                  <a:pt x="4397" y="4155"/>
                  <a:pt x="4407" y="4159"/>
                </a:cubicBezTo>
                <a:cubicBezTo>
                  <a:pt x="4417" y="4216"/>
                  <a:pt x="4369" y="4235"/>
                  <a:pt x="4341" y="4263"/>
                </a:cubicBezTo>
                <a:cubicBezTo>
                  <a:pt x="4331" y="4292"/>
                  <a:pt x="4312" y="4320"/>
                  <a:pt x="4303" y="4349"/>
                </a:cubicBezTo>
                <a:cubicBezTo>
                  <a:pt x="4360" y="4349"/>
                  <a:pt x="4379" y="4282"/>
                  <a:pt x="4417" y="4254"/>
                </a:cubicBezTo>
                <a:cubicBezTo>
                  <a:pt x="4436" y="4235"/>
                  <a:pt x="4445" y="4206"/>
                  <a:pt x="4474" y="4197"/>
                </a:cubicBezTo>
                <a:cubicBezTo>
                  <a:pt x="4477" y="4194"/>
                  <a:pt x="4482" y="4193"/>
                  <a:pt x="4489" y="4193"/>
                </a:cubicBezTo>
                <a:cubicBezTo>
                  <a:pt x="4503" y="4193"/>
                  <a:pt x="4524" y="4197"/>
                  <a:pt x="4550" y="4197"/>
                </a:cubicBezTo>
                <a:cubicBezTo>
                  <a:pt x="4493" y="4273"/>
                  <a:pt x="4445" y="4330"/>
                  <a:pt x="4398" y="4387"/>
                </a:cubicBezTo>
                <a:cubicBezTo>
                  <a:pt x="4409" y="4401"/>
                  <a:pt x="4418" y="4406"/>
                  <a:pt x="4426" y="4406"/>
                </a:cubicBezTo>
                <a:cubicBezTo>
                  <a:pt x="4439" y="4406"/>
                  <a:pt x="4449" y="4393"/>
                  <a:pt x="4455" y="4387"/>
                </a:cubicBezTo>
                <a:cubicBezTo>
                  <a:pt x="4493" y="4339"/>
                  <a:pt x="4531" y="4292"/>
                  <a:pt x="4569" y="4244"/>
                </a:cubicBezTo>
                <a:cubicBezTo>
                  <a:pt x="4588" y="4235"/>
                  <a:pt x="4607" y="4235"/>
                  <a:pt x="4626" y="4235"/>
                </a:cubicBezTo>
                <a:cubicBezTo>
                  <a:pt x="4635" y="4320"/>
                  <a:pt x="4550" y="4358"/>
                  <a:pt x="4550" y="4434"/>
                </a:cubicBezTo>
                <a:cubicBezTo>
                  <a:pt x="4555" y="4440"/>
                  <a:pt x="4560" y="4442"/>
                  <a:pt x="4564" y="4442"/>
                </a:cubicBezTo>
                <a:cubicBezTo>
                  <a:pt x="4575" y="4442"/>
                  <a:pt x="4584" y="4429"/>
                  <a:pt x="4597" y="4415"/>
                </a:cubicBezTo>
                <a:cubicBezTo>
                  <a:pt x="4626" y="4377"/>
                  <a:pt x="4664" y="4339"/>
                  <a:pt x="4711" y="4301"/>
                </a:cubicBezTo>
                <a:lnTo>
                  <a:pt x="4711" y="4301"/>
                </a:lnTo>
                <a:cubicBezTo>
                  <a:pt x="4702" y="4330"/>
                  <a:pt x="4692" y="4368"/>
                  <a:pt x="4673" y="4425"/>
                </a:cubicBezTo>
                <a:cubicBezTo>
                  <a:pt x="4730" y="4396"/>
                  <a:pt x="4730" y="4330"/>
                  <a:pt x="4778" y="4311"/>
                </a:cubicBezTo>
                <a:cubicBezTo>
                  <a:pt x="4806" y="4320"/>
                  <a:pt x="4835" y="4330"/>
                  <a:pt x="4863" y="4339"/>
                </a:cubicBezTo>
                <a:cubicBezTo>
                  <a:pt x="4863" y="4358"/>
                  <a:pt x="4863" y="4368"/>
                  <a:pt x="4863" y="4377"/>
                </a:cubicBezTo>
                <a:cubicBezTo>
                  <a:pt x="4797" y="4558"/>
                  <a:pt x="4692" y="4719"/>
                  <a:pt x="4569" y="4871"/>
                </a:cubicBezTo>
                <a:cubicBezTo>
                  <a:pt x="4474" y="4995"/>
                  <a:pt x="4369" y="5109"/>
                  <a:pt x="4265" y="5223"/>
                </a:cubicBezTo>
                <a:cubicBezTo>
                  <a:pt x="4246" y="5242"/>
                  <a:pt x="4227" y="5261"/>
                  <a:pt x="4198" y="5308"/>
                </a:cubicBezTo>
                <a:cubicBezTo>
                  <a:pt x="4445" y="5175"/>
                  <a:pt x="4616" y="4966"/>
                  <a:pt x="4939" y="4396"/>
                </a:cubicBezTo>
                <a:cubicBezTo>
                  <a:pt x="5006" y="4406"/>
                  <a:pt x="5015" y="4463"/>
                  <a:pt x="5044" y="4510"/>
                </a:cubicBezTo>
                <a:cubicBezTo>
                  <a:pt x="4987" y="4634"/>
                  <a:pt x="4863" y="4710"/>
                  <a:pt x="4787" y="4843"/>
                </a:cubicBezTo>
                <a:cubicBezTo>
                  <a:pt x="4844" y="4833"/>
                  <a:pt x="4863" y="4805"/>
                  <a:pt x="4892" y="4786"/>
                </a:cubicBezTo>
                <a:cubicBezTo>
                  <a:pt x="4920" y="4767"/>
                  <a:pt x="4949" y="4748"/>
                  <a:pt x="4977" y="4729"/>
                </a:cubicBezTo>
                <a:cubicBezTo>
                  <a:pt x="4987" y="4719"/>
                  <a:pt x="4987" y="4710"/>
                  <a:pt x="4987" y="4710"/>
                </a:cubicBezTo>
                <a:cubicBezTo>
                  <a:pt x="4987" y="4700"/>
                  <a:pt x="4987" y="4700"/>
                  <a:pt x="4987" y="4691"/>
                </a:cubicBezTo>
                <a:cubicBezTo>
                  <a:pt x="4987" y="4691"/>
                  <a:pt x="4996" y="4700"/>
                  <a:pt x="4987" y="4710"/>
                </a:cubicBezTo>
                <a:cubicBezTo>
                  <a:pt x="4987" y="4710"/>
                  <a:pt x="4987" y="4719"/>
                  <a:pt x="4987" y="4729"/>
                </a:cubicBezTo>
                <a:cubicBezTo>
                  <a:pt x="4977" y="4729"/>
                  <a:pt x="4977" y="4729"/>
                  <a:pt x="4977" y="4738"/>
                </a:cubicBezTo>
                <a:cubicBezTo>
                  <a:pt x="5006" y="4719"/>
                  <a:pt x="5034" y="4700"/>
                  <a:pt x="5053" y="4681"/>
                </a:cubicBezTo>
                <a:cubicBezTo>
                  <a:pt x="5072" y="4662"/>
                  <a:pt x="5091" y="4653"/>
                  <a:pt x="5139" y="4615"/>
                </a:cubicBezTo>
                <a:lnTo>
                  <a:pt x="5139" y="4615"/>
                </a:lnTo>
                <a:cubicBezTo>
                  <a:pt x="5120" y="4662"/>
                  <a:pt x="5110" y="4681"/>
                  <a:pt x="5101" y="4700"/>
                </a:cubicBezTo>
                <a:cubicBezTo>
                  <a:pt x="5091" y="4729"/>
                  <a:pt x="5063" y="4757"/>
                  <a:pt x="5053" y="4786"/>
                </a:cubicBezTo>
                <a:cubicBezTo>
                  <a:pt x="4996" y="4985"/>
                  <a:pt x="4844" y="5109"/>
                  <a:pt x="4683" y="5223"/>
                </a:cubicBezTo>
                <a:cubicBezTo>
                  <a:pt x="4692" y="5194"/>
                  <a:pt x="4702" y="5166"/>
                  <a:pt x="4711" y="5118"/>
                </a:cubicBezTo>
                <a:lnTo>
                  <a:pt x="4711" y="5118"/>
                </a:lnTo>
                <a:cubicBezTo>
                  <a:pt x="4626" y="5185"/>
                  <a:pt x="4559" y="5232"/>
                  <a:pt x="4493" y="5299"/>
                </a:cubicBezTo>
                <a:cubicBezTo>
                  <a:pt x="4521" y="5308"/>
                  <a:pt x="4540" y="5308"/>
                  <a:pt x="4559" y="5318"/>
                </a:cubicBezTo>
                <a:cubicBezTo>
                  <a:pt x="4569" y="5289"/>
                  <a:pt x="4588" y="5270"/>
                  <a:pt x="4616" y="5270"/>
                </a:cubicBezTo>
                <a:cubicBezTo>
                  <a:pt x="4635" y="5242"/>
                  <a:pt x="4645" y="5223"/>
                  <a:pt x="4673" y="5223"/>
                </a:cubicBezTo>
                <a:cubicBezTo>
                  <a:pt x="4664" y="5251"/>
                  <a:pt x="4654" y="5270"/>
                  <a:pt x="4616" y="5270"/>
                </a:cubicBezTo>
                <a:cubicBezTo>
                  <a:pt x="4607" y="5299"/>
                  <a:pt x="4597" y="5318"/>
                  <a:pt x="4559" y="5318"/>
                </a:cubicBezTo>
                <a:cubicBezTo>
                  <a:pt x="4550" y="5346"/>
                  <a:pt x="4502" y="5365"/>
                  <a:pt x="4531" y="5413"/>
                </a:cubicBezTo>
                <a:cubicBezTo>
                  <a:pt x="4548" y="5447"/>
                  <a:pt x="4519" y="5481"/>
                  <a:pt x="4486" y="5481"/>
                </a:cubicBezTo>
                <a:cubicBezTo>
                  <a:pt x="4482" y="5481"/>
                  <a:pt x="4478" y="5480"/>
                  <a:pt x="4474" y="5479"/>
                </a:cubicBezTo>
                <a:cubicBezTo>
                  <a:pt x="4417" y="5470"/>
                  <a:pt x="4369" y="5460"/>
                  <a:pt x="4312" y="5441"/>
                </a:cubicBezTo>
                <a:cubicBezTo>
                  <a:pt x="4227" y="5403"/>
                  <a:pt x="4132" y="5375"/>
                  <a:pt x="4037" y="5337"/>
                </a:cubicBezTo>
                <a:cubicBezTo>
                  <a:pt x="3923" y="5280"/>
                  <a:pt x="3809" y="5232"/>
                  <a:pt x="3704" y="5166"/>
                </a:cubicBezTo>
                <a:cubicBezTo>
                  <a:pt x="3249" y="4919"/>
                  <a:pt x="2831" y="4615"/>
                  <a:pt x="2432" y="4282"/>
                </a:cubicBezTo>
                <a:cubicBezTo>
                  <a:pt x="2280" y="4150"/>
                  <a:pt x="2147" y="4017"/>
                  <a:pt x="2033" y="3855"/>
                </a:cubicBezTo>
                <a:cubicBezTo>
                  <a:pt x="1938" y="3732"/>
                  <a:pt x="1833" y="3618"/>
                  <a:pt x="1729" y="3504"/>
                </a:cubicBezTo>
                <a:cubicBezTo>
                  <a:pt x="1586" y="3333"/>
                  <a:pt x="1434" y="3162"/>
                  <a:pt x="1292" y="3000"/>
                </a:cubicBezTo>
                <a:cubicBezTo>
                  <a:pt x="1263" y="2962"/>
                  <a:pt x="1235" y="2915"/>
                  <a:pt x="1216" y="2877"/>
                </a:cubicBezTo>
                <a:cubicBezTo>
                  <a:pt x="1140" y="2677"/>
                  <a:pt x="1083" y="2478"/>
                  <a:pt x="1054" y="2269"/>
                </a:cubicBezTo>
                <a:cubicBezTo>
                  <a:pt x="1045" y="2221"/>
                  <a:pt x="1064" y="2164"/>
                  <a:pt x="1083" y="2117"/>
                </a:cubicBezTo>
                <a:cubicBezTo>
                  <a:pt x="1168" y="1889"/>
                  <a:pt x="1330" y="1727"/>
                  <a:pt x="1510" y="1585"/>
                </a:cubicBezTo>
                <a:cubicBezTo>
                  <a:pt x="1634" y="1499"/>
                  <a:pt x="1757" y="1424"/>
                  <a:pt x="1881" y="1348"/>
                </a:cubicBezTo>
                <a:cubicBezTo>
                  <a:pt x="1908" y="1334"/>
                  <a:pt x="1930" y="1321"/>
                  <a:pt x="1954" y="1321"/>
                </a:cubicBezTo>
                <a:cubicBezTo>
                  <a:pt x="1964" y="1321"/>
                  <a:pt x="1974" y="1323"/>
                  <a:pt x="1985" y="1329"/>
                </a:cubicBezTo>
                <a:cubicBezTo>
                  <a:pt x="1991" y="1331"/>
                  <a:pt x="1996" y="1332"/>
                  <a:pt x="2002" y="1332"/>
                </a:cubicBezTo>
                <a:cubicBezTo>
                  <a:pt x="2015" y="1332"/>
                  <a:pt x="2026" y="1326"/>
                  <a:pt x="2033" y="1319"/>
                </a:cubicBezTo>
                <a:cubicBezTo>
                  <a:pt x="2137" y="1262"/>
                  <a:pt x="2251" y="1215"/>
                  <a:pt x="2327" y="1129"/>
                </a:cubicBezTo>
                <a:cubicBezTo>
                  <a:pt x="2318" y="1120"/>
                  <a:pt x="2308" y="1110"/>
                  <a:pt x="2289" y="1101"/>
                </a:cubicBezTo>
                <a:cubicBezTo>
                  <a:pt x="2318" y="1091"/>
                  <a:pt x="2337" y="1082"/>
                  <a:pt x="2356" y="1072"/>
                </a:cubicBezTo>
                <a:lnTo>
                  <a:pt x="2356" y="1072"/>
                </a:lnTo>
                <a:cubicBezTo>
                  <a:pt x="2346" y="1091"/>
                  <a:pt x="2337" y="1110"/>
                  <a:pt x="2327" y="1129"/>
                </a:cubicBezTo>
                <a:lnTo>
                  <a:pt x="2337" y="1129"/>
                </a:lnTo>
                <a:cubicBezTo>
                  <a:pt x="2375" y="1129"/>
                  <a:pt x="2403" y="1120"/>
                  <a:pt x="2413" y="1072"/>
                </a:cubicBezTo>
                <a:cubicBezTo>
                  <a:pt x="2394" y="1072"/>
                  <a:pt x="2375" y="1072"/>
                  <a:pt x="2365" y="1063"/>
                </a:cubicBezTo>
                <a:cubicBezTo>
                  <a:pt x="2451" y="968"/>
                  <a:pt x="2565" y="939"/>
                  <a:pt x="2679" y="892"/>
                </a:cubicBezTo>
                <a:lnTo>
                  <a:pt x="2679" y="892"/>
                </a:lnTo>
                <a:cubicBezTo>
                  <a:pt x="2669" y="911"/>
                  <a:pt x="2660" y="930"/>
                  <a:pt x="2641" y="958"/>
                </a:cubicBezTo>
                <a:cubicBezTo>
                  <a:pt x="2649" y="959"/>
                  <a:pt x="2657" y="960"/>
                  <a:pt x="2665" y="960"/>
                </a:cubicBezTo>
                <a:cubicBezTo>
                  <a:pt x="2717" y="960"/>
                  <a:pt x="2750" y="933"/>
                  <a:pt x="2783" y="892"/>
                </a:cubicBezTo>
                <a:lnTo>
                  <a:pt x="2679" y="892"/>
                </a:lnTo>
                <a:cubicBezTo>
                  <a:pt x="2736" y="873"/>
                  <a:pt x="2783" y="854"/>
                  <a:pt x="2840" y="825"/>
                </a:cubicBezTo>
                <a:lnTo>
                  <a:pt x="2840" y="825"/>
                </a:lnTo>
                <a:cubicBezTo>
                  <a:pt x="2821" y="844"/>
                  <a:pt x="2812" y="863"/>
                  <a:pt x="2793" y="882"/>
                </a:cubicBezTo>
                <a:cubicBezTo>
                  <a:pt x="2831" y="882"/>
                  <a:pt x="2850" y="863"/>
                  <a:pt x="2840" y="825"/>
                </a:cubicBezTo>
                <a:lnTo>
                  <a:pt x="2840" y="825"/>
                </a:lnTo>
                <a:cubicBezTo>
                  <a:pt x="2840" y="825"/>
                  <a:pt x="2840" y="825"/>
                  <a:pt x="2840" y="825"/>
                </a:cubicBezTo>
                <a:lnTo>
                  <a:pt x="2850" y="825"/>
                </a:lnTo>
                <a:cubicBezTo>
                  <a:pt x="2878" y="806"/>
                  <a:pt x="2916" y="797"/>
                  <a:pt x="2954" y="778"/>
                </a:cubicBezTo>
                <a:cubicBezTo>
                  <a:pt x="3030" y="854"/>
                  <a:pt x="3114" y="887"/>
                  <a:pt x="3205" y="887"/>
                </a:cubicBezTo>
                <a:cubicBezTo>
                  <a:pt x="3250" y="887"/>
                  <a:pt x="3296" y="879"/>
                  <a:pt x="3343" y="863"/>
                </a:cubicBezTo>
                <a:cubicBezTo>
                  <a:pt x="3372" y="854"/>
                  <a:pt x="3400" y="835"/>
                  <a:pt x="3429" y="816"/>
                </a:cubicBezTo>
                <a:cubicBezTo>
                  <a:pt x="3505" y="768"/>
                  <a:pt x="3514" y="730"/>
                  <a:pt x="3495" y="645"/>
                </a:cubicBezTo>
                <a:cubicBezTo>
                  <a:pt x="3486" y="616"/>
                  <a:pt x="3467" y="588"/>
                  <a:pt x="3448" y="550"/>
                </a:cubicBezTo>
                <a:cubicBezTo>
                  <a:pt x="3543" y="512"/>
                  <a:pt x="3628" y="483"/>
                  <a:pt x="3714" y="445"/>
                </a:cubicBezTo>
                <a:close/>
                <a:moveTo>
                  <a:pt x="7969" y="5897"/>
                </a:moveTo>
                <a:cubicBezTo>
                  <a:pt x="8074" y="5897"/>
                  <a:pt x="8112" y="5964"/>
                  <a:pt x="8140" y="6059"/>
                </a:cubicBezTo>
                <a:cubicBezTo>
                  <a:pt x="8159" y="6030"/>
                  <a:pt x="8169" y="6011"/>
                  <a:pt x="8178" y="5992"/>
                </a:cubicBezTo>
                <a:cubicBezTo>
                  <a:pt x="8183" y="5997"/>
                  <a:pt x="8190" y="5997"/>
                  <a:pt x="8196" y="5997"/>
                </a:cubicBezTo>
                <a:cubicBezTo>
                  <a:pt x="8202" y="5997"/>
                  <a:pt x="8207" y="5997"/>
                  <a:pt x="8207" y="6002"/>
                </a:cubicBezTo>
                <a:cubicBezTo>
                  <a:pt x="8226" y="6021"/>
                  <a:pt x="8245" y="6040"/>
                  <a:pt x="8264" y="6059"/>
                </a:cubicBezTo>
                <a:cubicBezTo>
                  <a:pt x="8285" y="6044"/>
                  <a:pt x="8303" y="6037"/>
                  <a:pt x="8319" y="6037"/>
                </a:cubicBezTo>
                <a:cubicBezTo>
                  <a:pt x="8354" y="6037"/>
                  <a:pt x="8380" y="6067"/>
                  <a:pt x="8406" y="6106"/>
                </a:cubicBezTo>
                <a:cubicBezTo>
                  <a:pt x="8425" y="6101"/>
                  <a:pt x="8439" y="6098"/>
                  <a:pt x="8450" y="6098"/>
                </a:cubicBezTo>
                <a:cubicBezTo>
                  <a:pt x="8478" y="6098"/>
                  <a:pt x="8485" y="6118"/>
                  <a:pt x="8491" y="6173"/>
                </a:cubicBezTo>
                <a:cubicBezTo>
                  <a:pt x="8520" y="6230"/>
                  <a:pt x="8558" y="6287"/>
                  <a:pt x="8596" y="6353"/>
                </a:cubicBezTo>
                <a:cubicBezTo>
                  <a:pt x="8634" y="6334"/>
                  <a:pt x="8615" y="6315"/>
                  <a:pt x="8615" y="6296"/>
                </a:cubicBezTo>
                <a:cubicBezTo>
                  <a:pt x="8605" y="6258"/>
                  <a:pt x="8586" y="6220"/>
                  <a:pt x="8577" y="6192"/>
                </a:cubicBezTo>
                <a:cubicBezTo>
                  <a:pt x="8577" y="6173"/>
                  <a:pt x="8567" y="6163"/>
                  <a:pt x="8558" y="6154"/>
                </a:cubicBezTo>
                <a:lnTo>
                  <a:pt x="8577" y="6154"/>
                </a:lnTo>
                <a:cubicBezTo>
                  <a:pt x="8586" y="6163"/>
                  <a:pt x="8586" y="6173"/>
                  <a:pt x="8596" y="6182"/>
                </a:cubicBezTo>
                <a:cubicBezTo>
                  <a:pt x="8624" y="6230"/>
                  <a:pt x="8653" y="6287"/>
                  <a:pt x="8681" y="6334"/>
                </a:cubicBezTo>
                <a:cubicBezTo>
                  <a:pt x="8700" y="6363"/>
                  <a:pt x="8710" y="6410"/>
                  <a:pt x="8767" y="6410"/>
                </a:cubicBezTo>
                <a:cubicBezTo>
                  <a:pt x="8757" y="6334"/>
                  <a:pt x="8691" y="6268"/>
                  <a:pt x="8681" y="6182"/>
                </a:cubicBezTo>
                <a:cubicBezTo>
                  <a:pt x="8700" y="6182"/>
                  <a:pt x="8719" y="6182"/>
                  <a:pt x="8719" y="6192"/>
                </a:cubicBezTo>
                <a:cubicBezTo>
                  <a:pt x="8795" y="6315"/>
                  <a:pt x="8871" y="6439"/>
                  <a:pt x="8938" y="6572"/>
                </a:cubicBezTo>
                <a:cubicBezTo>
                  <a:pt x="8985" y="6543"/>
                  <a:pt x="8957" y="6524"/>
                  <a:pt x="8947" y="6496"/>
                </a:cubicBezTo>
                <a:cubicBezTo>
                  <a:pt x="8909" y="6420"/>
                  <a:pt x="8862" y="6334"/>
                  <a:pt x="8824" y="6249"/>
                </a:cubicBezTo>
                <a:cubicBezTo>
                  <a:pt x="8976" y="6249"/>
                  <a:pt x="9061" y="6296"/>
                  <a:pt x="9118" y="6410"/>
                </a:cubicBezTo>
                <a:cubicBezTo>
                  <a:pt x="9318" y="6781"/>
                  <a:pt x="9603" y="7084"/>
                  <a:pt x="9945" y="7341"/>
                </a:cubicBezTo>
                <a:cubicBezTo>
                  <a:pt x="10002" y="7388"/>
                  <a:pt x="10068" y="7426"/>
                  <a:pt x="10154" y="7445"/>
                </a:cubicBezTo>
                <a:cubicBezTo>
                  <a:pt x="10173" y="7426"/>
                  <a:pt x="10182" y="7398"/>
                  <a:pt x="10201" y="7369"/>
                </a:cubicBezTo>
                <a:cubicBezTo>
                  <a:pt x="10154" y="7341"/>
                  <a:pt x="10116" y="7312"/>
                  <a:pt x="10068" y="7284"/>
                </a:cubicBezTo>
                <a:cubicBezTo>
                  <a:pt x="10068" y="7293"/>
                  <a:pt x="10059" y="7312"/>
                  <a:pt x="10059" y="7331"/>
                </a:cubicBezTo>
                <a:cubicBezTo>
                  <a:pt x="9850" y="7179"/>
                  <a:pt x="9669" y="7008"/>
                  <a:pt x="9498" y="6828"/>
                </a:cubicBezTo>
                <a:cubicBezTo>
                  <a:pt x="9384" y="6695"/>
                  <a:pt x="9270" y="6562"/>
                  <a:pt x="9175" y="6372"/>
                </a:cubicBezTo>
                <a:lnTo>
                  <a:pt x="9175" y="6372"/>
                </a:lnTo>
                <a:cubicBezTo>
                  <a:pt x="9299" y="6420"/>
                  <a:pt x="9384" y="6458"/>
                  <a:pt x="9441" y="6553"/>
                </a:cubicBezTo>
                <a:cubicBezTo>
                  <a:pt x="9536" y="6705"/>
                  <a:pt x="9650" y="6838"/>
                  <a:pt x="9802" y="6961"/>
                </a:cubicBezTo>
                <a:cubicBezTo>
                  <a:pt x="9812" y="6894"/>
                  <a:pt x="9755" y="6866"/>
                  <a:pt x="9726" y="6828"/>
                </a:cubicBezTo>
                <a:cubicBezTo>
                  <a:pt x="9698" y="6781"/>
                  <a:pt x="9660" y="6743"/>
                  <a:pt x="9622" y="6705"/>
                </a:cubicBezTo>
                <a:cubicBezTo>
                  <a:pt x="9593" y="6657"/>
                  <a:pt x="9546" y="6629"/>
                  <a:pt x="9536" y="6553"/>
                </a:cubicBezTo>
                <a:lnTo>
                  <a:pt x="9536" y="6553"/>
                </a:lnTo>
                <a:cubicBezTo>
                  <a:pt x="9612" y="6572"/>
                  <a:pt x="9650" y="6619"/>
                  <a:pt x="9698" y="6667"/>
                </a:cubicBezTo>
                <a:cubicBezTo>
                  <a:pt x="9736" y="6714"/>
                  <a:pt x="9783" y="6752"/>
                  <a:pt x="9821" y="6790"/>
                </a:cubicBezTo>
                <a:lnTo>
                  <a:pt x="9831" y="6781"/>
                </a:lnTo>
                <a:cubicBezTo>
                  <a:pt x="9832" y="6781"/>
                  <a:pt x="9833" y="6782"/>
                  <a:pt x="9834" y="6782"/>
                </a:cubicBezTo>
                <a:lnTo>
                  <a:pt x="9834" y="6782"/>
                </a:lnTo>
                <a:cubicBezTo>
                  <a:pt x="9840" y="6768"/>
                  <a:pt x="9842" y="6759"/>
                  <a:pt x="9850" y="6743"/>
                </a:cubicBezTo>
                <a:cubicBezTo>
                  <a:pt x="10030" y="6856"/>
                  <a:pt x="10220" y="6970"/>
                  <a:pt x="10401" y="7075"/>
                </a:cubicBezTo>
                <a:cubicBezTo>
                  <a:pt x="10591" y="7189"/>
                  <a:pt x="10781" y="7293"/>
                  <a:pt x="10980" y="7388"/>
                </a:cubicBezTo>
                <a:cubicBezTo>
                  <a:pt x="11179" y="7483"/>
                  <a:pt x="11379" y="7559"/>
                  <a:pt x="11569" y="7645"/>
                </a:cubicBezTo>
                <a:cubicBezTo>
                  <a:pt x="11578" y="7702"/>
                  <a:pt x="11550" y="7730"/>
                  <a:pt x="11512" y="7740"/>
                </a:cubicBezTo>
                <a:cubicBezTo>
                  <a:pt x="11483" y="7749"/>
                  <a:pt x="11436" y="7759"/>
                  <a:pt x="11407" y="7768"/>
                </a:cubicBezTo>
                <a:cubicBezTo>
                  <a:pt x="11369" y="7768"/>
                  <a:pt x="11341" y="7759"/>
                  <a:pt x="11303" y="7759"/>
                </a:cubicBezTo>
                <a:cubicBezTo>
                  <a:pt x="10895" y="7654"/>
                  <a:pt x="10467" y="7626"/>
                  <a:pt x="10049" y="7512"/>
                </a:cubicBezTo>
                <a:cubicBezTo>
                  <a:pt x="9954" y="7493"/>
                  <a:pt x="9859" y="7483"/>
                  <a:pt x="9764" y="7464"/>
                </a:cubicBezTo>
                <a:cubicBezTo>
                  <a:pt x="9707" y="7455"/>
                  <a:pt x="9641" y="7445"/>
                  <a:pt x="9603" y="7398"/>
                </a:cubicBezTo>
                <a:cubicBezTo>
                  <a:pt x="9603" y="7398"/>
                  <a:pt x="9603" y="7398"/>
                  <a:pt x="9603" y="7407"/>
                </a:cubicBezTo>
                <a:cubicBezTo>
                  <a:pt x="9536" y="7331"/>
                  <a:pt x="9479" y="7265"/>
                  <a:pt x="9413" y="7198"/>
                </a:cubicBezTo>
                <a:cubicBezTo>
                  <a:pt x="9413" y="7170"/>
                  <a:pt x="9394" y="7151"/>
                  <a:pt x="9365" y="7141"/>
                </a:cubicBezTo>
                <a:lnTo>
                  <a:pt x="9365" y="7141"/>
                </a:lnTo>
                <a:cubicBezTo>
                  <a:pt x="9356" y="7179"/>
                  <a:pt x="9375" y="7189"/>
                  <a:pt x="9394" y="7208"/>
                </a:cubicBezTo>
                <a:cubicBezTo>
                  <a:pt x="9403" y="7236"/>
                  <a:pt x="9413" y="7255"/>
                  <a:pt x="9422" y="7284"/>
                </a:cubicBezTo>
                <a:cubicBezTo>
                  <a:pt x="9375" y="7265"/>
                  <a:pt x="9365" y="7198"/>
                  <a:pt x="9299" y="7198"/>
                </a:cubicBezTo>
                <a:cubicBezTo>
                  <a:pt x="9299" y="7227"/>
                  <a:pt x="9299" y="7246"/>
                  <a:pt x="9299" y="7255"/>
                </a:cubicBezTo>
                <a:cubicBezTo>
                  <a:pt x="9280" y="7255"/>
                  <a:pt x="9261" y="7246"/>
                  <a:pt x="9223" y="7236"/>
                </a:cubicBezTo>
                <a:lnTo>
                  <a:pt x="9223" y="7236"/>
                </a:lnTo>
                <a:cubicBezTo>
                  <a:pt x="9280" y="7303"/>
                  <a:pt x="9318" y="7350"/>
                  <a:pt x="9365" y="7417"/>
                </a:cubicBezTo>
                <a:cubicBezTo>
                  <a:pt x="9242" y="7398"/>
                  <a:pt x="9137" y="7388"/>
                  <a:pt x="9023" y="7379"/>
                </a:cubicBezTo>
                <a:cubicBezTo>
                  <a:pt x="8995" y="7369"/>
                  <a:pt x="8966" y="7350"/>
                  <a:pt x="8938" y="7341"/>
                </a:cubicBezTo>
                <a:cubicBezTo>
                  <a:pt x="8909" y="7341"/>
                  <a:pt x="8871" y="7350"/>
                  <a:pt x="8833" y="7350"/>
                </a:cubicBezTo>
                <a:cubicBezTo>
                  <a:pt x="8767" y="7341"/>
                  <a:pt x="8710" y="7331"/>
                  <a:pt x="8653" y="7322"/>
                </a:cubicBezTo>
                <a:cubicBezTo>
                  <a:pt x="8264" y="6923"/>
                  <a:pt x="8045" y="6448"/>
                  <a:pt x="7969" y="5897"/>
                </a:cubicBezTo>
                <a:close/>
                <a:moveTo>
                  <a:pt x="4521" y="7217"/>
                </a:moveTo>
                <a:cubicBezTo>
                  <a:pt x="4360" y="7455"/>
                  <a:pt x="4198" y="7702"/>
                  <a:pt x="4037" y="7949"/>
                </a:cubicBezTo>
                <a:cubicBezTo>
                  <a:pt x="4037" y="7949"/>
                  <a:pt x="4046" y="7958"/>
                  <a:pt x="4046" y="7977"/>
                </a:cubicBezTo>
                <a:cubicBezTo>
                  <a:pt x="4151" y="7901"/>
                  <a:pt x="4208" y="7787"/>
                  <a:pt x="4274" y="7683"/>
                </a:cubicBezTo>
                <a:cubicBezTo>
                  <a:pt x="4360" y="7531"/>
                  <a:pt x="4474" y="7388"/>
                  <a:pt x="4521" y="7217"/>
                </a:cubicBezTo>
                <a:close/>
                <a:moveTo>
                  <a:pt x="3154" y="7654"/>
                </a:moveTo>
                <a:cubicBezTo>
                  <a:pt x="3059" y="7806"/>
                  <a:pt x="2973" y="7958"/>
                  <a:pt x="2888" y="8110"/>
                </a:cubicBezTo>
                <a:cubicBezTo>
                  <a:pt x="2888" y="8120"/>
                  <a:pt x="2897" y="8120"/>
                  <a:pt x="2897" y="8139"/>
                </a:cubicBezTo>
                <a:cubicBezTo>
                  <a:pt x="2916" y="8120"/>
                  <a:pt x="2945" y="8110"/>
                  <a:pt x="2954" y="8082"/>
                </a:cubicBezTo>
                <a:cubicBezTo>
                  <a:pt x="3011" y="7968"/>
                  <a:pt x="3078" y="7854"/>
                  <a:pt x="3135" y="7740"/>
                </a:cubicBezTo>
                <a:cubicBezTo>
                  <a:pt x="3144" y="7711"/>
                  <a:pt x="3144" y="7683"/>
                  <a:pt x="3154" y="7654"/>
                </a:cubicBezTo>
                <a:close/>
                <a:moveTo>
                  <a:pt x="6487" y="7654"/>
                </a:moveTo>
                <a:cubicBezTo>
                  <a:pt x="6373" y="7892"/>
                  <a:pt x="6250" y="8129"/>
                  <a:pt x="6136" y="8367"/>
                </a:cubicBezTo>
                <a:cubicBezTo>
                  <a:pt x="6126" y="8376"/>
                  <a:pt x="6126" y="8386"/>
                  <a:pt x="6126" y="8395"/>
                </a:cubicBezTo>
                <a:cubicBezTo>
                  <a:pt x="6126" y="8395"/>
                  <a:pt x="6126" y="8405"/>
                  <a:pt x="6136" y="8405"/>
                </a:cubicBezTo>
                <a:cubicBezTo>
                  <a:pt x="6269" y="8281"/>
                  <a:pt x="6345" y="8120"/>
                  <a:pt x="6487" y="7654"/>
                </a:cubicBezTo>
                <a:close/>
                <a:moveTo>
                  <a:pt x="2612" y="8652"/>
                </a:moveTo>
                <a:cubicBezTo>
                  <a:pt x="2603" y="8661"/>
                  <a:pt x="2593" y="8661"/>
                  <a:pt x="2584" y="8661"/>
                </a:cubicBezTo>
                <a:cubicBezTo>
                  <a:pt x="2584" y="8661"/>
                  <a:pt x="2584" y="8671"/>
                  <a:pt x="2574" y="8671"/>
                </a:cubicBezTo>
                <a:lnTo>
                  <a:pt x="2593" y="8671"/>
                </a:lnTo>
                <a:cubicBezTo>
                  <a:pt x="2603" y="8671"/>
                  <a:pt x="2612" y="8661"/>
                  <a:pt x="2622" y="8652"/>
                </a:cubicBezTo>
                <a:close/>
                <a:moveTo>
                  <a:pt x="2669" y="8414"/>
                </a:moveTo>
                <a:lnTo>
                  <a:pt x="2669" y="8414"/>
                </a:lnTo>
                <a:cubicBezTo>
                  <a:pt x="2574" y="8481"/>
                  <a:pt x="2536" y="8576"/>
                  <a:pt x="2470" y="8690"/>
                </a:cubicBezTo>
                <a:cubicBezTo>
                  <a:pt x="2584" y="8595"/>
                  <a:pt x="2631" y="8528"/>
                  <a:pt x="2669" y="8414"/>
                </a:cubicBezTo>
                <a:close/>
                <a:moveTo>
                  <a:pt x="5804" y="8566"/>
                </a:moveTo>
                <a:lnTo>
                  <a:pt x="5804" y="8566"/>
                </a:lnTo>
                <a:cubicBezTo>
                  <a:pt x="5718" y="8661"/>
                  <a:pt x="5642" y="8766"/>
                  <a:pt x="5604" y="8899"/>
                </a:cubicBezTo>
                <a:cubicBezTo>
                  <a:pt x="5690" y="8804"/>
                  <a:pt x="5766" y="8699"/>
                  <a:pt x="5804" y="8566"/>
                </a:cubicBezTo>
                <a:close/>
                <a:moveTo>
                  <a:pt x="5329" y="8785"/>
                </a:moveTo>
                <a:cubicBezTo>
                  <a:pt x="5291" y="8861"/>
                  <a:pt x="5215" y="8927"/>
                  <a:pt x="5215" y="9022"/>
                </a:cubicBezTo>
                <a:cubicBezTo>
                  <a:pt x="5272" y="8956"/>
                  <a:pt x="5310" y="8870"/>
                  <a:pt x="5329" y="8785"/>
                </a:cubicBezTo>
                <a:close/>
                <a:moveTo>
                  <a:pt x="5880" y="8614"/>
                </a:moveTo>
                <a:lnTo>
                  <a:pt x="5880" y="8614"/>
                </a:lnTo>
                <a:cubicBezTo>
                  <a:pt x="5813" y="8737"/>
                  <a:pt x="5737" y="8861"/>
                  <a:pt x="5671" y="8975"/>
                </a:cubicBezTo>
                <a:cubicBezTo>
                  <a:pt x="5671" y="8984"/>
                  <a:pt x="5680" y="8994"/>
                  <a:pt x="5690" y="9032"/>
                </a:cubicBezTo>
                <a:cubicBezTo>
                  <a:pt x="5785" y="8889"/>
                  <a:pt x="5842" y="8756"/>
                  <a:pt x="5880" y="8614"/>
                </a:cubicBezTo>
                <a:close/>
                <a:moveTo>
                  <a:pt x="5338" y="8481"/>
                </a:moveTo>
                <a:cubicBezTo>
                  <a:pt x="5224" y="8699"/>
                  <a:pt x="5129" y="8889"/>
                  <a:pt x="5044" y="9079"/>
                </a:cubicBezTo>
                <a:cubicBezTo>
                  <a:pt x="5120" y="9041"/>
                  <a:pt x="5158" y="8956"/>
                  <a:pt x="5196" y="8880"/>
                </a:cubicBezTo>
                <a:cubicBezTo>
                  <a:pt x="5243" y="8756"/>
                  <a:pt x="5329" y="8642"/>
                  <a:pt x="5338" y="8481"/>
                </a:cubicBezTo>
                <a:close/>
                <a:moveTo>
                  <a:pt x="3318" y="9094"/>
                </a:moveTo>
                <a:cubicBezTo>
                  <a:pt x="3316" y="9094"/>
                  <a:pt x="3315" y="9095"/>
                  <a:pt x="3315" y="9098"/>
                </a:cubicBezTo>
                <a:cubicBezTo>
                  <a:pt x="3315" y="9108"/>
                  <a:pt x="3315" y="9117"/>
                  <a:pt x="3306" y="9127"/>
                </a:cubicBezTo>
                <a:cubicBezTo>
                  <a:pt x="3315" y="9117"/>
                  <a:pt x="3315" y="9117"/>
                  <a:pt x="3315" y="9117"/>
                </a:cubicBezTo>
                <a:cubicBezTo>
                  <a:pt x="3325" y="9117"/>
                  <a:pt x="3325" y="9108"/>
                  <a:pt x="3334" y="9098"/>
                </a:cubicBezTo>
                <a:cubicBezTo>
                  <a:pt x="3328" y="9098"/>
                  <a:pt x="3321" y="9094"/>
                  <a:pt x="3318" y="9094"/>
                </a:cubicBezTo>
                <a:close/>
                <a:moveTo>
                  <a:pt x="4388" y="9060"/>
                </a:moveTo>
                <a:cubicBezTo>
                  <a:pt x="4369" y="9089"/>
                  <a:pt x="4360" y="9117"/>
                  <a:pt x="4350" y="9146"/>
                </a:cubicBezTo>
                <a:cubicBezTo>
                  <a:pt x="4360" y="9127"/>
                  <a:pt x="4379" y="9098"/>
                  <a:pt x="4398" y="9070"/>
                </a:cubicBezTo>
                <a:cubicBezTo>
                  <a:pt x="4388" y="9070"/>
                  <a:pt x="4388" y="9070"/>
                  <a:pt x="4388" y="9060"/>
                </a:cubicBezTo>
                <a:close/>
                <a:moveTo>
                  <a:pt x="4208" y="8889"/>
                </a:moveTo>
                <a:cubicBezTo>
                  <a:pt x="4113" y="8994"/>
                  <a:pt x="4046" y="9108"/>
                  <a:pt x="4018" y="9241"/>
                </a:cubicBezTo>
                <a:cubicBezTo>
                  <a:pt x="4094" y="9127"/>
                  <a:pt x="4179" y="9032"/>
                  <a:pt x="4208" y="8889"/>
                </a:cubicBezTo>
                <a:close/>
                <a:moveTo>
                  <a:pt x="4208" y="9051"/>
                </a:moveTo>
                <a:cubicBezTo>
                  <a:pt x="4160" y="9146"/>
                  <a:pt x="4132" y="9203"/>
                  <a:pt x="4103" y="9269"/>
                </a:cubicBezTo>
                <a:cubicBezTo>
                  <a:pt x="4141" y="9203"/>
                  <a:pt x="4208" y="9155"/>
                  <a:pt x="4208" y="9051"/>
                </a:cubicBezTo>
                <a:close/>
                <a:moveTo>
                  <a:pt x="4341" y="9165"/>
                </a:moveTo>
                <a:cubicBezTo>
                  <a:pt x="4265" y="9184"/>
                  <a:pt x="4255" y="9250"/>
                  <a:pt x="4246" y="9307"/>
                </a:cubicBezTo>
                <a:lnTo>
                  <a:pt x="4341" y="9165"/>
                </a:lnTo>
                <a:close/>
                <a:moveTo>
                  <a:pt x="6031" y="8661"/>
                </a:moveTo>
                <a:cubicBezTo>
                  <a:pt x="6012" y="8671"/>
                  <a:pt x="6012" y="8671"/>
                  <a:pt x="6003" y="8671"/>
                </a:cubicBezTo>
                <a:cubicBezTo>
                  <a:pt x="5936" y="8823"/>
                  <a:pt x="5861" y="8975"/>
                  <a:pt x="5794" y="9127"/>
                </a:cubicBezTo>
                <a:cubicBezTo>
                  <a:pt x="5756" y="9203"/>
                  <a:pt x="5728" y="9269"/>
                  <a:pt x="5718" y="9355"/>
                </a:cubicBezTo>
                <a:cubicBezTo>
                  <a:pt x="5842" y="9146"/>
                  <a:pt x="5946" y="8937"/>
                  <a:pt x="6031" y="8709"/>
                </a:cubicBezTo>
                <a:cubicBezTo>
                  <a:pt x="6041" y="8699"/>
                  <a:pt x="6031" y="8680"/>
                  <a:pt x="6031" y="8661"/>
                </a:cubicBezTo>
                <a:close/>
                <a:moveTo>
                  <a:pt x="5547" y="9393"/>
                </a:moveTo>
                <a:lnTo>
                  <a:pt x="5547" y="9393"/>
                </a:lnTo>
                <a:cubicBezTo>
                  <a:pt x="5462" y="9440"/>
                  <a:pt x="5443" y="9507"/>
                  <a:pt x="5424" y="9573"/>
                </a:cubicBezTo>
                <a:cubicBezTo>
                  <a:pt x="5471" y="9526"/>
                  <a:pt x="5528" y="9478"/>
                  <a:pt x="5547" y="9393"/>
                </a:cubicBezTo>
                <a:close/>
                <a:moveTo>
                  <a:pt x="4331" y="9772"/>
                </a:moveTo>
                <a:cubicBezTo>
                  <a:pt x="4322" y="9791"/>
                  <a:pt x="4312" y="9820"/>
                  <a:pt x="4303" y="9839"/>
                </a:cubicBezTo>
                <a:lnTo>
                  <a:pt x="4322" y="9839"/>
                </a:lnTo>
                <a:cubicBezTo>
                  <a:pt x="4331" y="9820"/>
                  <a:pt x="4341" y="9801"/>
                  <a:pt x="4341" y="9782"/>
                </a:cubicBezTo>
                <a:cubicBezTo>
                  <a:pt x="4341" y="9782"/>
                  <a:pt x="4331" y="9782"/>
                  <a:pt x="4331" y="9772"/>
                </a:cubicBezTo>
                <a:close/>
                <a:moveTo>
                  <a:pt x="2546" y="9203"/>
                </a:moveTo>
                <a:lnTo>
                  <a:pt x="2546" y="9203"/>
                </a:lnTo>
                <a:cubicBezTo>
                  <a:pt x="2365" y="9412"/>
                  <a:pt x="2289" y="9658"/>
                  <a:pt x="2166" y="9896"/>
                </a:cubicBezTo>
                <a:cubicBezTo>
                  <a:pt x="2308" y="9668"/>
                  <a:pt x="2451" y="9450"/>
                  <a:pt x="2546" y="9203"/>
                </a:cubicBezTo>
                <a:close/>
                <a:moveTo>
                  <a:pt x="5338" y="4605"/>
                </a:moveTo>
                <a:lnTo>
                  <a:pt x="5414" y="4634"/>
                </a:lnTo>
                <a:cubicBezTo>
                  <a:pt x="5272" y="4909"/>
                  <a:pt x="5044" y="5128"/>
                  <a:pt x="4901" y="5403"/>
                </a:cubicBezTo>
                <a:cubicBezTo>
                  <a:pt x="4920" y="5394"/>
                  <a:pt x="4939" y="5384"/>
                  <a:pt x="4958" y="5365"/>
                </a:cubicBezTo>
                <a:cubicBezTo>
                  <a:pt x="5006" y="5318"/>
                  <a:pt x="5044" y="5270"/>
                  <a:pt x="5082" y="5223"/>
                </a:cubicBezTo>
                <a:cubicBezTo>
                  <a:pt x="5110" y="5185"/>
                  <a:pt x="5148" y="5156"/>
                  <a:pt x="5167" y="5118"/>
                </a:cubicBezTo>
                <a:cubicBezTo>
                  <a:pt x="5186" y="5061"/>
                  <a:pt x="5243" y="5090"/>
                  <a:pt x="5272" y="5061"/>
                </a:cubicBezTo>
                <a:cubicBezTo>
                  <a:pt x="5329" y="4995"/>
                  <a:pt x="5386" y="4928"/>
                  <a:pt x="5443" y="4862"/>
                </a:cubicBezTo>
                <a:cubicBezTo>
                  <a:pt x="5471" y="4814"/>
                  <a:pt x="5500" y="4776"/>
                  <a:pt x="5538" y="4729"/>
                </a:cubicBezTo>
                <a:cubicBezTo>
                  <a:pt x="5547" y="4719"/>
                  <a:pt x="5566" y="4719"/>
                  <a:pt x="5585" y="4719"/>
                </a:cubicBezTo>
                <a:cubicBezTo>
                  <a:pt x="5595" y="4795"/>
                  <a:pt x="5509" y="4824"/>
                  <a:pt x="5519" y="4900"/>
                </a:cubicBezTo>
                <a:cubicBezTo>
                  <a:pt x="5566" y="4843"/>
                  <a:pt x="5604" y="4805"/>
                  <a:pt x="5652" y="4757"/>
                </a:cubicBezTo>
                <a:cubicBezTo>
                  <a:pt x="5671" y="4767"/>
                  <a:pt x="5690" y="4767"/>
                  <a:pt x="5709" y="4776"/>
                </a:cubicBezTo>
                <a:cubicBezTo>
                  <a:pt x="5718" y="4843"/>
                  <a:pt x="5680" y="4871"/>
                  <a:pt x="5652" y="4909"/>
                </a:cubicBezTo>
                <a:cubicBezTo>
                  <a:pt x="5623" y="4947"/>
                  <a:pt x="5604" y="4985"/>
                  <a:pt x="5566" y="5042"/>
                </a:cubicBezTo>
                <a:cubicBezTo>
                  <a:pt x="5680" y="4985"/>
                  <a:pt x="5709" y="4881"/>
                  <a:pt x="5785" y="4824"/>
                </a:cubicBezTo>
                <a:cubicBezTo>
                  <a:pt x="5823" y="4833"/>
                  <a:pt x="5851" y="4852"/>
                  <a:pt x="5889" y="4862"/>
                </a:cubicBezTo>
                <a:cubicBezTo>
                  <a:pt x="5889" y="4890"/>
                  <a:pt x="5889" y="4909"/>
                  <a:pt x="5880" y="4919"/>
                </a:cubicBezTo>
                <a:cubicBezTo>
                  <a:pt x="5823" y="5014"/>
                  <a:pt x="5756" y="5109"/>
                  <a:pt x="5690" y="5204"/>
                </a:cubicBezTo>
                <a:cubicBezTo>
                  <a:pt x="5595" y="5356"/>
                  <a:pt x="5490" y="5508"/>
                  <a:pt x="5395" y="5650"/>
                </a:cubicBezTo>
                <a:cubicBezTo>
                  <a:pt x="5367" y="5688"/>
                  <a:pt x="5357" y="5717"/>
                  <a:pt x="5348" y="5755"/>
                </a:cubicBezTo>
                <a:cubicBezTo>
                  <a:pt x="5500" y="5650"/>
                  <a:pt x="5566" y="5489"/>
                  <a:pt x="5661" y="5346"/>
                </a:cubicBezTo>
                <a:cubicBezTo>
                  <a:pt x="5766" y="5204"/>
                  <a:pt x="5851" y="5052"/>
                  <a:pt x="5946" y="4909"/>
                </a:cubicBezTo>
                <a:cubicBezTo>
                  <a:pt x="6117" y="4957"/>
                  <a:pt x="6250" y="5052"/>
                  <a:pt x="6402" y="5118"/>
                </a:cubicBezTo>
                <a:cubicBezTo>
                  <a:pt x="6383" y="5223"/>
                  <a:pt x="6307" y="5299"/>
                  <a:pt x="6259" y="5384"/>
                </a:cubicBezTo>
                <a:cubicBezTo>
                  <a:pt x="6326" y="5365"/>
                  <a:pt x="6345" y="5318"/>
                  <a:pt x="6373" y="5270"/>
                </a:cubicBezTo>
                <a:cubicBezTo>
                  <a:pt x="6392" y="5242"/>
                  <a:pt x="6402" y="5204"/>
                  <a:pt x="6430" y="5175"/>
                </a:cubicBezTo>
                <a:cubicBezTo>
                  <a:pt x="6444" y="5162"/>
                  <a:pt x="6457" y="5155"/>
                  <a:pt x="6470" y="5155"/>
                </a:cubicBezTo>
                <a:cubicBezTo>
                  <a:pt x="6485" y="5155"/>
                  <a:pt x="6501" y="5164"/>
                  <a:pt x="6516" y="5185"/>
                </a:cubicBezTo>
                <a:cubicBezTo>
                  <a:pt x="6487" y="5327"/>
                  <a:pt x="6354" y="5403"/>
                  <a:pt x="6316" y="5546"/>
                </a:cubicBezTo>
                <a:cubicBezTo>
                  <a:pt x="6449" y="5460"/>
                  <a:pt x="6478" y="5327"/>
                  <a:pt x="6573" y="5213"/>
                </a:cubicBezTo>
                <a:cubicBezTo>
                  <a:pt x="6601" y="5223"/>
                  <a:pt x="6639" y="5232"/>
                  <a:pt x="6668" y="5251"/>
                </a:cubicBezTo>
                <a:cubicBezTo>
                  <a:pt x="6668" y="5270"/>
                  <a:pt x="6668" y="5280"/>
                  <a:pt x="6668" y="5289"/>
                </a:cubicBezTo>
                <a:cubicBezTo>
                  <a:pt x="6582" y="5441"/>
                  <a:pt x="6497" y="5593"/>
                  <a:pt x="6411" y="5745"/>
                </a:cubicBezTo>
                <a:cubicBezTo>
                  <a:pt x="6383" y="5793"/>
                  <a:pt x="6354" y="5850"/>
                  <a:pt x="6316" y="5916"/>
                </a:cubicBezTo>
                <a:cubicBezTo>
                  <a:pt x="6383" y="5907"/>
                  <a:pt x="6402" y="5878"/>
                  <a:pt x="6421" y="5840"/>
                </a:cubicBezTo>
                <a:cubicBezTo>
                  <a:pt x="6497" y="5707"/>
                  <a:pt x="6573" y="5565"/>
                  <a:pt x="6649" y="5422"/>
                </a:cubicBezTo>
                <a:cubicBezTo>
                  <a:pt x="6677" y="5375"/>
                  <a:pt x="6687" y="5318"/>
                  <a:pt x="6744" y="5289"/>
                </a:cubicBezTo>
                <a:lnTo>
                  <a:pt x="6801" y="5318"/>
                </a:lnTo>
                <a:cubicBezTo>
                  <a:pt x="6763" y="5470"/>
                  <a:pt x="6630" y="5574"/>
                  <a:pt x="6601" y="5726"/>
                </a:cubicBezTo>
                <a:cubicBezTo>
                  <a:pt x="6668" y="5679"/>
                  <a:pt x="6668" y="5679"/>
                  <a:pt x="6715" y="5593"/>
                </a:cubicBezTo>
                <a:cubicBezTo>
                  <a:pt x="6763" y="5517"/>
                  <a:pt x="6801" y="5432"/>
                  <a:pt x="6848" y="5356"/>
                </a:cubicBezTo>
                <a:cubicBezTo>
                  <a:pt x="6855" y="5355"/>
                  <a:pt x="6860" y="5354"/>
                  <a:pt x="6865" y="5354"/>
                </a:cubicBezTo>
                <a:cubicBezTo>
                  <a:pt x="6896" y="5354"/>
                  <a:pt x="6895" y="5379"/>
                  <a:pt x="6886" y="5403"/>
                </a:cubicBezTo>
                <a:cubicBezTo>
                  <a:pt x="6858" y="5460"/>
                  <a:pt x="6829" y="5517"/>
                  <a:pt x="6801" y="5584"/>
                </a:cubicBezTo>
                <a:cubicBezTo>
                  <a:pt x="6886" y="5555"/>
                  <a:pt x="6877" y="5451"/>
                  <a:pt x="6943" y="5394"/>
                </a:cubicBezTo>
                <a:lnTo>
                  <a:pt x="6943" y="5394"/>
                </a:lnTo>
                <a:cubicBezTo>
                  <a:pt x="6962" y="5460"/>
                  <a:pt x="6886" y="5508"/>
                  <a:pt x="6905" y="5574"/>
                </a:cubicBezTo>
                <a:cubicBezTo>
                  <a:pt x="6934" y="5517"/>
                  <a:pt x="6962" y="5479"/>
                  <a:pt x="7000" y="5422"/>
                </a:cubicBezTo>
                <a:cubicBezTo>
                  <a:pt x="7133" y="5451"/>
                  <a:pt x="7247" y="5527"/>
                  <a:pt x="7380" y="5593"/>
                </a:cubicBezTo>
                <a:cubicBezTo>
                  <a:pt x="7342" y="5660"/>
                  <a:pt x="7304" y="5707"/>
                  <a:pt x="7266" y="5774"/>
                </a:cubicBezTo>
                <a:cubicBezTo>
                  <a:pt x="7352" y="5745"/>
                  <a:pt x="7371" y="5679"/>
                  <a:pt x="7428" y="5603"/>
                </a:cubicBezTo>
                <a:lnTo>
                  <a:pt x="7428" y="5603"/>
                </a:lnTo>
                <a:cubicBezTo>
                  <a:pt x="7428" y="5679"/>
                  <a:pt x="7399" y="5707"/>
                  <a:pt x="7380" y="5745"/>
                </a:cubicBezTo>
                <a:cubicBezTo>
                  <a:pt x="7361" y="5774"/>
                  <a:pt x="7342" y="5812"/>
                  <a:pt x="7314" y="5840"/>
                </a:cubicBezTo>
                <a:cubicBezTo>
                  <a:pt x="7295" y="5878"/>
                  <a:pt x="7276" y="5916"/>
                  <a:pt x="7228" y="5973"/>
                </a:cubicBezTo>
                <a:cubicBezTo>
                  <a:pt x="7380" y="5888"/>
                  <a:pt x="7418" y="5755"/>
                  <a:pt x="7504" y="5669"/>
                </a:cubicBezTo>
                <a:cubicBezTo>
                  <a:pt x="7551" y="5688"/>
                  <a:pt x="7532" y="5717"/>
                  <a:pt x="7513" y="5736"/>
                </a:cubicBezTo>
                <a:cubicBezTo>
                  <a:pt x="7418" y="5888"/>
                  <a:pt x="7314" y="6040"/>
                  <a:pt x="7209" y="6201"/>
                </a:cubicBezTo>
                <a:cubicBezTo>
                  <a:pt x="7190" y="6239"/>
                  <a:pt x="7171" y="6277"/>
                  <a:pt x="7152" y="6315"/>
                </a:cubicBezTo>
                <a:cubicBezTo>
                  <a:pt x="7163" y="6319"/>
                  <a:pt x="7172" y="6321"/>
                  <a:pt x="7180" y="6321"/>
                </a:cubicBezTo>
                <a:cubicBezTo>
                  <a:pt x="7208" y="6321"/>
                  <a:pt x="7221" y="6299"/>
                  <a:pt x="7228" y="6277"/>
                </a:cubicBezTo>
                <a:cubicBezTo>
                  <a:pt x="7333" y="6125"/>
                  <a:pt x="7428" y="5973"/>
                  <a:pt x="7532" y="5812"/>
                </a:cubicBezTo>
                <a:cubicBezTo>
                  <a:pt x="7551" y="5783"/>
                  <a:pt x="7561" y="5755"/>
                  <a:pt x="7589" y="5736"/>
                </a:cubicBezTo>
                <a:cubicBezTo>
                  <a:pt x="7594" y="5726"/>
                  <a:pt x="7603" y="5724"/>
                  <a:pt x="7616" y="5724"/>
                </a:cubicBezTo>
                <a:cubicBezTo>
                  <a:pt x="7630" y="5724"/>
                  <a:pt x="7646" y="5726"/>
                  <a:pt x="7665" y="5726"/>
                </a:cubicBezTo>
                <a:cubicBezTo>
                  <a:pt x="7646" y="5774"/>
                  <a:pt x="7637" y="5812"/>
                  <a:pt x="7618" y="5840"/>
                </a:cubicBezTo>
                <a:cubicBezTo>
                  <a:pt x="7466" y="6116"/>
                  <a:pt x="7304" y="6382"/>
                  <a:pt x="7162" y="6657"/>
                </a:cubicBezTo>
                <a:cubicBezTo>
                  <a:pt x="7038" y="6894"/>
                  <a:pt x="6915" y="7141"/>
                  <a:pt x="6801" y="7379"/>
                </a:cubicBezTo>
                <a:cubicBezTo>
                  <a:pt x="6525" y="7930"/>
                  <a:pt x="6259" y="8490"/>
                  <a:pt x="5993" y="9041"/>
                </a:cubicBezTo>
                <a:cubicBezTo>
                  <a:pt x="5927" y="9193"/>
                  <a:pt x="5851" y="9336"/>
                  <a:pt x="5775" y="9488"/>
                </a:cubicBezTo>
                <a:cubicBezTo>
                  <a:pt x="5737" y="9563"/>
                  <a:pt x="5680" y="9649"/>
                  <a:pt x="5633" y="9725"/>
                </a:cubicBezTo>
                <a:cubicBezTo>
                  <a:pt x="5585" y="9782"/>
                  <a:pt x="5519" y="9820"/>
                  <a:pt x="5443" y="9848"/>
                </a:cubicBezTo>
                <a:cubicBezTo>
                  <a:pt x="5357" y="9886"/>
                  <a:pt x="5262" y="9924"/>
                  <a:pt x="5167" y="9953"/>
                </a:cubicBezTo>
                <a:cubicBezTo>
                  <a:pt x="5148" y="9962"/>
                  <a:pt x="5120" y="9972"/>
                  <a:pt x="5091" y="9972"/>
                </a:cubicBezTo>
                <a:cubicBezTo>
                  <a:pt x="5088" y="9973"/>
                  <a:pt x="5085" y="9973"/>
                  <a:pt x="5081" y="9973"/>
                </a:cubicBezTo>
                <a:cubicBezTo>
                  <a:pt x="5048" y="9973"/>
                  <a:pt x="5026" y="9931"/>
                  <a:pt x="5044" y="9905"/>
                </a:cubicBezTo>
                <a:cubicBezTo>
                  <a:pt x="5072" y="9867"/>
                  <a:pt x="5101" y="9810"/>
                  <a:pt x="5139" y="9791"/>
                </a:cubicBezTo>
                <a:cubicBezTo>
                  <a:pt x="5186" y="9772"/>
                  <a:pt x="5215" y="9734"/>
                  <a:pt x="5243" y="9696"/>
                </a:cubicBezTo>
                <a:cubicBezTo>
                  <a:pt x="5310" y="9563"/>
                  <a:pt x="5376" y="9431"/>
                  <a:pt x="5424" y="9279"/>
                </a:cubicBezTo>
                <a:lnTo>
                  <a:pt x="5424" y="9279"/>
                </a:lnTo>
                <a:cubicBezTo>
                  <a:pt x="5405" y="9288"/>
                  <a:pt x="5395" y="9307"/>
                  <a:pt x="5376" y="9326"/>
                </a:cubicBezTo>
                <a:cubicBezTo>
                  <a:pt x="5357" y="9364"/>
                  <a:pt x="5338" y="9402"/>
                  <a:pt x="5310" y="9440"/>
                </a:cubicBezTo>
                <a:cubicBezTo>
                  <a:pt x="5243" y="9535"/>
                  <a:pt x="5224" y="9658"/>
                  <a:pt x="5129" y="9715"/>
                </a:cubicBezTo>
                <a:cubicBezTo>
                  <a:pt x="5034" y="9782"/>
                  <a:pt x="4968" y="9867"/>
                  <a:pt x="4882" y="9934"/>
                </a:cubicBezTo>
                <a:cubicBezTo>
                  <a:pt x="4836" y="9957"/>
                  <a:pt x="4796" y="9987"/>
                  <a:pt x="4752" y="9987"/>
                </a:cubicBezTo>
                <a:cubicBezTo>
                  <a:pt x="4742" y="9987"/>
                  <a:pt x="4731" y="9985"/>
                  <a:pt x="4721" y="9981"/>
                </a:cubicBezTo>
                <a:cubicBezTo>
                  <a:pt x="4635" y="9915"/>
                  <a:pt x="4645" y="9839"/>
                  <a:pt x="4702" y="9763"/>
                </a:cubicBezTo>
                <a:cubicBezTo>
                  <a:pt x="4768" y="9677"/>
                  <a:pt x="4825" y="9582"/>
                  <a:pt x="4882" y="9497"/>
                </a:cubicBezTo>
                <a:cubicBezTo>
                  <a:pt x="4920" y="9450"/>
                  <a:pt x="4949" y="9412"/>
                  <a:pt x="4958" y="9336"/>
                </a:cubicBezTo>
                <a:lnTo>
                  <a:pt x="4958" y="9336"/>
                </a:lnTo>
                <a:cubicBezTo>
                  <a:pt x="4930" y="9345"/>
                  <a:pt x="4911" y="9345"/>
                  <a:pt x="4901" y="9355"/>
                </a:cubicBezTo>
                <a:cubicBezTo>
                  <a:pt x="4844" y="9421"/>
                  <a:pt x="4797" y="9497"/>
                  <a:pt x="4749" y="9573"/>
                </a:cubicBezTo>
                <a:cubicBezTo>
                  <a:pt x="4711" y="9630"/>
                  <a:pt x="4673" y="9696"/>
                  <a:pt x="4616" y="9753"/>
                </a:cubicBezTo>
                <a:cubicBezTo>
                  <a:pt x="4578" y="9734"/>
                  <a:pt x="4597" y="9715"/>
                  <a:pt x="4607" y="9696"/>
                </a:cubicBezTo>
                <a:cubicBezTo>
                  <a:pt x="4654" y="9611"/>
                  <a:pt x="4711" y="9526"/>
                  <a:pt x="4759" y="9440"/>
                </a:cubicBezTo>
                <a:cubicBezTo>
                  <a:pt x="4759" y="9440"/>
                  <a:pt x="4759" y="9431"/>
                  <a:pt x="4749" y="9421"/>
                </a:cubicBezTo>
                <a:cubicBezTo>
                  <a:pt x="4692" y="9440"/>
                  <a:pt x="4683" y="9497"/>
                  <a:pt x="4645" y="9535"/>
                </a:cubicBezTo>
                <a:cubicBezTo>
                  <a:pt x="4607" y="9582"/>
                  <a:pt x="4578" y="9620"/>
                  <a:pt x="4540" y="9677"/>
                </a:cubicBezTo>
                <a:cubicBezTo>
                  <a:pt x="4455" y="9611"/>
                  <a:pt x="4369" y="9554"/>
                  <a:pt x="4265" y="9535"/>
                </a:cubicBezTo>
                <a:cubicBezTo>
                  <a:pt x="4246" y="9526"/>
                  <a:pt x="4217" y="9507"/>
                  <a:pt x="4208" y="9478"/>
                </a:cubicBezTo>
                <a:cubicBezTo>
                  <a:pt x="4132" y="9402"/>
                  <a:pt x="4037" y="9364"/>
                  <a:pt x="3932" y="9355"/>
                </a:cubicBezTo>
                <a:cubicBezTo>
                  <a:pt x="3904" y="9355"/>
                  <a:pt x="3885" y="9345"/>
                  <a:pt x="3856" y="9345"/>
                </a:cubicBezTo>
                <a:cubicBezTo>
                  <a:pt x="3904" y="9193"/>
                  <a:pt x="4008" y="9089"/>
                  <a:pt x="4075" y="8956"/>
                </a:cubicBezTo>
                <a:cubicBezTo>
                  <a:pt x="4132" y="8832"/>
                  <a:pt x="4236" y="8737"/>
                  <a:pt x="4284" y="8557"/>
                </a:cubicBezTo>
                <a:lnTo>
                  <a:pt x="4284" y="8557"/>
                </a:lnTo>
                <a:cubicBezTo>
                  <a:pt x="4056" y="8804"/>
                  <a:pt x="3932" y="9079"/>
                  <a:pt x="3780" y="9345"/>
                </a:cubicBezTo>
                <a:cubicBezTo>
                  <a:pt x="3704" y="9345"/>
                  <a:pt x="3609" y="9345"/>
                  <a:pt x="3514" y="9336"/>
                </a:cubicBezTo>
                <a:cubicBezTo>
                  <a:pt x="3495" y="9336"/>
                  <a:pt x="3476" y="9336"/>
                  <a:pt x="3457" y="9326"/>
                </a:cubicBezTo>
                <a:cubicBezTo>
                  <a:pt x="3400" y="9288"/>
                  <a:pt x="3334" y="9241"/>
                  <a:pt x="3287" y="9193"/>
                </a:cubicBezTo>
                <a:cubicBezTo>
                  <a:pt x="3239" y="9155"/>
                  <a:pt x="3239" y="9127"/>
                  <a:pt x="3268" y="9070"/>
                </a:cubicBezTo>
                <a:cubicBezTo>
                  <a:pt x="3306" y="8984"/>
                  <a:pt x="3343" y="8908"/>
                  <a:pt x="3391" y="8823"/>
                </a:cubicBezTo>
                <a:lnTo>
                  <a:pt x="3391" y="8823"/>
                </a:lnTo>
                <a:cubicBezTo>
                  <a:pt x="3315" y="8870"/>
                  <a:pt x="3287" y="8946"/>
                  <a:pt x="3220" y="9013"/>
                </a:cubicBezTo>
                <a:cubicBezTo>
                  <a:pt x="3220" y="8975"/>
                  <a:pt x="3201" y="8946"/>
                  <a:pt x="3211" y="8927"/>
                </a:cubicBezTo>
                <a:cubicBezTo>
                  <a:pt x="3230" y="8870"/>
                  <a:pt x="3268" y="8823"/>
                  <a:pt x="3296" y="8766"/>
                </a:cubicBezTo>
                <a:cubicBezTo>
                  <a:pt x="3334" y="8680"/>
                  <a:pt x="3381" y="8604"/>
                  <a:pt x="3419" y="8481"/>
                </a:cubicBezTo>
                <a:lnTo>
                  <a:pt x="3419" y="8481"/>
                </a:lnTo>
                <a:cubicBezTo>
                  <a:pt x="3334" y="8557"/>
                  <a:pt x="3315" y="8633"/>
                  <a:pt x="3277" y="8690"/>
                </a:cubicBezTo>
                <a:cubicBezTo>
                  <a:pt x="3230" y="8756"/>
                  <a:pt x="3220" y="8832"/>
                  <a:pt x="3154" y="8889"/>
                </a:cubicBezTo>
                <a:cubicBezTo>
                  <a:pt x="3154" y="8804"/>
                  <a:pt x="3154" y="8804"/>
                  <a:pt x="3201" y="8718"/>
                </a:cubicBezTo>
                <a:cubicBezTo>
                  <a:pt x="3220" y="8661"/>
                  <a:pt x="3249" y="8614"/>
                  <a:pt x="3277" y="8557"/>
                </a:cubicBezTo>
                <a:cubicBezTo>
                  <a:pt x="3306" y="8509"/>
                  <a:pt x="3334" y="8452"/>
                  <a:pt x="3353" y="8395"/>
                </a:cubicBezTo>
                <a:cubicBezTo>
                  <a:pt x="3381" y="8338"/>
                  <a:pt x="3410" y="8291"/>
                  <a:pt x="3438" y="8234"/>
                </a:cubicBezTo>
                <a:cubicBezTo>
                  <a:pt x="3457" y="8177"/>
                  <a:pt x="3486" y="8129"/>
                  <a:pt x="3495" y="8063"/>
                </a:cubicBezTo>
                <a:lnTo>
                  <a:pt x="3495" y="8063"/>
                </a:lnTo>
                <a:cubicBezTo>
                  <a:pt x="3429" y="8139"/>
                  <a:pt x="3372" y="8215"/>
                  <a:pt x="3325" y="8300"/>
                </a:cubicBezTo>
                <a:cubicBezTo>
                  <a:pt x="3258" y="8443"/>
                  <a:pt x="3182" y="8595"/>
                  <a:pt x="3106" y="8737"/>
                </a:cubicBezTo>
                <a:cubicBezTo>
                  <a:pt x="3087" y="8775"/>
                  <a:pt x="3078" y="8813"/>
                  <a:pt x="3049" y="8832"/>
                </a:cubicBezTo>
                <a:cubicBezTo>
                  <a:pt x="3030" y="8851"/>
                  <a:pt x="2992" y="8851"/>
                  <a:pt x="2954" y="8870"/>
                </a:cubicBezTo>
                <a:cubicBezTo>
                  <a:pt x="3030" y="8671"/>
                  <a:pt x="3154" y="8519"/>
                  <a:pt x="3239" y="8310"/>
                </a:cubicBezTo>
                <a:lnTo>
                  <a:pt x="3239" y="8310"/>
                </a:lnTo>
                <a:cubicBezTo>
                  <a:pt x="3201" y="8338"/>
                  <a:pt x="3182" y="8348"/>
                  <a:pt x="3163" y="8367"/>
                </a:cubicBezTo>
                <a:cubicBezTo>
                  <a:pt x="3135" y="8414"/>
                  <a:pt x="3097" y="8471"/>
                  <a:pt x="3059" y="8528"/>
                </a:cubicBezTo>
                <a:cubicBezTo>
                  <a:pt x="3002" y="8642"/>
                  <a:pt x="2935" y="8756"/>
                  <a:pt x="2869" y="8870"/>
                </a:cubicBezTo>
                <a:cubicBezTo>
                  <a:pt x="2851" y="8906"/>
                  <a:pt x="2840" y="8919"/>
                  <a:pt x="2813" y="8919"/>
                </a:cubicBezTo>
                <a:cubicBezTo>
                  <a:pt x="2798" y="8919"/>
                  <a:pt x="2776" y="8915"/>
                  <a:pt x="2745" y="8908"/>
                </a:cubicBezTo>
                <a:cubicBezTo>
                  <a:pt x="2764" y="8813"/>
                  <a:pt x="2859" y="8766"/>
                  <a:pt x="2878" y="8671"/>
                </a:cubicBezTo>
                <a:lnTo>
                  <a:pt x="2878" y="8671"/>
                </a:lnTo>
                <a:cubicBezTo>
                  <a:pt x="2793" y="8728"/>
                  <a:pt x="2755" y="8813"/>
                  <a:pt x="2698" y="8889"/>
                </a:cubicBezTo>
                <a:cubicBezTo>
                  <a:pt x="2669" y="8870"/>
                  <a:pt x="2631" y="8870"/>
                  <a:pt x="2612" y="8842"/>
                </a:cubicBezTo>
                <a:cubicBezTo>
                  <a:pt x="2574" y="8794"/>
                  <a:pt x="2517" y="8775"/>
                  <a:pt x="2441" y="8766"/>
                </a:cubicBezTo>
                <a:cubicBezTo>
                  <a:pt x="2384" y="8766"/>
                  <a:pt x="2375" y="8728"/>
                  <a:pt x="2375" y="8680"/>
                </a:cubicBezTo>
                <a:cubicBezTo>
                  <a:pt x="2375" y="8623"/>
                  <a:pt x="2394" y="8576"/>
                  <a:pt x="2432" y="8528"/>
                </a:cubicBezTo>
                <a:cubicBezTo>
                  <a:pt x="2508" y="8443"/>
                  <a:pt x="2584" y="8348"/>
                  <a:pt x="2660" y="8262"/>
                </a:cubicBezTo>
                <a:cubicBezTo>
                  <a:pt x="2774" y="8139"/>
                  <a:pt x="2869" y="8015"/>
                  <a:pt x="2926" y="7863"/>
                </a:cubicBezTo>
                <a:cubicBezTo>
                  <a:pt x="3011" y="7692"/>
                  <a:pt x="3097" y="7521"/>
                  <a:pt x="3201" y="7360"/>
                </a:cubicBezTo>
                <a:cubicBezTo>
                  <a:pt x="3249" y="7274"/>
                  <a:pt x="3315" y="7198"/>
                  <a:pt x="3362" y="7122"/>
                </a:cubicBezTo>
                <a:lnTo>
                  <a:pt x="3362" y="7122"/>
                </a:lnTo>
                <a:cubicBezTo>
                  <a:pt x="3362" y="7151"/>
                  <a:pt x="3353" y="7179"/>
                  <a:pt x="3343" y="7208"/>
                </a:cubicBezTo>
                <a:lnTo>
                  <a:pt x="3381" y="7208"/>
                </a:lnTo>
                <a:cubicBezTo>
                  <a:pt x="3571" y="6904"/>
                  <a:pt x="3818" y="6638"/>
                  <a:pt x="4027" y="6344"/>
                </a:cubicBezTo>
                <a:lnTo>
                  <a:pt x="4027" y="6344"/>
                </a:lnTo>
                <a:cubicBezTo>
                  <a:pt x="3980" y="6391"/>
                  <a:pt x="3932" y="6439"/>
                  <a:pt x="3885" y="6496"/>
                </a:cubicBezTo>
                <a:cubicBezTo>
                  <a:pt x="3818" y="6553"/>
                  <a:pt x="3761" y="6619"/>
                  <a:pt x="3704" y="6686"/>
                </a:cubicBezTo>
                <a:lnTo>
                  <a:pt x="3666" y="6686"/>
                </a:lnTo>
                <a:lnTo>
                  <a:pt x="3666" y="6695"/>
                </a:lnTo>
                <a:lnTo>
                  <a:pt x="3657" y="6695"/>
                </a:lnTo>
                <a:cubicBezTo>
                  <a:pt x="3657" y="6695"/>
                  <a:pt x="3657" y="6695"/>
                  <a:pt x="3666" y="6686"/>
                </a:cubicBezTo>
                <a:cubicBezTo>
                  <a:pt x="3752" y="6524"/>
                  <a:pt x="3875" y="6401"/>
                  <a:pt x="3999" y="6277"/>
                </a:cubicBezTo>
                <a:cubicBezTo>
                  <a:pt x="4369" y="5916"/>
                  <a:pt x="4683" y="5517"/>
                  <a:pt x="5006" y="5128"/>
                </a:cubicBezTo>
                <a:cubicBezTo>
                  <a:pt x="5072" y="5042"/>
                  <a:pt x="5129" y="4947"/>
                  <a:pt x="5186" y="4852"/>
                </a:cubicBezTo>
                <a:cubicBezTo>
                  <a:pt x="5234" y="4776"/>
                  <a:pt x="5291" y="4691"/>
                  <a:pt x="5338" y="4605"/>
                </a:cubicBezTo>
                <a:close/>
                <a:moveTo>
                  <a:pt x="4227" y="11007"/>
                </a:moveTo>
                <a:lnTo>
                  <a:pt x="4227" y="11007"/>
                </a:lnTo>
                <a:cubicBezTo>
                  <a:pt x="4208" y="11055"/>
                  <a:pt x="4198" y="11102"/>
                  <a:pt x="4170" y="11159"/>
                </a:cubicBezTo>
                <a:cubicBezTo>
                  <a:pt x="4217" y="11112"/>
                  <a:pt x="4236" y="11064"/>
                  <a:pt x="4227" y="11007"/>
                </a:cubicBezTo>
                <a:close/>
                <a:moveTo>
                  <a:pt x="1881" y="10323"/>
                </a:moveTo>
                <a:cubicBezTo>
                  <a:pt x="1681" y="10599"/>
                  <a:pt x="1510" y="10903"/>
                  <a:pt x="1349" y="11197"/>
                </a:cubicBezTo>
                <a:cubicBezTo>
                  <a:pt x="1558" y="10960"/>
                  <a:pt x="1710" y="10684"/>
                  <a:pt x="1890" y="10418"/>
                </a:cubicBezTo>
                <a:cubicBezTo>
                  <a:pt x="1909" y="10390"/>
                  <a:pt x="1909" y="10361"/>
                  <a:pt x="1919" y="10333"/>
                </a:cubicBezTo>
                <a:cubicBezTo>
                  <a:pt x="1900" y="10323"/>
                  <a:pt x="1890" y="10323"/>
                  <a:pt x="1881" y="10323"/>
                </a:cubicBezTo>
                <a:close/>
                <a:moveTo>
                  <a:pt x="4293" y="11064"/>
                </a:moveTo>
                <a:lnTo>
                  <a:pt x="4227" y="11207"/>
                </a:lnTo>
                <a:lnTo>
                  <a:pt x="4236" y="11207"/>
                </a:lnTo>
                <a:cubicBezTo>
                  <a:pt x="4255" y="11159"/>
                  <a:pt x="4274" y="11121"/>
                  <a:pt x="4303" y="11074"/>
                </a:cubicBezTo>
                <a:cubicBezTo>
                  <a:pt x="4303" y="11074"/>
                  <a:pt x="4293" y="11064"/>
                  <a:pt x="4293" y="11064"/>
                </a:cubicBezTo>
                <a:close/>
                <a:moveTo>
                  <a:pt x="1102" y="11539"/>
                </a:moveTo>
                <a:lnTo>
                  <a:pt x="1102" y="11539"/>
                </a:lnTo>
                <a:cubicBezTo>
                  <a:pt x="1064" y="11558"/>
                  <a:pt x="1045" y="11568"/>
                  <a:pt x="1035" y="11587"/>
                </a:cubicBezTo>
                <a:cubicBezTo>
                  <a:pt x="1007" y="11634"/>
                  <a:pt x="978" y="11691"/>
                  <a:pt x="950" y="11748"/>
                </a:cubicBezTo>
                <a:cubicBezTo>
                  <a:pt x="1026" y="11691"/>
                  <a:pt x="1035" y="11682"/>
                  <a:pt x="1102" y="11539"/>
                </a:cubicBezTo>
                <a:close/>
                <a:moveTo>
                  <a:pt x="940" y="11748"/>
                </a:moveTo>
                <a:cubicBezTo>
                  <a:pt x="940" y="11757"/>
                  <a:pt x="931" y="11767"/>
                  <a:pt x="931" y="11776"/>
                </a:cubicBezTo>
                <a:lnTo>
                  <a:pt x="931" y="11776"/>
                </a:lnTo>
                <a:cubicBezTo>
                  <a:pt x="931" y="11767"/>
                  <a:pt x="940" y="11758"/>
                  <a:pt x="940" y="11758"/>
                </a:cubicBezTo>
                <a:cubicBezTo>
                  <a:pt x="940" y="11748"/>
                  <a:pt x="950" y="11748"/>
                  <a:pt x="950" y="11748"/>
                </a:cubicBezTo>
                <a:close/>
                <a:moveTo>
                  <a:pt x="4322" y="11615"/>
                </a:moveTo>
                <a:cubicBezTo>
                  <a:pt x="4217" y="11767"/>
                  <a:pt x="4094" y="12043"/>
                  <a:pt x="4065" y="12176"/>
                </a:cubicBezTo>
                <a:cubicBezTo>
                  <a:pt x="4094" y="12147"/>
                  <a:pt x="4113" y="12128"/>
                  <a:pt x="4122" y="12109"/>
                </a:cubicBezTo>
                <a:cubicBezTo>
                  <a:pt x="4198" y="11957"/>
                  <a:pt x="4293" y="11805"/>
                  <a:pt x="4322" y="11615"/>
                </a:cubicBezTo>
                <a:close/>
                <a:moveTo>
                  <a:pt x="732" y="12166"/>
                </a:moveTo>
                <a:cubicBezTo>
                  <a:pt x="618" y="12242"/>
                  <a:pt x="551" y="12356"/>
                  <a:pt x="475" y="12451"/>
                </a:cubicBezTo>
                <a:cubicBezTo>
                  <a:pt x="437" y="12489"/>
                  <a:pt x="409" y="12536"/>
                  <a:pt x="409" y="12612"/>
                </a:cubicBezTo>
                <a:cubicBezTo>
                  <a:pt x="561" y="12479"/>
                  <a:pt x="637" y="12327"/>
                  <a:pt x="732" y="12166"/>
                </a:cubicBezTo>
                <a:close/>
                <a:moveTo>
                  <a:pt x="551" y="12698"/>
                </a:moveTo>
                <a:lnTo>
                  <a:pt x="551" y="12698"/>
                </a:lnTo>
                <a:cubicBezTo>
                  <a:pt x="504" y="12736"/>
                  <a:pt x="485" y="12774"/>
                  <a:pt x="494" y="12831"/>
                </a:cubicBezTo>
                <a:cubicBezTo>
                  <a:pt x="532" y="12793"/>
                  <a:pt x="551" y="12755"/>
                  <a:pt x="551" y="12698"/>
                </a:cubicBezTo>
                <a:close/>
                <a:moveTo>
                  <a:pt x="637" y="12688"/>
                </a:moveTo>
                <a:cubicBezTo>
                  <a:pt x="561" y="12812"/>
                  <a:pt x="542" y="12897"/>
                  <a:pt x="570" y="12954"/>
                </a:cubicBezTo>
                <a:cubicBezTo>
                  <a:pt x="599" y="12869"/>
                  <a:pt x="627" y="12783"/>
                  <a:pt x="646" y="12698"/>
                </a:cubicBezTo>
                <a:cubicBezTo>
                  <a:pt x="656" y="12698"/>
                  <a:pt x="646" y="12698"/>
                  <a:pt x="637" y="12688"/>
                </a:cubicBezTo>
                <a:close/>
                <a:moveTo>
                  <a:pt x="751" y="12726"/>
                </a:moveTo>
                <a:lnTo>
                  <a:pt x="751" y="12726"/>
                </a:lnTo>
                <a:cubicBezTo>
                  <a:pt x="703" y="12812"/>
                  <a:pt x="675" y="12888"/>
                  <a:pt x="675" y="12992"/>
                </a:cubicBezTo>
                <a:cubicBezTo>
                  <a:pt x="732" y="12897"/>
                  <a:pt x="760" y="12831"/>
                  <a:pt x="751" y="12726"/>
                </a:cubicBezTo>
                <a:close/>
                <a:moveTo>
                  <a:pt x="3609" y="13059"/>
                </a:moveTo>
                <a:cubicBezTo>
                  <a:pt x="3514" y="13239"/>
                  <a:pt x="3429" y="13401"/>
                  <a:pt x="3372" y="13562"/>
                </a:cubicBezTo>
                <a:cubicBezTo>
                  <a:pt x="3476" y="13429"/>
                  <a:pt x="3562" y="13239"/>
                  <a:pt x="3609" y="13059"/>
                </a:cubicBezTo>
                <a:close/>
                <a:moveTo>
                  <a:pt x="333" y="12821"/>
                </a:moveTo>
                <a:lnTo>
                  <a:pt x="333" y="12821"/>
                </a:lnTo>
                <a:cubicBezTo>
                  <a:pt x="238" y="12964"/>
                  <a:pt x="228" y="13097"/>
                  <a:pt x="209" y="13220"/>
                </a:cubicBezTo>
                <a:cubicBezTo>
                  <a:pt x="200" y="13353"/>
                  <a:pt x="190" y="13496"/>
                  <a:pt x="266" y="13657"/>
                </a:cubicBezTo>
                <a:cubicBezTo>
                  <a:pt x="285" y="13543"/>
                  <a:pt x="266" y="13458"/>
                  <a:pt x="266" y="13372"/>
                </a:cubicBezTo>
                <a:cubicBezTo>
                  <a:pt x="276" y="13287"/>
                  <a:pt x="276" y="13201"/>
                  <a:pt x="285" y="13116"/>
                </a:cubicBezTo>
                <a:cubicBezTo>
                  <a:pt x="295" y="13030"/>
                  <a:pt x="314" y="12945"/>
                  <a:pt x="333" y="12821"/>
                </a:cubicBezTo>
                <a:close/>
                <a:moveTo>
                  <a:pt x="542" y="13686"/>
                </a:moveTo>
                <a:cubicBezTo>
                  <a:pt x="542" y="13686"/>
                  <a:pt x="532" y="13695"/>
                  <a:pt x="532" y="13695"/>
                </a:cubicBezTo>
                <a:cubicBezTo>
                  <a:pt x="532" y="13705"/>
                  <a:pt x="542" y="13705"/>
                  <a:pt x="542" y="13714"/>
                </a:cubicBezTo>
                <a:cubicBezTo>
                  <a:pt x="542" y="13705"/>
                  <a:pt x="542" y="13695"/>
                  <a:pt x="542" y="13686"/>
                </a:cubicBezTo>
                <a:close/>
                <a:moveTo>
                  <a:pt x="2356" y="13505"/>
                </a:moveTo>
                <a:cubicBezTo>
                  <a:pt x="2261" y="13543"/>
                  <a:pt x="2194" y="13610"/>
                  <a:pt x="2156" y="13676"/>
                </a:cubicBezTo>
                <a:cubicBezTo>
                  <a:pt x="2156" y="13686"/>
                  <a:pt x="2166" y="13695"/>
                  <a:pt x="2175" y="13714"/>
                </a:cubicBezTo>
                <a:cubicBezTo>
                  <a:pt x="2242" y="13648"/>
                  <a:pt x="2299" y="13572"/>
                  <a:pt x="2356" y="13505"/>
                </a:cubicBezTo>
                <a:close/>
                <a:moveTo>
                  <a:pt x="456" y="13467"/>
                </a:moveTo>
                <a:lnTo>
                  <a:pt x="456" y="13467"/>
                </a:lnTo>
                <a:cubicBezTo>
                  <a:pt x="437" y="13562"/>
                  <a:pt x="418" y="13648"/>
                  <a:pt x="447" y="13743"/>
                </a:cubicBezTo>
                <a:cubicBezTo>
                  <a:pt x="485" y="13648"/>
                  <a:pt x="485" y="13581"/>
                  <a:pt x="456" y="13467"/>
                </a:cubicBezTo>
                <a:close/>
                <a:moveTo>
                  <a:pt x="542" y="13724"/>
                </a:moveTo>
                <a:cubicBezTo>
                  <a:pt x="523" y="13743"/>
                  <a:pt x="513" y="13762"/>
                  <a:pt x="532" y="13790"/>
                </a:cubicBezTo>
                <a:cubicBezTo>
                  <a:pt x="561" y="13771"/>
                  <a:pt x="570" y="13743"/>
                  <a:pt x="542" y="13724"/>
                </a:cubicBezTo>
                <a:close/>
                <a:moveTo>
                  <a:pt x="694" y="13800"/>
                </a:moveTo>
                <a:cubicBezTo>
                  <a:pt x="694" y="13819"/>
                  <a:pt x="694" y="13838"/>
                  <a:pt x="694" y="13857"/>
                </a:cubicBezTo>
                <a:cubicBezTo>
                  <a:pt x="703" y="13838"/>
                  <a:pt x="703" y="13819"/>
                  <a:pt x="713" y="13800"/>
                </a:cubicBezTo>
                <a:close/>
                <a:moveTo>
                  <a:pt x="2470" y="13543"/>
                </a:moveTo>
                <a:lnTo>
                  <a:pt x="2470" y="13543"/>
                </a:lnTo>
                <a:cubicBezTo>
                  <a:pt x="2356" y="13629"/>
                  <a:pt x="2223" y="13771"/>
                  <a:pt x="2175" y="13866"/>
                </a:cubicBezTo>
                <a:cubicBezTo>
                  <a:pt x="2318" y="13790"/>
                  <a:pt x="2394" y="13667"/>
                  <a:pt x="2470" y="13543"/>
                </a:cubicBezTo>
                <a:close/>
                <a:moveTo>
                  <a:pt x="2565" y="13562"/>
                </a:moveTo>
                <a:lnTo>
                  <a:pt x="2565" y="13562"/>
                </a:lnTo>
                <a:cubicBezTo>
                  <a:pt x="2460" y="13667"/>
                  <a:pt x="2394" y="13771"/>
                  <a:pt x="2318" y="13876"/>
                </a:cubicBezTo>
                <a:cubicBezTo>
                  <a:pt x="2441" y="13790"/>
                  <a:pt x="2498" y="13724"/>
                  <a:pt x="2565" y="13562"/>
                </a:cubicBezTo>
                <a:close/>
                <a:moveTo>
                  <a:pt x="694" y="13876"/>
                </a:moveTo>
                <a:cubicBezTo>
                  <a:pt x="684" y="13885"/>
                  <a:pt x="684" y="13895"/>
                  <a:pt x="675" y="13914"/>
                </a:cubicBezTo>
                <a:lnTo>
                  <a:pt x="703" y="13914"/>
                </a:lnTo>
                <a:cubicBezTo>
                  <a:pt x="694" y="13895"/>
                  <a:pt x="694" y="13885"/>
                  <a:pt x="694" y="13876"/>
                </a:cubicBezTo>
                <a:close/>
                <a:moveTo>
                  <a:pt x="2612" y="13695"/>
                </a:moveTo>
                <a:cubicBezTo>
                  <a:pt x="2546" y="13762"/>
                  <a:pt x="2470" y="13819"/>
                  <a:pt x="2413" y="13933"/>
                </a:cubicBezTo>
                <a:cubicBezTo>
                  <a:pt x="2527" y="13866"/>
                  <a:pt x="2574" y="13781"/>
                  <a:pt x="2612" y="13695"/>
                </a:cubicBezTo>
                <a:close/>
                <a:moveTo>
                  <a:pt x="2698" y="13790"/>
                </a:moveTo>
                <a:cubicBezTo>
                  <a:pt x="2650" y="13809"/>
                  <a:pt x="2612" y="13847"/>
                  <a:pt x="2584" y="13876"/>
                </a:cubicBezTo>
                <a:cubicBezTo>
                  <a:pt x="2574" y="13885"/>
                  <a:pt x="2574" y="13895"/>
                  <a:pt x="2574" y="13914"/>
                </a:cubicBezTo>
                <a:cubicBezTo>
                  <a:pt x="2601" y="13905"/>
                  <a:pt x="2619" y="13904"/>
                  <a:pt x="2644" y="13897"/>
                </a:cubicBezTo>
                <a:lnTo>
                  <a:pt x="2644" y="13897"/>
                </a:lnTo>
                <a:cubicBezTo>
                  <a:pt x="2641" y="13899"/>
                  <a:pt x="2641" y="13904"/>
                  <a:pt x="2641" y="13904"/>
                </a:cubicBezTo>
                <a:cubicBezTo>
                  <a:pt x="2641" y="13904"/>
                  <a:pt x="2650" y="13895"/>
                  <a:pt x="2650" y="13895"/>
                </a:cubicBezTo>
                <a:lnTo>
                  <a:pt x="2650" y="13895"/>
                </a:lnTo>
                <a:cubicBezTo>
                  <a:pt x="2631" y="13933"/>
                  <a:pt x="2622" y="13961"/>
                  <a:pt x="2593" y="14018"/>
                </a:cubicBezTo>
                <a:cubicBezTo>
                  <a:pt x="2698" y="13971"/>
                  <a:pt x="2726" y="13895"/>
                  <a:pt x="2764" y="13828"/>
                </a:cubicBezTo>
                <a:lnTo>
                  <a:pt x="2764" y="13828"/>
                </a:lnTo>
                <a:cubicBezTo>
                  <a:pt x="2726" y="13847"/>
                  <a:pt x="2688" y="13876"/>
                  <a:pt x="2650" y="13895"/>
                </a:cubicBezTo>
                <a:cubicBezTo>
                  <a:pt x="2660" y="13866"/>
                  <a:pt x="2679" y="13819"/>
                  <a:pt x="2698" y="13790"/>
                </a:cubicBezTo>
                <a:close/>
                <a:moveTo>
                  <a:pt x="2878" y="13914"/>
                </a:moveTo>
                <a:cubicBezTo>
                  <a:pt x="2812" y="13980"/>
                  <a:pt x="2745" y="14018"/>
                  <a:pt x="2736" y="14123"/>
                </a:cubicBezTo>
                <a:cubicBezTo>
                  <a:pt x="2802" y="14056"/>
                  <a:pt x="2859" y="14018"/>
                  <a:pt x="2878" y="13914"/>
                </a:cubicBezTo>
                <a:close/>
                <a:moveTo>
                  <a:pt x="1083" y="14208"/>
                </a:moveTo>
                <a:cubicBezTo>
                  <a:pt x="1045" y="14227"/>
                  <a:pt x="1016" y="14237"/>
                  <a:pt x="988" y="14246"/>
                </a:cubicBezTo>
                <a:cubicBezTo>
                  <a:pt x="1006" y="14249"/>
                  <a:pt x="1018" y="14251"/>
                  <a:pt x="1027" y="14251"/>
                </a:cubicBezTo>
                <a:cubicBezTo>
                  <a:pt x="1049" y="14251"/>
                  <a:pt x="1057" y="14241"/>
                  <a:pt x="1083" y="14208"/>
                </a:cubicBezTo>
                <a:close/>
                <a:moveTo>
                  <a:pt x="1178" y="14256"/>
                </a:moveTo>
                <a:lnTo>
                  <a:pt x="1178" y="14256"/>
                </a:lnTo>
                <a:cubicBezTo>
                  <a:pt x="1111" y="14284"/>
                  <a:pt x="1064" y="14303"/>
                  <a:pt x="1026" y="14370"/>
                </a:cubicBezTo>
                <a:cubicBezTo>
                  <a:pt x="1102" y="14351"/>
                  <a:pt x="1140" y="14322"/>
                  <a:pt x="1178" y="14256"/>
                </a:cubicBezTo>
                <a:close/>
                <a:moveTo>
                  <a:pt x="1206" y="14389"/>
                </a:moveTo>
                <a:cubicBezTo>
                  <a:pt x="1197" y="14398"/>
                  <a:pt x="1187" y="14408"/>
                  <a:pt x="1178" y="14417"/>
                </a:cubicBezTo>
                <a:cubicBezTo>
                  <a:pt x="1178" y="14424"/>
                  <a:pt x="1187" y="14431"/>
                  <a:pt x="1193" y="14431"/>
                </a:cubicBezTo>
                <a:cubicBezTo>
                  <a:pt x="1195" y="14431"/>
                  <a:pt x="1197" y="14429"/>
                  <a:pt x="1197" y="14427"/>
                </a:cubicBezTo>
                <a:cubicBezTo>
                  <a:pt x="1206" y="14427"/>
                  <a:pt x="1216" y="14408"/>
                  <a:pt x="1225" y="14398"/>
                </a:cubicBezTo>
                <a:cubicBezTo>
                  <a:pt x="1216" y="14398"/>
                  <a:pt x="1216" y="14398"/>
                  <a:pt x="1206" y="14389"/>
                </a:cubicBezTo>
                <a:close/>
                <a:moveTo>
                  <a:pt x="1406" y="14427"/>
                </a:moveTo>
                <a:cubicBezTo>
                  <a:pt x="1368" y="14446"/>
                  <a:pt x="1339" y="14455"/>
                  <a:pt x="1311" y="14465"/>
                </a:cubicBezTo>
                <a:cubicBezTo>
                  <a:pt x="1282" y="14484"/>
                  <a:pt x="1254" y="14493"/>
                  <a:pt x="1197" y="14522"/>
                </a:cubicBezTo>
                <a:cubicBezTo>
                  <a:pt x="1214" y="14524"/>
                  <a:pt x="1230" y="14526"/>
                  <a:pt x="1244" y="14526"/>
                </a:cubicBezTo>
                <a:cubicBezTo>
                  <a:pt x="1325" y="14526"/>
                  <a:pt x="1366" y="14483"/>
                  <a:pt x="1406" y="14427"/>
                </a:cubicBezTo>
                <a:close/>
                <a:moveTo>
                  <a:pt x="1567" y="14474"/>
                </a:moveTo>
                <a:lnTo>
                  <a:pt x="1567" y="14474"/>
                </a:lnTo>
                <a:cubicBezTo>
                  <a:pt x="1482" y="14503"/>
                  <a:pt x="1406" y="14541"/>
                  <a:pt x="1330" y="14579"/>
                </a:cubicBezTo>
                <a:cubicBezTo>
                  <a:pt x="1358" y="14583"/>
                  <a:pt x="1382" y="14586"/>
                  <a:pt x="1402" y="14586"/>
                </a:cubicBezTo>
                <a:cubicBezTo>
                  <a:pt x="1462" y="14586"/>
                  <a:pt x="1496" y="14560"/>
                  <a:pt x="1567" y="14474"/>
                </a:cubicBezTo>
                <a:close/>
                <a:moveTo>
                  <a:pt x="1871" y="14617"/>
                </a:moveTo>
                <a:cubicBezTo>
                  <a:pt x="1862" y="14626"/>
                  <a:pt x="1852" y="14636"/>
                  <a:pt x="1852" y="14645"/>
                </a:cubicBezTo>
                <a:cubicBezTo>
                  <a:pt x="1862" y="14636"/>
                  <a:pt x="1871" y="14636"/>
                  <a:pt x="1881" y="14636"/>
                </a:cubicBezTo>
                <a:cubicBezTo>
                  <a:pt x="1881" y="14626"/>
                  <a:pt x="1881" y="14626"/>
                  <a:pt x="1871" y="14617"/>
                </a:cubicBezTo>
                <a:close/>
                <a:moveTo>
                  <a:pt x="1672" y="14579"/>
                </a:moveTo>
                <a:lnTo>
                  <a:pt x="1672" y="14579"/>
                </a:lnTo>
                <a:cubicBezTo>
                  <a:pt x="1596" y="14588"/>
                  <a:pt x="1529" y="14607"/>
                  <a:pt x="1453" y="14655"/>
                </a:cubicBezTo>
                <a:cubicBezTo>
                  <a:pt x="1482" y="14657"/>
                  <a:pt x="1503" y="14659"/>
                  <a:pt x="1521" y="14659"/>
                </a:cubicBezTo>
                <a:cubicBezTo>
                  <a:pt x="1574" y="14659"/>
                  <a:pt x="1593" y="14643"/>
                  <a:pt x="1672" y="14579"/>
                </a:cubicBezTo>
                <a:close/>
                <a:moveTo>
                  <a:pt x="1833" y="14645"/>
                </a:moveTo>
                <a:lnTo>
                  <a:pt x="1833" y="14645"/>
                </a:lnTo>
                <a:cubicBezTo>
                  <a:pt x="1719" y="14674"/>
                  <a:pt x="1691" y="14683"/>
                  <a:pt x="1624" y="14740"/>
                </a:cubicBezTo>
                <a:cubicBezTo>
                  <a:pt x="1634" y="14740"/>
                  <a:pt x="1643" y="14750"/>
                  <a:pt x="1653" y="14750"/>
                </a:cubicBezTo>
                <a:cubicBezTo>
                  <a:pt x="1672" y="14740"/>
                  <a:pt x="1700" y="14740"/>
                  <a:pt x="1729" y="14731"/>
                </a:cubicBezTo>
                <a:cubicBezTo>
                  <a:pt x="1767" y="14702"/>
                  <a:pt x="1824" y="14702"/>
                  <a:pt x="1833" y="14645"/>
                </a:cubicBezTo>
                <a:close/>
                <a:moveTo>
                  <a:pt x="2090" y="14645"/>
                </a:moveTo>
                <a:cubicBezTo>
                  <a:pt x="2014" y="14645"/>
                  <a:pt x="1957" y="14693"/>
                  <a:pt x="1900" y="14702"/>
                </a:cubicBezTo>
                <a:cubicBezTo>
                  <a:pt x="1856" y="14709"/>
                  <a:pt x="1817" y="14740"/>
                  <a:pt x="1771" y="14740"/>
                </a:cubicBezTo>
                <a:cubicBezTo>
                  <a:pt x="1758" y="14740"/>
                  <a:pt x="1744" y="14737"/>
                  <a:pt x="1729" y="14731"/>
                </a:cubicBezTo>
                <a:lnTo>
                  <a:pt x="1729" y="14731"/>
                </a:lnTo>
                <a:cubicBezTo>
                  <a:pt x="1737" y="14756"/>
                  <a:pt x="1746" y="14789"/>
                  <a:pt x="1781" y="14789"/>
                </a:cubicBezTo>
                <a:cubicBezTo>
                  <a:pt x="1786" y="14789"/>
                  <a:pt x="1790" y="14789"/>
                  <a:pt x="1795" y="14788"/>
                </a:cubicBezTo>
                <a:cubicBezTo>
                  <a:pt x="1881" y="14778"/>
                  <a:pt x="1976" y="14731"/>
                  <a:pt x="2090" y="14645"/>
                </a:cubicBezTo>
                <a:close/>
                <a:moveTo>
                  <a:pt x="3258" y="13933"/>
                </a:moveTo>
                <a:lnTo>
                  <a:pt x="3258" y="13933"/>
                </a:lnTo>
                <a:cubicBezTo>
                  <a:pt x="3220" y="14047"/>
                  <a:pt x="3173" y="14151"/>
                  <a:pt x="3144" y="14256"/>
                </a:cubicBezTo>
                <a:cubicBezTo>
                  <a:pt x="3106" y="14370"/>
                  <a:pt x="3040" y="14455"/>
                  <a:pt x="2954" y="14541"/>
                </a:cubicBezTo>
                <a:cubicBezTo>
                  <a:pt x="2897" y="14607"/>
                  <a:pt x="2831" y="14674"/>
                  <a:pt x="2764" y="14740"/>
                </a:cubicBezTo>
                <a:cubicBezTo>
                  <a:pt x="2745" y="14750"/>
                  <a:pt x="2745" y="14769"/>
                  <a:pt x="2717" y="14816"/>
                </a:cubicBezTo>
                <a:cubicBezTo>
                  <a:pt x="3087" y="14617"/>
                  <a:pt x="3220" y="14303"/>
                  <a:pt x="3258" y="13933"/>
                </a:cubicBezTo>
                <a:close/>
                <a:moveTo>
                  <a:pt x="2194" y="14693"/>
                </a:moveTo>
                <a:cubicBezTo>
                  <a:pt x="2185" y="14702"/>
                  <a:pt x="2175" y="14712"/>
                  <a:pt x="2166" y="14721"/>
                </a:cubicBezTo>
                <a:cubicBezTo>
                  <a:pt x="2004" y="14759"/>
                  <a:pt x="2004" y="14759"/>
                  <a:pt x="1938" y="14826"/>
                </a:cubicBezTo>
                <a:cubicBezTo>
                  <a:pt x="2033" y="14826"/>
                  <a:pt x="2109" y="14797"/>
                  <a:pt x="2166" y="14731"/>
                </a:cubicBezTo>
                <a:cubicBezTo>
                  <a:pt x="2185" y="14731"/>
                  <a:pt x="2194" y="14721"/>
                  <a:pt x="2204" y="14721"/>
                </a:cubicBezTo>
                <a:cubicBezTo>
                  <a:pt x="2204" y="14712"/>
                  <a:pt x="2204" y="14702"/>
                  <a:pt x="2194" y="14693"/>
                </a:cubicBezTo>
                <a:close/>
                <a:moveTo>
                  <a:pt x="2508" y="14759"/>
                </a:moveTo>
                <a:lnTo>
                  <a:pt x="2508" y="14759"/>
                </a:lnTo>
                <a:cubicBezTo>
                  <a:pt x="2470" y="14778"/>
                  <a:pt x="2432" y="14788"/>
                  <a:pt x="2384" y="14797"/>
                </a:cubicBezTo>
                <a:lnTo>
                  <a:pt x="2384" y="14769"/>
                </a:lnTo>
                <a:cubicBezTo>
                  <a:pt x="2280" y="14797"/>
                  <a:pt x="2175" y="14826"/>
                  <a:pt x="2071" y="14864"/>
                </a:cubicBezTo>
                <a:cubicBezTo>
                  <a:pt x="2071" y="14864"/>
                  <a:pt x="2071" y="14873"/>
                  <a:pt x="2071" y="14892"/>
                </a:cubicBezTo>
                <a:cubicBezTo>
                  <a:pt x="2137" y="14892"/>
                  <a:pt x="2194" y="14873"/>
                  <a:pt x="2251" y="14845"/>
                </a:cubicBezTo>
                <a:cubicBezTo>
                  <a:pt x="2294" y="14836"/>
                  <a:pt x="2330" y="14819"/>
                  <a:pt x="2371" y="14809"/>
                </a:cubicBezTo>
                <a:lnTo>
                  <a:pt x="2371" y="14809"/>
                </a:lnTo>
                <a:cubicBezTo>
                  <a:pt x="2336" y="14842"/>
                  <a:pt x="2293" y="14869"/>
                  <a:pt x="2251" y="14911"/>
                </a:cubicBezTo>
                <a:cubicBezTo>
                  <a:pt x="2365" y="14902"/>
                  <a:pt x="2432" y="14864"/>
                  <a:pt x="2508" y="14759"/>
                </a:cubicBezTo>
                <a:close/>
                <a:moveTo>
                  <a:pt x="3087" y="9032"/>
                </a:moveTo>
                <a:cubicBezTo>
                  <a:pt x="3144" y="9051"/>
                  <a:pt x="3154" y="9089"/>
                  <a:pt x="3135" y="9127"/>
                </a:cubicBezTo>
                <a:cubicBezTo>
                  <a:pt x="3106" y="9184"/>
                  <a:pt x="3078" y="9231"/>
                  <a:pt x="3049" y="9288"/>
                </a:cubicBezTo>
                <a:cubicBezTo>
                  <a:pt x="3011" y="9336"/>
                  <a:pt x="2983" y="9383"/>
                  <a:pt x="2964" y="9459"/>
                </a:cubicBezTo>
                <a:cubicBezTo>
                  <a:pt x="3030" y="9440"/>
                  <a:pt x="3049" y="9393"/>
                  <a:pt x="3068" y="9355"/>
                </a:cubicBezTo>
                <a:cubicBezTo>
                  <a:pt x="3097" y="9307"/>
                  <a:pt x="3116" y="9260"/>
                  <a:pt x="3135" y="9222"/>
                </a:cubicBezTo>
                <a:cubicBezTo>
                  <a:pt x="3182" y="9222"/>
                  <a:pt x="3173" y="9250"/>
                  <a:pt x="3163" y="9279"/>
                </a:cubicBezTo>
                <a:cubicBezTo>
                  <a:pt x="3135" y="9326"/>
                  <a:pt x="3097" y="9374"/>
                  <a:pt x="3078" y="9450"/>
                </a:cubicBezTo>
                <a:cubicBezTo>
                  <a:pt x="3173" y="9421"/>
                  <a:pt x="3163" y="9336"/>
                  <a:pt x="3220" y="9298"/>
                </a:cubicBezTo>
                <a:lnTo>
                  <a:pt x="3220" y="9298"/>
                </a:lnTo>
                <a:cubicBezTo>
                  <a:pt x="3249" y="9355"/>
                  <a:pt x="3182" y="9383"/>
                  <a:pt x="3182" y="9450"/>
                </a:cubicBezTo>
                <a:cubicBezTo>
                  <a:pt x="3220" y="9412"/>
                  <a:pt x="3249" y="9374"/>
                  <a:pt x="3268" y="9345"/>
                </a:cubicBezTo>
                <a:cubicBezTo>
                  <a:pt x="3306" y="9355"/>
                  <a:pt x="3306" y="9374"/>
                  <a:pt x="3287" y="9393"/>
                </a:cubicBezTo>
                <a:cubicBezTo>
                  <a:pt x="3277" y="9412"/>
                  <a:pt x="3258" y="9421"/>
                  <a:pt x="3277" y="9459"/>
                </a:cubicBezTo>
                <a:cubicBezTo>
                  <a:pt x="3306" y="9431"/>
                  <a:pt x="3325" y="9402"/>
                  <a:pt x="3362" y="9374"/>
                </a:cubicBezTo>
                <a:cubicBezTo>
                  <a:pt x="3438" y="9431"/>
                  <a:pt x="3533" y="9440"/>
                  <a:pt x="3628" y="9440"/>
                </a:cubicBezTo>
                <a:cubicBezTo>
                  <a:pt x="3644" y="9438"/>
                  <a:pt x="3659" y="9437"/>
                  <a:pt x="3675" y="9437"/>
                </a:cubicBezTo>
                <a:cubicBezTo>
                  <a:pt x="3738" y="9437"/>
                  <a:pt x="3805" y="9450"/>
                  <a:pt x="3866" y="9450"/>
                </a:cubicBezTo>
                <a:cubicBezTo>
                  <a:pt x="4018" y="9450"/>
                  <a:pt x="4122" y="9507"/>
                  <a:pt x="4198" y="9639"/>
                </a:cubicBezTo>
                <a:cubicBezTo>
                  <a:pt x="4170" y="9696"/>
                  <a:pt x="4141" y="9763"/>
                  <a:pt x="4113" y="9829"/>
                </a:cubicBezTo>
                <a:cubicBezTo>
                  <a:pt x="4084" y="9886"/>
                  <a:pt x="4046" y="9943"/>
                  <a:pt x="4037" y="10029"/>
                </a:cubicBezTo>
                <a:cubicBezTo>
                  <a:pt x="4056" y="10019"/>
                  <a:pt x="4075" y="10019"/>
                  <a:pt x="4084" y="10010"/>
                </a:cubicBezTo>
                <a:cubicBezTo>
                  <a:pt x="4113" y="9953"/>
                  <a:pt x="4141" y="9886"/>
                  <a:pt x="4170" y="9829"/>
                </a:cubicBezTo>
                <a:cubicBezTo>
                  <a:pt x="4189" y="9782"/>
                  <a:pt x="4208" y="9725"/>
                  <a:pt x="4227" y="9677"/>
                </a:cubicBezTo>
                <a:cubicBezTo>
                  <a:pt x="4236" y="9668"/>
                  <a:pt x="4265" y="9658"/>
                  <a:pt x="4303" y="9639"/>
                </a:cubicBezTo>
                <a:lnTo>
                  <a:pt x="4303" y="9639"/>
                </a:lnTo>
                <a:cubicBezTo>
                  <a:pt x="4255" y="9744"/>
                  <a:pt x="4227" y="9820"/>
                  <a:pt x="4189" y="9896"/>
                </a:cubicBezTo>
                <a:cubicBezTo>
                  <a:pt x="4274" y="9848"/>
                  <a:pt x="4284" y="9753"/>
                  <a:pt x="4341" y="9668"/>
                </a:cubicBezTo>
                <a:cubicBezTo>
                  <a:pt x="4426" y="9696"/>
                  <a:pt x="4474" y="9753"/>
                  <a:pt x="4512" y="9810"/>
                </a:cubicBezTo>
                <a:cubicBezTo>
                  <a:pt x="4531" y="9858"/>
                  <a:pt x="4559" y="9905"/>
                  <a:pt x="4569" y="9943"/>
                </a:cubicBezTo>
                <a:cubicBezTo>
                  <a:pt x="4604" y="10032"/>
                  <a:pt x="4648" y="10096"/>
                  <a:pt x="4755" y="10096"/>
                </a:cubicBezTo>
                <a:cubicBezTo>
                  <a:pt x="4762" y="10096"/>
                  <a:pt x="4770" y="10096"/>
                  <a:pt x="4778" y="10095"/>
                </a:cubicBezTo>
                <a:lnTo>
                  <a:pt x="4778" y="10095"/>
                </a:lnTo>
                <a:cubicBezTo>
                  <a:pt x="4749" y="10152"/>
                  <a:pt x="4730" y="10209"/>
                  <a:pt x="4711" y="10276"/>
                </a:cubicBezTo>
                <a:cubicBezTo>
                  <a:pt x="4749" y="10266"/>
                  <a:pt x="4759" y="10238"/>
                  <a:pt x="4778" y="10209"/>
                </a:cubicBezTo>
                <a:cubicBezTo>
                  <a:pt x="4787" y="10181"/>
                  <a:pt x="4806" y="10152"/>
                  <a:pt x="4816" y="10124"/>
                </a:cubicBezTo>
                <a:cubicBezTo>
                  <a:pt x="4833" y="10098"/>
                  <a:pt x="4842" y="10065"/>
                  <a:pt x="4884" y="10065"/>
                </a:cubicBezTo>
                <a:cubicBezTo>
                  <a:pt x="4890" y="10065"/>
                  <a:pt x="4895" y="10066"/>
                  <a:pt x="4901" y="10067"/>
                </a:cubicBezTo>
                <a:cubicBezTo>
                  <a:pt x="4911" y="10105"/>
                  <a:pt x="4882" y="10133"/>
                  <a:pt x="4873" y="10162"/>
                </a:cubicBezTo>
                <a:cubicBezTo>
                  <a:pt x="4854" y="10190"/>
                  <a:pt x="4835" y="10219"/>
                  <a:pt x="4825" y="10257"/>
                </a:cubicBezTo>
                <a:cubicBezTo>
                  <a:pt x="4806" y="10285"/>
                  <a:pt x="4787" y="10323"/>
                  <a:pt x="4768" y="10352"/>
                </a:cubicBezTo>
                <a:cubicBezTo>
                  <a:pt x="4759" y="10380"/>
                  <a:pt x="4740" y="10409"/>
                  <a:pt x="4721" y="10466"/>
                </a:cubicBezTo>
                <a:cubicBezTo>
                  <a:pt x="4882" y="10371"/>
                  <a:pt x="4882" y="10190"/>
                  <a:pt x="4977" y="10086"/>
                </a:cubicBezTo>
                <a:cubicBezTo>
                  <a:pt x="4982" y="10085"/>
                  <a:pt x="4987" y="10084"/>
                  <a:pt x="4991" y="10084"/>
                </a:cubicBezTo>
                <a:cubicBezTo>
                  <a:pt x="5020" y="10084"/>
                  <a:pt x="5034" y="10109"/>
                  <a:pt x="5034" y="10133"/>
                </a:cubicBezTo>
                <a:cubicBezTo>
                  <a:pt x="5034" y="10162"/>
                  <a:pt x="5025" y="10181"/>
                  <a:pt x="5015" y="10209"/>
                </a:cubicBezTo>
                <a:cubicBezTo>
                  <a:pt x="4901" y="10494"/>
                  <a:pt x="4797" y="10770"/>
                  <a:pt x="4692" y="11055"/>
                </a:cubicBezTo>
                <a:cubicBezTo>
                  <a:pt x="4559" y="11378"/>
                  <a:pt x="4426" y="11701"/>
                  <a:pt x="4293" y="12024"/>
                </a:cubicBezTo>
                <a:cubicBezTo>
                  <a:pt x="4141" y="12356"/>
                  <a:pt x="3980" y="12679"/>
                  <a:pt x="3790" y="12992"/>
                </a:cubicBezTo>
                <a:cubicBezTo>
                  <a:pt x="3666" y="13192"/>
                  <a:pt x="3590" y="13401"/>
                  <a:pt x="3524" y="13610"/>
                </a:cubicBezTo>
                <a:cubicBezTo>
                  <a:pt x="3476" y="13790"/>
                  <a:pt x="3419" y="13961"/>
                  <a:pt x="3372" y="14132"/>
                </a:cubicBezTo>
                <a:cubicBezTo>
                  <a:pt x="3277" y="14455"/>
                  <a:pt x="3087" y="14702"/>
                  <a:pt x="2840" y="14920"/>
                </a:cubicBezTo>
                <a:cubicBezTo>
                  <a:pt x="2774" y="14977"/>
                  <a:pt x="2688" y="15015"/>
                  <a:pt x="2603" y="15025"/>
                </a:cubicBezTo>
                <a:cubicBezTo>
                  <a:pt x="2559" y="15032"/>
                  <a:pt x="2515" y="15035"/>
                  <a:pt x="2471" y="15035"/>
                </a:cubicBezTo>
                <a:cubicBezTo>
                  <a:pt x="2392" y="15035"/>
                  <a:pt x="2312" y="15024"/>
                  <a:pt x="2232" y="15006"/>
                </a:cubicBezTo>
                <a:cubicBezTo>
                  <a:pt x="2033" y="14958"/>
                  <a:pt x="1824" y="14911"/>
                  <a:pt x="1624" y="14854"/>
                </a:cubicBezTo>
                <a:cubicBezTo>
                  <a:pt x="1520" y="14816"/>
                  <a:pt x="1415" y="14769"/>
                  <a:pt x="1311" y="14721"/>
                </a:cubicBezTo>
                <a:cubicBezTo>
                  <a:pt x="1178" y="14655"/>
                  <a:pt x="1054" y="14579"/>
                  <a:pt x="931" y="14503"/>
                </a:cubicBezTo>
                <a:cubicBezTo>
                  <a:pt x="779" y="14408"/>
                  <a:pt x="656" y="14275"/>
                  <a:pt x="542" y="14142"/>
                </a:cubicBezTo>
                <a:cubicBezTo>
                  <a:pt x="456" y="14037"/>
                  <a:pt x="380" y="13933"/>
                  <a:pt x="295" y="13819"/>
                </a:cubicBezTo>
                <a:cubicBezTo>
                  <a:pt x="171" y="13676"/>
                  <a:pt x="114" y="13505"/>
                  <a:pt x="124" y="13315"/>
                </a:cubicBezTo>
                <a:cubicBezTo>
                  <a:pt x="133" y="13059"/>
                  <a:pt x="181" y="12802"/>
                  <a:pt x="295" y="12555"/>
                </a:cubicBezTo>
                <a:cubicBezTo>
                  <a:pt x="418" y="12289"/>
                  <a:pt x="570" y="12052"/>
                  <a:pt x="751" y="11824"/>
                </a:cubicBezTo>
                <a:cubicBezTo>
                  <a:pt x="893" y="11634"/>
                  <a:pt x="1016" y="11444"/>
                  <a:pt x="1130" y="11254"/>
                </a:cubicBezTo>
                <a:cubicBezTo>
                  <a:pt x="1263" y="11036"/>
                  <a:pt x="1406" y="10836"/>
                  <a:pt x="1539" y="10637"/>
                </a:cubicBezTo>
                <a:cubicBezTo>
                  <a:pt x="1729" y="10371"/>
                  <a:pt x="1900" y="10105"/>
                  <a:pt x="2052" y="9820"/>
                </a:cubicBezTo>
                <a:cubicBezTo>
                  <a:pt x="2166" y="9601"/>
                  <a:pt x="2289" y="9383"/>
                  <a:pt x="2413" y="9165"/>
                </a:cubicBezTo>
                <a:cubicBezTo>
                  <a:pt x="2498" y="9105"/>
                  <a:pt x="2591" y="9068"/>
                  <a:pt x="2705" y="9068"/>
                </a:cubicBezTo>
                <a:cubicBezTo>
                  <a:pt x="2718" y="9068"/>
                  <a:pt x="2732" y="9069"/>
                  <a:pt x="2745" y="9070"/>
                </a:cubicBezTo>
                <a:cubicBezTo>
                  <a:pt x="2783" y="9070"/>
                  <a:pt x="2831" y="9060"/>
                  <a:pt x="2869" y="9060"/>
                </a:cubicBezTo>
                <a:cubicBezTo>
                  <a:pt x="2907" y="9051"/>
                  <a:pt x="2945" y="9041"/>
                  <a:pt x="2983" y="9032"/>
                </a:cubicBezTo>
                <a:lnTo>
                  <a:pt x="2983" y="9032"/>
                </a:lnTo>
                <a:cubicBezTo>
                  <a:pt x="2992" y="9098"/>
                  <a:pt x="2954" y="9136"/>
                  <a:pt x="2935" y="9174"/>
                </a:cubicBezTo>
                <a:cubicBezTo>
                  <a:pt x="2916" y="9222"/>
                  <a:pt x="2888" y="9269"/>
                  <a:pt x="2859" y="9326"/>
                </a:cubicBezTo>
                <a:cubicBezTo>
                  <a:pt x="2840" y="9364"/>
                  <a:pt x="2821" y="9412"/>
                  <a:pt x="2802" y="9459"/>
                </a:cubicBezTo>
                <a:cubicBezTo>
                  <a:pt x="2935" y="9336"/>
                  <a:pt x="2983" y="9165"/>
                  <a:pt x="3087" y="9032"/>
                </a:cubicBezTo>
                <a:close/>
                <a:moveTo>
                  <a:pt x="4168" y="1"/>
                </a:moveTo>
                <a:cubicBezTo>
                  <a:pt x="4153" y="1"/>
                  <a:pt x="4138" y="3"/>
                  <a:pt x="4122" y="8"/>
                </a:cubicBezTo>
                <a:cubicBezTo>
                  <a:pt x="3923" y="75"/>
                  <a:pt x="3733" y="151"/>
                  <a:pt x="3695" y="398"/>
                </a:cubicBezTo>
                <a:cubicBezTo>
                  <a:pt x="3647" y="407"/>
                  <a:pt x="3609" y="417"/>
                  <a:pt x="3571" y="426"/>
                </a:cubicBezTo>
                <a:cubicBezTo>
                  <a:pt x="3473" y="451"/>
                  <a:pt x="3382" y="496"/>
                  <a:pt x="3280" y="496"/>
                </a:cubicBezTo>
                <a:cubicBezTo>
                  <a:pt x="3263" y="496"/>
                  <a:pt x="3247" y="495"/>
                  <a:pt x="3230" y="493"/>
                </a:cubicBezTo>
                <a:cubicBezTo>
                  <a:pt x="3201" y="493"/>
                  <a:pt x="3173" y="512"/>
                  <a:pt x="3154" y="521"/>
                </a:cubicBezTo>
                <a:cubicBezTo>
                  <a:pt x="3116" y="540"/>
                  <a:pt x="3068" y="559"/>
                  <a:pt x="3040" y="588"/>
                </a:cubicBezTo>
                <a:cubicBezTo>
                  <a:pt x="3002" y="635"/>
                  <a:pt x="2973" y="683"/>
                  <a:pt x="2935" y="740"/>
                </a:cubicBezTo>
                <a:cubicBezTo>
                  <a:pt x="2869" y="759"/>
                  <a:pt x="2812" y="778"/>
                  <a:pt x="2745" y="797"/>
                </a:cubicBezTo>
                <a:cubicBezTo>
                  <a:pt x="2565" y="844"/>
                  <a:pt x="2403" y="920"/>
                  <a:pt x="2242" y="1015"/>
                </a:cubicBezTo>
                <a:cubicBezTo>
                  <a:pt x="2061" y="1120"/>
                  <a:pt x="1871" y="1234"/>
                  <a:pt x="1691" y="1338"/>
                </a:cubicBezTo>
                <a:cubicBezTo>
                  <a:pt x="1491" y="1462"/>
                  <a:pt x="1311" y="1594"/>
                  <a:pt x="1159" y="1775"/>
                </a:cubicBezTo>
                <a:cubicBezTo>
                  <a:pt x="1092" y="1851"/>
                  <a:pt x="1035" y="1936"/>
                  <a:pt x="988" y="2031"/>
                </a:cubicBezTo>
                <a:cubicBezTo>
                  <a:pt x="950" y="2126"/>
                  <a:pt x="931" y="2231"/>
                  <a:pt x="940" y="2335"/>
                </a:cubicBezTo>
                <a:cubicBezTo>
                  <a:pt x="969" y="2525"/>
                  <a:pt x="1035" y="2706"/>
                  <a:pt x="1092" y="2886"/>
                </a:cubicBezTo>
                <a:cubicBezTo>
                  <a:pt x="1111" y="2953"/>
                  <a:pt x="1159" y="3019"/>
                  <a:pt x="1206" y="3067"/>
                </a:cubicBezTo>
                <a:cubicBezTo>
                  <a:pt x="1349" y="3238"/>
                  <a:pt x="1501" y="3409"/>
                  <a:pt x="1643" y="3580"/>
                </a:cubicBezTo>
                <a:cubicBezTo>
                  <a:pt x="1757" y="3703"/>
                  <a:pt x="1862" y="3827"/>
                  <a:pt x="1966" y="3960"/>
                </a:cubicBezTo>
                <a:cubicBezTo>
                  <a:pt x="2052" y="4064"/>
                  <a:pt x="2137" y="4168"/>
                  <a:pt x="2232" y="4254"/>
                </a:cubicBezTo>
                <a:cubicBezTo>
                  <a:pt x="2508" y="4510"/>
                  <a:pt x="2802" y="4729"/>
                  <a:pt x="3106" y="4947"/>
                </a:cubicBezTo>
                <a:cubicBezTo>
                  <a:pt x="3467" y="5194"/>
                  <a:pt x="3847" y="5413"/>
                  <a:pt x="4265" y="5546"/>
                </a:cubicBezTo>
                <a:cubicBezTo>
                  <a:pt x="4331" y="5574"/>
                  <a:pt x="4398" y="5593"/>
                  <a:pt x="4455" y="5650"/>
                </a:cubicBezTo>
                <a:cubicBezTo>
                  <a:pt x="4379" y="5755"/>
                  <a:pt x="4293" y="5840"/>
                  <a:pt x="4198" y="5935"/>
                </a:cubicBezTo>
                <a:cubicBezTo>
                  <a:pt x="3923" y="6211"/>
                  <a:pt x="3657" y="6496"/>
                  <a:pt x="3438" y="6828"/>
                </a:cubicBezTo>
                <a:cubicBezTo>
                  <a:pt x="3239" y="7132"/>
                  <a:pt x="3030" y="7436"/>
                  <a:pt x="2878" y="7768"/>
                </a:cubicBezTo>
                <a:cubicBezTo>
                  <a:pt x="2812" y="7939"/>
                  <a:pt x="2707" y="8082"/>
                  <a:pt x="2574" y="8215"/>
                </a:cubicBezTo>
                <a:cubicBezTo>
                  <a:pt x="2517" y="8281"/>
                  <a:pt x="2460" y="8348"/>
                  <a:pt x="2403" y="8414"/>
                </a:cubicBezTo>
                <a:cubicBezTo>
                  <a:pt x="2346" y="8481"/>
                  <a:pt x="2299" y="8557"/>
                  <a:pt x="2280" y="8642"/>
                </a:cubicBezTo>
                <a:cubicBezTo>
                  <a:pt x="2261" y="8756"/>
                  <a:pt x="2289" y="8804"/>
                  <a:pt x="2394" y="8870"/>
                </a:cubicBezTo>
                <a:cubicBezTo>
                  <a:pt x="2403" y="8880"/>
                  <a:pt x="2413" y="8889"/>
                  <a:pt x="2441" y="8908"/>
                </a:cubicBezTo>
                <a:lnTo>
                  <a:pt x="2365" y="9079"/>
                </a:lnTo>
                <a:cubicBezTo>
                  <a:pt x="2280" y="9279"/>
                  <a:pt x="2156" y="9459"/>
                  <a:pt x="2052" y="9639"/>
                </a:cubicBezTo>
                <a:cubicBezTo>
                  <a:pt x="1881" y="9943"/>
                  <a:pt x="1700" y="10228"/>
                  <a:pt x="1501" y="10513"/>
                </a:cubicBezTo>
                <a:cubicBezTo>
                  <a:pt x="1339" y="10741"/>
                  <a:pt x="1168" y="10960"/>
                  <a:pt x="1026" y="11197"/>
                </a:cubicBezTo>
                <a:cubicBezTo>
                  <a:pt x="902" y="11416"/>
                  <a:pt x="760" y="11615"/>
                  <a:pt x="608" y="11805"/>
                </a:cubicBezTo>
                <a:cubicBezTo>
                  <a:pt x="447" y="12014"/>
                  <a:pt x="304" y="12242"/>
                  <a:pt x="190" y="12489"/>
                </a:cubicBezTo>
                <a:cubicBezTo>
                  <a:pt x="67" y="12764"/>
                  <a:pt x="10" y="13049"/>
                  <a:pt x="10" y="13344"/>
                </a:cubicBezTo>
                <a:cubicBezTo>
                  <a:pt x="0" y="13562"/>
                  <a:pt x="67" y="13752"/>
                  <a:pt x="209" y="13923"/>
                </a:cubicBezTo>
                <a:cubicBezTo>
                  <a:pt x="276" y="14009"/>
                  <a:pt x="352" y="14104"/>
                  <a:pt x="418" y="14189"/>
                </a:cubicBezTo>
                <a:cubicBezTo>
                  <a:pt x="608" y="14436"/>
                  <a:pt x="836" y="14626"/>
                  <a:pt x="1102" y="14769"/>
                </a:cubicBezTo>
                <a:cubicBezTo>
                  <a:pt x="1292" y="14864"/>
                  <a:pt x="1482" y="14958"/>
                  <a:pt x="1691" y="15006"/>
                </a:cubicBezTo>
                <a:cubicBezTo>
                  <a:pt x="1862" y="15044"/>
                  <a:pt x="2023" y="15091"/>
                  <a:pt x="2185" y="15129"/>
                </a:cubicBezTo>
                <a:cubicBezTo>
                  <a:pt x="2280" y="15155"/>
                  <a:pt x="2375" y="15167"/>
                  <a:pt x="2470" y="15167"/>
                </a:cubicBezTo>
                <a:cubicBezTo>
                  <a:pt x="2517" y="15167"/>
                  <a:pt x="2565" y="15164"/>
                  <a:pt x="2612" y="15158"/>
                </a:cubicBezTo>
                <a:cubicBezTo>
                  <a:pt x="2717" y="15139"/>
                  <a:pt x="2812" y="15101"/>
                  <a:pt x="2888" y="15034"/>
                </a:cubicBezTo>
                <a:cubicBezTo>
                  <a:pt x="3125" y="14835"/>
                  <a:pt x="3325" y="14607"/>
                  <a:pt x="3438" y="14313"/>
                </a:cubicBezTo>
                <a:cubicBezTo>
                  <a:pt x="3514" y="14113"/>
                  <a:pt x="3581" y="13904"/>
                  <a:pt x="3638" y="13705"/>
                </a:cubicBezTo>
                <a:cubicBezTo>
                  <a:pt x="3704" y="13477"/>
                  <a:pt x="3790" y="13249"/>
                  <a:pt x="3913" y="13040"/>
                </a:cubicBezTo>
                <a:cubicBezTo>
                  <a:pt x="3989" y="12926"/>
                  <a:pt x="4056" y="12802"/>
                  <a:pt x="4113" y="12679"/>
                </a:cubicBezTo>
                <a:cubicBezTo>
                  <a:pt x="4274" y="12375"/>
                  <a:pt x="4426" y="12071"/>
                  <a:pt x="4550" y="11748"/>
                </a:cubicBezTo>
                <a:cubicBezTo>
                  <a:pt x="4645" y="11511"/>
                  <a:pt x="4749" y="11273"/>
                  <a:pt x="4844" y="11036"/>
                </a:cubicBezTo>
                <a:cubicBezTo>
                  <a:pt x="4911" y="10865"/>
                  <a:pt x="4977" y="10684"/>
                  <a:pt x="5034" y="10513"/>
                </a:cubicBezTo>
                <a:cubicBezTo>
                  <a:pt x="5082" y="10390"/>
                  <a:pt x="5129" y="10266"/>
                  <a:pt x="5177" y="10143"/>
                </a:cubicBezTo>
                <a:cubicBezTo>
                  <a:pt x="5196" y="10076"/>
                  <a:pt x="5243" y="10038"/>
                  <a:pt x="5310" y="10010"/>
                </a:cubicBezTo>
                <a:cubicBezTo>
                  <a:pt x="5338" y="10000"/>
                  <a:pt x="5357" y="9991"/>
                  <a:pt x="5386" y="9991"/>
                </a:cubicBezTo>
                <a:cubicBezTo>
                  <a:pt x="5595" y="9943"/>
                  <a:pt x="5737" y="9810"/>
                  <a:pt x="5832" y="9630"/>
                </a:cubicBezTo>
                <a:cubicBezTo>
                  <a:pt x="5974" y="9326"/>
                  <a:pt x="6136" y="9032"/>
                  <a:pt x="6278" y="8737"/>
                </a:cubicBezTo>
                <a:cubicBezTo>
                  <a:pt x="6392" y="8528"/>
                  <a:pt x="6487" y="8319"/>
                  <a:pt x="6592" y="8101"/>
                </a:cubicBezTo>
                <a:cubicBezTo>
                  <a:pt x="6620" y="8053"/>
                  <a:pt x="6639" y="7996"/>
                  <a:pt x="6658" y="7939"/>
                </a:cubicBezTo>
                <a:cubicBezTo>
                  <a:pt x="6791" y="7626"/>
                  <a:pt x="6934" y="7322"/>
                  <a:pt x="7124" y="7037"/>
                </a:cubicBezTo>
                <a:cubicBezTo>
                  <a:pt x="7152" y="6999"/>
                  <a:pt x="7171" y="6951"/>
                  <a:pt x="7247" y="6942"/>
                </a:cubicBezTo>
                <a:cubicBezTo>
                  <a:pt x="7399" y="7008"/>
                  <a:pt x="7570" y="7084"/>
                  <a:pt x="7741" y="7160"/>
                </a:cubicBezTo>
                <a:cubicBezTo>
                  <a:pt x="7903" y="7236"/>
                  <a:pt x="8074" y="7293"/>
                  <a:pt x="8245" y="7341"/>
                </a:cubicBezTo>
                <a:cubicBezTo>
                  <a:pt x="8539" y="7417"/>
                  <a:pt x="8833" y="7445"/>
                  <a:pt x="9118" y="7483"/>
                </a:cubicBezTo>
                <a:cubicBezTo>
                  <a:pt x="9527" y="7540"/>
                  <a:pt x="9945" y="7578"/>
                  <a:pt x="10353" y="7673"/>
                </a:cubicBezTo>
                <a:cubicBezTo>
                  <a:pt x="10619" y="7730"/>
                  <a:pt x="10885" y="7759"/>
                  <a:pt x="11151" y="7816"/>
                </a:cubicBezTo>
                <a:cubicBezTo>
                  <a:pt x="11331" y="7854"/>
                  <a:pt x="11512" y="7863"/>
                  <a:pt x="11692" y="7863"/>
                </a:cubicBezTo>
                <a:cubicBezTo>
                  <a:pt x="11705" y="7864"/>
                  <a:pt x="11718" y="7864"/>
                  <a:pt x="11730" y="7864"/>
                </a:cubicBezTo>
                <a:cubicBezTo>
                  <a:pt x="11894" y="7864"/>
                  <a:pt x="12033" y="7806"/>
                  <a:pt x="12139" y="7673"/>
                </a:cubicBezTo>
                <a:cubicBezTo>
                  <a:pt x="12177" y="7635"/>
                  <a:pt x="12215" y="7597"/>
                  <a:pt x="12243" y="7550"/>
                </a:cubicBezTo>
                <a:cubicBezTo>
                  <a:pt x="12272" y="7521"/>
                  <a:pt x="12291" y="7483"/>
                  <a:pt x="12300" y="7445"/>
                </a:cubicBezTo>
                <a:cubicBezTo>
                  <a:pt x="12395" y="7122"/>
                  <a:pt x="12433" y="6790"/>
                  <a:pt x="12357" y="6448"/>
                </a:cubicBezTo>
                <a:cubicBezTo>
                  <a:pt x="12310" y="6249"/>
                  <a:pt x="12253" y="6049"/>
                  <a:pt x="12196" y="5850"/>
                </a:cubicBezTo>
                <a:cubicBezTo>
                  <a:pt x="12167" y="5736"/>
                  <a:pt x="12129" y="5622"/>
                  <a:pt x="12129" y="5517"/>
                </a:cubicBezTo>
                <a:cubicBezTo>
                  <a:pt x="12348" y="5270"/>
                  <a:pt x="12300" y="5071"/>
                  <a:pt x="12015" y="4919"/>
                </a:cubicBezTo>
                <a:cubicBezTo>
                  <a:pt x="11911" y="4729"/>
                  <a:pt x="11806" y="4558"/>
                  <a:pt x="11711" y="4387"/>
                </a:cubicBezTo>
                <a:cubicBezTo>
                  <a:pt x="11721" y="4358"/>
                  <a:pt x="11730" y="4339"/>
                  <a:pt x="11730" y="4320"/>
                </a:cubicBezTo>
                <a:cubicBezTo>
                  <a:pt x="11797" y="4150"/>
                  <a:pt x="11740" y="3998"/>
                  <a:pt x="11559" y="3941"/>
                </a:cubicBezTo>
                <a:cubicBezTo>
                  <a:pt x="11493" y="3922"/>
                  <a:pt x="11445" y="3884"/>
                  <a:pt x="11417" y="3827"/>
                </a:cubicBezTo>
                <a:cubicBezTo>
                  <a:pt x="11293" y="3637"/>
                  <a:pt x="11132" y="3475"/>
                  <a:pt x="10952" y="3342"/>
                </a:cubicBezTo>
                <a:cubicBezTo>
                  <a:pt x="10914" y="3314"/>
                  <a:pt x="10876" y="3285"/>
                  <a:pt x="10847" y="3257"/>
                </a:cubicBezTo>
                <a:cubicBezTo>
                  <a:pt x="10838" y="3029"/>
                  <a:pt x="10790" y="2972"/>
                  <a:pt x="10610" y="2905"/>
                </a:cubicBezTo>
                <a:cubicBezTo>
                  <a:pt x="10572" y="2896"/>
                  <a:pt x="10543" y="2886"/>
                  <a:pt x="10524" y="2867"/>
                </a:cubicBezTo>
                <a:cubicBezTo>
                  <a:pt x="10486" y="2829"/>
                  <a:pt x="10448" y="2791"/>
                  <a:pt x="10410" y="2753"/>
                </a:cubicBezTo>
                <a:cubicBezTo>
                  <a:pt x="10211" y="2544"/>
                  <a:pt x="9983" y="2392"/>
                  <a:pt x="9726" y="2269"/>
                </a:cubicBezTo>
                <a:cubicBezTo>
                  <a:pt x="9584" y="2193"/>
                  <a:pt x="9451" y="2126"/>
                  <a:pt x="9318" y="2041"/>
                </a:cubicBezTo>
                <a:cubicBezTo>
                  <a:pt x="9213" y="1974"/>
                  <a:pt x="9090" y="1917"/>
                  <a:pt x="9014" y="1813"/>
                </a:cubicBezTo>
                <a:cubicBezTo>
                  <a:pt x="9052" y="1670"/>
                  <a:pt x="9004" y="1556"/>
                  <a:pt x="8900" y="1481"/>
                </a:cubicBezTo>
                <a:cubicBezTo>
                  <a:pt x="8852" y="1443"/>
                  <a:pt x="8786" y="1433"/>
                  <a:pt x="8729" y="1424"/>
                </a:cubicBezTo>
                <a:cubicBezTo>
                  <a:pt x="8724" y="1423"/>
                  <a:pt x="8719" y="1423"/>
                  <a:pt x="8714" y="1423"/>
                </a:cubicBezTo>
                <a:cubicBezTo>
                  <a:pt x="8620" y="1423"/>
                  <a:pt x="8574" y="1510"/>
                  <a:pt x="8510" y="1537"/>
                </a:cubicBezTo>
                <a:cubicBezTo>
                  <a:pt x="8387" y="1490"/>
                  <a:pt x="8264" y="1443"/>
                  <a:pt x="8150" y="1405"/>
                </a:cubicBezTo>
                <a:cubicBezTo>
                  <a:pt x="8026" y="1357"/>
                  <a:pt x="7893" y="1319"/>
                  <a:pt x="7779" y="1281"/>
                </a:cubicBezTo>
                <a:cubicBezTo>
                  <a:pt x="7694" y="1253"/>
                  <a:pt x="7627" y="1215"/>
                  <a:pt x="7551" y="1177"/>
                </a:cubicBezTo>
                <a:cubicBezTo>
                  <a:pt x="7504" y="1158"/>
                  <a:pt x="7466" y="1110"/>
                  <a:pt x="7447" y="1063"/>
                </a:cubicBezTo>
                <a:cubicBezTo>
                  <a:pt x="7418" y="996"/>
                  <a:pt x="7390" y="939"/>
                  <a:pt x="7352" y="892"/>
                </a:cubicBezTo>
                <a:cubicBezTo>
                  <a:pt x="7251" y="764"/>
                  <a:pt x="7145" y="693"/>
                  <a:pt x="7018" y="693"/>
                </a:cubicBezTo>
                <a:cubicBezTo>
                  <a:pt x="6965" y="693"/>
                  <a:pt x="6909" y="705"/>
                  <a:pt x="6848" y="730"/>
                </a:cubicBezTo>
                <a:cubicBezTo>
                  <a:pt x="6811" y="747"/>
                  <a:pt x="6773" y="754"/>
                  <a:pt x="6736" y="754"/>
                </a:cubicBezTo>
                <a:cubicBezTo>
                  <a:pt x="6688" y="754"/>
                  <a:pt x="6640" y="742"/>
                  <a:pt x="6592" y="721"/>
                </a:cubicBezTo>
                <a:cubicBezTo>
                  <a:pt x="6535" y="692"/>
                  <a:pt x="6478" y="664"/>
                  <a:pt x="6421" y="635"/>
                </a:cubicBezTo>
                <a:cubicBezTo>
                  <a:pt x="6261" y="563"/>
                  <a:pt x="6095" y="505"/>
                  <a:pt x="5917" y="505"/>
                </a:cubicBezTo>
                <a:cubicBezTo>
                  <a:pt x="5883" y="505"/>
                  <a:pt x="5848" y="507"/>
                  <a:pt x="5813" y="512"/>
                </a:cubicBezTo>
                <a:cubicBezTo>
                  <a:pt x="5766" y="521"/>
                  <a:pt x="5709" y="521"/>
                  <a:pt x="5661" y="521"/>
                </a:cubicBezTo>
                <a:cubicBezTo>
                  <a:pt x="5585" y="379"/>
                  <a:pt x="5481" y="293"/>
                  <a:pt x="5329" y="274"/>
                </a:cubicBezTo>
                <a:cubicBezTo>
                  <a:pt x="5320" y="274"/>
                  <a:pt x="5312" y="274"/>
                  <a:pt x="5304" y="274"/>
                </a:cubicBezTo>
                <a:cubicBezTo>
                  <a:pt x="5157" y="274"/>
                  <a:pt x="5058" y="356"/>
                  <a:pt x="4968" y="464"/>
                </a:cubicBezTo>
                <a:cubicBezTo>
                  <a:pt x="4797" y="436"/>
                  <a:pt x="4626" y="407"/>
                  <a:pt x="4445" y="379"/>
                </a:cubicBezTo>
                <a:cubicBezTo>
                  <a:pt x="4445" y="360"/>
                  <a:pt x="4436" y="331"/>
                  <a:pt x="4436" y="303"/>
                </a:cubicBezTo>
                <a:cubicBezTo>
                  <a:pt x="4417" y="198"/>
                  <a:pt x="4360" y="113"/>
                  <a:pt x="4284" y="46"/>
                </a:cubicBezTo>
                <a:cubicBezTo>
                  <a:pt x="4249" y="18"/>
                  <a:pt x="4209" y="1"/>
                  <a:pt x="4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814900" y="2050625"/>
            <a:ext cx="2686093" cy="3863235"/>
          </a:xfrm>
          <a:custGeom>
            <a:rect b="b" l="l" r="r" t="t"/>
            <a:pathLst>
              <a:path extrusionOk="0" h="23376" w="16253">
                <a:moveTo>
                  <a:pt x="16233" y="13498"/>
                </a:moveTo>
                <a:cubicBezTo>
                  <a:pt x="16205" y="13213"/>
                  <a:pt x="16148" y="12928"/>
                  <a:pt x="16129" y="12643"/>
                </a:cubicBezTo>
                <a:cubicBezTo>
                  <a:pt x="16081" y="12187"/>
                  <a:pt x="15939" y="11759"/>
                  <a:pt x="15806" y="11332"/>
                </a:cubicBezTo>
                <a:cubicBezTo>
                  <a:pt x="15739" y="11133"/>
                  <a:pt x="15654" y="10943"/>
                  <a:pt x="15568" y="10743"/>
                </a:cubicBezTo>
                <a:cubicBezTo>
                  <a:pt x="15540" y="10677"/>
                  <a:pt x="15502" y="10610"/>
                  <a:pt x="15473" y="10534"/>
                </a:cubicBezTo>
                <a:cubicBezTo>
                  <a:pt x="15407" y="10344"/>
                  <a:pt x="15350" y="10145"/>
                  <a:pt x="15274" y="9955"/>
                </a:cubicBezTo>
                <a:cubicBezTo>
                  <a:pt x="15236" y="9860"/>
                  <a:pt x="15226" y="9774"/>
                  <a:pt x="15264" y="9679"/>
                </a:cubicBezTo>
                <a:cubicBezTo>
                  <a:pt x="15312" y="9508"/>
                  <a:pt x="15331" y="9328"/>
                  <a:pt x="15302" y="9147"/>
                </a:cubicBezTo>
                <a:cubicBezTo>
                  <a:pt x="15236" y="8682"/>
                  <a:pt x="15179" y="8217"/>
                  <a:pt x="15103" y="7761"/>
                </a:cubicBezTo>
                <a:cubicBezTo>
                  <a:pt x="15055" y="7428"/>
                  <a:pt x="14998" y="7096"/>
                  <a:pt x="14932" y="6763"/>
                </a:cubicBezTo>
                <a:cubicBezTo>
                  <a:pt x="14894" y="6535"/>
                  <a:pt x="14818" y="6307"/>
                  <a:pt x="14780" y="6080"/>
                </a:cubicBezTo>
                <a:cubicBezTo>
                  <a:pt x="14685" y="5567"/>
                  <a:pt x="14524" y="5082"/>
                  <a:pt x="14343" y="4598"/>
                </a:cubicBezTo>
                <a:cubicBezTo>
                  <a:pt x="14163" y="4104"/>
                  <a:pt x="13963" y="3619"/>
                  <a:pt x="13764" y="3135"/>
                </a:cubicBezTo>
                <a:cubicBezTo>
                  <a:pt x="13697" y="2983"/>
                  <a:pt x="13621" y="2822"/>
                  <a:pt x="13545" y="2670"/>
                </a:cubicBezTo>
                <a:cubicBezTo>
                  <a:pt x="13517" y="2603"/>
                  <a:pt x="13507" y="2527"/>
                  <a:pt x="13469" y="2489"/>
                </a:cubicBezTo>
                <a:cubicBezTo>
                  <a:pt x="13365" y="2404"/>
                  <a:pt x="13374" y="2280"/>
                  <a:pt x="13365" y="2176"/>
                </a:cubicBezTo>
                <a:cubicBezTo>
                  <a:pt x="13346" y="2052"/>
                  <a:pt x="13346" y="1938"/>
                  <a:pt x="13336" y="1815"/>
                </a:cubicBezTo>
                <a:cubicBezTo>
                  <a:pt x="13289" y="1511"/>
                  <a:pt x="13051" y="1368"/>
                  <a:pt x="12766" y="1482"/>
                </a:cubicBezTo>
                <a:cubicBezTo>
                  <a:pt x="12757" y="1473"/>
                  <a:pt x="12738" y="1463"/>
                  <a:pt x="12728" y="1444"/>
                </a:cubicBezTo>
                <a:cubicBezTo>
                  <a:pt x="12614" y="1330"/>
                  <a:pt x="12576" y="1330"/>
                  <a:pt x="12453" y="1425"/>
                </a:cubicBezTo>
                <a:cubicBezTo>
                  <a:pt x="12405" y="1473"/>
                  <a:pt x="12348" y="1520"/>
                  <a:pt x="12291" y="1577"/>
                </a:cubicBezTo>
                <a:cubicBezTo>
                  <a:pt x="12121" y="1444"/>
                  <a:pt x="11940" y="1330"/>
                  <a:pt x="11788" y="1188"/>
                </a:cubicBezTo>
                <a:cubicBezTo>
                  <a:pt x="11570" y="988"/>
                  <a:pt x="11342" y="817"/>
                  <a:pt x="11076" y="713"/>
                </a:cubicBezTo>
                <a:cubicBezTo>
                  <a:pt x="10772" y="590"/>
                  <a:pt x="10458" y="533"/>
                  <a:pt x="10126" y="523"/>
                </a:cubicBezTo>
                <a:cubicBezTo>
                  <a:pt x="9879" y="523"/>
                  <a:pt x="9632" y="504"/>
                  <a:pt x="9385" y="495"/>
                </a:cubicBezTo>
                <a:cubicBezTo>
                  <a:pt x="9328" y="485"/>
                  <a:pt x="9262" y="466"/>
                  <a:pt x="9205" y="457"/>
                </a:cubicBezTo>
                <a:cubicBezTo>
                  <a:pt x="9224" y="333"/>
                  <a:pt x="9252" y="238"/>
                  <a:pt x="9252" y="134"/>
                </a:cubicBezTo>
                <a:cubicBezTo>
                  <a:pt x="9252" y="20"/>
                  <a:pt x="9195" y="1"/>
                  <a:pt x="9081" y="39"/>
                </a:cubicBezTo>
                <a:cubicBezTo>
                  <a:pt x="9053" y="48"/>
                  <a:pt x="9015" y="67"/>
                  <a:pt x="8986" y="67"/>
                </a:cubicBezTo>
                <a:cubicBezTo>
                  <a:pt x="8787" y="96"/>
                  <a:pt x="8606" y="172"/>
                  <a:pt x="8435" y="286"/>
                </a:cubicBezTo>
                <a:cubicBezTo>
                  <a:pt x="8378" y="314"/>
                  <a:pt x="8321" y="362"/>
                  <a:pt x="8236" y="324"/>
                </a:cubicBezTo>
                <a:lnTo>
                  <a:pt x="8236" y="10"/>
                </a:lnTo>
                <a:cubicBezTo>
                  <a:pt x="8160" y="20"/>
                  <a:pt x="8093" y="20"/>
                  <a:pt x="8046" y="39"/>
                </a:cubicBezTo>
                <a:cubicBezTo>
                  <a:pt x="7932" y="86"/>
                  <a:pt x="7827" y="143"/>
                  <a:pt x="7723" y="200"/>
                </a:cubicBezTo>
                <a:cubicBezTo>
                  <a:pt x="7637" y="238"/>
                  <a:pt x="7580" y="324"/>
                  <a:pt x="7466" y="314"/>
                </a:cubicBezTo>
                <a:cubicBezTo>
                  <a:pt x="7162" y="305"/>
                  <a:pt x="6868" y="343"/>
                  <a:pt x="6564" y="419"/>
                </a:cubicBezTo>
                <a:cubicBezTo>
                  <a:pt x="6298" y="485"/>
                  <a:pt x="6080" y="609"/>
                  <a:pt x="5861" y="742"/>
                </a:cubicBezTo>
                <a:cubicBezTo>
                  <a:pt x="5804" y="780"/>
                  <a:pt x="5747" y="836"/>
                  <a:pt x="5681" y="846"/>
                </a:cubicBezTo>
                <a:cubicBezTo>
                  <a:pt x="5500" y="884"/>
                  <a:pt x="5348" y="988"/>
                  <a:pt x="5187" y="1064"/>
                </a:cubicBezTo>
                <a:cubicBezTo>
                  <a:pt x="5073" y="1121"/>
                  <a:pt x="4940" y="1159"/>
                  <a:pt x="4807" y="1207"/>
                </a:cubicBezTo>
                <a:cubicBezTo>
                  <a:pt x="4797" y="1121"/>
                  <a:pt x="4797" y="1055"/>
                  <a:pt x="4788" y="988"/>
                </a:cubicBezTo>
                <a:cubicBezTo>
                  <a:pt x="4759" y="827"/>
                  <a:pt x="4645" y="770"/>
                  <a:pt x="4503" y="836"/>
                </a:cubicBezTo>
                <a:cubicBezTo>
                  <a:pt x="4437" y="874"/>
                  <a:pt x="4370" y="922"/>
                  <a:pt x="4323" y="979"/>
                </a:cubicBezTo>
                <a:cubicBezTo>
                  <a:pt x="4228" y="1093"/>
                  <a:pt x="4152" y="1226"/>
                  <a:pt x="4057" y="1359"/>
                </a:cubicBezTo>
                <a:cubicBezTo>
                  <a:pt x="3829" y="1359"/>
                  <a:pt x="3686" y="1511"/>
                  <a:pt x="3582" y="1701"/>
                </a:cubicBezTo>
                <a:cubicBezTo>
                  <a:pt x="3487" y="1891"/>
                  <a:pt x="3401" y="2081"/>
                  <a:pt x="3439" y="2299"/>
                </a:cubicBezTo>
                <a:cubicBezTo>
                  <a:pt x="3363" y="2356"/>
                  <a:pt x="3297" y="2394"/>
                  <a:pt x="3240" y="2461"/>
                </a:cubicBezTo>
                <a:cubicBezTo>
                  <a:pt x="2898" y="2831"/>
                  <a:pt x="2556" y="3202"/>
                  <a:pt x="2309" y="3657"/>
                </a:cubicBezTo>
                <a:cubicBezTo>
                  <a:pt x="2138" y="3980"/>
                  <a:pt x="1967" y="4294"/>
                  <a:pt x="1844" y="4645"/>
                </a:cubicBezTo>
                <a:cubicBezTo>
                  <a:pt x="1768" y="4873"/>
                  <a:pt x="1682" y="5101"/>
                  <a:pt x="1597" y="5339"/>
                </a:cubicBezTo>
                <a:cubicBezTo>
                  <a:pt x="1587" y="5367"/>
                  <a:pt x="1587" y="5405"/>
                  <a:pt x="1587" y="5443"/>
                </a:cubicBezTo>
                <a:cubicBezTo>
                  <a:pt x="1530" y="5804"/>
                  <a:pt x="1502" y="6165"/>
                  <a:pt x="1426" y="6526"/>
                </a:cubicBezTo>
                <a:cubicBezTo>
                  <a:pt x="1350" y="6944"/>
                  <a:pt x="1226" y="7352"/>
                  <a:pt x="1131" y="7770"/>
                </a:cubicBezTo>
                <a:cubicBezTo>
                  <a:pt x="1084" y="7960"/>
                  <a:pt x="1017" y="8141"/>
                  <a:pt x="1008" y="8331"/>
                </a:cubicBezTo>
                <a:cubicBezTo>
                  <a:pt x="970" y="8749"/>
                  <a:pt x="951" y="9166"/>
                  <a:pt x="932" y="9594"/>
                </a:cubicBezTo>
                <a:cubicBezTo>
                  <a:pt x="932" y="9651"/>
                  <a:pt x="922" y="9708"/>
                  <a:pt x="903" y="9765"/>
                </a:cubicBezTo>
                <a:cubicBezTo>
                  <a:pt x="780" y="10050"/>
                  <a:pt x="647" y="10335"/>
                  <a:pt x="523" y="10620"/>
                </a:cubicBezTo>
                <a:cubicBezTo>
                  <a:pt x="476" y="10734"/>
                  <a:pt x="409" y="10848"/>
                  <a:pt x="390" y="10971"/>
                </a:cubicBezTo>
                <a:cubicBezTo>
                  <a:pt x="305" y="11380"/>
                  <a:pt x="238" y="11797"/>
                  <a:pt x="172" y="12215"/>
                </a:cubicBezTo>
                <a:cubicBezTo>
                  <a:pt x="124" y="12491"/>
                  <a:pt x="58" y="12766"/>
                  <a:pt x="48" y="13051"/>
                </a:cubicBezTo>
                <a:cubicBezTo>
                  <a:pt x="29" y="13422"/>
                  <a:pt x="1" y="13792"/>
                  <a:pt x="58" y="14163"/>
                </a:cubicBezTo>
                <a:cubicBezTo>
                  <a:pt x="86" y="14409"/>
                  <a:pt x="77" y="14666"/>
                  <a:pt x="96" y="14913"/>
                </a:cubicBezTo>
                <a:cubicBezTo>
                  <a:pt x="105" y="15160"/>
                  <a:pt x="143" y="15397"/>
                  <a:pt x="172" y="15644"/>
                </a:cubicBezTo>
                <a:cubicBezTo>
                  <a:pt x="172" y="15730"/>
                  <a:pt x="191" y="15815"/>
                  <a:pt x="210" y="15891"/>
                </a:cubicBezTo>
                <a:cubicBezTo>
                  <a:pt x="305" y="16214"/>
                  <a:pt x="419" y="16528"/>
                  <a:pt x="504" y="16851"/>
                </a:cubicBezTo>
                <a:cubicBezTo>
                  <a:pt x="571" y="17126"/>
                  <a:pt x="732" y="17354"/>
                  <a:pt x="865" y="17591"/>
                </a:cubicBezTo>
                <a:cubicBezTo>
                  <a:pt x="1008" y="17829"/>
                  <a:pt x="1188" y="18047"/>
                  <a:pt x="1321" y="18285"/>
                </a:cubicBezTo>
                <a:cubicBezTo>
                  <a:pt x="1407" y="18446"/>
                  <a:pt x="1521" y="18579"/>
                  <a:pt x="1644" y="18712"/>
                </a:cubicBezTo>
                <a:cubicBezTo>
                  <a:pt x="1872" y="18950"/>
                  <a:pt x="2081" y="19206"/>
                  <a:pt x="2157" y="19539"/>
                </a:cubicBezTo>
                <a:cubicBezTo>
                  <a:pt x="2233" y="19909"/>
                  <a:pt x="2413" y="20241"/>
                  <a:pt x="2565" y="20574"/>
                </a:cubicBezTo>
                <a:cubicBezTo>
                  <a:pt x="2632" y="20697"/>
                  <a:pt x="2717" y="20821"/>
                  <a:pt x="2803" y="20935"/>
                </a:cubicBezTo>
                <a:cubicBezTo>
                  <a:pt x="2983" y="21191"/>
                  <a:pt x="3221" y="21400"/>
                  <a:pt x="3458" y="21590"/>
                </a:cubicBezTo>
                <a:cubicBezTo>
                  <a:pt x="3610" y="21714"/>
                  <a:pt x="3639" y="21837"/>
                  <a:pt x="3610" y="21999"/>
                </a:cubicBezTo>
                <a:cubicBezTo>
                  <a:pt x="3601" y="22065"/>
                  <a:pt x="3601" y="22132"/>
                  <a:pt x="3601" y="22189"/>
                </a:cubicBezTo>
                <a:cubicBezTo>
                  <a:pt x="3439" y="22331"/>
                  <a:pt x="3373" y="22445"/>
                  <a:pt x="3354" y="22616"/>
                </a:cubicBezTo>
                <a:cubicBezTo>
                  <a:pt x="3344" y="22682"/>
                  <a:pt x="3335" y="22758"/>
                  <a:pt x="3325" y="22825"/>
                </a:cubicBezTo>
                <a:cubicBezTo>
                  <a:pt x="3316" y="22967"/>
                  <a:pt x="3363" y="23091"/>
                  <a:pt x="3496" y="23157"/>
                </a:cubicBezTo>
                <a:cubicBezTo>
                  <a:pt x="3620" y="23224"/>
                  <a:pt x="3724" y="23167"/>
                  <a:pt x="3810" y="23091"/>
                </a:cubicBezTo>
                <a:cubicBezTo>
                  <a:pt x="3905" y="23005"/>
                  <a:pt x="3981" y="22910"/>
                  <a:pt x="4066" y="22815"/>
                </a:cubicBezTo>
                <a:cubicBezTo>
                  <a:pt x="4104" y="22777"/>
                  <a:pt x="4142" y="22749"/>
                  <a:pt x="4209" y="22701"/>
                </a:cubicBezTo>
                <a:cubicBezTo>
                  <a:pt x="4228" y="22787"/>
                  <a:pt x="4247" y="22844"/>
                  <a:pt x="4256" y="22891"/>
                </a:cubicBezTo>
                <a:cubicBezTo>
                  <a:pt x="4294" y="23043"/>
                  <a:pt x="4389" y="23157"/>
                  <a:pt x="4522" y="23233"/>
                </a:cubicBezTo>
                <a:cubicBezTo>
                  <a:pt x="4674" y="23328"/>
                  <a:pt x="4826" y="23281"/>
                  <a:pt x="4921" y="23119"/>
                </a:cubicBezTo>
                <a:cubicBezTo>
                  <a:pt x="4978" y="23043"/>
                  <a:pt x="5006" y="22948"/>
                  <a:pt x="5044" y="22853"/>
                </a:cubicBezTo>
                <a:cubicBezTo>
                  <a:pt x="5253" y="23157"/>
                  <a:pt x="5443" y="23233"/>
                  <a:pt x="5747" y="23252"/>
                </a:cubicBezTo>
                <a:cubicBezTo>
                  <a:pt x="5918" y="23271"/>
                  <a:pt x="6070" y="23167"/>
                  <a:pt x="6070" y="22958"/>
                </a:cubicBezTo>
                <a:cubicBezTo>
                  <a:pt x="6070" y="22692"/>
                  <a:pt x="6042" y="22435"/>
                  <a:pt x="5909" y="22246"/>
                </a:cubicBezTo>
                <a:cubicBezTo>
                  <a:pt x="5966" y="22094"/>
                  <a:pt x="6013" y="21970"/>
                  <a:pt x="6061" y="21847"/>
                </a:cubicBezTo>
                <a:cubicBezTo>
                  <a:pt x="6184" y="21533"/>
                  <a:pt x="6374" y="21258"/>
                  <a:pt x="6697" y="21106"/>
                </a:cubicBezTo>
                <a:cubicBezTo>
                  <a:pt x="6745" y="21077"/>
                  <a:pt x="6792" y="21049"/>
                  <a:pt x="6840" y="21030"/>
                </a:cubicBezTo>
                <a:cubicBezTo>
                  <a:pt x="6982" y="20982"/>
                  <a:pt x="7124" y="20916"/>
                  <a:pt x="7267" y="20897"/>
                </a:cubicBezTo>
                <a:cubicBezTo>
                  <a:pt x="7523" y="20859"/>
                  <a:pt x="7789" y="20849"/>
                  <a:pt x="8055" y="20849"/>
                </a:cubicBezTo>
                <a:cubicBezTo>
                  <a:pt x="8293" y="20859"/>
                  <a:pt x="8530" y="20878"/>
                  <a:pt x="8768" y="20916"/>
                </a:cubicBezTo>
                <a:cubicBezTo>
                  <a:pt x="9024" y="20973"/>
                  <a:pt x="9281" y="21039"/>
                  <a:pt x="9537" y="21087"/>
                </a:cubicBezTo>
                <a:cubicBezTo>
                  <a:pt x="9670" y="21115"/>
                  <a:pt x="9803" y="21106"/>
                  <a:pt x="9917" y="21182"/>
                </a:cubicBezTo>
                <a:cubicBezTo>
                  <a:pt x="10069" y="21286"/>
                  <a:pt x="10211" y="21391"/>
                  <a:pt x="10363" y="21495"/>
                </a:cubicBezTo>
                <a:cubicBezTo>
                  <a:pt x="10392" y="21514"/>
                  <a:pt x="10430" y="21552"/>
                  <a:pt x="10449" y="21581"/>
                </a:cubicBezTo>
                <a:cubicBezTo>
                  <a:pt x="10496" y="21695"/>
                  <a:pt x="10582" y="21809"/>
                  <a:pt x="10487" y="21932"/>
                </a:cubicBezTo>
                <a:cubicBezTo>
                  <a:pt x="10411" y="22037"/>
                  <a:pt x="10430" y="22122"/>
                  <a:pt x="10506" y="22217"/>
                </a:cubicBezTo>
                <a:cubicBezTo>
                  <a:pt x="10382" y="22331"/>
                  <a:pt x="10354" y="22464"/>
                  <a:pt x="10363" y="22597"/>
                </a:cubicBezTo>
                <a:cubicBezTo>
                  <a:pt x="10373" y="22749"/>
                  <a:pt x="10382" y="22901"/>
                  <a:pt x="10439" y="23034"/>
                </a:cubicBezTo>
                <a:cubicBezTo>
                  <a:pt x="10572" y="23376"/>
                  <a:pt x="10781" y="23319"/>
                  <a:pt x="10933" y="23129"/>
                </a:cubicBezTo>
                <a:cubicBezTo>
                  <a:pt x="10971" y="23081"/>
                  <a:pt x="11000" y="23034"/>
                  <a:pt x="11038" y="22996"/>
                </a:cubicBezTo>
                <a:cubicBezTo>
                  <a:pt x="11076" y="22958"/>
                  <a:pt x="11114" y="22920"/>
                  <a:pt x="11152" y="22891"/>
                </a:cubicBezTo>
                <a:cubicBezTo>
                  <a:pt x="11247" y="22825"/>
                  <a:pt x="11285" y="22834"/>
                  <a:pt x="11342" y="22929"/>
                </a:cubicBezTo>
                <a:cubicBezTo>
                  <a:pt x="11380" y="23005"/>
                  <a:pt x="11399" y="23072"/>
                  <a:pt x="11437" y="23148"/>
                </a:cubicBezTo>
                <a:cubicBezTo>
                  <a:pt x="11503" y="23271"/>
                  <a:pt x="11617" y="23328"/>
                  <a:pt x="11760" y="23328"/>
                </a:cubicBezTo>
                <a:cubicBezTo>
                  <a:pt x="11902" y="23328"/>
                  <a:pt x="11978" y="23262"/>
                  <a:pt x="12016" y="23138"/>
                </a:cubicBezTo>
                <a:cubicBezTo>
                  <a:pt x="12045" y="23081"/>
                  <a:pt x="12064" y="23015"/>
                  <a:pt x="12092" y="22958"/>
                </a:cubicBezTo>
                <a:cubicBezTo>
                  <a:pt x="12121" y="22891"/>
                  <a:pt x="12140" y="22806"/>
                  <a:pt x="12234" y="22777"/>
                </a:cubicBezTo>
                <a:cubicBezTo>
                  <a:pt x="12272" y="22815"/>
                  <a:pt x="12320" y="22844"/>
                  <a:pt x="12348" y="22891"/>
                </a:cubicBezTo>
                <a:cubicBezTo>
                  <a:pt x="12453" y="23043"/>
                  <a:pt x="12614" y="23110"/>
                  <a:pt x="12776" y="23176"/>
                </a:cubicBezTo>
                <a:cubicBezTo>
                  <a:pt x="12956" y="23243"/>
                  <a:pt x="13099" y="23176"/>
                  <a:pt x="13175" y="23005"/>
                </a:cubicBezTo>
                <a:cubicBezTo>
                  <a:pt x="13298" y="22730"/>
                  <a:pt x="13298" y="22464"/>
                  <a:pt x="13156" y="22208"/>
                </a:cubicBezTo>
                <a:cubicBezTo>
                  <a:pt x="13137" y="22151"/>
                  <a:pt x="13118" y="22094"/>
                  <a:pt x="13089" y="22037"/>
                </a:cubicBezTo>
                <a:cubicBezTo>
                  <a:pt x="13118" y="22027"/>
                  <a:pt x="13146" y="22018"/>
                  <a:pt x="13165" y="22008"/>
                </a:cubicBezTo>
                <a:cubicBezTo>
                  <a:pt x="13327" y="21951"/>
                  <a:pt x="13346" y="21856"/>
                  <a:pt x="13232" y="21733"/>
                </a:cubicBezTo>
                <a:cubicBezTo>
                  <a:pt x="13184" y="21685"/>
                  <a:pt x="13137" y="21638"/>
                  <a:pt x="13089" y="21590"/>
                </a:cubicBezTo>
                <a:cubicBezTo>
                  <a:pt x="13032" y="21524"/>
                  <a:pt x="13023" y="21448"/>
                  <a:pt x="13070" y="21372"/>
                </a:cubicBezTo>
                <a:cubicBezTo>
                  <a:pt x="13165" y="21220"/>
                  <a:pt x="13260" y="21068"/>
                  <a:pt x="13384" y="20935"/>
                </a:cubicBezTo>
                <a:cubicBezTo>
                  <a:pt x="13555" y="20745"/>
                  <a:pt x="13754" y="20574"/>
                  <a:pt x="13935" y="20393"/>
                </a:cubicBezTo>
                <a:cubicBezTo>
                  <a:pt x="14286" y="20051"/>
                  <a:pt x="14457" y="19614"/>
                  <a:pt x="14609" y="19168"/>
                </a:cubicBezTo>
                <a:cubicBezTo>
                  <a:pt x="14647" y="19064"/>
                  <a:pt x="14695" y="18997"/>
                  <a:pt x="14770" y="18931"/>
                </a:cubicBezTo>
                <a:cubicBezTo>
                  <a:pt x="14913" y="18788"/>
                  <a:pt x="15065" y="18655"/>
                  <a:pt x="15207" y="18513"/>
                </a:cubicBezTo>
                <a:cubicBezTo>
                  <a:pt x="15274" y="18456"/>
                  <a:pt x="15302" y="18361"/>
                  <a:pt x="15378" y="18323"/>
                </a:cubicBezTo>
                <a:cubicBezTo>
                  <a:pt x="15578" y="18209"/>
                  <a:pt x="15587" y="17971"/>
                  <a:pt x="15720" y="17819"/>
                </a:cubicBezTo>
                <a:cubicBezTo>
                  <a:pt x="15844" y="17667"/>
                  <a:pt x="15901" y="17468"/>
                  <a:pt x="15986" y="17297"/>
                </a:cubicBezTo>
                <a:cubicBezTo>
                  <a:pt x="16005" y="17249"/>
                  <a:pt x="16034" y="17211"/>
                  <a:pt x="16043" y="17164"/>
                </a:cubicBezTo>
                <a:cubicBezTo>
                  <a:pt x="16138" y="16452"/>
                  <a:pt x="16195" y="15739"/>
                  <a:pt x="16224" y="15027"/>
                </a:cubicBezTo>
                <a:cubicBezTo>
                  <a:pt x="16243" y="14808"/>
                  <a:pt x="16252" y="14590"/>
                  <a:pt x="16252" y="14381"/>
                </a:cubicBezTo>
                <a:cubicBezTo>
                  <a:pt x="16252" y="14087"/>
                  <a:pt x="16252" y="13792"/>
                  <a:pt x="16233" y="13498"/>
                </a:cubicBezTo>
                <a:close/>
                <a:moveTo>
                  <a:pt x="362" y="15891"/>
                </a:moveTo>
                <a:cubicBezTo>
                  <a:pt x="352" y="15844"/>
                  <a:pt x="343" y="15806"/>
                  <a:pt x="324" y="15768"/>
                </a:cubicBezTo>
                <a:cubicBezTo>
                  <a:pt x="333" y="15758"/>
                  <a:pt x="343" y="15758"/>
                  <a:pt x="352" y="15758"/>
                </a:cubicBezTo>
                <a:cubicBezTo>
                  <a:pt x="371" y="15796"/>
                  <a:pt x="381" y="15834"/>
                  <a:pt x="400" y="15872"/>
                </a:cubicBezTo>
                <a:cubicBezTo>
                  <a:pt x="381" y="15882"/>
                  <a:pt x="371" y="15882"/>
                  <a:pt x="362" y="15891"/>
                </a:cubicBezTo>
                <a:close/>
                <a:moveTo>
                  <a:pt x="675" y="16964"/>
                </a:moveTo>
                <a:cubicBezTo>
                  <a:pt x="647" y="16898"/>
                  <a:pt x="618" y="16822"/>
                  <a:pt x="590" y="16756"/>
                </a:cubicBezTo>
                <a:cubicBezTo>
                  <a:pt x="609" y="16746"/>
                  <a:pt x="618" y="16737"/>
                  <a:pt x="628" y="16737"/>
                </a:cubicBezTo>
                <a:cubicBezTo>
                  <a:pt x="656" y="16803"/>
                  <a:pt x="675" y="16879"/>
                  <a:pt x="704" y="16955"/>
                </a:cubicBezTo>
                <a:cubicBezTo>
                  <a:pt x="694" y="16955"/>
                  <a:pt x="685" y="16964"/>
                  <a:pt x="675" y="16964"/>
                </a:cubicBezTo>
                <a:close/>
                <a:moveTo>
                  <a:pt x="1378" y="18095"/>
                </a:moveTo>
                <a:cubicBezTo>
                  <a:pt x="1141" y="17648"/>
                  <a:pt x="903" y="17211"/>
                  <a:pt x="732" y="16746"/>
                </a:cubicBezTo>
                <a:cubicBezTo>
                  <a:pt x="571" y="16290"/>
                  <a:pt x="457" y="15825"/>
                  <a:pt x="343" y="15359"/>
                </a:cubicBezTo>
                <a:cubicBezTo>
                  <a:pt x="286" y="15131"/>
                  <a:pt x="267" y="14903"/>
                  <a:pt x="248" y="14685"/>
                </a:cubicBezTo>
                <a:cubicBezTo>
                  <a:pt x="219" y="14333"/>
                  <a:pt x="191" y="13982"/>
                  <a:pt x="181" y="13640"/>
                </a:cubicBezTo>
                <a:cubicBezTo>
                  <a:pt x="162" y="13184"/>
                  <a:pt x="229" y="12738"/>
                  <a:pt x="314" y="12301"/>
                </a:cubicBezTo>
                <a:cubicBezTo>
                  <a:pt x="362" y="12025"/>
                  <a:pt x="428" y="11759"/>
                  <a:pt x="485" y="11484"/>
                </a:cubicBezTo>
                <a:cubicBezTo>
                  <a:pt x="580" y="10962"/>
                  <a:pt x="723" y="10458"/>
                  <a:pt x="989" y="9993"/>
                </a:cubicBezTo>
                <a:cubicBezTo>
                  <a:pt x="1027" y="9926"/>
                  <a:pt x="1055" y="9860"/>
                  <a:pt x="1169" y="9907"/>
                </a:cubicBezTo>
                <a:cubicBezTo>
                  <a:pt x="1198" y="10145"/>
                  <a:pt x="1217" y="10392"/>
                  <a:pt x="1255" y="10629"/>
                </a:cubicBezTo>
                <a:cubicBezTo>
                  <a:pt x="1302" y="10990"/>
                  <a:pt x="1340" y="11361"/>
                  <a:pt x="1426" y="11712"/>
                </a:cubicBezTo>
                <a:cubicBezTo>
                  <a:pt x="1473" y="11949"/>
                  <a:pt x="1578" y="12187"/>
                  <a:pt x="1701" y="12396"/>
                </a:cubicBezTo>
                <a:cubicBezTo>
                  <a:pt x="1939" y="12814"/>
                  <a:pt x="2185" y="13222"/>
                  <a:pt x="2451" y="13621"/>
                </a:cubicBezTo>
                <a:cubicBezTo>
                  <a:pt x="2622" y="13868"/>
                  <a:pt x="2831" y="14087"/>
                  <a:pt x="3002" y="14333"/>
                </a:cubicBezTo>
                <a:cubicBezTo>
                  <a:pt x="3135" y="14533"/>
                  <a:pt x="3287" y="14713"/>
                  <a:pt x="3439" y="14894"/>
                </a:cubicBezTo>
                <a:cubicBezTo>
                  <a:pt x="3515" y="14989"/>
                  <a:pt x="3544" y="15112"/>
                  <a:pt x="3572" y="15226"/>
                </a:cubicBezTo>
                <a:cubicBezTo>
                  <a:pt x="3591" y="15321"/>
                  <a:pt x="3563" y="15407"/>
                  <a:pt x="3468" y="15454"/>
                </a:cubicBezTo>
                <a:cubicBezTo>
                  <a:pt x="3439" y="15464"/>
                  <a:pt x="3420" y="15483"/>
                  <a:pt x="3382" y="15521"/>
                </a:cubicBezTo>
                <a:cubicBezTo>
                  <a:pt x="3439" y="15540"/>
                  <a:pt x="3477" y="15549"/>
                  <a:pt x="3534" y="15568"/>
                </a:cubicBezTo>
                <a:lnTo>
                  <a:pt x="3468" y="15692"/>
                </a:lnTo>
                <a:cubicBezTo>
                  <a:pt x="3610" y="15891"/>
                  <a:pt x="3762" y="16081"/>
                  <a:pt x="3905" y="16281"/>
                </a:cubicBezTo>
                <a:cubicBezTo>
                  <a:pt x="4066" y="16518"/>
                  <a:pt x="4199" y="16775"/>
                  <a:pt x="4256" y="17059"/>
                </a:cubicBezTo>
                <a:cubicBezTo>
                  <a:pt x="4285" y="17202"/>
                  <a:pt x="4237" y="17335"/>
                  <a:pt x="4180" y="17468"/>
                </a:cubicBezTo>
                <a:cubicBezTo>
                  <a:pt x="4133" y="17572"/>
                  <a:pt x="3990" y="17620"/>
                  <a:pt x="3876" y="17591"/>
                </a:cubicBezTo>
                <a:cubicBezTo>
                  <a:pt x="3620" y="17544"/>
                  <a:pt x="3420" y="17411"/>
                  <a:pt x="3287" y="17183"/>
                </a:cubicBezTo>
                <a:cubicBezTo>
                  <a:pt x="3249" y="17135"/>
                  <a:pt x="3221" y="17078"/>
                  <a:pt x="3154" y="17088"/>
                </a:cubicBezTo>
                <a:cubicBezTo>
                  <a:pt x="3126" y="17088"/>
                  <a:pt x="3097" y="17097"/>
                  <a:pt x="3059" y="17107"/>
                </a:cubicBezTo>
                <a:cubicBezTo>
                  <a:pt x="3116" y="17259"/>
                  <a:pt x="3173" y="17401"/>
                  <a:pt x="3230" y="17544"/>
                </a:cubicBezTo>
                <a:cubicBezTo>
                  <a:pt x="3354" y="17838"/>
                  <a:pt x="3496" y="18123"/>
                  <a:pt x="3610" y="18418"/>
                </a:cubicBezTo>
                <a:cubicBezTo>
                  <a:pt x="3705" y="18693"/>
                  <a:pt x="3667" y="18969"/>
                  <a:pt x="3525" y="19216"/>
                </a:cubicBezTo>
                <a:cubicBezTo>
                  <a:pt x="3430" y="19387"/>
                  <a:pt x="3268" y="19463"/>
                  <a:pt x="3088" y="19472"/>
                </a:cubicBezTo>
                <a:cubicBezTo>
                  <a:pt x="2964" y="19472"/>
                  <a:pt x="2841" y="19463"/>
                  <a:pt x="2727" y="19453"/>
                </a:cubicBezTo>
                <a:cubicBezTo>
                  <a:pt x="2508" y="19444"/>
                  <a:pt x="2366" y="19301"/>
                  <a:pt x="2223" y="19159"/>
                </a:cubicBezTo>
                <a:cubicBezTo>
                  <a:pt x="1901" y="18836"/>
                  <a:pt x="1587" y="18494"/>
                  <a:pt x="1378" y="18095"/>
                </a:cubicBezTo>
                <a:close/>
                <a:moveTo>
                  <a:pt x="3591" y="22986"/>
                </a:moveTo>
                <a:cubicBezTo>
                  <a:pt x="3468" y="22882"/>
                  <a:pt x="3496" y="22777"/>
                  <a:pt x="3534" y="22644"/>
                </a:cubicBezTo>
                <a:cubicBezTo>
                  <a:pt x="3658" y="22692"/>
                  <a:pt x="3753" y="22730"/>
                  <a:pt x="3886" y="22777"/>
                </a:cubicBezTo>
                <a:cubicBezTo>
                  <a:pt x="3772" y="22853"/>
                  <a:pt x="3686" y="22920"/>
                  <a:pt x="3591" y="22986"/>
                </a:cubicBezTo>
                <a:close/>
                <a:moveTo>
                  <a:pt x="4636" y="23072"/>
                </a:moveTo>
                <a:cubicBezTo>
                  <a:pt x="4541" y="23062"/>
                  <a:pt x="4475" y="22967"/>
                  <a:pt x="4475" y="22825"/>
                </a:cubicBezTo>
                <a:cubicBezTo>
                  <a:pt x="4607" y="22834"/>
                  <a:pt x="4721" y="22834"/>
                  <a:pt x="4835" y="22844"/>
                </a:cubicBezTo>
                <a:cubicBezTo>
                  <a:pt x="4797" y="22986"/>
                  <a:pt x="4721" y="23072"/>
                  <a:pt x="4636" y="23072"/>
                </a:cubicBezTo>
                <a:close/>
                <a:moveTo>
                  <a:pt x="5168" y="22692"/>
                </a:moveTo>
                <a:cubicBezTo>
                  <a:pt x="5025" y="22549"/>
                  <a:pt x="5006" y="22549"/>
                  <a:pt x="4854" y="22701"/>
                </a:cubicBezTo>
                <a:cubicBezTo>
                  <a:pt x="4835" y="22720"/>
                  <a:pt x="4797" y="22739"/>
                  <a:pt x="4769" y="22739"/>
                </a:cubicBezTo>
                <a:cubicBezTo>
                  <a:pt x="4683" y="22739"/>
                  <a:pt x="4607" y="22739"/>
                  <a:pt x="4531" y="22730"/>
                </a:cubicBezTo>
                <a:cubicBezTo>
                  <a:pt x="4494" y="22720"/>
                  <a:pt x="4446" y="22692"/>
                  <a:pt x="4427" y="22654"/>
                </a:cubicBezTo>
                <a:cubicBezTo>
                  <a:pt x="4332" y="22502"/>
                  <a:pt x="4209" y="22454"/>
                  <a:pt x="4076" y="22568"/>
                </a:cubicBezTo>
                <a:cubicBezTo>
                  <a:pt x="3886" y="22711"/>
                  <a:pt x="3734" y="22635"/>
                  <a:pt x="3553" y="22530"/>
                </a:cubicBezTo>
                <a:cubicBezTo>
                  <a:pt x="3591" y="22426"/>
                  <a:pt x="3658" y="22378"/>
                  <a:pt x="3734" y="22340"/>
                </a:cubicBezTo>
                <a:cubicBezTo>
                  <a:pt x="4085" y="22160"/>
                  <a:pt x="4085" y="22160"/>
                  <a:pt x="4484" y="22274"/>
                </a:cubicBezTo>
                <a:cubicBezTo>
                  <a:pt x="4788" y="22359"/>
                  <a:pt x="5092" y="22378"/>
                  <a:pt x="5405" y="22369"/>
                </a:cubicBezTo>
                <a:cubicBezTo>
                  <a:pt x="5472" y="22359"/>
                  <a:pt x="5538" y="22321"/>
                  <a:pt x="5595" y="22321"/>
                </a:cubicBezTo>
                <a:cubicBezTo>
                  <a:pt x="5652" y="22321"/>
                  <a:pt x="5738" y="22331"/>
                  <a:pt x="5757" y="22369"/>
                </a:cubicBezTo>
                <a:cubicBezTo>
                  <a:pt x="5804" y="22445"/>
                  <a:pt x="5823" y="22540"/>
                  <a:pt x="5842" y="22635"/>
                </a:cubicBezTo>
                <a:cubicBezTo>
                  <a:pt x="5842" y="22644"/>
                  <a:pt x="5757" y="22692"/>
                  <a:pt x="5709" y="22692"/>
                </a:cubicBezTo>
                <a:cubicBezTo>
                  <a:pt x="5548" y="22711"/>
                  <a:pt x="5386" y="22720"/>
                  <a:pt x="5215" y="22730"/>
                </a:cubicBezTo>
                <a:cubicBezTo>
                  <a:pt x="5206" y="22720"/>
                  <a:pt x="5187" y="22701"/>
                  <a:pt x="5168" y="22692"/>
                </a:cubicBezTo>
                <a:close/>
                <a:moveTo>
                  <a:pt x="4161" y="22113"/>
                </a:moveTo>
                <a:cubicBezTo>
                  <a:pt x="4190" y="22056"/>
                  <a:pt x="4209" y="22027"/>
                  <a:pt x="4228" y="21989"/>
                </a:cubicBezTo>
                <a:cubicBezTo>
                  <a:pt x="4266" y="22037"/>
                  <a:pt x="4294" y="22065"/>
                  <a:pt x="4332" y="22113"/>
                </a:cubicBezTo>
                <a:close/>
                <a:moveTo>
                  <a:pt x="4731" y="22246"/>
                </a:moveTo>
                <a:cubicBezTo>
                  <a:pt x="4835" y="22160"/>
                  <a:pt x="4921" y="22094"/>
                  <a:pt x="4997" y="22027"/>
                </a:cubicBezTo>
                <a:cubicBezTo>
                  <a:pt x="5158" y="22094"/>
                  <a:pt x="5320" y="22170"/>
                  <a:pt x="5472" y="22236"/>
                </a:cubicBezTo>
                <a:cubicBezTo>
                  <a:pt x="5367" y="22284"/>
                  <a:pt x="5016" y="22284"/>
                  <a:pt x="4731" y="22246"/>
                </a:cubicBezTo>
                <a:close/>
                <a:moveTo>
                  <a:pt x="5643" y="23062"/>
                </a:moveTo>
                <a:cubicBezTo>
                  <a:pt x="5500" y="23043"/>
                  <a:pt x="5367" y="22996"/>
                  <a:pt x="5282" y="22825"/>
                </a:cubicBezTo>
                <a:cubicBezTo>
                  <a:pt x="5481" y="22815"/>
                  <a:pt x="5671" y="22796"/>
                  <a:pt x="5861" y="22787"/>
                </a:cubicBezTo>
                <a:cubicBezTo>
                  <a:pt x="5918" y="22977"/>
                  <a:pt x="5833" y="23081"/>
                  <a:pt x="5643" y="23062"/>
                </a:cubicBezTo>
                <a:close/>
                <a:moveTo>
                  <a:pt x="8948" y="20745"/>
                </a:moveTo>
                <a:cubicBezTo>
                  <a:pt x="8901" y="20735"/>
                  <a:pt x="8863" y="20716"/>
                  <a:pt x="8806" y="20707"/>
                </a:cubicBezTo>
                <a:cubicBezTo>
                  <a:pt x="8815" y="20697"/>
                  <a:pt x="8815" y="20688"/>
                  <a:pt x="8815" y="20678"/>
                </a:cubicBezTo>
                <a:cubicBezTo>
                  <a:pt x="8863" y="20688"/>
                  <a:pt x="8910" y="20697"/>
                  <a:pt x="8967" y="20707"/>
                </a:cubicBezTo>
                <a:cubicBezTo>
                  <a:pt x="8958" y="20716"/>
                  <a:pt x="8958" y="20735"/>
                  <a:pt x="8948" y="20745"/>
                </a:cubicBezTo>
                <a:close/>
                <a:moveTo>
                  <a:pt x="10781" y="23043"/>
                </a:moveTo>
                <a:cubicBezTo>
                  <a:pt x="10715" y="23100"/>
                  <a:pt x="10658" y="23091"/>
                  <a:pt x="10629" y="23015"/>
                </a:cubicBezTo>
                <a:cubicBezTo>
                  <a:pt x="10601" y="22939"/>
                  <a:pt x="10582" y="22853"/>
                  <a:pt x="10544" y="22739"/>
                </a:cubicBezTo>
                <a:cubicBezTo>
                  <a:pt x="10724" y="22749"/>
                  <a:pt x="10867" y="22758"/>
                  <a:pt x="11028" y="22768"/>
                </a:cubicBezTo>
                <a:cubicBezTo>
                  <a:pt x="10933" y="22872"/>
                  <a:pt x="10857" y="22967"/>
                  <a:pt x="10781" y="23043"/>
                </a:cubicBezTo>
                <a:close/>
                <a:moveTo>
                  <a:pt x="11864" y="23034"/>
                </a:moveTo>
                <a:cubicBezTo>
                  <a:pt x="11845" y="23091"/>
                  <a:pt x="11826" y="23148"/>
                  <a:pt x="11760" y="23129"/>
                </a:cubicBezTo>
                <a:cubicBezTo>
                  <a:pt x="11703" y="23110"/>
                  <a:pt x="11627" y="23081"/>
                  <a:pt x="11598" y="23034"/>
                </a:cubicBezTo>
                <a:cubicBezTo>
                  <a:pt x="11551" y="22967"/>
                  <a:pt x="11532" y="22872"/>
                  <a:pt x="11503" y="22787"/>
                </a:cubicBezTo>
                <a:cubicBezTo>
                  <a:pt x="11541" y="22777"/>
                  <a:pt x="11551" y="22768"/>
                  <a:pt x="11560" y="22768"/>
                </a:cubicBezTo>
                <a:cubicBezTo>
                  <a:pt x="11684" y="22768"/>
                  <a:pt x="11798" y="22768"/>
                  <a:pt x="11950" y="22768"/>
                </a:cubicBezTo>
                <a:cubicBezTo>
                  <a:pt x="11912" y="22872"/>
                  <a:pt x="11883" y="22948"/>
                  <a:pt x="11864" y="23034"/>
                </a:cubicBezTo>
                <a:close/>
                <a:moveTo>
                  <a:pt x="13099" y="22663"/>
                </a:moveTo>
                <a:cubicBezTo>
                  <a:pt x="13070" y="22758"/>
                  <a:pt x="13051" y="22844"/>
                  <a:pt x="13023" y="22920"/>
                </a:cubicBezTo>
                <a:cubicBezTo>
                  <a:pt x="12985" y="23005"/>
                  <a:pt x="12909" y="23005"/>
                  <a:pt x="12823" y="22996"/>
                </a:cubicBezTo>
                <a:cubicBezTo>
                  <a:pt x="12662" y="22967"/>
                  <a:pt x="12576" y="22853"/>
                  <a:pt x="12453" y="22711"/>
                </a:cubicBezTo>
                <a:cubicBezTo>
                  <a:pt x="12671" y="22644"/>
                  <a:pt x="12871" y="22673"/>
                  <a:pt x="13099" y="22663"/>
                </a:cubicBezTo>
                <a:close/>
                <a:moveTo>
                  <a:pt x="12852" y="22559"/>
                </a:moveTo>
                <a:cubicBezTo>
                  <a:pt x="12747" y="22568"/>
                  <a:pt x="12624" y="22578"/>
                  <a:pt x="12519" y="22587"/>
                </a:cubicBezTo>
                <a:cubicBezTo>
                  <a:pt x="12424" y="22606"/>
                  <a:pt x="12339" y="22625"/>
                  <a:pt x="12253" y="22587"/>
                </a:cubicBezTo>
                <a:cubicBezTo>
                  <a:pt x="12215" y="22578"/>
                  <a:pt x="12149" y="22578"/>
                  <a:pt x="12111" y="22597"/>
                </a:cubicBezTo>
                <a:cubicBezTo>
                  <a:pt x="11978" y="22692"/>
                  <a:pt x="11826" y="22663"/>
                  <a:pt x="11674" y="22673"/>
                </a:cubicBezTo>
                <a:cubicBezTo>
                  <a:pt x="11484" y="22673"/>
                  <a:pt x="11294" y="22644"/>
                  <a:pt x="11104" y="22673"/>
                </a:cubicBezTo>
                <a:cubicBezTo>
                  <a:pt x="10924" y="22692"/>
                  <a:pt x="10743" y="22644"/>
                  <a:pt x="10563" y="22625"/>
                </a:cubicBezTo>
                <a:cubicBezTo>
                  <a:pt x="10534" y="22492"/>
                  <a:pt x="10601" y="22416"/>
                  <a:pt x="10658" y="22340"/>
                </a:cubicBezTo>
                <a:cubicBezTo>
                  <a:pt x="11000" y="22340"/>
                  <a:pt x="11332" y="22350"/>
                  <a:pt x="11655" y="22331"/>
                </a:cubicBezTo>
                <a:cubicBezTo>
                  <a:pt x="11836" y="22331"/>
                  <a:pt x="12007" y="22293"/>
                  <a:pt x="12178" y="22255"/>
                </a:cubicBezTo>
                <a:cubicBezTo>
                  <a:pt x="12339" y="22227"/>
                  <a:pt x="12500" y="22189"/>
                  <a:pt x="12671" y="22151"/>
                </a:cubicBezTo>
                <a:cubicBezTo>
                  <a:pt x="12909" y="22103"/>
                  <a:pt x="12985" y="22151"/>
                  <a:pt x="13051" y="22378"/>
                </a:cubicBezTo>
                <a:cubicBezTo>
                  <a:pt x="13061" y="22426"/>
                  <a:pt x="13061" y="22464"/>
                  <a:pt x="13070" y="22530"/>
                </a:cubicBezTo>
                <a:cubicBezTo>
                  <a:pt x="12994" y="22540"/>
                  <a:pt x="12928" y="22549"/>
                  <a:pt x="12852" y="22559"/>
                </a:cubicBezTo>
                <a:close/>
                <a:moveTo>
                  <a:pt x="10914" y="22217"/>
                </a:moveTo>
                <a:cubicBezTo>
                  <a:pt x="11019" y="22122"/>
                  <a:pt x="11095" y="22046"/>
                  <a:pt x="11161" y="21989"/>
                </a:cubicBezTo>
                <a:cubicBezTo>
                  <a:pt x="11285" y="22046"/>
                  <a:pt x="11399" y="22103"/>
                  <a:pt x="11513" y="22151"/>
                </a:cubicBezTo>
                <a:cubicBezTo>
                  <a:pt x="11589" y="22179"/>
                  <a:pt x="11646" y="22160"/>
                  <a:pt x="11703" y="22103"/>
                </a:cubicBezTo>
                <a:cubicBezTo>
                  <a:pt x="11760" y="22037"/>
                  <a:pt x="11826" y="21989"/>
                  <a:pt x="11883" y="21932"/>
                </a:cubicBezTo>
                <a:cubicBezTo>
                  <a:pt x="12007" y="21999"/>
                  <a:pt x="12121" y="22056"/>
                  <a:pt x="12244" y="22122"/>
                </a:cubicBezTo>
                <a:cubicBezTo>
                  <a:pt x="11798" y="22246"/>
                  <a:pt x="11370" y="22246"/>
                  <a:pt x="10914" y="22217"/>
                </a:cubicBezTo>
                <a:close/>
                <a:moveTo>
                  <a:pt x="12481" y="22075"/>
                </a:moveTo>
                <a:cubicBezTo>
                  <a:pt x="12529" y="21989"/>
                  <a:pt x="12557" y="21932"/>
                  <a:pt x="12595" y="21866"/>
                </a:cubicBezTo>
                <a:cubicBezTo>
                  <a:pt x="12690" y="21913"/>
                  <a:pt x="12766" y="21951"/>
                  <a:pt x="12861" y="22008"/>
                </a:cubicBezTo>
                <a:cubicBezTo>
                  <a:pt x="12728" y="22037"/>
                  <a:pt x="12624" y="22046"/>
                  <a:pt x="12481" y="22075"/>
                </a:cubicBezTo>
                <a:close/>
                <a:moveTo>
                  <a:pt x="14381" y="19263"/>
                </a:moveTo>
                <a:cubicBezTo>
                  <a:pt x="14277" y="19501"/>
                  <a:pt x="14182" y="19738"/>
                  <a:pt x="14058" y="19966"/>
                </a:cubicBezTo>
                <a:cubicBezTo>
                  <a:pt x="13916" y="20222"/>
                  <a:pt x="13697" y="20431"/>
                  <a:pt x="13469" y="20612"/>
                </a:cubicBezTo>
                <a:cubicBezTo>
                  <a:pt x="13289" y="20754"/>
                  <a:pt x="13118" y="20906"/>
                  <a:pt x="13032" y="21125"/>
                </a:cubicBezTo>
                <a:cubicBezTo>
                  <a:pt x="12994" y="21201"/>
                  <a:pt x="12928" y="21258"/>
                  <a:pt x="12871" y="21324"/>
                </a:cubicBezTo>
                <a:cubicBezTo>
                  <a:pt x="12785" y="21457"/>
                  <a:pt x="12785" y="21533"/>
                  <a:pt x="12899" y="21657"/>
                </a:cubicBezTo>
                <a:cubicBezTo>
                  <a:pt x="12947" y="21714"/>
                  <a:pt x="13004" y="21771"/>
                  <a:pt x="13070" y="21847"/>
                </a:cubicBezTo>
                <a:cubicBezTo>
                  <a:pt x="12918" y="21856"/>
                  <a:pt x="12842" y="21780"/>
                  <a:pt x="12757" y="21733"/>
                </a:cubicBezTo>
                <a:cubicBezTo>
                  <a:pt x="12576" y="21628"/>
                  <a:pt x="12538" y="21638"/>
                  <a:pt x="12424" y="21818"/>
                </a:cubicBezTo>
                <a:cubicBezTo>
                  <a:pt x="12339" y="21951"/>
                  <a:pt x="12301" y="21961"/>
                  <a:pt x="12168" y="21875"/>
                </a:cubicBezTo>
                <a:cubicBezTo>
                  <a:pt x="12130" y="21856"/>
                  <a:pt x="12102" y="21828"/>
                  <a:pt x="12073" y="21809"/>
                </a:cubicBezTo>
                <a:cubicBezTo>
                  <a:pt x="11959" y="21723"/>
                  <a:pt x="11845" y="21742"/>
                  <a:pt x="11741" y="21818"/>
                </a:cubicBezTo>
                <a:cubicBezTo>
                  <a:pt x="11703" y="21837"/>
                  <a:pt x="11674" y="21875"/>
                  <a:pt x="11646" y="21894"/>
                </a:cubicBezTo>
                <a:cubicBezTo>
                  <a:pt x="11522" y="21980"/>
                  <a:pt x="11446" y="21961"/>
                  <a:pt x="11370" y="21847"/>
                </a:cubicBezTo>
                <a:cubicBezTo>
                  <a:pt x="11266" y="21685"/>
                  <a:pt x="11218" y="21685"/>
                  <a:pt x="11095" y="21818"/>
                </a:cubicBezTo>
                <a:cubicBezTo>
                  <a:pt x="11057" y="21866"/>
                  <a:pt x="11019" y="21904"/>
                  <a:pt x="10981" y="21942"/>
                </a:cubicBezTo>
                <a:cubicBezTo>
                  <a:pt x="10924" y="21999"/>
                  <a:pt x="10876" y="22056"/>
                  <a:pt x="10781" y="22018"/>
                </a:cubicBezTo>
                <a:cubicBezTo>
                  <a:pt x="10753" y="21999"/>
                  <a:pt x="10705" y="22037"/>
                  <a:pt x="10639" y="22046"/>
                </a:cubicBezTo>
                <a:cubicBezTo>
                  <a:pt x="10724" y="21856"/>
                  <a:pt x="10753" y="21676"/>
                  <a:pt x="10658" y="21505"/>
                </a:cubicBezTo>
                <a:cubicBezTo>
                  <a:pt x="10553" y="21334"/>
                  <a:pt x="10420" y="21191"/>
                  <a:pt x="10259" y="21068"/>
                </a:cubicBezTo>
                <a:cubicBezTo>
                  <a:pt x="10012" y="20887"/>
                  <a:pt x="9717" y="20811"/>
                  <a:pt x="9442" y="20697"/>
                </a:cubicBezTo>
                <a:cubicBezTo>
                  <a:pt x="9338" y="20659"/>
                  <a:pt x="9205" y="20659"/>
                  <a:pt x="9091" y="20650"/>
                </a:cubicBezTo>
                <a:cubicBezTo>
                  <a:pt x="8806" y="20631"/>
                  <a:pt x="8530" y="20593"/>
                  <a:pt x="8245" y="20621"/>
                </a:cubicBezTo>
                <a:cubicBezTo>
                  <a:pt x="8103" y="20640"/>
                  <a:pt x="7960" y="20612"/>
                  <a:pt x="7818" y="20621"/>
                </a:cubicBezTo>
                <a:cubicBezTo>
                  <a:pt x="7647" y="20631"/>
                  <a:pt x="7485" y="20669"/>
                  <a:pt x="7314" y="20688"/>
                </a:cubicBezTo>
                <a:cubicBezTo>
                  <a:pt x="7030" y="20707"/>
                  <a:pt x="6783" y="20840"/>
                  <a:pt x="6545" y="20973"/>
                </a:cubicBezTo>
                <a:cubicBezTo>
                  <a:pt x="6374" y="21068"/>
                  <a:pt x="6241" y="21239"/>
                  <a:pt x="6089" y="21372"/>
                </a:cubicBezTo>
                <a:cubicBezTo>
                  <a:pt x="6051" y="21410"/>
                  <a:pt x="6023" y="21448"/>
                  <a:pt x="5985" y="21476"/>
                </a:cubicBezTo>
                <a:cubicBezTo>
                  <a:pt x="5899" y="21533"/>
                  <a:pt x="5880" y="21619"/>
                  <a:pt x="5861" y="21714"/>
                </a:cubicBezTo>
                <a:cubicBezTo>
                  <a:pt x="5852" y="21799"/>
                  <a:pt x="5833" y="21885"/>
                  <a:pt x="5823" y="21942"/>
                </a:cubicBezTo>
                <a:cubicBezTo>
                  <a:pt x="5576" y="22122"/>
                  <a:pt x="5396" y="21951"/>
                  <a:pt x="5206" y="21904"/>
                </a:cubicBezTo>
                <a:cubicBezTo>
                  <a:pt x="5168" y="21894"/>
                  <a:pt x="5149" y="21818"/>
                  <a:pt x="5120" y="21771"/>
                </a:cubicBezTo>
                <a:cubicBezTo>
                  <a:pt x="5092" y="21742"/>
                  <a:pt x="5054" y="21685"/>
                  <a:pt x="5025" y="21685"/>
                </a:cubicBezTo>
                <a:cubicBezTo>
                  <a:pt x="4997" y="21685"/>
                  <a:pt x="4959" y="21733"/>
                  <a:pt x="4921" y="21771"/>
                </a:cubicBezTo>
                <a:cubicBezTo>
                  <a:pt x="4911" y="21790"/>
                  <a:pt x="4902" y="21809"/>
                  <a:pt x="4892" y="21837"/>
                </a:cubicBezTo>
                <a:cubicBezTo>
                  <a:pt x="4854" y="21942"/>
                  <a:pt x="4778" y="22027"/>
                  <a:pt x="4664" y="22027"/>
                </a:cubicBezTo>
                <a:cubicBezTo>
                  <a:pt x="4541" y="22037"/>
                  <a:pt x="4446" y="21961"/>
                  <a:pt x="4380" y="21866"/>
                </a:cubicBezTo>
                <a:cubicBezTo>
                  <a:pt x="4351" y="21828"/>
                  <a:pt x="4342" y="21780"/>
                  <a:pt x="4323" y="21752"/>
                </a:cubicBezTo>
                <a:cubicBezTo>
                  <a:pt x="4275" y="21676"/>
                  <a:pt x="4190" y="21676"/>
                  <a:pt x="4152" y="21752"/>
                </a:cubicBezTo>
                <a:cubicBezTo>
                  <a:pt x="4123" y="21799"/>
                  <a:pt x="4114" y="21875"/>
                  <a:pt x="4066" y="21904"/>
                </a:cubicBezTo>
                <a:cubicBezTo>
                  <a:pt x="3990" y="21961"/>
                  <a:pt x="3905" y="21999"/>
                  <a:pt x="3800" y="22046"/>
                </a:cubicBezTo>
                <a:cubicBezTo>
                  <a:pt x="3800" y="21999"/>
                  <a:pt x="3810" y="21961"/>
                  <a:pt x="3810" y="21923"/>
                </a:cubicBezTo>
                <a:cubicBezTo>
                  <a:pt x="3886" y="21619"/>
                  <a:pt x="3667" y="21495"/>
                  <a:pt x="3468" y="21353"/>
                </a:cubicBezTo>
                <a:cubicBezTo>
                  <a:pt x="3202" y="21153"/>
                  <a:pt x="2964" y="20906"/>
                  <a:pt x="2784" y="20621"/>
                </a:cubicBezTo>
                <a:cubicBezTo>
                  <a:pt x="2622" y="20346"/>
                  <a:pt x="2508" y="20042"/>
                  <a:pt x="2375" y="19738"/>
                </a:cubicBezTo>
                <a:cubicBezTo>
                  <a:pt x="2328" y="19643"/>
                  <a:pt x="2309" y="19529"/>
                  <a:pt x="2290" y="19406"/>
                </a:cubicBezTo>
                <a:cubicBezTo>
                  <a:pt x="2366" y="19558"/>
                  <a:pt x="2518" y="19510"/>
                  <a:pt x="2632" y="19548"/>
                </a:cubicBezTo>
                <a:cubicBezTo>
                  <a:pt x="2746" y="19596"/>
                  <a:pt x="2869" y="19614"/>
                  <a:pt x="3012" y="19643"/>
                </a:cubicBezTo>
                <a:cubicBezTo>
                  <a:pt x="3021" y="19738"/>
                  <a:pt x="3040" y="19861"/>
                  <a:pt x="3059" y="19985"/>
                </a:cubicBezTo>
                <a:cubicBezTo>
                  <a:pt x="3069" y="20042"/>
                  <a:pt x="3088" y="20099"/>
                  <a:pt x="3116" y="20156"/>
                </a:cubicBezTo>
                <a:cubicBezTo>
                  <a:pt x="3192" y="20317"/>
                  <a:pt x="3382" y="20327"/>
                  <a:pt x="3468" y="20175"/>
                </a:cubicBezTo>
                <a:cubicBezTo>
                  <a:pt x="3544" y="20051"/>
                  <a:pt x="3591" y="19899"/>
                  <a:pt x="3639" y="19757"/>
                </a:cubicBezTo>
                <a:cubicBezTo>
                  <a:pt x="3639" y="19747"/>
                  <a:pt x="3620" y="19709"/>
                  <a:pt x="3572" y="19690"/>
                </a:cubicBezTo>
                <a:cubicBezTo>
                  <a:pt x="3563" y="19728"/>
                  <a:pt x="3563" y="19776"/>
                  <a:pt x="3544" y="19814"/>
                </a:cubicBezTo>
                <a:cubicBezTo>
                  <a:pt x="3506" y="19918"/>
                  <a:pt x="3477" y="20013"/>
                  <a:pt x="3430" y="20108"/>
                </a:cubicBezTo>
                <a:cubicBezTo>
                  <a:pt x="3401" y="20156"/>
                  <a:pt x="3344" y="20194"/>
                  <a:pt x="3306" y="20194"/>
                </a:cubicBezTo>
                <a:cubicBezTo>
                  <a:pt x="3240" y="20194"/>
                  <a:pt x="3192" y="20146"/>
                  <a:pt x="3164" y="20070"/>
                </a:cubicBezTo>
                <a:cubicBezTo>
                  <a:pt x="3116" y="19937"/>
                  <a:pt x="3097" y="19795"/>
                  <a:pt x="3135" y="19652"/>
                </a:cubicBezTo>
                <a:cubicBezTo>
                  <a:pt x="3506" y="19567"/>
                  <a:pt x="3743" y="19463"/>
                  <a:pt x="3829" y="18817"/>
                </a:cubicBezTo>
                <a:cubicBezTo>
                  <a:pt x="3857" y="18874"/>
                  <a:pt x="3886" y="18931"/>
                  <a:pt x="3924" y="18978"/>
                </a:cubicBezTo>
                <a:cubicBezTo>
                  <a:pt x="4000" y="19064"/>
                  <a:pt x="4104" y="19064"/>
                  <a:pt x="4171" y="18969"/>
                </a:cubicBezTo>
                <a:cubicBezTo>
                  <a:pt x="4294" y="18788"/>
                  <a:pt x="4342" y="18579"/>
                  <a:pt x="4323" y="18370"/>
                </a:cubicBezTo>
                <a:cubicBezTo>
                  <a:pt x="4323" y="18351"/>
                  <a:pt x="4285" y="18332"/>
                  <a:pt x="4228" y="18285"/>
                </a:cubicBezTo>
                <a:cubicBezTo>
                  <a:pt x="4275" y="18513"/>
                  <a:pt x="4247" y="18684"/>
                  <a:pt x="4161" y="18845"/>
                </a:cubicBezTo>
                <a:cubicBezTo>
                  <a:pt x="4133" y="18883"/>
                  <a:pt x="4076" y="18950"/>
                  <a:pt x="4047" y="18940"/>
                </a:cubicBezTo>
                <a:cubicBezTo>
                  <a:pt x="4000" y="18921"/>
                  <a:pt x="3933" y="18874"/>
                  <a:pt x="3924" y="18826"/>
                </a:cubicBezTo>
                <a:cubicBezTo>
                  <a:pt x="3905" y="18684"/>
                  <a:pt x="3895" y="18532"/>
                  <a:pt x="3886" y="18389"/>
                </a:cubicBezTo>
                <a:cubicBezTo>
                  <a:pt x="3876" y="18332"/>
                  <a:pt x="3895" y="18285"/>
                  <a:pt x="3905" y="18228"/>
                </a:cubicBezTo>
                <a:cubicBezTo>
                  <a:pt x="3800" y="18237"/>
                  <a:pt x="3800" y="18237"/>
                  <a:pt x="3772" y="18437"/>
                </a:cubicBezTo>
                <a:cubicBezTo>
                  <a:pt x="3705" y="18275"/>
                  <a:pt x="3648" y="18152"/>
                  <a:pt x="3591" y="18028"/>
                </a:cubicBezTo>
                <a:cubicBezTo>
                  <a:pt x="3534" y="17895"/>
                  <a:pt x="3477" y="17772"/>
                  <a:pt x="3401" y="17601"/>
                </a:cubicBezTo>
                <a:cubicBezTo>
                  <a:pt x="3487" y="17639"/>
                  <a:pt x="3534" y="17648"/>
                  <a:pt x="3572" y="17667"/>
                </a:cubicBezTo>
                <a:cubicBezTo>
                  <a:pt x="3715" y="17734"/>
                  <a:pt x="3848" y="17791"/>
                  <a:pt x="4000" y="17781"/>
                </a:cubicBezTo>
                <a:cubicBezTo>
                  <a:pt x="4190" y="17772"/>
                  <a:pt x="4304" y="17667"/>
                  <a:pt x="4361" y="17496"/>
                </a:cubicBezTo>
                <a:cubicBezTo>
                  <a:pt x="4446" y="17249"/>
                  <a:pt x="4408" y="17002"/>
                  <a:pt x="4323" y="16756"/>
                </a:cubicBezTo>
                <a:cubicBezTo>
                  <a:pt x="4190" y="16395"/>
                  <a:pt x="3962" y="16081"/>
                  <a:pt x="3724" y="15787"/>
                </a:cubicBezTo>
                <a:cubicBezTo>
                  <a:pt x="3677" y="15720"/>
                  <a:pt x="3629" y="15663"/>
                  <a:pt x="3572" y="15587"/>
                </a:cubicBezTo>
                <a:cubicBezTo>
                  <a:pt x="3667" y="15473"/>
                  <a:pt x="3762" y="15359"/>
                  <a:pt x="3715" y="15188"/>
                </a:cubicBezTo>
                <a:cubicBezTo>
                  <a:pt x="3990" y="15160"/>
                  <a:pt x="4076" y="14951"/>
                  <a:pt x="4133" y="14742"/>
                </a:cubicBezTo>
                <a:cubicBezTo>
                  <a:pt x="4171" y="14609"/>
                  <a:pt x="4152" y="14466"/>
                  <a:pt x="4161" y="14333"/>
                </a:cubicBezTo>
                <a:cubicBezTo>
                  <a:pt x="4076" y="14324"/>
                  <a:pt x="4076" y="14362"/>
                  <a:pt x="4076" y="14419"/>
                </a:cubicBezTo>
                <a:cubicBezTo>
                  <a:pt x="4076" y="14533"/>
                  <a:pt x="4085" y="14647"/>
                  <a:pt x="4057" y="14742"/>
                </a:cubicBezTo>
                <a:cubicBezTo>
                  <a:pt x="4019" y="14846"/>
                  <a:pt x="3952" y="14951"/>
                  <a:pt x="3876" y="15027"/>
                </a:cubicBezTo>
                <a:cubicBezTo>
                  <a:pt x="3791" y="15122"/>
                  <a:pt x="3686" y="15093"/>
                  <a:pt x="3629" y="14979"/>
                </a:cubicBezTo>
                <a:cubicBezTo>
                  <a:pt x="3601" y="14932"/>
                  <a:pt x="3572" y="14875"/>
                  <a:pt x="3572" y="14818"/>
                </a:cubicBezTo>
                <a:cubicBezTo>
                  <a:pt x="3563" y="14628"/>
                  <a:pt x="3563" y="14447"/>
                  <a:pt x="3572" y="14257"/>
                </a:cubicBezTo>
                <a:cubicBezTo>
                  <a:pt x="3572" y="14201"/>
                  <a:pt x="3591" y="14153"/>
                  <a:pt x="3515" y="14125"/>
                </a:cubicBezTo>
                <a:cubicBezTo>
                  <a:pt x="3420" y="14305"/>
                  <a:pt x="3477" y="14495"/>
                  <a:pt x="3468" y="14713"/>
                </a:cubicBezTo>
                <a:cubicBezTo>
                  <a:pt x="3430" y="14675"/>
                  <a:pt x="3392" y="14656"/>
                  <a:pt x="3373" y="14628"/>
                </a:cubicBezTo>
                <a:cubicBezTo>
                  <a:pt x="3145" y="14324"/>
                  <a:pt x="2907" y="14030"/>
                  <a:pt x="2689" y="13716"/>
                </a:cubicBezTo>
                <a:cubicBezTo>
                  <a:pt x="2508" y="13460"/>
                  <a:pt x="2347" y="13184"/>
                  <a:pt x="2166" y="12918"/>
                </a:cubicBezTo>
                <a:cubicBezTo>
                  <a:pt x="1920" y="12548"/>
                  <a:pt x="1692" y="12168"/>
                  <a:pt x="1578" y="11731"/>
                </a:cubicBezTo>
                <a:cubicBezTo>
                  <a:pt x="1521" y="11484"/>
                  <a:pt x="1473" y="11237"/>
                  <a:pt x="1445" y="10990"/>
                </a:cubicBezTo>
                <a:cubicBezTo>
                  <a:pt x="1378" y="10563"/>
                  <a:pt x="1340" y="10126"/>
                  <a:pt x="1283" y="9698"/>
                </a:cubicBezTo>
                <a:cubicBezTo>
                  <a:pt x="1283" y="9632"/>
                  <a:pt x="1255" y="9556"/>
                  <a:pt x="1217" y="9499"/>
                </a:cubicBezTo>
                <a:cubicBezTo>
                  <a:pt x="1112" y="9347"/>
                  <a:pt x="1103" y="9195"/>
                  <a:pt x="1122" y="9014"/>
                </a:cubicBezTo>
                <a:cubicBezTo>
                  <a:pt x="1150" y="8635"/>
                  <a:pt x="1293" y="8283"/>
                  <a:pt x="1359" y="7913"/>
                </a:cubicBezTo>
                <a:cubicBezTo>
                  <a:pt x="1473" y="7305"/>
                  <a:pt x="1578" y="6706"/>
                  <a:pt x="1692" y="6099"/>
                </a:cubicBezTo>
                <a:cubicBezTo>
                  <a:pt x="1701" y="6023"/>
                  <a:pt x="1711" y="5947"/>
                  <a:pt x="1739" y="5871"/>
                </a:cubicBezTo>
                <a:cubicBezTo>
                  <a:pt x="1796" y="5690"/>
                  <a:pt x="1825" y="5500"/>
                  <a:pt x="1834" y="5310"/>
                </a:cubicBezTo>
                <a:cubicBezTo>
                  <a:pt x="1844" y="5082"/>
                  <a:pt x="1948" y="4883"/>
                  <a:pt x="2043" y="4683"/>
                </a:cubicBezTo>
                <a:cubicBezTo>
                  <a:pt x="2176" y="4398"/>
                  <a:pt x="2280" y="4113"/>
                  <a:pt x="2413" y="3838"/>
                </a:cubicBezTo>
                <a:cubicBezTo>
                  <a:pt x="2641" y="3354"/>
                  <a:pt x="3002" y="2955"/>
                  <a:pt x="3382" y="2575"/>
                </a:cubicBezTo>
                <a:cubicBezTo>
                  <a:pt x="3411" y="2537"/>
                  <a:pt x="3449" y="2527"/>
                  <a:pt x="3477" y="2499"/>
                </a:cubicBezTo>
                <a:cubicBezTo>
                  <a:pt x="3515" y="2461"/>
                  <a:pt x="3572" y="2404"/>
                  <a:pt x="3563" y="2366"/>
                </a:cubicBezTo>
                <a:cubicBezTo>
                  <a:pt x="3534" y="2242"/>
                  <a:pt x="3591" y="2128"/>
                  <a:pt x="3610" y="2014"/>
                </a:cubicBezTo>
                <a:cubicBezTo>
                  <a:pt x="3639" y="1815"/>
                  <a:pt x="3724" y="1625"/>
                  <a:pt x="3952" y="1539"/>
                </a:cubicBezTo>
                <a:cubicBezTo>
                  <a:pt x="3981" y="1577"/>
                  <a:pt x="4019" y="1615"/>
                  <a:pt x="4047" y="1653"/>
                </a:cubicBezTo>
                <a:cubicBezTo>
                  <a:pt x="4123" y="1634"/>
                  <a:pt x="4161" y="1587"/>
                  <a:pt x="4180" y="1520"/>
                </a:cubicBezTo>
                <a:cubicBezTo>
                  <a:pt x="4218" y="1406"/>
                  <a:pt x="4266" y="1292"/>
                  <a:pt x="4323" y="1188"/>
                </a:cubicBezTo>
                <a:cubicBezTo>
                  <a:pt x="4351" y="1131"/>
                  <a:pt x="4399" y="1083"/>
                  <a:pt x="4456" y="1045"/>
                </a:cubicBezTo>
                <a:cubicBezTo>
                  <a:pt x="4494" y="1007"/>
                  <a:pt x="4550" y="1007"/>
                  <a:pt x="4607" y="988"/>
                </a:cubicBezTo>
                <a:cubicBezTo>
                  <a:pt x="4626" y="1036"/>
                  <a:pt x="4645" y="1083"/>
                  <a:pt x="4655" y="1131"/>
                </a:cubicBezTo>
                <a:cubicBezTo>
                  <a:pt x="4655" y="1188"/>
                  <a:pt x="4636" y="1254"/>
                  <a:pt x="4636" y="1311"/>
                </a:cubicBezTo>
                <a:cubicBezTo>
                  <a:pt x="4636" y="1359"/>
                  <a:pt x="4655" y="1397"/>
                  <a:pt x="4674" y="1473"/>
                </a:cubicBezTo>
                <a:cubicBezTo>
                  <a:pt x="4911" y="1359"/>
                  <a:pt x="5130" y="1254"/>
                  <a:pt x="5358" y="1159"/>
                </a:cubicBezTo>
                <a:cubicBezTo>
                  <a:pt x="5453" y="1112"/>
                  <a:pt x="5548" y="1074"/>
                  <a:pt x="5643" y="1017"/>
                </a:cubicBezTo>
                <a:cubicBezTo>
                  <a:pt x="5757" y="960"/>
                  <a:pt x="5880" y="912"/>
                  <a:pt x="5975" y="836"/>
                </a:cubicBezTo>
                <a:cubicBezTo>
                  <a:pt x="6156" y="694"/>
                  <a:pt x="6374" y="647"/>
                  <a:pt x="6574" y="561"/>
                </a:cubicBezTo>
                <a:cubicBezTo>
                  <a:pt x="6849" y="447"/>
                  <a:pt x="7143" y="485"/>
                  <a:pt x="7419" y="495"/>
                </a:cubicBezTo>
                <a:cubicBezTo>
                  <a:pt x="7590" y="504"/>
                  <a:pt x="7723" y="476"/>
                  <a:pt x="7837" y="333"/>
                </a:cubicBezTo>
                <a:cubicBezTo>
                  <a:pt x="7903" y="248"/>
                  <a:pt x="7998" y="181"/>
                  <a:pt x="8131" y="210"/>
                </a:cubicBezTo>
                <a:lnTo>
                  <a:pt x="8131" y="571"/>
                </a:lnTo>
                <a:cubicBezTo>
                  <a:pt x="8302" y="523"/>
                  <a:pt x="8464" y="504"/>
                  <a:pt x="8597" y="400"/>
                </a:cubicBezTo>
                <a:cubicBezTo>
                  <a:pt x="8720" y="305"/>
                  <a:pt x="8882" y="248"/>
                  <a:pt x="9081" y="286"/>
                </a:cubicBezTo>
                <a:cubicBezTo>
                  <a:pt x="9015" y="381"/>
                  <a:pt x="8967" y="457"/>
                  <a:pt x="8901" y="542"/>
                </a:cubicBezTo>
                <a:cubicBezTo>
                  <a:pt x="8929" y="580"/>
                  <a:pt x="8958" y="628"/>
                  <a:pt x="8977" y="656"/>
                </a:cubicBezTo>
                <a:cubicBezTo>
                  <a:pt x="9328" y="666"/>
                  <a:pt x="9670" y="675"/>
                  <a:pt x="10002" y="685"/>
                </a:cubicBezTo>
                <a:cubicBezTo>
                  <a:pt x="10021" y="685"/>
                  <a:pt x="10050" y="685"/>
                  <a:pt x="10078" y="685"/>
                </a:cubicBezTo>
                <a:cubicBezTo>
                  <a:pt x="10430" y="618"/>
                  <a:pt x="10753" y="723"/>
                  <a:pt x="11066" y="874"/>
                </a:cubicBezTo>
                <a:cubicBezTo>
                  <a:pt x="11237" y="960"/>
                  <a:pt x="11399" y="1083"/>
                  <a:pt x="11551" y="1207"/>
                </a:cubicBezTo>
                <a:cubicBezTo>
                  <a:pt x="11731" y="1349"/>
                  <a:pt x="11893" y="1511"/>
                  <a:pt x="12064" y="1663"/>
                </a:cubicBezTo>
                <a:cubicBezTo>
                  <a:pt x="12149" y="1748"/>
                  <a:pt x="12272" y="1767"/>
                  <a:pt x="12348" y="1881"/>
                </a:cubicBezTo>
                <a:cubicBezTo>
                  <a:pt x="12386" y="1948"/>
                  <a:pt x="12519" y="1862"/>
                  <a:pt x="12538" y="1739"/>
                </a:cubicBezTo>
                <a:cubicBezTo>
                  <a:pt x="12548" y="1691"/>
                  <a:pt x="12548" y="1634"/>
                  <a:pt x="12557" y="1568"/>
                </a:cubicBezTo>
                <a:cubicBezTo>
                  <a:pt x="12652" y="1587"/>
                  <a:pt x="12671" y="1644"/>
                  <a:pt x="12681" y="1701"/>
                </a:cubicBezTo>
                <a:cubicBezTo>
                  <a:pt x="12700" y="1739"/>
                  <a:pt x="12690" y="1796"/>
                  <a:pt x="12709" y="1824"/>
                </a:cubicBezTo>
                <a:cubicBezTo>
                  <a:pt x="12719" y="1853"/>
                  <a:pt x="12766" y="1891"/>
                  <a:pt x="12795" y="1891"/>
                </a:cubicBezTo>
                <a:cubicBezTo>
                  <a:pt x="12823" y="1891"/>
                  <a:pt x="12861" y="1853"/>
                  <a:pt x="12890" y="1824"/>
                </a:cubicBezTo>
                <a:cubicBezTo>
                  <a:pt x="12899" y="1805"/>
                  <a:pt x="12890" y="1767"/>
                  <a:pt x="12899" y="1739"/>
                </a:cubicBezTo>
                <a:cubicBezTo>
                  <a:pt x="12918" y="1701"/>
                  <a:pt x="12937" y="1625"/>
                  <a:pt x="12966" y="1625"/>
                </a:cubicBezTo>
                <a:cubicBezTo>
                  <a:pt x="13004" y="1615"/>
                  <a:pt x="13061" y="1653"/>
                  <a:pt x="13108" y="1672"/>
                </a:cubicBezTo>
                <a:cubicBezTo>
                  <a:pt x="13127" y="1691"/>
                  <a:pt x="13146" y="1720"/>
                  <a:pt x="13156" y="1748"/>
                </a:cubicBezTo>
                <a:cubicBezTo>
                  <a:pt x="13213" y="1976"/>
                  <a:pt x="13232" y="2214"/>
                  <a:pt x="13213" y="2461"/>
                </a:cubicBezTo>
                <a:cubicBezTo>
                  <a:pt x="13156" y="2432"/>
                  <a:pt x="13099" y="2404"/>
                  <a:pt x="13032" y="2366"/>
                </a:cubicBezTo>
                <a:cubicBezTo>
                  <a:pt x="13023" y="2461"/>
                  <a:pt x="13013" y="2527"/>
                  <a:pt x="12994" y="2632"/>
                </a:cubicBezTo>
                <a:cubicBezTo>
                  <a:pt x="12937" y="2565"/>
                  <a:pt x="12899" y="2518"/>
                  <a:pt x="12861" y="2470"/>
                </a:cubicBezTo>
                <a:cubicBezTo>
                  <a:pt x="12662" y="2271"/>
                  <a:pt x="12424" y="2147"/>
                  <a:pt x="12168" y="2024"/>
                </a:cubicBezTo>
                <a:cubicBezTo>
                  <a:pt x="12111" y="1995"/>
                  <a:pt x="12073" y="2033"/>
                  <a:pt x="12064" y="2090"/>
                </a:cubicBezTo>
                <a:cubicBezTo>
                  <a:pt x="12234" y="2185"/>
                  <a:pt x="12405" y="2261"/>
                  <a:pt x="12557" y="2366"/>
                </a:cubicBezTo>
                <a:cubicBezTo>
                  <a:pt x="12671" y="2432"/>
                  <a:pt x="12757" y="2527"/>
                  <a:pt x="12852" y="2622"/>
                </a:cubicBezTo>
                <a:cubicBezTo>
                  <a:pt x="12899" y="2670"/>
                  <a:pt x="12928" y="2755"/>
                  <a:pt x="13004" y="2727"/>
                </a:cubicBezTo>
                <a:cubicBezTo>
                  <a:pt x="13051" y="2708"/>
                  <a:pt x="13080" y="2632"/>
                  <a:pt x="13127" y="2575"/>
                </a:cubicBezTo>
                <a:cubicBezTo>
                  <a:pt x="13194" y="2594"/>
                  <a:pt x="13203" y="2679"/>
                  <a:pt x="13232" y="2746"/>
                </a:cubicBezTo>
                <a:cubicBezTo>
                  <a:pt x="13327" y="2955"/>
                  <a:pt x="13403" y="3164"/>
                  <a:pt x="13498" y="3373"/>
                </a:cubicBezTo>
                <a:cubicBezTo>
                  <a:pt x="13517" y="3411"/>
                  <a:pt x="13555" y="3439"/>
                  <a:pt x="13602" y="3458"/>
                </a:cubicBezTo>
                <a:cubicBezTo>
                  <a:pt x="13536" y="3135"/>
                  <a:pt x="13365" y="2860"/>
                  <a:pt x="13241" y="2527"/>
                </a:cubicBezTo>
                <a:cubicBezTo>
                  <a:pt x="13298" y="2575"/>
                  <a:pt x="13336" y="2594"/>
                  <a:pt x="13355" y="2622"/>
                </a:cubicBezTo>
                <a:cubicBezTo>
                  <a:pt x="13441" y="2784"/>
                  <a:pt x="13507" y="2964"/>
                  <a:pt x="13612" y="3116"/>
                </a:cubicBezTo>
                <a:cubicBezTo>
                  <a:pt x="13716" y="3287"/>
                  <a:pt x="13783" y="3477"/>
                  <a:pt x="13859" y="3667"/>
                </a:cubicBezTo>
                <a:cubicBezTo>
                  <a:pt x="14001" y="4028"/>
                  <a:pt x="14153" y="4389"/>
                  <a:pt x="14277" y="4759"/>
                </a:cubicBezTo>
                <a:cubicBezTo>
                  <a:pt x="14400" y="5092"/>
                  <a:pt x="14486" y="5443"/>
                  <a:pt x="14581" y="5795"/>
                </a:cubicBezTo>
                <a:cubicBezTo>
                  <a:pt x="14638" y="6023"/>
                  <a:pt x="14695" y="6250"/>
                  <a:pt x="14751" y="6478"/>
                </a:cubicBezTo>
                <a:cubicBezTo>
                  <a:pt x="14761" y="6497"/>
                  <a:pt x="14770" y="6516"/>
                  <a:pt x="14770" y="6545"/>
                </a:cubicBezTo>
                <a:cubicBezTo>
                  <a:pt x="14799" y="6706"/>
                  <a:pt x="14818" y="6877"/>
                  <a:pt x="14837" y="7039"/>
                </a:cubicBezTo>
                <a:cubicBezTo>
                  <a:pt x="14922" y="7571"/>
                  <a:pt x="15027" y="8103"/>
                  <a:pt x="15093" y="8644"/>
                </a:cubicBezTo>
                <a:cubicBezTo>
                  <a:pt x="15122" y="8910"/>
                  <a:pt x="15188" y="9185"/>
                  <a:pt x="15131" y="9470"/>
                </a:cubicBezTo>
                <a:cubicBezTo>
                  <a:pt x="15122" y="9556"/>
                  <a:pt x="15074" y="9632"/>
                  <a:pt x="15055" y="9717"/>
                </a:cubicBezTo>
                <a:cubicBezTo>
                  <a:pt x="15017" y="9841"/>
                  <a:pt x="14970" y="9964"/>
                  <a:pt x="14960" y="10088"/>
                </a:cubicBezTo>
                <a:cubicBezTo>
                  <a:pt x="14932" y="10601"/>
                  <a:pt x="14647" y="10990"/>
                  <a:pt x="14372" y="11389"/>
                </a:cubicBezTo>
                <a:cubicBezTo>
                  <a:pt x="14362" y="11389"/>
                  <a:pt x="14353" y="11380"/>
                  <a:pt x="14343" y="11380"/>
                </a:cubicBezTo>
                <a:cubicBezTo>
                  <a:pt x="14343" y="11304"/>
                  <a:pt x="14353" y="11237"/>
                  <a:pt x="14372" y="11152"/>
                </a:cubicBezTo>
                <a:cubicBezTo>
                  <a:pt x="14343" y="11142"/>
                  <a:pt x="14305" y="11133"/>
                  <a:pt x="14239" y="11104"/>
                </a:cubicBezTo>
                <a:cubicBezTo>
                  <a:pt x="14248" y="11389"/>
                  <a:pt x="14210" y="11645"/>
                  <a:pt x="13954" y="11807"/>
                </a:cubicBezTo>
                <a:cubicBezTo>
                  <a:pt x="13830" y="11759"/>
                  <a:pt x="13811" y="11645"/>
                  <a:pt x="13783" y="11550"/>
                </a:cubicBezTo>
                <a:cubicBezTo>
                  <a:pt x="13754" y="11465"/>
                  <a:pt x="13754" y="11380"/>
                  <a:pt x="13735" y="11304"/>
                </a:cubicBezTo>
                <a:cubicBezTo>
                  <a:pt x="13726" y="11266"/>
                  <a:pt x="13726" y="11266"/>
                  <a:pt x="13650" y="11256"/>
                </a:cubicBezTo>
                <a:cubicBezTo>
                  <a:pt x="13640" y="11569"/>
                  <a:pt x="13726" y="11759"/>
                  <a:pt x="13944" y="11921"/>
                </a:cubicBezTo>
                <a:cubicBezTo>
                  <a:pt x="13849" y="12101"/>
                  <a:pt x="13773" y="12282"/>
                  <a:pt x="13659" y="12453"/>
                </a:cubicBezTo>
                <a:cubicBezTo>
                  <a:pt x="13507" y="12690"/>
                  <a:pt x="13479" y="12928"/>
                  <a:pt x="13621" y="13184"/>
                </a:cubicBezTo>
                <a:cubicBezTo>
                  <a:pt x="13583" y="13232"/>
                  <a:pt x="13555" y="13279"/>
                  <a:pt x="13536" y="13327"/>
                </a:cubicBezTo>
                <a:cubicBezTo>
                  <a:pt x="13460" y="13479"/>
                  <a:pt x="13308" y="13507"/>
                  <a:pt x="13213" y="13355"/>
                </a:cubicBezTo>
                <a:cubicBezTo>
                  <a:pt x="13137" y="13241"/>
                  <a:pt x="13099" y="13108"/>
                  <a:pt x="13051" y="12985"/>
                </a:cubicBezTo>
                <a:cubicBezTo>
                  <a:pt x="13032" y="12928"/>
                  <a:pt x="13042" y="12861"/>
                  <a:pt x="12956" y="12823"/>
                </a:cubicBezTo>
                <a:cubicBezTo>
                  <a:pt x="12947" y="12871"/>
                  <a:pt x="12937" y="12918"/>
                  <a:pt x="12947" y="12947"/>
                </a:cubicBezTo>
                <a:cubicBezTo>
                  <a:pt x="12994" y="13080"/>
                  <a:pt x="13042" y="13222"/>
                  <a:pt x="13108" y="13346"/>
                </a:cubicBezTo>
                <a:cubicBezTo>
                  <a:pt x="13184" y="13517"/>
                  <a:pt x="13289" y="13564"/>
                  <a:pt x="13479" y="13545"/>
                </a:cubicBezTo>
                <a:cubicBezTo>
                  <a:pt x="13355" y="13764"/>
                  <a:pt x="13222" y="13992"/>
                  <a:pt x="13108" y="14210"/>
                </a:cubicBezTo>
                <a:cubicBezTo>
                  <a:pt x="12994" y="14438"/>
                  <a:pt x="12899" y="14666"/>
                  <a:pt x="12785" y="14903"/>
                </a:cubicBezTo>
                <a:cubicBezTo>
                  <a:pt x="12614" y="14827"/>
                  <a:pt x="12586" y="14675"/>
                  <a:pt x="12557" y="14523"/>
                </a:cubicBezTo>
                <a:cubicBezTo>
                  <a:pt x="12538" y="14447"/>
                  <a:pt x="12548" y="14362"/>
                  <a:pt x="12529" y="14276"/>
                </a:cubicBezTo>
                <a:cubicBezTo>
                  <a:pt x="12519" y="14248"/>
                  <a:pt x="12472" y="14238"/>
                  <a:pt x="12434" y="14210"/>
                </a:cubicBezTo>
                <a:cubicBezTo>
                  <a:pt x="12434" y="14248"/>
                  <a:pt x="12415" y="14276"/>
                  <a:pt x="12415" y="14305"/>
                </a:cubicBezTo>
                <a:cubicBezTo>
                  <a:pt x="12434" y="14400"/>
                  <a:pt x="12462" y="14485"/>
                  <a:pt x="12491" y="14580"/>
                </a:cubicBezTo>
                <a:cubicBezTo>
                  <a:pt x="12519" y="14742"/>
                  <a:pt x="12595" y="14884"/>
                  <a:pt x="12738" y="14998"/>
                </a:cubicBezTo>
                <a:cubicBezTo>
                  <a:pt x="12700" y="15103"/>
                  <a:pt x="12662" y="15207"/>
                  <a:pt x="12624" y="15302"/>
                </a:cubicBezTo>
                <a:cubicBezTo>
                  <a:pt x="12538" y="15530"/>
                  <a:pt x="12500" y="15768"/>
                  <a:pt x="12529" y="16005"/>
                </a:cubicBezTo>
                <a:cubicBezTo>
                  <a:pt x="12529" y="16043"/>
                  <a:pt x="12538" y="16072"/>
                  <a:pt x="12538" y="16100"/>
                </a:cubicBezTo>
                <a:cubicBezTo>
                  <a:pt x="12519" y="16262"/>
                  <a:pt x="12367" y="16357"/>
                  <a:pt x="12215" y="16309"/>
                </a:cubicBezTo>
                <a:cubicBezTo>
                  <a:pt x="11959" y="16233"/>
                  <a:pt x="11883" y="16034"/>
                  <a:pt x="11855" y="15806"/>
                </a:cubicBezTo>
                <a:cubicBezTo>
                  <a:pt x="11845" y="15701"/>
                  <a:pt x="11836" y="15606"/>
                  <a:pt x="11826" y="15483"/>
                </a:cubicBezTo>
                <a:cubicBezTo>
                  <a:pt x="11779" y="15521"/>
                  <a:pt x="11741" y="15530"/>
                  <a:pt x="11741" y="15540"/>
                </a:cubicBezTo>
                <a:cubicBezTo>
                  <a:pt x="11769" y="15739"/>
                  <a:pt x="11760" y="15939"/>
                  <a:pt x="11845" y="16119"/>
                </a:cubicBezTo>
                <a:cubicBezTo>
                  <a:pt x="11940" y="16309"/>
                  <a:pt x="12102" y="16395"/>
                  <a:pt x="12291" y="16414"/>
                </a:cubicBezTo>
                <a:cubicBezTo>
                  <a:pt x="12377" y="16423"/>
                  <a:pt x="12462" y="16357"/>
                  <a:pt x="12557" y="16319"/>
                </a:cubicBezTo>
                <a:cubicBezTo>
                  <a:pt x="12586" y="16585"/>
                  <a:pt x="12833" y="16585"/>
                  <a:pt x="13023" y="16651"/>
                </a:cubicBezTo>
                <a:cubicBezTo>
                  <a:pt x="13108" y="16680"/>
                  <a:pt x="13184" y="16632"/>
                  <a:pt x="13241" y="16566"/>
                </a:cubicBezTo>
                <a:cubicBezTo>
                  <a:pt x="13279" y="16537"/>
                  <a:pt x="13308" y="16499"/>
                  <a:pt x="13346" y="16471"/>
                </a:cubicBezTo>
                <a:cubicBezTo>
                  <a:pt x="13270" y="16775"/>
                  <a:pt x="13175" y="17078"/>
                  <a:pt x="13032" y="17373"/>
                </a:cubicBezTo>
                <a:cubicBezTo>
                  <a:pt x="12728" y="17230"/>
                  <a:pt x="12719" y="16926"/>
                  <a:pt x="12652" y="16642"/>
                </a:cubicBezTo>
                <a:cubicBezTo>
                  <a:pt x="12510" y="16832"/>
                  <a:pt x="12728" y="17287"/>
                  <a:pt x="13023" y="17487"/>
                </a:cubicBezTo>
                <a:cubicBezTo>
                  <a:pt x="12994" y="17601"/>
                  <a:pt x="12947" y="17724"/>
                  <a:pt x="12928" y="17857"/>
                </a:cubicBezTo>
                <a:cubicBezTo>
                  <a:pt x="12890" y="18047"/>
                  <a:pt x="12871" y="18237"/>
                  <a:pt x="12842" y="18427"/>
                </a:cubicBezTo>
                <a:cubicBezTo>
                  <a:pt x="12814" y="18589"/>
                  <a:pt x="12738" y="18627"/>
                  <a:pt x="12557" y="18570"/>
                </a:cubicBezTo>
                <a:cubicBezTo>
                  <a:pt x="12548" y="18399"/>
                  <a:pt x="12538" y="18209"/>
                  <a:pt x="12529" y="18009"/>
                </a:cubicBezTo>
                <a:cubicBezTo>
                  <a:pt x="12415" y="18066"/>
                  <a:pt x="12443" y="18152"/>
                  <a:pt x="12443" y="18228"/>
                </a:cubicBezTo>
                <a:cubicBezTo>
                  <a:pt x="12453" y="18304"/>
                  <a:pt x="12462" y="18380"/>
                  <a:pt x="12472" y="18465"/>
                </a:cubicBezTo>
                <a:cubicBezTo>
                  <a:pt x="12329" y="18294"/>
                  <a:pt x="12329" y="18095"/>
                  <a:pt x="12310" y="17886"/>
                </a:cubicBezTo>
                <a:cubicBezTo>
                  <a:pt x="12234" y="17914"/>
                  <a:pt x="12225" y="17971"/>
                  <a:pt x="12234" y="18019"/>
                </a:cubicBezTo>
                <a:cubicBezTo>
                  <a:pt x="12263" y="18190"/>
                  <a:pt x="12291" y="18351"/>
                  <a:pt x="12377" y="18503"/>
                </a:cubicBezTo>
                <a:cubicBezTo>
                  <a:pt x="12396" y="18522"/>
                  <a:pt x="12415" y="18551"/>
                  <a:pt x="12434" y="18570"/>
                </a:cubicBezTo>
                <a:cubicBezTo>
                  <a:pt x="12567" y="18731"/>
                  <a:pt x="12690" y="18741"/>
                  <a:pt x="12899" y="18608"/>
                </a:cubicBezTo>
                <a:cubicBezTo>
                  <a:pt x="12928" y="18674"/>
                  <a:pt x="12956" y="18731"/>
                  <a:pt x="12985" y="18798"/>
                </a:cubicBezTo>
                <a:cubicBezTo>
                  <a:pt x="13061" y="18978"/>
                  <a:pt x="13156" y="19149"/>
                  <a:pt x="13308" y="19263"/>
                </a:cubicBezTo>
                <a:cubicBezTo>
                  <a:pt x="13536" y="19434"/>
                  <a:pt x="13792" y="19482"/>
                  <a:pt x="14077" y="19396"/>
                </a:cubicBezTo>
                <a:cubicBezTo>
                  <a:pt x="14068" y="19453"/>
                  <a:pt x="14058" y="19520"/>
                  <a:pt x="14049" y="19624"/>
                </a:cubicBezTo>
                <a:cubicBezTo>
                  <a:pt x="14182" y="19510"/>
                  <a:pt x="14267" y="19425"/>
                  <a:pt x="14286" y="19282"/>
                </a:cubicBezTo>
                <a:cubicBezTo>
                  <a:pt x="14286" y="19225"/>
                  <a:pt x="14305" y="19197"/>
                  <a:pt x="14372" y="19197"/>
                </a:cubicBezTo>
                <a:cubicBezTo>
                  <a:pt x="14372" y="19216"/>
                  <a:pt x="14391" y="19244"/>
                  <a:pt x="14381" y="19263"/>
                </a:cubicBezTo>
                <a:close/>
                <a:moveTo>
                  <a:pt x="16119" y="14466"/>
                </a:moveTo>
                <a:cubicBezTo>
                  <a:pt x="16100" y="14875"/>
                  <a:pt x="16081" y="15283"/>
                  <a:pt x="16053" y="15692"/>
                </a:cubicBezTo>
                <a:cubicBezTo>
                  <a:pt x="16043" y="15806"/>
                  <a:pt x="16005" y="15920"/>
                  <a:pt x="15996" y="16024"/>
                </a:cubicBezTo>
                <a:cubicBezTo>
                  <a:pt x="15977" y="16167"/>
                  <a:pt x="15986" y="16300"/>
                  <a:pt x="15958" y="16442"/>
                </a:cubicBezTo>
                <a:cubicBezTo>
                  <a:pt x="15939" y="16613"/>
                  <a:pt x="15891" y="16794"/>
                  <a:pt x="15853" y="16964"/>
                </a:cubicBezTo>
                <a:cubicBezTo>
                  <a:pt x="15834" y="17050"/>
                  <a:pt x="15815" y="17145"/>
                  <a:pt x="15777" y="17221"/>
                </a:cubicBezTo>
                <a:cubicBezTo>
                  <a:pt x="15730" y="17316"/>
                  <a:pt x="15673" y="17411"/>
                  <a:pt x="15606" y="17496"/>
                </a:cubicBezTo>
                <a:cubicBezTo>
                  <a:pt x="15540" y="17601"/>
                  <a:pt x="15483" y="17686"/>
                  <a:pt x="15464" y="17819"/>
                </a:cubicBezTo>
                <a:cubicBezTo>
                  <a:pt x="15454" y="17962"/>
                  <a:pt x="15388" y="18095"/>
                  <a:pt x="15226" y="18152"/>
                </a:cubicBezTo>
                <a:cubicBezTo>
                  <a:pt x="15207" y="18161"/>
                  <a:pt x="15179" y="18180"/>
                  <a:pt x="15169" y="18209"/>
                </a:cubicBezTo>
                <a:cubicBezTo>
                  <a:pt x="15084" y="18494"/>
                  <a:pt x="14856" y="18646"/>
                  <a:pt x="14628" y="18807"/>
                </a:cubicBezTo>
                <a:cubicBezTo>
                  <a:pt x="14457" y="18940"/>
                  <a:pt x="14267" y="19035"/>
                  <a:pt x="14096" y="19168"/>
                </a:cubicBezTo>
                <a:cubicBezTo>
                  <a:pt x="13954" y="19273"/>
                  <a:pt x="13811" y="19292"/>
                  <a:pt x="13650" y="19244"/>
                </a:cubicBezTo>
                <a:cubicBezTo>
                  <a:pt x="13384" y="19168"/>
                  <a:pt x="13222" y="19007"/>
                  <a:pt x="13108" y="18741"/>
                </a:cubicBezTo>
                <a:cubicBezTo>
                  <a:pt x="12975" y="18408"/>
                  <a:pt x="12994" y="18076"/>
                  <a:pt x="13089" y="17734"/>
                </a:cubicBezTo>
                <a:cubicBezTo>
                  <a:pt x="13099" y="17686"/>
                  <a:pt x="13118" y="17648"/>
                  <a:pt x="13127" y="17601"/>
                </a:cubicBezTo>
                <a:cubicBezTo>
                  <a:pt x="13137" y="17525"/>
                  <a:pt x="13165" y="17468"/>
                  <a:pt x="13232" y="17420"/>
                </a:cubicBezTo>
                <a:cubicBezTo>
                  <a:pt x="13317" y="17344"/>
                  <a:pt x="13355" y="17249"/>
                  <a:pt x="13317" y="17126"/>
                </a:cubicBezTo>
                <a:cubicBezTo>
                  <a:pt x="13308" y="17097"/>
                  <a:pt x="13308" y="17050"/>
                  <a:pt x="13317" y="17012"/>
                </a:cubicBezTo>
                <a:cubicBezTo>
                  <a:pt x="13384" y="16794"/>
                  <a:pt x="13441" y="16575"/>
                  <a:pt x="13526" y="16357"/>
                </a:cubicBezTo>
                <a:cubicBezTo>
                  <a:pt x="13555" y="16262"/>
                  <a:pt x="13631" y="16176"/>
                  <a:pt x="13678" y="16081"/>
                </a:cubicBezTo>
                <a:cubicBezTo>
                  <a:pt x="13707" y="16034"/>
                  <a:pt x="13707" y="15977"/>
                  <a:pt x="13650" y="15958"/>
                </a:cubicBezTo>
                <a:cubicBezTo>
                  <a:pt x="13621" y="15948"/>
                  <a:pt x="13574" y="15967"/>
                  <a:pt x="13545" y="15977"/>
                </a:cubicBezTo>
                <a:cubicBezTo>
                  <a:pt x="13526" y="15986"/>
                  <a:pt x="13517" y="16005"/>
                  <a:pt x="13507" y="16024"/>
                </a:cubicBezTo>
                <a:cubicBezTo>
                  <a:pt x="13412" y="16148"/>
                  <a:pt x="13308" y="16262"/>
                  <a:pt x="13222" y="16395"/>
                </a:cubicBezTo>
                <a:cubicBezTo>
                  <a:pt x="13137" y="16509"/>
                  <a:pt x="13023" y="16518"/>
                  <a:pt x="12909" y="16490"/>
                </a:cubicBezTo>
                <a:cubicBezTo>
                  <a:pt x="12785" y="16461"/>
                  <a:pt x="12700" y="16385"/>
                  <a:pt x="12671" y="16243"/>
                </a:cubicBezTo>
                <a:cubicBezTo>
                  <a:pt x="12595" y="15853"/>
                  <a:pt x="12643" y="15483"/>
                  <a:pt x="12833" y="15131"/>
                </a:cubicBezTo>
                <a:cubicBezTo>
                  <a:pt x="12861" y="15093"/>
                  <a:pt x="12899" y="15065"/>
                  <a:pt x="12928" y="15027"/>
                </a:cubicBezTo>
                <a:cubicBezTo>
                  <a:pt x="12937" y="14998"/>
                  <a:pt x="12975" y="14970"/>
                  <a:pt x="12966" y="14951"/>
                </a:cubicBezTo>
                <a:cubicBezTo>
                  <a:pt x="12918" y="14856"/>
                  <a:pt x="12994" y="14789"/>
                  <a:pt x="13013" y="14723"/>
                </a:cubicBezTo>
                <a:cubicBezTo>
                  <a:pt x="13118" y="14362"/>
                  <a:pt x="13327" y="14049"/>
                  <a:pt x="13517" y="13735"/>
                </a:cubicBezTo>
                <a:cubicBezTo>
                  <a:pt x="13602" y="13593"/>
                  <a:pt x="13697" y="13469"/>
                  <a:pt x="13754" y="13308"/>
                </a:cubicBezTo>
                <a:cubicBezTo>
                  <a:pt x="13773" y="13241"/>
                  <a:pt x="13783" y="13184"/>
                  <a:pt x="13745" y="13127"/>
                </a:cubicBezTo>
                <a:cubicBezTo>
                  <a:pt x="13612" y="12966"/>
                  <a:pt x="13669" y="12795"/>
                  <a:pt x="13726" y="12633"/>
                </a:cubicBezTo>
                <a:cubicBezTo>
                  <a:pt x="13783" y="12462"/>
                  <a:pt x="13849" y="12291"/>
                  <a:pt x="13935" y="12130"/>
                </a:cubicBezTo>
                <a:cubicBezTo>
                  <a:pt x="14011" y="11997"/>
                  <a:pt x="14125" y="11873"/>
                  <a:pt x="14220" y="11750"/>
                </a:cubicBezTo>
                <a:cubicBezTo>
                  <a:pt x="14353" y="11579"/>
                  <a:pt x="14505" y="11427"/>
                  <a:pt x="14619" y="11247"/>
                </a:cubicBezTo>
                <a:cubicBezTo>
                  <a:pt x="14780" y="10981"/>
                  <a:pt x="14922" y="10696"/>
                  <a:pt x="15055" y="10420"/>
                </a:cubicBezTo>
                <a:cubicBezTo>
                  <a:pt x="15103" y="10344"/>
                  <a:pt x="15103" y="10240"/>
                  <a:pt x="15122" y="10154"/>
                </a:cubicBezTo>
                <a:cubicBezTo>
                  <a:pt x="15131" y="10154"/>
                  <a:pt x="15141" y="10145"/>
                  <a:pt x="15160" y="10145"/>
                </a:cubicBezTo>
                <a:cubicBezTo>
                  <a:pt x="15217" y="10335"/>
                  <a:pt x="15274" y="10525"/>
                  <a:pt x="15331" y="10715"/>
                </a:cubicBezTo>
                <a:cubicBezTo>
                  <a:pt x="15416" y="10952"/>
                  <a:pt x="15483" y="11199"/>
                  <a:pt x="15587" y="11427"/>
                </a:cubicBezTo>
                <a:cubicBezTo>
                  <a:pt x="15749" y="11759"/>
                  <a:pt x="15844" y="12111"/>
                  <a:pt x="15920" y="12462"/>
                </a:cubicBezTo>
                <a:cubicBezTo>
                  <a:pt x="16024" y="12909"/>
                  <a:pt x="16100" y="13346"/>
                  <a:pt x="16119" y="13802"/>
                </a:cubicBezTo>
                <a:cubicBezTo>
                  <a:pt x="16119" y="14020"/>
                  <a:pt x="16129" y="14248"/>
                  <a:pt x="16119" y="14466"/>
                </a:cubicBezTo>
                <a:close/>
                <a:moveTo>
                  <a:pt x="2822" y="4702"/>
                </a:moveTo>
                <a:cubicBezTo>
                  <a:pt x="2717" y="4807"/>
                  <a:pt x="2717" y="4883"/>
                  <a:pt x="2793" y="5016"/>
                </a:cubicBezTo>
                <a:cubicBezTo>
                  <a:pt x="2850" y="5111"/>
                  <a:pt x="2917" y="5196"/>
                  <a:pt x="2993" y="5301"/>
                </a:cubicBezTo>
                <a:cubicBezTo>
                  <a:pt x="2974" y="5348"/>
                  <a:pt x="2945" y="5415"/>
                  <a:pt x="2917" y="5472"/>
                </a:cubicBezTo>
                <a:cubicBezTo>
                  <a:pt x="2888" y="5557"/>
                  <a:pt x="2850" y="5643"/>
                  <a:pt x="2831" y="5728"/>
                </a:cubicBezTo>
                <a:cubicBezTo>
                  <a:pt x="2765" y="5956"/>
                  <a:pt x="2860" y="6203"/>
                  <a:pt x="3135" y="6231"/>
                </a:cubicBezTo>
                <a:cubicBezTo>
                  <a:pt x="3145" y="6241"/>
                  <a:pt x="3164" y="6250"/>
                  <a:pt x="3192" y="6260"/>
                </a:cubicBezTo>
                <a:cubicBezTo>
                  <a:pt x="3088" y="6431"/>
                  <a:pt x="3040" y="6621"/>
                  <a:pt x="3069" y="6830"/>
                </a:cubicBezTo>
                <a:cubicBezTo>
                  <a:pt x="3088" y="7001"/>
                  <a:pt x="3183" y="7096"/>
                  <a:pt x="3354" y="7115"/>
                </a:cubicBezTo>
                <a:cubicBezTo>
                  <a:pt x="3458" y="7124"/>
                  <a:pt x="3553" y="7124"/>
                  <a:pt x="3658" y="7124"/>
                </a:cubicBezTo>
                <a:cubicBezTo>
                  <a:pt x="3667" y="7248"/>
                  <a:pt x="3667" y="7371"/>
                  <a:pt x="3686" y="7495"/>
                </a:cubicBezTo>
                <a:cubicBezTo>
                  <a:pt x="3705" y="7666"/>
                  <a:pt x="3819" y="7751"/>
                  <a:pt x="3971" y="7780"/>
                </a:cubicBezTo>
                <a:cubicBezTo>
                  <a:pt x="4133" y="7808"/>
                  <a:pt x="4266" y="7770"/>
                  <a:pt x="4370" y="7628"/>
                </a:cubicBezTo>
                <a:cubicBezTo>
                  <a:pt x="4408" y="7580"/>
                  <a:pt x="4456" y="7523"/>
                  <a:pt x="4513" y="7457"/>
                </a:cubicBezTo>
                <a:cubicBezTo>
                  <a:pt x="4503" y="7932"/>
                  <a:pt x="4645" y="8150"/>
                  <a:pt x="4987" y="8198"/>
                </a:cubicBezTo>
                <a:cubicBezTo>
                  <a:pt x="5082" y="8207"/>
                  <a:pt x="5196" y="8179"/>
                  <a:pt x="5282" y="8131"/>
                </a:cubicBezTo>
                <a:cubicBezTo>
                  <a:pt x="5405" y="8074"/>
                  <a:pt x="5491" y="7960"/>
                  <a:pt x="5500" y="7789"/>
                </a:cubicBezTo>
                <a:cubicBezTo>
                  <a:pt x="5633" y="7922"/>
                  <a:pt x="5690" y="8103"/>
                  <a:pt x="5890" y="8122"/>
                </a:cubicBezTo>
                <a:cubicBezTo>
                  <a:pt x="6070" y="8141"/>
                  <a:pt x="6213" y="8093"/>
                  <a:pt x="6346" y="7970"/>
                </a:cubicBezTo>
                <a:cubicBezTo>
                  <a:pt x="6479" y="7837"/>
                  <a:pt x="6498" y="7675"/>
                  <a:pt x="6517" y="7476"/>
                </a:cubicBezTo>
                <a:cubicBezTo>
                  <a:pt x="6583" y="7523"/>
                  <a:pt x="6621" y="7542"/>
                  <a:pt x="6659" y="7571"/>
                </a:cubicBezTo>
                <a:cubicBezTo>
                  <a:pt x="6726" y="7618"/>
                  <a:pt x="6792" y="7675"/>
                  <a:pt x="6868" y="7713"/>
                </a:cubicBezTo>
                <a:cubicBezTo>
                  <a:pt x="7068" y="7818"/>
                  <a:pt x="7257" y="7751"/>
                  <a:pt x="7362" y="7552"/>
                </a:cubicBezTo>
                <a:cubicBezTo>
                  <a:pt x="7419" y="7447"/>
                  <a:pt x="7457" y="7352"/>
                  <a:pt x="7504" y="7238"/>
                </a:cubicBezTo>
                <a:cubicBezTo>
                  <a:pt x="7694" y="7381"/>
                  <a:pt x="7865" y="7295"/>
                  <a:pt x="8027" y="7162"/>
                </a:cubicBezTo>
                <a:cubicBezTo>
                  <a:pt x="8122" y="7286"/>
                  <a:pt x="8207" y="7400"/>
                  <a:pt x="8293" y="7514"/>
                </a:cubicBezTo>
                <a:cubicBezTo>
                  <a:pt x="8369" y="7609"/>
                  <a:pt x="8445" y="7713"/>
                  <a:pt x="8521" y="7808"/>
                </a:cubicBezTo>
                <a:cubicBezTo>
                  <a:pt x="8616" y="7922"/>
                  <a:pt x="8720" y="7922"/>
                  <a:pt x="8825" y="7827"/>
                </a:cubicBezTo>
                <a:cubicBezTo>
                  <a:pt x="8882" y="7761"/>
                  <a:pt x="8920" y="7675"/>
                  <a:pt x="8948" y="7599"/>
                </a:cubicBezTo>
                <a:cubicBezTo>
                  <a:pt x="8996" y="7495"/>
                  <a:pt x="9015" y="7400"/>
                  <a:pt x="9062" y="7276"/>
                </a:cubicBezTo>
                <a:cubicBezTo>
                  <a:pt x="9357" y="7618"/>
                  <a:pt x="9651" y="7523"/>
                  <a:pt x="9964" y="7314"/>
                </a:cubicBezTo>
                <a:cubicBezTo>
                  <a:pt x="9955" y="7514"/>
                  <a:pt x="10021" y="7647"/>
                  <a:pt x="10145" y="7761"/>
                </a:cubicBezTo>
                <a:cubicBezTo>
                  <a:pt x="10192" y="7808"/>
                  <a:pt x="10249" y="7846"/>
                  <a:pt x="10306" y="7884"/>
                </a:cubicBezTo>
                <a:cubicBezTo>
                  <a:pt x="10544" y="8065"/>
                  <a:pt x="10857" y="8008"/>
                  <a:pt x="11019" y="7751"/>
                </a:cubicBezTo>
                <a:cubicBezTo>
                  <a:pt x="11038" y="7723"/>
                  <a:pt x="11057" y="7694"/>
                  <a:pt x="11076" y="7666"/>
                </a:cubicBezTo>
                <a:cubicBezTo>
                  <a:pt x="11161" y="7732"/>
                  <a:pt x="11228" y="7818"/>
                  <a:pt x="11313" y="7865"/>
                </a:cubicBezTo>
                <a:cubicBezTo>
                  <a:pt x="11494" y="7970"/>
                  <a:pt x="11684" y="7951"/>
                  <a:pt x="11874" y="7884"/>
                </a:cubicBezTo>
                <a:cubicBezTo>
                  <a:pt x="12026" y="7837"/>
                  <a:pt x="12092" y="7761"/>
                  <a:pt x="12102" y="7599"/>
                </a:cubicBezTo>
                <a:cubicBezTo>
                  <a:pt x="12102" y="7552"/>
                  <a:pt x="12102" y="7495"/>
                  <a:pt x="12102" y="7447"/>
                </a:cubicBezTo>
                <a:cubicBezTo>
                  <a:pt x="12253" y="7466"/>
                  <a:pt x="12396" y="7495"/>
                  <a:pt x="12538" y="7495"/>
                </a:cubicBezTo>
                <a:cubicBezTo>
                  <a:pt x="12804" y="7504"/>
                  <a:pt x="12937" y="7381"/>
                  <a:pt x="12956" y="7115"/>
                </a:cubicBezTo>
                <a:cubicBezTo>
                  <a:pt x="12975" y="6963"/>
                  <a:pt x="12994" y="6811"/>
                  <a:pt x="13013" y="6659"/>
                </a:cubicBezTo>
                <a:cubicBezTo>
                  <a:pt x="13089" y="6668"/>
                  <a:pt x="13156" y="6678"/>
                  <a:pt x="13222" y="6668"/>
                </a:cubicBezTo>
                <a:cubicBezTo>
                  <a:pt x="13279" y="6668"/>
                  <a:pt x="13346" y="6649"/>
                  <a:pt x="13384" y="6621"/>
                </a:cubicBezTo>
                <a:cubicBezTo>
                  <a:pt x="13545" y="6488"/>
                  <a:pt x="13612" y="6241"/>
                  <a:pt x="13526" y="6042"/>
                </a:cubicBezTo>
                <a:cubicBezTo>
                  <a:pt x="13488" y="5947"/>
                  <a:pt x="13441" y="5861"/>
                  <a:pt x="13393" y="5757"/>
                </a:cubicBezTo>
                <a:cubicBezTo>
                  <a:pt x="13536" y="5738"/>
                  <a:pt x="13640" y="5671"/>
                  <a:pt x="13678" y="5538"/>
                </a:cubicBezTo>
                <a:cubicBezTo>
                  <a:pt x="13716" y="5424"/>
                  <a:pt x="13716" y="5310"/>
                  <a:pt x="13659" y="5206"/>
                </a:cubicBezTo>
                <a:cubicBezTo>
                  <a:pt x="13555" y="5016"/>
                  <a:pt x="13479" y="4816"/>
                  <a:pt x="13270" y="4721"/>
                </a:cubicBezTo>
                <a:cubicBezTo>
                  <a:pt x="13384" y="4541"/>
                  <a:pt x="13393" y="4370"/>
                  <a:pt x="13298" y="4189"/>
                </a:cubicBezTo>
                <a:cubicBezTo>
                  <a:pt x="13203" y="4009"/>
                  <a:pt x="13042" y="3914"/>
                  <a:pt x="12871" y="3847"/>
                </a:cubicBezTo>
                <a:cubicBezTo>
                  <a:pt x="12899" y="3686"/>
                  <a:pt x="12985" y="3534"/>
                  <a:pt x="12871" y="3382"/>
                </a:cubicBezTo>
                <a:cubicBezTo>
                  <a:pt x="12766" y="3240"/>
                  <a:pt x="12586" y="3278"/>
                  <a:pt x="12434" y="3259"/>
                </a:cubicBezTo>
                <a:cubicBezTo>
                  <a:pt x="12434" y="3088"/>
                  <a:pt x="12443" y="2907"/>
                  <a:pt x="12244" y="2841"/>
                </a:cubicBezTo>
                <a:cubicBezTo>
                  <a:pt x="12092" y="2784"/>
                  <a:pt x="11931" y="2784"/>
                  <a:pt x="11788" y="2879"/>
                </a:cubicBezTo>
                <a:cubicBezTo>
                  <a:pt x="11741" y="2803"/>
                  <a:pt x="11712" y="2736"/>
                  <a:pt x="11665" y="2689"/>
                </a:cubicBezTo>
                <a:cubicBezTo>
                  <a:pt x="11494" y="2508"/>
                  <a:pt x="11256" y="2518"/>
                  <a:pt x="11047" y="2698"/>
                </a:cubicBezTo>
                <a:cubicBezTo>
                  <a:pt x="10971" y="2755"/>
                  <a:pt x="10905" y="2831"/>
                  <a:pt x="10829" y="2907"/>
                </a:cubicBezTo>
                <a:cubicBezTo>
                  <a:pt x="10791" y="2793"/>
                  <a:pt x="10781" y="2708"/>
                  <a:pt x="10743" y="2622"/>
                </a:cubicBezTo>
                <a:cubicBezTo>
                  <a:pt x="10715" y="2565"/>
                  <a:pt x="10658" y="2499"/>
                  <a:pt x="10601" y="2489"/>
                </a:cubicBezTo>
                <a:cubicBezTo>
                  <a:pt x="10496" y="2461"/>
                  <a:pt x="10382" y="2461"/>
                  <a:pt x="10278" y="2480"/>
                </a:cubicBezTo>
                <a:cubicBezTo>
                  <a:pt x="10078" y="2527"/>
                  <a:pt x="9879" y="2594"/>
                  <a:pt x="9784" y="2803"/>
                </a:cubicBezTo>
                <a:cubicBezTo>
                  <a:pt x="9604" y="2746"/>
                  <a:pt x="9461" y="2812"/>
                  <a:pt x="9309" y="2869"/>
                </a:cubicBezTo>
                <a:cubicBezTo>
                  <a:pt x="9129" y="2945"/>
                  <a:pt x="9119" y="3135"/>
                  <a:pt x="9043" y="3278"/>
                </a:cubicBezTo>
                <a:cubicBezTo>
                  <a:pt x="8720" y="3221"/>
                  <a:pt x="8616" y="3278"/>
                  <a:pt x="8473" y="3572"/>
                </a:cubicBezTo>
                <a:cubicBezTo>
                  <a:pt x="8435" y="3657"/>
                  <a:pt x="8397" y="3752"/>
                  <a:pt x="8359" y="3866"/>
                </a:cubicBezTo>
                <a:cubicBezTo>
                  <a:pt x="8217" y="3743"/>
                  <a:pt x="8065" y="3733"/>
                  <a:pt x="7894" y="3790"/>
                </a:cubicBezTo>
                <a:cubicBezTo>
                  <a:pt x="7903" y="3714"/>
                  <a:pt x="7913" y="3657"/>
                  <a:pt x="7922" y="3600"/>
                </a:cubicBezTo>
                <a:cubicBezTo>
                  <a:pt x="7970" y="3373"/>
                  <a:pt x="7903" y="3259"/>
                  <a:pt x="7694" y="3202"/>
                </a:cubicBezTo>
                <a:cubicBezTo>
                  <a:pt x="7590" y="3173"/>
                  <a:pt x="7485" y="3173"/>
                  <a:pt x="7362" y="3154"/>
                </a:cubicBezTo>
                <a:cubicBezTo>
                  <a:pt x="7352" y="3012"/>
                  <a:pt x="7257" y="2907"/>
                  <a:pt x="7124" y="2831"/>
                </a:cubicBezTo>
                <a:cubicBezTo>
                  <a:pt x="6963" y="2736"/>
                  <a:pt x="6859" y="2898"/>
                  <a:pt x="6716" y="2936"/>
                </a:cubicBezTo>
                <a:cubicBezTo>
                  <a:pt x="6697" y="2831"/>
                  <a:pt x="6697" y="2736"/>
                  <a:pt x="6659" y="2651"/>
                </a:cubicBezTo>
                <a:cubicBezTo>
                  <a:pt x="6621" y="2565"/>
                  <a:pt x="6564" y="2470"/>
                  <a:pt x="6441" y="2451"/>
                </a:cubicBezTo>
                <a:cubicBezTo>
                  <a:pt x="6165" y="2394"/>
                  <a:pt x="5966" y="2518"/>
                  <a:pt x="5833" y="2755"/>
                </a:cubicBezTo>
                <a:cubicBezTo>
                  <a:pt x="5814" y="2736"/>
                  <a:pt x="5795" y="2727"/>
                  <a:pt x="5795" y="2708"/>
                </a:cubicBezTo>
                <a:cubicBezTo>
                  <a:pt x="5709" y="2556"/>
                  <a:pt x="5548" y="2489"/>
                  <a:pt x="5386" y="2546"/>
                </a:cubicBezTo>
                <a:cubicBezTo>
                  <a:pt x="5196" y="2613"/>
                  <a:pt x="5035" y="2717"/>
                  <a:pt x="4921" y="2898"/>
                </a:cubicBezTo>
                <a:cubicBezTo>
                  <a:pt x="4873" y="2964"/>
                  <a:pt x="4826" y="3031"/>
                  <a:pt x="4769" y="3107"/>
                </a:cubicBezTo>
                <a:cubicBezTo>
                  <a:pt x="4740" y="3059"/>
                  <a:pt x="4731" y="3031"/>
                  <a:pt x="4712" y="3002"/>
                </a:cubicBezTo>
                <a:cubicBezTo>
                  <a:pt x="4636" y="2841"/>
                  <a:pt x="4503" y="2784"/>
                  <a:pt x="4342" y="2850"/>
                </a:cubicBezTo>
                <a:cubicBezTo>
                  <a:pt x="4038" y="2955"/>
                  <a:pt x="3895" y="3183"/>
                  <a:pt x="3943" y="3505"/>
                </a:cubicBezTo>
                <a:cubicBezTo>
                  <a:pt x="3743" y="3458"/>
                  <a:pt x="3553" y="3505"/>
                  <a:pt x="3458" y="3638"/>
                </a:cubicBezTo>
                <a:cubicBezTo>
                  <a:pt x="3316" y="3828"/>
                  <a:pt x="3145" y="4028"/>
                  <a:pt x="3316" y="4265"/>
                </a:cubicBezTo>
                <a:cubicBezTo>
                  <a:pt x="3145" y="4417"/>
                  <a:pt x="2983" y="4550"/>
                  <a:pt x="2822" y="4702"/>
                </a:cubicBezTo>
                <a:close/>
                <a:moveTo>
                  <a:pt x="2955" y="4940"/>
                </a:moveTo>
                <a:cubicBezTo>
                  <a:pt x="2917" y="4845"/>
                  <a:pt x="2955" y="4759"/>
                  <a:pt x="3021" y="4702"/>
                </a:cubicBezTo>
                <a:cubicBezTo>
                  <a:pt x="3107" y="4636"/>
                  <a:pt x="3192" y="4569"/>
                  <a:pt x="3287" y="4512"/>
                </a:cubicBezTo>
                <a:cubicBezTo>
                  <a:pt x="3354" y="4474"/>
                  <a:pt x="3439" y="4436"/>
                  <a:pt x="3515" y="4522"/>
                </a:cubicBezTo>
                <a:cubicBezTo>
                  <a:pt x="3525" y="4541"/>
                  <a:pt x="3553" y="4541"/>
                  <a:pt x="3582" y="4550"/>
                </a:cubicBezTo>
                <a:cubicBezTo>
                  <a:pt x="3933" y="4588"/>
                  <a:pt x="4199" y="4816"/>
                  <a:pt x="4494" y="4978"/>
                </a:cubicBezTo>
                <a:cubicBezTo>
                  <a:pt x="4494" y="4978"/>
                  <a:pt x="4494" y="4987"/>
                  <a:pt x="4503" y="5006"/>
                </a:cubicBezTo>
                <a:cubicBezTo>
                  <a:pt x="4304" y="5016"/>
                  <a:pt x="4114" y="5035"/>
                  <a:pt x="3914" y="5025"/>
                </a:cubicBezTo>
                <a:cubicBezTo>
                  <a:pt x="3715" y="5025"/>
                  <a:pt x="3515" y="5073"/>
                  <a:pt x="3325" y="5130"/>
                </a:cubicBezTo>
                <a:cubicBezTo>
                  <a:pt x="3126" y="5187"/>
                  <a:pt x="3031" y="5120"/>
                  <a:pt x="2955" y="4940"/>
                </a:cubicBezTo>
                <a:close/>
                <a:moveTo>
                  <a:pt x="2983" y="5690"/>
                </a:moveTo>
                <a:cubicBezTo>
                  <a:pt x="3012" y="5624"/>
                  <a:pt x="3050" y="5548"/>
                  <a:pt x="3088" y="5481"/>
                </a:cubicBezTo>
                <a:cubicBezTo>
                  <a:pt x="3135" y="5386"/>
                  <a:pt x="3202" y="5329"/>
                  <a:pt x="3316" y="5320"/>
                </a:cubicBezTo>
                <a:cubicBezTo>
                  <a:pt x="3401" y="5320"/>
                  <a:pt x="3468" y="5282"/>
                  <a:pt x="3534" y="5225"/>
                </a:cubicBezTo>
                <a:cubicBezTo>
                  <a:pt x="3591" y="5168"/>
                  <a:pt x="3677" y="5130"/>
                  <a:pt x="3753" y="5130"/>
                </a:cubicBezTo>
                <a:cubicBezTo>
                  <a:pt x="3962" y="5111"/>
                  <a:pt x="4180" y="5111"/>
                  <a:pt x="4389" y="5101"/>
                </a:cubicBezTo>
                <a:cubicBezTo>
                  <a:pt x="4503" y="5101"/>
                  <a:pt x="4617" y="5101"/>
                  <a:pt x="4721" y="5168"/>
                </a:cubicBezTo>
                <a:cubicBezTo>
                  <a:pt x="4731" y="5301"/>
                  <a:pt x="4750" y="5405"/>
                  <a:pt x="4759" y="5519"/>
                </a:cubicBezTo>
                <a:cubicBezTo>
                  <a:pt x="4598" y="5624"/>
                  <a:pt x="4446" y="5719"/>
                  <a:pt x="4294" y="5823"/>
                </a:cubicBezTo>
                <a:cubicBezTo>
                  <a:pt x="4180" y="5909"/>
                  <a:pt x="4066" y="5956"/>
                  <a:pt x="3924" y="5956"/>
                </a:cubicBezTo>
                <a:cubicBezTo>
                  <a:pt x="3886" y="5956"/>
                  <a:pt x="3838" y="5966"/>
                  <a:pt x="3800" y="5985"/>
                </a:cubicBezTo>
                <a:cubicBezTo>
                  <a:pt x="3705" y="6032"/>
                  <a:pt x="3620" y="5985"/>
                  <a:pt x="3525" y="5985"/>
                </a:cubicBezTo>
                <a:cubicBezTo>
                  <a:pt x="3439" y="5985"/>
                  <a:pt x="3354" y="6070"/>
                  <a:pt x="3268" y="6080"/>
                </a:cubicBezTo>
                <a:cubicBezTo>
                  <a:pt x="3040" y="6108"/>
                  <a:pt x="2907" y="5909"/>
                  <a:pt x="2983" y="5690"/>
                </a:cubicBezTo>
                <a:close/>
                <a:moveTo>
                  <a:pt x="3705" y="6906"/>
                </a:moveTo>
                <a:cubicBezTo>
                  <a:pt x="3667" y="6925"/>
                  <a:pt x="3620" y="6944"/>
                  <a:pt x="3572" y="6953"/>
                </a:cubicBezTo>
                <a:cubicBezTo>
                  <a:pt x="3316" y="7001"/>
                  <a:pt x="3173" y="6858"/>
                  <a:pt x="3249" y="6602"/>
                </a:cubicBezTo>
                <a:cubicBezTo>
                  <a:pt x="3297" y="6440"/>
                  <a:pt x="3382" y="6298"/>
                  <a:pt x="3563" y="6222"/>
                </a:cubicBezTo>
                <a:cubicBezTo>
                  <a:pt x="3734" y="6146"/>
                  <a:pt x="3886" y="6070"/>
                  <a:pt x="4066" y="6042"/>
                </a:cubicBezTo>
                <a:cubicBezTo>
                  <a:pt x="4171" y="6023"/>
                  <a:pt x="4266" y="5956"/>
                  <a:pt x="4361" y="5899"/>
                </a:cubicBezTo>
                <a:cubicBezTo>
                  <a:pt x="4484" y="5833"/>
                  <a:pt x="4598" y="5757"/>
                  <a:pt x="4721" y="5681"/>
                </a:cubicBezTo>
                <a:cubicBezTo>
                  <a:pt x="4769" y="5662"/>
                  <a:pt x="4816" y="5633"/>
                  <a:pt x="4892" y="5709"/>
                </a:cubicBezTo>
                <a:cubicBezTo>
                  <a:pt x="4693" y="5947"/>
                  <a:pt x="4484" y="6165"/>
                  <a:pt x="4304" y="6412"/>
                </a:cubicBezTo>
                <a:cubicBezTo>
                  <a:pt x="4142" y="6630"/>
                  <a:pt x="3933" y="6773"/>
                  <a:pt x="3705" y="6906"/>
                </a:cubicBezTo>
                <a:close/>
                <a:moveTo>
                  <a:pt x="4456" y="7305"/>
                </a:moveTo>
                <a:cubicBezTo>
                  <a:pt x="4389" y="7371"/>
                  <a:pt x="4332" y="7447"/>
                  <a:pt x="4266" y="7523"/>
                </a:cubicBezTo>
                <a:cubicBezTo>
                  <a:pt x="4142" y="7675"/>
                  <a:pt x="3952" y="7666"/>
                  <a:pt x="3848" y="7504"/>
                </a:cubicBezTo>
                <a:cubicBezTo>
                  <a:pt x="3781" y="7409"/>
                  <a:pt x="3810" y="7134"/>
                  <a:pt x="3905" y="7058"/>
                </a:cubicBezTo>
                <a:cubicBezTo>
                  <a:pt x="3971" y="6991"/>
                  <a:pt x="4057" y="6953"/>
                  <a:pt x="4047" y="6839"/>
                </a:cubicBezTo>
                <a:cubicBezTo>
                  <a:pt x="4047" y="6830"/>
                  <a:pt x="4066" y="6820"/>
                  <a:pt x="4076" y="6801"/>
                </a:cubicBezTo>
                <a:cubicBezTo>
                  <a:pt x="4332" y="6526"/>
                  <a:pt x="4588" y="6250"/>
                  <a:pt x="4845" y="5975"/>
                </a:cubicBezTo>
                <a:cubicBezTo>
                  <a:pt x="4892" y="5918"/>
                  <a:pt x="4930" y="5861"/>
                  <a:pt x="4968" y="5804"/>
                </a:cubicBezTo>
                <a:cubicBezTo>
                  <a:pt x="5149" y="5890"/>
                  <a:pt x="5149" y="5890"/>
                  <a:pt x="5101" y="6061"/>
                </a:cubicBezTo>
                <a:cubicBezTo>
                  <a:pt x="5025" y="6307"/>
                  <a:pt x="4959" y="6554"/>
                  <a:pt x="4873" y="6792"/>
                </a:cubicBezTo>
                <a:cubicBezTo>
                  <a:pt x="4807" y="7001"/>
                  <a:pt x="4693" y="7181"/>
                  <a:pt x="4550" y="7352"/>
                </a:cubicBezTo>
                <a:cubicBezTo>
                  <a:pt x="4522" y="7343"/>
                  <a:pt x="4494" y="7324"/>
                  <a:pt x="4456" y="7305"/>
                </a:cubicBezTo>
                <a:close/>
                <a:moveTo>
                  <a:pt x="4930" y="5177"/>
                </a:moveTo>
                <a:cubicBezTo>
                  <a:pt x="4949" y="5111"/>
                  <a:pt x="4978" y="5044"/>
                  <a:pt x="4997" y="4978"/>
                </a:cubicBezTo>
                <a:cubicBezTo>
                  <a:pt x="5016" y="4892"/>
                  <a:pt x="5073" y="4854"/>
                  <a:pt x="5158" y="4873"/>
                </a:cubicBezTo>
                <a:cubicBezTo>
                  <a:pt x="5282" y="4636"/>
                  <a:pt x="5491" y="4683"/>
                  <a:pt x="5690" y="4702"/>
                </a:cubicBezTo>
                <a:cubicBezTo>
                  <a:pt x="5709" y="4702"/>
                  <a:pt x="5728" y="4712"/>
                  <a:pt x="5747" y="4721"/>
                </a:cubicBezTo>
                <a:cubicBezTo>
                  <a:pt x="6070" y="4788"/>
                  <a:pt x="6213" y="5025"/>
                  <a:pt x="6108" y="5339"/>
                </a:cubicBezTo>
                <a:cubicBezTo>
                  <a:pt x="5985" y="5738"/>
                  <a:pt x="5424" y="5947"/>
                  <a:pt x="5063" y="5624"/>
                </a:cubicBezTo>
                <a:cubicBezTo>
                  <a:pt x="4940" y="5500"/>
                  <a:pt x="4902" y="5348"/>
                  <a:pt x="4930" y="5177"/>
                </a:cubicBezTo>
                <a:close/>
                <a:moveTo>
                  <a:pt x="5443" y="7343"/>
                </a:moveTo>
                <a:cubicBezTo>
                  <a:pt x="5434" y="7381"/>
                  <a:pt x="5424" y="7438"/>
                  <a:pt x="5405" y="7457"/>
                </a:cubicBezTo>
                <a:cubicBezTo>
                  <a:pt x="5282" y="7523"/>
                  <a:pt x="5301" y="7628"/>
                  <a:pt x="5310" y="7723"/>
                </a:cubicBezTo>
                <a:cubicBezTo>
                  <a:pt x="5320" y="7856"/>
                  <a:pt x="5282" y="7960"/>
                  <a:pt x="5158" y="8027"/>
                </a:cubicBezTo>
                <a:cubicBezTo>
                  <a:pt x="5082" y="8074"/>
                  <a:pt x="4997" y="8074"/>
                  <a:pt x="4921" y="8027"/>
                </a:cubicBezTo>
                <a:cubicBezTo>
                  <a:pt x="4702" y="7894"/>
                  <a:pt x="4626" y="7694"/>
                  <a:pt x="4731" y="7419"/>
                </a:cubicBezTo>
                <a:cubicBezTo>
                  <a:pt x="4845" y="7153"/>
                  <a:pt x="4930" y="6877"/>
                  <a:pt x="5016" y="6611"/>
                </a:cubicBezTo>
                <a:cubicBezTo>
                  <a:pt x="5092" y="6393"/>
                  <a:pt x="5168" y="6174"/>
                  <a:pt x="5234" y="5966"/>
                </a:cubicBezTo>
                <a:lnTo>
                  <a:pt x="5434" y="5966"/>
                </a:lnTo>
                <a:cubicBezTo>
                  <a:pt x="5443" y="6013"/>
                  <a:pt x="5453" y="6051"/>
                  <a:pt x="5453" y="6089"/>
                </a:cubicBezTo>
                <a:cubicBezTo>
                  <a:pt x="5538" y="6507"/>
                  <a:pt x="5538" y="6925"/>
                  <a:pt x="5443" y="7343"/>
                </a:cubicBezTo>
                <a:close/>
                <a:moveTo>
                  <a:pt x="6175" y="7884"/>
                </a:moveTo>
                <a:cubicBezTo>
                  <a:pt x="6070" y="7989"/>
                  <a:pt x="5918" y="7979"/>
                  <a:pt x="5814" y="7875"/>
                </a:cubicBezTo>
                <a:cubicBezTo>
                  <a:pt x="5785" y="7837"/>
                  <a:pt x="5757" y="7799"/>
                  <a:pt x="5728" y="7761"/>
                </a:cubicBezTo>
                <a:cubicBezTo>
                  <a:pt x="5643" y="7628"/>
                  <a:pt x="5671" y="7447"/>
                  <a:pt x="5567" y="7324"/>
                </a:cubicBezTo>
                <a:cubicBezTo>
                  <a:pt x="5548" y="7295"/>
                  <a:pt x="5557" y="7238"/>
                  <a:pt x="5567" y="7200"/>
                </a:cubicBezTo>
                <a:cubicBezTo>
                  <a:pt x="5652" y="6877"/>
                  <a:pt x="5595" y="6554"/>
                  <a:pt x="5576" y="6231"/>
                </a:cubicBezTo>
                <a:cubicBezTo>
                  <a:pt x="5567" y="6146"/>
                  <a:pt x="5557" y="6070"/>
                  <a:pt x="5557" y="5994"/>
                </a:cubicBezTo>
                <a:cubicBezTo>
                  <a:pt x="5690" y="5937"/>
                  <a:pt x="5804" y="5899"/>
                  <a:pt x="5928" y="5852"/>
                </a:cubicBezTo>
                <a:cubicBezTo>
                  <a:pt x="5975" y="5994"/>
                  <a:pt x="6023" y="6118"/>
                  <a:pt x="6070" y="6250"/>
                </a:cubicBezTo>
                <a:cubicBezTo>
                  <a:pt x="6118" y="6374"/>
                  <a:pt x="6175" y="6507"/>
                  <a:pt x="6222" y="6630"/>
                </a:cubicBezTo>
                <a:cubicBezTo>
                  <a:pt x="6317" y="6839"/>
                  <a:pt x="6403" y="7048"/>
                  <a:pt x="6346" y="7286"/>
                </a:cubicBezTo>
                <a:cubicBezTo>
                  <a:pt x="6336" y="7305"/>
                  <a:pt x="6336" y="7324"/>
                  <a:pt x="6346" y="7333"/>
                </a:cubicBezTo>
                <a:cubicBezTo>
                  <a:pt x="6450" y="7571"/>
                  <a:pt x="6327" y="7742"/>
                  <a:pt x="6175" y="7884"/>
                </a:cubicBezTo>
                <a:close/>
                <a:moveTo>
                  <a:pt x="7343" y="7314"/>
                </a:moveTo>
                <a:cubicBezTo>
                  <a:pt x="7314" y="7371"/>
                  <a:pt x="7286" y="7428"/>
                  <a:pt x="7257" y="7466"/>
                </a:cubicBezTo>
                <a:cubicBezTo>
                  <a:pt x="7143" y="7628"/>
                  <a:pt x="7030" y="7637"/>
                  <a:pt x="6868" y="7514"/>
                </a:cubicBezTo>
                <a:cubicBezTo>
                  <a:pt x="6593" y="7305"/>
                  <a:pt x="6469" y="7020"/>
                  <a:pt x="6384" y="6697"/>
                </a:cubicBezTo>
                <a:cubicBezTo>
                  <a:pt x="6317" y="6459"/>
                  <a:pt x="6241" y="6222"/>
                  <a:pt x="6156" y="5994"/>
                </a:cubicBezTo>
                <a:cubicBezTo>
                  <a:pt x="6127" y="5899"/>
                  <a:pt x="6089" y="5814"/>
                  <a:pt x="6165" y="5690"/>
                </a:cubicBezTo>
                <a:cubicBezTo>
                  <a:pt x="6298" y="5880"/>
                  <a:pt x="6422" y="6042"/>
                  <a:pt x="6545" y="6212"/>
                </a:cubicBezTo>
                <a:cubicBezTo>
                  <a:pt x="6678" y="6383"/>
                  <a:pt x="6849" y="6526"/>
                  <a:pt x="7039" y="6621"/>
                </a:cubicBezTo>
                <a:cubicBezTo>
                  <a:pt x="7172" y="6687"/>
                  <a:pt x="7267" y="6754"/>
                  <a:pt x="7305" y="6925"/>
                </a:cubicBezTo>
                <a:cubicBezTo>
                  <a:pt x="7333" y="7058"/>
                  <a:pt x="7409" y="7172"/>
                  <a:pt x="7343" y="7314"/>
                </a:cubicBezTo>
                <a:close/>
                <a:moveTo>
                  <a:pt x="8464" y="5130"/>
                </a:moveTo>
                <a:cubicBezTo>
                  <a:pt x="8920" y="5177"/>
                  <a:pt x="9366" y="5225"/>
                  <a:pt x="9812" y="5272"/>
                </a:cubicBezTo>
                <a:cubicBezTo>
                  <a:pt x="9831" y="5320"/>
                  <a:pt x="9841" y="5377"/>
                  <a:pt x="9860" y="5462"/>
                </a:cubicBezTo>
                <a:cubicBezTo>
                  <a:pt x="9594" y="5538"/>
                  <a:pt x="9319" y="5595"/>
                  <a:pt x="9053" y="5681"/>
                </a:cubicBezTo>
                <a:cubicBezTo>
                  <a:pt x="8787" y="5776"/>
                  <a:pt x="8502" y="5766"/>
                  <a:pt x="8207" y="5795"/>
                </a:cubicBezTo>
                <a:cubicBezTo>
                  <a:pt x="8179" y="5757"/>
                  <a:pt x="8131" y="5700"/>
                  <a:pt x="8065" y="5633"/>
                </a:cubicBezTo>
                <a:cubicBezTo>
                  <a:pt x="8141" y="5576"/>
                  <a:pt x="8207" y="5519"/>
                  <a:pt x="8274" y="5481"/>
                </a:cubicBezTo>
                <a:cubicBezTo>
                  <a:pt x="8416" y="5405"/>
                  <a:pt x="8492" y="5291"/>
                  <a:pt x="8464" y="5130"/>
                </a:cubicBezTo>
                <a:close/>
                <a:moveTo>
                  <a:pt x="7998" y="5510"/>
                </a:moveTo>
                <a:cubicBezTo>
                  <a:pt x="7742" y="5538"/>
                  <a:pt x="7485" y="5567"/>
                  <a:pt x="7219" y="5614"/>
                </a:cubicBezTo>
                <a:cubicBezTo>
                  <a:pt x="6906" y="5662"/>
                  <a:pt x="6593" y="5614"/>
                  <a:pt x="6279" y="5538"/>
                </a:cubicBezTo>
                <a:cubicBezTo>
                  <a:pt x="6298" y="5462"/>
                  <a:pt x="6308" y="5405"/>
                  <a:pt x="6336" y="5329"/>
                </a:cubicBezTo>
                <a:cubicBezTo>
                  <a:pt x="6545" y="5272"/>
                  <a:pt x="6745" y="5234"/>
                  <a:pt x="6954" y="5177"/>
                </a:cubicBezTo>
                <a:cubicBezTo>
                  <a:pt x="7086" y="5149"/>
                  <a:pt x="7229" y="5101"/>
                  <a:pt x="7362" y="5063"/>
                </a:cubicBezTo>
                <a:cubicBezTo>
                  <a:pt x="7542" y="5016"/>
                  <a:pt x="7723" y="4978"/>
                  <a:pt x="7903" y="4940"/>
                </a:cubicBezTo>
                <a:cubicBezTo>
                  <a:pt x="7989" y="4921"/>
                  <a:pt x="8084" y="4940"/>
                  <a:pt x="8179" y="4940"/>
                </a:cubicBezTo>
                <a:cubicBezTo>
                  <a:pt x="8188" y="4987"/>
                  <a:pt x="8188" y="5025"/>
                  <a:pt x="8198" y="5073"/>
                </a:cubicBezTo>
                <a:cubicBezTo>
                  <a:pt x="8236" y="5082"/>
                  <a:pt x="8283" y="5092"/>
                  <a:pt x="8331" y="5101"/>
                </a:cubicBezTo>
                <a:cubicBezTo>
                  <a:pt x="8340" y="5120"/>
                  <a:pt x="8350" y="5139"/>
                  <a:pt x="8350" y="5158"/>
                </a:cubicBezTo>
                <a:cubicBezTo>
                  <a:pt x="8340" y="5320"/>
                  <a:pt x="8160" y="5491"/>
                  <a:pt x="7998" y="5510"/>
                </a:cubicBezTo>
                <a:close/>
                <a:moveTo>
                  <a:pt x="7941" y="6896"/>
                </a:moveTo>
                <a:cubicBezTo>
                  <a:pt x="7932" y="6925"/>
                  <a:pt x="7922" y="6963"/>
                  <a:pt x="7913" y="7001"/>
                </a:cubicBezTo>
                <a:cubicBezTo>
                  <a:pt x="7856" y="7134"/>
                  <a:pt x="7713" y="7153"/>
                  <a:pt x="7618" y="7048"/>
                </a:cubicBezTo>
                <a:cubicBezTo>
                  <a:pt x="7495" y="6915"/>
                  <a:pt x="7371" y="6782"/>
                  <a:pt x="7257" y="6659"/>
                </a:cubicBezTo>
                <a:cubicBezTo>
                  <a:pt x="7229" y="6630"/>
                  <a:pt x="7200" y="6602"/>
                  <a:pt x="7172" y="6592"/>
                </a:cubicBezTo>
                <a:cubicBezTo>
                  <a:pt x="7001" y="6545"/>
                  <a:pt x="6887" y="6431"/>
                  <a:pt x="6773" y="6326"/>
                </a:cubicBezTo>
                <a:cubicBezTo>
                  <a:pt x="6640" y="6193"/>
                  <a:pt x="6526" y="6032"/>
                  <a:pt x="6412" y="5880"/>
                </a:cubicBezTo>
                <a:cubicBezTo>
                  <a:pt x="6412" y="5880"/>
                  <a:pt x="6422" y="5880"/>
                  <a:pt x="6431" y="5871"/>
                </a:cubicBezTo>
                <a:cubicBezTo>
                  <a:pt x="6631" y="5975"/>
                  <a:pt x="6840" y="6089"/>
                  <a:pt x="7049" y="6193"/>
                </a:cubicBezTo>
                <a:cubicBezTo>
                  <a:pt x="7200" y="6269"/>
                  <a:pt x="7381" y="6317"/>
                  <a:pt x="7504" y="6421"/>
                </a:cubicBezTo>
                <a:cubicBezTo>
                  <a:pt x="7647" y="6554"/>
                  <a:pt x="7799" y="6564"/>
                  <a:pt x="7941" y="6602"/>
                </a:cubicBezTo>
                <a:cubicBezTo>
                  <a:pt x="7941" y="6706"/>
                  <a:pt x="7941" y="6801"/>
                  <a:pt x="7941" y="6896"/>
                </a:cubicBezTo>
                <a:close/>
                <a:moveTo>
                  <a:pt x="7742" y="6440"/>
                </a:moveTo>
                <a:cubicBezTo>
                  <a:pt x="7542" y="6307"/>
                  <a:pt x="7333" y="6193"/>
                  <a:pt x="7105" y="6127"/>
                </a:cubicBezTo>
                <a:cubicBezTo>
                  <a:pt x="6849" y="6042"/>
                  <a:pt x="6621" y="5890"/>
                  <a:pt x="6422" y="5690"/>
                </a:cubicBezTo>
                <a:cubicBezTo>
                  <a:pt x="6583" y="5709"/>
                  <a:pt x="6745" y="5728"/>
                  <a:pt x="6906" y="5747"/>
                </a:cubicBezTo>
                <a:cubicBezTo>
                  <a:pt x="6944" y="5747"/>
                  <a:pt x="6973" y="5747"/>
                  <a:pt x="7011" y="5747"/>
                </a:cubicBezTo>
                <a:cubicBezTo>
                  <a:pt x="7267" y="5709"/>
                  <a:pt x="7523" y="5671"/>
                  <a:pt x="7780" y="5652"/>
                </a:cubicBezTo>
                <a:cubicBezTo>
                  <a:pt x="7846" y="5652"/>
                  <a:pt x="7932" y="5700"/>
                  <a:pt x="7998" y="5738"/>
                </a:cubicBezTo>
                <a:cubicBezTo>
                  <a:pt x="8179" y="5852"/>
                  <a:pt x="8264" y="6137"/>
                  <a:pt x="8188" y="6317"/>
                </a:cubicBezTo>
                <a:cubicBezTo>
                  <a:pt x="8122" y="6469"/>
                  <a:pt x="7884" y="6535"/>
                  <a:pt x="7742" y="6440"/>
                </a:cubicBezTo>
                <a:close/>
                <a:moveTo>
                  <a:pt x="8891" y="6792"/>
                </a:moveTo>
                <a:cubicBezTo>
                  <a:pt x="8872" y="7020"/>
                  <a:pt x="8853" y="7238"/>
                  <a:pt x="8815" y="7466"/>
                </a:cubicBezTo>
                <a:cubicBezTo>
                  <a:pt x="8806" y="7533"/>
                  <a:pt x="8758" y="7599"/>
                  <a:pt x="8711" y="7713"/>
                </a:cubicBezTo>
                <a:cubicBezTo>
                  <a:pt x="8625" y="7609"/>
                  <a:pt x="8559" y="7542"/>
                  <a:pt x="8511" y="7466"/>
                </a:cubicBezTo>
                <a:cubicBezTo>
                  <a:pt x="8388" y="7305"/>
                  <a:pt x="8236" y="7153"/>
                  <a:pt x="8150" y="6953"/>
                </a:cubicBezTo>
                <a:cubicBezTo>
                  <a:pt x="8084" y="6773"/>
                  <a:pt x="8131" y="6592"/>
                  <a:pt x="8312" y="6497"/>
                </a:cubicBezTo>
                <a:cubicBezTo>
                  <a:pt x="8435" y="6440"/>
                  <a:pt x="8559" y="6393"/>
                  <a:pt x="8701" y="6478"/>
                </a:cubicBezTo>
                <a:cubicBezTo>
                  <a:pt x="8834" y="6554"/>
                  <a:pt x="8910" y="6640"/>
                  <a:pt x="8891" y="6792"/>
                </a:cubicBezTo>
                <a:close/>
                <a:moveTo>
                  <a:pt x="8996" y="6478"/>
                </a:moveTo>
                <a:cubicBezTo>
                  <a:pt x="8815" y="6260"/>
                  <a:pt x="8597" y="6184"/>
                  <a:pt x="8321" y="6288"/>
                </a:cubicBezTo>
                <a:lnTo>
                  <a:pt x="8321" y="5918"/>
                </a:lnTo>
                <a:cubicBezTo>
                  <a:pt x="8388" y="5909"/>
                  <a:pt x="8454" y="5890"/>
                  <a:pt x="8530" y="5880"/>
                </a:cubicBezTo>
                <a:cubicBezTo>
                  <a:pt x="8682" y="5852"/>
                  <a:pt x="8825" y="5842"/>
                  <a:pt x="8977" y="5804"/>
                </a:cubicBezTo>
                <a:cubicBezTo>
                  <a:pt x="9252" y="5738"/>
                  <a:pt x="9537" y="5652"/>
                  <a:pt x="9822" y="5576"/>
                </a:cubicBezTo>
                <a:cubicBezTo>
                  <a:pt x="9898" y="5548"/>
                  <a:pt x="9974" y="5538"/>
                  <a:pt x="10021" y="5624"/>
                </a:cubicBezTo>
                <a:cubicBezTo>
                  <a:pt x="9926" y="5804"/>
                  <a:pt x="9556" y="6108"/>
                  <a:pt x="8996" y="6478"/>
                </a:cubicBezTo>
                <a:close/>
                <a:moveTo>
                  <a:pt x="9670" y="7305"/>
                </a:moveTo>
                <a:cubicBezTo>
                  <a:pt x="9509" y="7409"/>
                  <a:pt x="9309" y="7343"/>
                  <a:pt x="9252" y="7162"/>
                </a:cubicBezTo>
                <a:cubicBezTo>
                  <a:pt x="9214" y="7058"/>
                  <a:pt x="9195" y="6944"/>
                  <a:pt x="9205" y="6839"/>
                </a:cubicBezTo>
                <a:cubicBezTo>
                  <a:pt x="9214" y="6725"/>
                  <a:pt x="9214" y="6640"/>
                  <a:pt x="9062" y="6583"/>
                </a:cubicBezTo>
                <a:cubicBezTo>
                  <a:pt x="9442" y="6279"/>
                  <a:pt x="9803" y="5994"/>
                  <a:pt x="10173" y="5700"/>
                </a:cubicBezTo>
                <a:cubicBezTo>
                  <a:pt x="10202" y="5719"/>
                  <a:pt x="10259" y="5757"/>
                  <a:pt x="10316" y="5795"/>
                </a:cubicBezTo>
                <a:cubicBezTo>
                  <a:pt x="10145" y="6241"/>
                  <a:pt x="10183" y="6716"/>
                  <a:pt x="10002" y="7124"/>
                </a:cubicBezTo>
                <a:cubicBezTo>
                  <a:pt x="9888" y="7191"/>
                  <a:pt x="9774" y="7248"/>
                  <a:pt x="9670" y="7305"/>
                </a:cubicBezTo>
                <a:close/>
                <a:moveTo>
                  <a:pt x="10943" y="7381"/>
                </a:moveTo>
                <a:cubicBezTo>
                  <a:pt x="10914" y="7438"/>
                  <a:pt x="10914" y="7495"/>
                  <a:pt x="10905" y="7561"/>
                </a:cubicBezTo>
                <a:cubicBezTo>
                  <a:pt x="10857" y="7799"/>
                  <a:pt x="10629" y="7884"/>
                  <a:pt x="10430" y="7751"/>
                </a:cubicBezTo>
                <a:cubicBezTo>
                  <a:pt x="10306" y="7666"/>
                  <a:pt x="10211" y="7571"/>
                  <a:pt x="10192" y="7409"/>
                </a:cubicBezTo>
                <a:cubicBezTo>
                  <a:pt x="10183" y="7371"/>
                  <a:pt x="10135" y="7333"/>
                  <a:pt x="10088" y="7295"/>
                </a:cubicBezTo>
                <a:cubicBezTo>
                  <a:pt x="10202" y="6982"/>
                  <a:pt x="10240" y="6640"/>
                  <a:pt x="10287" y="6307"/>
                </a:cubicBezTo>
                <a:cubicBezTo>
                  <a:pt x="10316" y="6137"/>
                  <a:pt x="10363" y="5975"/>
                  <a:pt x="10401" y="5814"/>
                </a:cubicBezTo>
                <a:lnTo>
                  <a:pt x="10686" y="5814"/>
                </a:lnTo>
                <a:cubicBezTo>
                  <a:pt x="10724" y="6013"/>
                  <a:pt x="10762" y="6203"/>
                  <a:pt x="10800" y="6393"/>
                </a:cubicBezTo>
                <a:cubicBezTo>
                  <a:pt x="10857" y="6649"/>
                  <a:pt x="10905" y="6906"/>
                  <a:pt x="10962" y="7162"/>
                </a:cubicBezTo>
                <a:cubicBezTo>
                  <a:pt x="10981" y="7248"/>
                  <a:pt x="10990" y="7305"/>
                  <a:pt x="10943" y="7381"/>
                </a:cubicBezTo>
                <a:close/>
                <a:moveTo>
                  <a:pt x="11931" y="7628"/>
                </a:moveTo>
                <a:cubicBezTo>
                  <a:pt x="11921" y="7666"/>
                  <a:pt x="11893" y="7704"/>
                  <a:pt x="11864" y="7713"/>
                </a:cubicBezTo>
                <a:cubicBezTo>
                  <a:pt x="11712" y="7770"/>
                  <a:pt x="11551" y="7808"/>
                  <a:pt x="11408" y="7694"/>
                </a:cubicBezTo>
                <a:cubicBezTo>
                  <a:pt x="11304" y="7618"/>
                  <a:pt x="11218" y="7533"/>
                  <a:pt x="11133" y="7447"/>
                </a:cubicBezTo>
                <a:cubicBezTo>
                  <a:pt x="11104" y="7419"/>
                  <a:pt x="11104" y="7381"/>
                  <a:pt x="11095" y="7343"/>
                </a:cubicBezTo>
                <a:cubicBezTo>
                  <a:pt x="10990" y="6839"/>
                  <a:pt x="10895" y="6326"/>
                  <a:pt x="10791" y="5814"/>
                </a:cubicBezTo>
                <a:cubicBezTo>
                  <a:pt x="10876" y="5785"/>
                  <a:pt x="10943" y="5766"/>
                  <a:pt x="10990" y="5757"/>
                </a:cubicBezTo>
                <a:cubicBezTo>
                  <a:pt x="11209" y="6070"/>
                  <a:pt x="11418" y="6364"/>
                  <a:pt x="11636" y="6668"/>
                </a:cubicBezTo>
                <a:cubicBezTo>
                  <a:pt x="11703" y="6773"/>
                  <a:pt x="11779" y="6877"/>
                  <a:pt x="11855" y="6982"/>
                </a:cubicBezTo>
                <a:cubicBezTo>
                  <a:pt x="11864" y="6991"/>
                  <a:pt x="11883" y="7001"/>
                  <a:pt x="11893" y="7020"/>
                </a:cubicBezTo>
                <a:cubicBezTo>
                  <a:pt x="11940" y="7219"/>
                  <a:pt x="11978" y="7428"/>
                  <a:pt x="11931" y="7628"/>
                </a:cubicBezTo>
                <a:close/>
                <a:moveTo>
                  <a:pt x="12814" y="6953"/>
                </a:moveTo>
                <a:cubicBezTo>
                  <a:pt x="12795" y="7010"/>
                  <a:pt x="12795" y="7086"/>
                  <a:pt x="12795" y="7143"/>
                </a:cubicBezTo>
                <a:cubicBezTo>
                  <a:pt x="12776" y="7276"/>
                  <a:pt x="12709" y="7343"/>
                  <a:pt x="12586" y="7352"/>
                </a:cubicBezTo>
                <a:cubicBezTo>
                  <a:pt x="12519" y="7362"/>
                  <a:pt x="12453" y="7352"/>
                  <a:pt x="12396" y="7333"/>
                </a:cubicBezTo>
                <a:cubicBezTo>
                  <a:pt x="12234" y="7257"/>
                  <a:pt x="12073" y="7200"/>
                  <a:pt x="11978" y="7020"/>
                </a:cubicBezTo>
                <a:cubicBezTo>
                  <a:pt x="11883" y="6830"/>
                  <a:pt x="11741" y="6659"/>
                  <a:pt x="11608" y="6478"/>
                </a:cubicBezTo>
                <a:cubicBezTo>
                  <a:pt x="11475" y="6279"/>
                  <a:pt x="11332" y="6080"/>
                  <a:pt x="11199" y="5880"/>
                </a:cubicBezTo>
                <a:cubicBezTo>
                  <a:pt x="11171" y="5833"/>
                  <a:pt x="11152" y="5766"/>
                  <a:pt x="11114" y="5700"/>
                </a:cubicBezTo>
                <a:cubicBezTo>
                  <a:pt x="11171" y="5652"/>
                  <a:pt x="11209" y="5614"/>
                  <a:pt x="11256" y="5567"/>
                </a:cubicBezTo>
                <a:cubicBezTo>
                  <a:pt x="11475" y="5681"/>
                  <a:pt x="11674" y="5814"/>
                  <a:pt x="11836" y="5994"/>
                </a:cubicBezTo>
                <a:cubicBezTo>
                  <a:pt x="11883" y="6051"/>
                  <a:pt x="11940" y="6099"/>
                  <a:pt x="11997" y="6137"/>
                </a:cubicBezTo>
                <a:cubicBezTo>
                  <a:pt x="12215" y="6298"/>
                  <a:pt x="12443" y="6450"/>
                  <a:pt x="12652" y="6611"/>
                </a:cubicBezTo>
                <a:cubicBezTo>
                  <a:pt x="12766" y="6697"/>
                  <a:pt x="12842" y="6801"/>
                  <a:pt x="12814" y="6953"/>
                </a:cubicBezTo>
                <a:close/>
                <a:moveTo>
                  <a:pt x="13384" y="6326"/>
                </a:moveTo>
                <a:cubicBezTo>
                  <a:pt x="13336" y="6488"/>
                  <a:pt x="13222" y="6545"/>
                  <a:pt x="13032" y="6488"/>
                </a:cubicBezTo>
                <a:cubicBezTo>
                  <a:pt x="13013" y="6478"/>
                  <a:pt x="12994" y="6469"/>
                  <a:pt x="12975" y="6459"/>
                </a:cubicBezTo>
                <a:cubicBezTo>
                  <a:pt x="12833" y="6402"/>
                  <a:pt x="12833" y="6402"/>
                  <a:pt x="12738" y="6535"/>
                </a:cubicBezTo>
                <a:cubicBezTo>
                  <a:pt x="12690" y="6507"/>
                  <a:pt x="12633" y="6478"/>
                  <a:pt x="12586" y="6440"/>
                </a:cubicBezTo>
                <a:cubicBezTo>
                  <a:pt x="12329" y="6222"/>
                  <a:pt x="12026" y="6080"/>
                  <a:pt x="11788" y="5833"/>
                </a:cubicBezTo>
                <a:cubicBezTo>
                  <a:pt x="11684" y="5709"/>
                  <a:pt x="11532" y="5633"/>
                  <a:pt x="11399" y="5538"/>
                </a:cubicBezTo>
                <a:cubicBezTo>
                  <a:pt x="11342" y="5500"/>
                  <a:pt x="11313" y="5462"/>
                  <a:pt x="11380" y="5377"/>
                </a:cubicBezTo>
                <a:cubicBezTo>
                  <a:pt x="11589" y="5424"/>
                  <a:pt x="11826" y="5472"/>
                  <a:pt x="12045" y="5529"/>
                </a:cubicBezTo>
                <a:cubicBezTo>
                  <a:pt x="12291" y="5605"/>
                  <a:pt x="12529" y="5700"/>
                  <a:pt x="12795" y="5719"/>
                </a:cubicBezTo>
                <a:cubicBezTo>
                  <a:pt x="12975" y="5728"/>
                  <a:pt x="13165" y="5795"/>
                  <a:pt x="13298" y="5956"/>
                </a:cubicBezTo>
                <a:cubicBezTo>
                  <a:pt x="13393" y="6061"/>
                  <a:pt x="13431" y="6184"/>
                  <a:pt x="13384" y="6326"/>
                </a:cubicBezTo>
                <a:close/>
                <a:moveTo>
                  <a:pt x="13365" y="5025"/>
                </a:moveTo>
                <a:cubicBezTo>
                  <a:pt x="13431" y="5139"/>
                  <a:pt x="13517" y="5244"/>
                  <a:pt x="13517" y="5386"/>
                </a:cubicBezTo>
                <a:cubicBezTo>
                  <a:pt x="13517" y="5519"/>
                  <a:pt x="13460" y="5605"/>
                  <a:pt x="13327" y="5586"/>
                </a:cubicBezTo>
                <a:cubicBezTo>
                  <a:pt x="13137" y="5557"/>
                  <a:pt x="12947" y="5595"/>
                  <a:pt x="12747" y="5614"/>
                </a:cubicBezTo>
                <a:cubicBezTo>
                  <a:pt x="12681" y="5614"/>
                  <a:pt x="12605" y="5614"/>
                  <a:pt x="12538" y="5586"/>
                </a:cubicBezTo>
                <a:cubicBezTo>
                  <a:pt x="12196" y="5462"/>
                  <a:pt x="11845" y="5377"/>
                  <a:pt x="11484" y="5291"/>
                </a:cubicBezTo>
                <a:cubicBezTo>
                  <a:pt x="11437" y="5282"/>
                  <a:pt x="11399" y="5253"/>
                  <a:pt x="11351" y="5234"/>
                </a:cubicBezTo>
                <a:cubicBezTo>
                  <a:pt x="11361" y="5215"/>
                  <a:pt x="11361" y="5196"/>
                  <a:pt x="11370" y="5177"/>
                </a:cubicBezTo>
                <a:cubicBezTo>
                  <a:pt x="11475" y="5158"/>
                  <a:pt x="11579" y="5139"/>
                  <a:pt x="11693" y="5120"/>
                </a:cubicBezTo>
                <a:cubicBezTo>
                  <a:pt x="11855" y="5101"/>
                  <a:pt x="12016" y="5092"/>
                  <a:pt x="12178" y="5073"/>
                </a:cubicBezTo>
                <a:cubicBezTo>
                  <a:pt x="12348" y="5044"/>
                  <a:pt x="12519" y="4997"/>
                  <a:pt x="12700" y="4959"/>
                </a:cubicBezTo>
                <a:cubicBezTo>
                  <a:pt x="12833" y="4930"/>
                  <a:pt x="12966" y="4911"/>
                  <a:pt x="13108" y="4892"/>
                </a:cubicBezTo>
                <a:cubicBezTo>
                  <a:pt x="13213" y="4883"/>
                  <a:pt x="13298" y="4930"/>
                  <a:pt x="13365" y="5025"/>
                </a:cubicBezTo>
                <a:close/>
                <a:moveTo>
                  <a:pt x="12890" y="4066"/>
                </a:moveTo>
                <a:cubicBezTo>
                  <a:pt x="13051" y="4085"/>
                  <a:pt x="13232" y="4303"/>
                  <a:pt x="13222" y="4455"/>
                </a:cubicBezTo>
                <a:cubicBezTo>
                  <a:pt x="13222" y="4569"/>
                  <a:pt x="13137" y="4664"/>
                  <a:pt x="13023" y="4664"/>
                </a:cubicBezTo>
                <a:cubicBezTo>
                  <a:pt x="12937" y="4664"/>
                  <a:pt x="12861" y="4693"/>
                  <a:pt x="12823" y="4778"/>
                </a:cubicBezTo>
                <a:cubicBezTo>
                  <a:pt x="12814" y="4807"/>
                  <a:pt x="12776" y="4826"/>
                  <a:pt x="12747" y="4835"/>
                </a:cubicBezTo>
                <a:cubicBezTo>
                  <a:pt x="12576" y="4883"/>
                  <a:pt x="12415" y="4930"/>
                  <a:pt x="12244" y="4959"/>
                </a:cubicBezTo>
                <a:cubicBezTo>
                  <a:pt x="11950" y="5006"/>
                  <a:pt x="11665" y="5025"/>
                  <a:pt x="11361" y="5054"/>
                </a:cubicBezTo>
                <a:cubicBezTo>
                  <a:pt x="11342" y="4997"/>
                  <a:pt x="11323" y="4968"/>
                  <a:pt x="11313" y="4940"/>
                </a:cubicBezTo>
                <a:cubicBezTo>
                  <a:pt x="11636" y="4740"/>
                  <a:pt x="11950" y="4550"/>
                  <a:pt x="12272" y="4360"/>
                </a:cubicBezTo>
                <a:cubicBezTo>
                  <a:pt x="12291" y="4341"/>
                  <a:pt x="12329" y="4322"/>
                  <a:pt x="12339" y="4303"/>
                </a:cubicBezTo>
                <a:cubicBezTo>
                  <a:pt x="12443" y="4142"/>
                  <a:pt x="12643" y="4151"/>
                  <a:pt x="12785" y="4066"/>
                </a:cubicBezTo>
                <a:cubicBezTo>
                  <a:pt x="12814" y="4047"/>
                  <a:pt x="12852" y="4056"/>
                  <a:pt x="12890" y="4066"/>
                </a:cubicBezTo>
                <a:close/>
                <a:moveTo>
                  <a:pt x="12766" y="3486"/>
                </a:moveTo>
                <a:cubicBezTo>
                  <a:pt x="12747" y="3581"/>
                  <a:pt x="12738" y="3648"/>
                  <a:pt x="12719" y="3714"/>
                </a:cubicBezTo>
                <a:cubicBezTo>
                  <a:pt x="12709" y="3743"/>
                  <a:pt x="12690" y="3790"/>
                  <a:pt x="12671" y="3790"/>
                </a:cubicBezTo>
                <a:cubicBezTo>
                  <a:pt x="12519" y="3809"/>
                  <a:pt x="12510" y="3923"/>
                  <a:pt x="12472" y="4037"/>
                </a:cubicBezTo>
                <a:cubicBezTo>
                  <a:pt x="12443" y="4104"/>
                  <a:pt x="12367" y="4151"/>
                  <a:pt x="12301" y="4189"/>
                </a:cubicBezTo>
                <a:cubicBezTo>
                  <a:pt x="12178" y="4275"/>
                  <a:pt x="12045" y="4351"/>
                  <a:pt x="11921" y="4436"/>
                </a:cubicBezTo>
                <a:cubicBezTo>
                  <a:pt x="11807" y="4503"/>
                  <a:pt x="11712" y="4588"/>
                  <a:pt x="11598" y="4655"/>
                </a:cubicBezTo>
                <a:cubicBezTo>
                  <a:pt x="11494" y="4721"/>
                  <a:pt x="11380" y="4759"/>
                  <a:pt x="11266" y="4816"/>
                </a:cubicBezTo>
                <a:cubicBezTo>
                  <a:pt x="11218" y="4769"/>
                  <a:pt x="11190" y="4721"/>
                  <a:pt x="11142" y="4664"/>
                </a:cubicBezTo>
                <a:cubicBezTo>
                  <a:pt x="11323" y="4465"/>
                  <a:pt x="11513" y="4275"/>
                  <a:pt x="11684" y="4075"/>
                </a:cubicBezTo>
                <a:cubicBezTo>
                  <a:pt x="11798" y="3952"/>
                  <a:pt x="11893" y="3819"/>
                  <a:pt x="11997" y="3686"/>
                </a:cubicBezTo>
                <a:cubicBezTo>
                  <a:pt x="12045" y="3638"/>
                  <a:pt x="12073" y="3572"/>
                  <a:pt x="12168" y="3591"/>
                </a:cubicBezTo>
                <a:cubicBezTo>
                  <a:pt x="12215" y="3600"/>
                  <a:pt x="12282" y="3572"/>
                  <a:pt x="12310" y="3534"/>
                </a:cubicBezTo>
                <a:cubicBezTo>
                  <a:pt x="12453" y="3401"/>
                  <a:pt x="12595" y="3430"/>
                  <a:pt x="12766" y="3486"/>
                </a:cubicBezTo>
                <a:close/>
                <a:moveTo>
                  <a:pt x="11874" y="3040"/>
                </a:moveTo>
                <a:cubicBezTo>
                  <a:pt x="11950" y="2974"/>
                  <a:pt x="12035" y="2964"/>
                  <a:pt x="12140" y="2983"/>
                </a:cubicBezTo>
                <a:cubicBezTo>
                  <a:pt x="12282" y="3002"/>
                  <a:pt x="12329" y="3221"/>
                  <a:pt x="12234" y="3316"/>
                </a:cubicBezTo>
                <a:cubicBezTo>
                  <a:pt x="12206" y="3344"/>
                  <a:pt x="12178" y="3373"/>
                  <a:pt x="12140" y="3392"/>
                </a:cubicBezTo>
                <a:cubicBezTo>
                  <a:pt x="12026" y="3468"/>
                  <a:pt x="11931" y="3562"/>
                  <a:pt x="11883" y="3686"/>
                </a:cubicBezTo>
                <a:cubicBezTo>
                  <a:pt x="11769" y="3914"/>
                  <a:pt x="11551" y="4047"/>
                  <a:pt x="11389" y="4237"/>
                </a:cubicBezTo>
                <a:cubicBezTo>
                  <a:pt x="11304" y="4341"/>
                  <a:pt x="11199" y="4446"/>
                  <a:pt x="11095" y="4550"/>
                </a:cubicBezTo>
                <a:cubicBezTo>
                  <a:pt x="11085" y="4541"/>
                  <a:pt x="11076" y="4531"/>
                  <a:pt x="11057" y="4522"/>
                </a:cubicBezTo>
                <a:cubicBezTo>
                  <a:pt x="11085" y="4474"/>
                  <a:pt x="11104" y="4427"/>
                  <a:pt x="11123" y="4379"/>
                </a:cubicBezTo>
                <a:cubicBezTo>
                  <a:pt x="11285" y="4075"/>
                  <a:pt x="11418" y="3762"/>
                  <a:pt x="11598" y="3468"/>
                </a:cubicBezTo>
                <a:cubicBezTo>
                  <a:pt x="11684" y="3325"/>
                  <a:pt x="11731" y="3154"/>
                  <a:pt x="11874" y="3040"/>
                </a:cubicBezTo>
                <a:close/>
                <a:moveTo>
                  <a:pt x="10838" y="3240"/>
                </a:moveTo>
                <a:cubicBezTo>
                  <a:pt x="10895" y="3154"/>
                  <a:pt x="10943" y="3097"/>
                  <a:pt x="10981" y="3031"/>
                </a:cubicBezTo>
                <a:cubicBezTo>
                  <a:pt x="11038" y="2907"/>
                  <a:pt x="11123" y="2822"/>
                  <a:pt x="11237" y="2765"/>
                </a:cubicBezTo>
                <a:cubicBezTo>
                  <a:pt x="11323" y="2717"/>
                  <a:pt x="11408" y="2708"/>
                  <a:pt x="11494" y="2784"/>
                </a:cubicBezTo>
                <a:cubicBezTo>
                  <a:pt x="11598" y="2869"/>
                  <a:pt x="11636" y="2993"/>
                  <a:pt x="11598" y="3116"/>
                </a:cubicBezTo>
                <a:cubicBezTo>
                  <a:pt x="11437" y="3591"/>
                  <a:pt x="11218" y="4037"/>
                  <a:pt x="10952" y="4455"/>
                </a:cubicBezTo>
                <a:cubicBezTo>
                  <a:pt x="10933" y="4493"/>
                  <a:pt x="10895" y="4512"/>
                  <a:pt x="10838" y="4560"/>
                </a:cubicBezTo>
                <a:cubicBezTo>
                  <a:pt x="10838" y="4085"/>
                  <a:pt x="10838" y="3648"/>
                  <a:pt x="10838" y="3240"/>
                </a:cubicBezTo>
                <a:close/>
                <a:moveTo>
                  <a:pt x="10876" y="4731"/>
                </a:moveTo>
                <a:cubicBezTo>
                  <a:pt x="11076" y="4807"/>
                  <a:pt x="11209" y="5101"/>
                  <a:pt x="11152" y="5310"/>
                </a:cubicBezTo>
                <a:cubicBezTo>
                  <a:pt x="11114" y="5472"/>
                  <a:pt x="11009" y="5557"/>
                  <a:pt x="10857" y="5595"/>
                </a:cubicBezTo>
                <a:cubicBezTo>
                  <a:pt x="10762" y="5614"/>
                  <a:pt x="10667" y="5624"/>
                  <a:pt x="10572" y="5633"/>
                </a:cubicBezTo>
                <a:cubicBezTo>
                  <a:pt x="10373" y="5643"/>
                  <a:pt x="10097" y="5500"/>
                  <a:pt x="10050" y="5320"/>
                </a:cubicBezTo>
                <a:cubicBezTo>
                  <a:pt x="10031" y="5206"/>
                  <a:pt x="9983" y="5082"/>
                  <a:pt x="10031" y="4959"/>
                </a:cubicBezTo>
                <a:cubicBezTo>
                  <a:pt x="10069" y="4826"/>
                  <a:pt x="10145" y="4750"/>
                  <a:pt x="10249" y="4712"/>
                </a:cubicBezTo>
                <a:cubicBezTo>
                  <a:pt x="10306" y="4712"/>
                  <a:pt x="10373" y="4731"/>
                  <a:pt x="10420" y="4702"/>
                </a:cubicBezTo>
                <a:cubicBezTo>
                  <a:pt x="10582" y="4607"/>
                  <a:pt x="10734" y="4674"/>
                  <a:pt x="10876" y="4731"/>
                </a:cubicBezTo>
                <a:close/>
                <a:moveTo>
                  <a:pt x="9955" y="3126"/>
                </a:moveTo>
                <a:cubicBezTo>
                  <a:pt x="9964" y="3116"/>
                  <a:pt x="9955" y="3069"/>
                  <a:pt x="9955" y="3040"/>
                </a:cubicBezTo>
                <a:cubicBezTo>
                  <a:pt x="9945" y="2803"/>
                  <a:pt x="10259" y="2556"/>
                  <a:pt x="10487" y="2641"/>
                </a:cubicBezTo>
                <a:cubicBezTo>
                  <a:pt x="10591" y="2679"/>
                  <a:pt x="10591" y="2793"/>
                  <a:pt x="10629" y="2879"/>
                </a:cubicBezTo>
                <a:cubicBezTo>
                  <a:pt x="10658" y="2945"/>
                  <a:pt x="10677" y="3012"/>
                  <a:pt x="10705" y="3078"/>
                </a:cubicBezTo>
                <a:cubicBezTo>
                  <a:pt x="10715" y="3097"/>
                  <a:pt x="10734" y="3116"/>
                  <a:pt x="10734" y="3135"/>
                </a:cubicBezTo>
                <a:cubicBezTo>
                  <a:pt x="10753" y="3591"/>
                  <a:pt x="10819" y="4037"/>
                  <a:pt x="10677" y="4493"/>
                </a:cubicBezTo>
                <a:cubicBezTo>
                  <a:pt x="10534" y="4465"/>
                  <a:pt x="10401" y="4379"/>
                  <a:pt x="10240" y="4484"/>
                </a:cubicBezTo>
                <a:cubicBezTo>
                  <a:pt x="10183" y="4256"/>
                  <a:pt x="10126" y="4047"/>
                  <a:pt x="10069" y="3838"/>
                </a:cubicBezTo>
                <a:cubicBezTo>
                  <a:pt x="10031" y="3686"/>
                  <a:pt x="9983" y="3543"/>
                  <a:pt x="9936" y="3392"/>
                </a:cubicBezTo>
                <a:cubicBezTo>
                  <a:pt x="9907" y="3297"/>
                  <a:pt x="9850" y="3211"/>
                  <a:pt x="9955" y="3126"/>
                </a:cubicBezTo>
                <a:close/>
                <a:moveTo>
                  <a:pt x="9281" y="3278"/>
                </a:moveTo>
                <a:cubicBezTo>
                  <a:pt x="9281" y="3069"/>
                  <a:pt x="9385" y="2983"/>
                  <a:pt x="9679" y="2955"/>
                </a:cubicBezTo>
                <a:cubicBezTo>
                  <a:pt x="9736" y="3097"/>
                  <a:pt x="9793" y="3240"/>
                  <a:pt x="9831" y="3382"/>
                </a:cubicBezTo>
                <a:cubicBezTo>
                  <a:pt x="9936" y="3733"/>
                  <a:pt x="10031" y="4094"/>
                  <a:pt x="10126" y="4455"/>
                </a:cubicBezTo>
                <a:cubicBezTo>
                  <a:pt x="10145" y="4522"/>
                  <a:pt x="10145" y="4522"/>
                  <a:pt x="10078" y="4607"/>
                </a:cubicBezTo>
                <a:cubicBezTo>
                  <a:pt x="9917" y="4408"/>
                  <a:pt x="9765" y="4227"/>
                  <a:pt x="9604" y="4037"/>
                </a:cubicBezTo>
                <a:cubicBezTo>
                  <a:pt x="9537" y="3952"/>
                  <a:pt x="9480" y="3857"/>
                  <a:pt x="9414" y="3781"/>
                </a:cubicBezTo>
                <a:cubicBezTo>
                  <a:pt x="9271" y="3638"/>
                  <a:pt x="9281" y="3458"/>
                  <a:pt x="9281" y="3278"/>
                </a:cubicBezTo>
                <a:close/>
                <a:moveTo>
                  <a:pt x="8720" y="3486"/>
                </a:moveTo>
                <a:cubicBezTo>
                  <a:pt x="8777" y="3401"/>
                  <a:pt x="8920" y="3420"/>
                  <a:pt x="9034" y="3486"/>
                </a:cubicBezTo>
                <a:cubicBezTo>
                  <a:pt x="9195" y="3572"/>
                  <a:pt x="9252" y="3743"/>
                  <a:pt x="9366" y="3866"/>
                </a:cubicBezTo>
                <a:cubicBezTo>
                  <a:pt x="9556" y="4094"/>
                  <a:pt x="9727" y="4322"/>
                  <a:pt x="9907" y="4550"/>
                </a:cubicBezTo>
                <a:cubicBezTo>
                  <a:pt x="9936" y="4588"/>
                  <a:pt x="9964" y="4626"/>
                  <a:pt x="10002" y="4693"/>
                </a:cubicBezTo>
                <a:cubicBezTo>
                  <a:pt x="9841" y="4702"/>
                  <a:pt x="9746" y="4664"/>
                  <a:pt x="9651" y="4598"/>
                </a:cubicBezTo>
                <a:cubicBezTo>
                  <a:pt x="9528" y="4512"/>
                  <a:pt x="9395" y="4436"/>
                  <a:pt x="9281" y="4351"/>
                </a:cubicBezTo>
                <a:cubicBezTo>
                  <a:pt x="9100" y="4208"/>
                  <a:pt x="8882" y="4170"/>
                  <a:pt x="8692" y="4085"/>
                </a:cubicBezTo>
                <a:cubicBezTo>
                  <a:pt x="8635" y="4056"/>
                  <a:pt x="8587" y="4028"/>
                  <a:pt x="8530" y="3999"/>
                </a:cubicBezTo>
                <a:cubicBezTo>
                  <a:pt x="8521" y="3800"/>
                  <a:pt x="8616" y="3638"/>
                  <a:pt x="8720" y="3486"/>
                </a:cubicBezTo>
                <a:close/>
                <a:moveTo>
                  <a:pt x="8559" y="4161"/>
                </a:moveTo>
                <a:cubicBezTo>
                  <a:pt x="8682" y="4189"/>
                  <a:pt x="8806" y="4218"/>
                  <a:pt x="8920" y="4265"/>
                </a:cubicBezTo>
                <a:cubicBezTo>
                  <a:pt x="9015" y="4303"/>
                  <a:pt x="9100" y="4360"/>
                  <a:pt x="9186" y="4408"/>
                </a:cubicBezTo>
                <a:cubicBezTo>
                  <a:pt x="9404" y="4541"/>
                  <a:pt x="9613" y="4674"/>
                  <a:pt x="9831" y="4816"/>
                </a:cubicBezTo>
                <a:cubicBezTo>
                  <a:pt x="9831" y="4911"/>
                  <a:pt x="9822" y="5006"/>
                  <a:pt x="9812" y="5130"/>
                </a:cubicBezTo>
                <a:cubicBezTo>
                  <a:pt x="9214" y="5130"/>
                  <a:pt x="8616" y="5130"/>
                  <a:pt x="8074" y="4797"/>
                </a:cubicBezTo>
                <a:cubicBezTo>
                  <a:pt x="8112" y="4759"/>
                  <a:pt x="8160" y="4721"/>
                  <a:pt x="8188" y="4674"/>
                </a:cubicBezTo>
                <a:cubicBezTo>
                  <a:pt x="8245" y="4598"/>
                  <a:pt x="8321" y="4522"/>
                  <a:pt x="8331" y="4446"/>
                </a:cubicBezTo>
                <a:cubicBezTo>
                  <a:pt x="8350" y="4284"/>
                  <a:pt x="8445" y="4218"/>
                  <a:pt x="8559" y="4161"/>
                </a:cubicBezTo>
                <a:close/>
                <a:moveTo>
                  <a:pt x="7856" y="4085"/>
                </a:moveTo>
                <a:cubicBezTo>
                  <a:pt x="7875" y="4047"/>
                  <a:pt x="7884" y="4009"/>
                  <a:pt x="7913" y="3990"/>
                </a:cubicBezTo>
                <a:cubicBezTo>
                  <a:pt x="7979" y="3961"/>
                  <a:pt x="8046" y="3914"/>
                  <a:pt x="8131" y="3952"/>
                </a:cubicBezTo>
                <a:cubicBezTo>
                  <a:pt x="8207" y="3990"/>
                  <a:pt x="8207" y="4056"/>
                  <a:pt x="8198" y="4123"/>
                </a:cubicBezTo>
                <a:cubicBezTo>
                  <a:pt x="8198" y="4151"/>
                  <a:pt x="8198" y="4180"/>
                  <a:pt x="8198" y="4199"/>
                </a:cubicBezTo>
                <a:cubicBezTo>
                  <a:pt x="8283" y="4484"/>
                  <a:pt x="8141" y="4655"/>
                  <a:pt x="7884" y="4788"/>
                </a:cubicBezTo>
                <a:cubicBezTo>
                  <a:pt x="7713" y="4873"/>
                  <a:pt x="7504" y="4911"/>
                  <a:pt x="7314" y="4968"/>
                </a:cubicBezTo>
                <a:cubicBezTo>
                  <a:pt x="7039" y="5044"/>
                  <a:pt x="6773" y="5111"/>
                  <a:pt x="6498" y="5187"/>
                </a:cubicBezTo>
                <a:cubicBezTo>
                  <a:pt x="6460" y="5196"/>
                  <a:pt x="6422" y="5196"/>
                  <a:pt x="6374" y="5196"/>
                </a:cubicBezTo>
                <a:cubicBezTo>
                  <a:pt x="6355" y="5139"/>
                  <a:pt x="6336" y="5092"/>
                  <a:pt x="6317" y="5025"/>
                </a:cubicBezTo>
                <a:cubicBezTo>
                  <a:pt x="6393" y="4978"/>
                  <a:pt x="6469" y="4911"/>
                  <a:pt x="6545" y="4864"/>
                </a:cubicBezTo>
                <a:cubicBezTo>
                  <a:pt x="6754" y="4759"/>
                  <a:pt x="6963" y="4664"/>
                  <a:pt x="7134" y="4484"/>
                </a:cubicBezTo>
                <a:cubicBezTo>
                  <a:pt x="7238" y="4370"/>
                  <a:pt x="7381" y="4303"/>
                  <a:pt x="7504" y="4199"/>
                </a:cubicBezTo>
                <a:cubicBezTo>
                  <a:pt x="7561" y="4151"/>
                  <a:pt x="7628" y="4123"/>
                  <a:pt x="7694" y="4151"/>
                </a:cubicBezTo>
                <a:cubicBezTo>
                  <a:pt x="7780" y="4180"/>
                  <a:pt x="7818" y="4151"/>
                  <a:pt x="7856" y="4085"/>
                </a:cubicBezTo>
                <a:close/>
                <a:moveTo>
                  <a:pt x="7333" y="3430"/>
                </a:moveTo>
                <a:cubicBezTo>
                  <a:pt x="7362" y="3382"/>
                  <a:pt x="7438" y="3363"/>
                  <a:pt x="7504" y="3354"/>
                </a:cubicBezTo>
                <a:cubicBezTo>
                  <a:pt x="7704" y="3316"/>
                  <a:pt x="7818" y="3439"/>
                  <a:pt x="7770" y="3638"/>
                </a:cubicBezTo>
                <a:cubicBezTo>
                  <a:pt x="7751" y="3752"/>
                  <a:pt x="7713" y="3857"/>
                  <a:pt x="7609" y="3923"/>
                </a:cubicBezTo>
                <a:cubicBezTo>
                  <a:pt x="7552" y="3952"/>
                  <a:pt x="7523" y="4009"/>
                  <a:pt x="7485" y="4056"/>
                </a:cubicBezTo>
                <a:cubicBezTo>
                  <a:pt x="7457" y="4085"/>
                  <a:pt x="7438" y="4123"/>
                  <a:pt x="7400" y="4151"/>
                </a:cubicBezTo>
                <a:cubicBezTo>
                  <a:pt x="7115" y="4351"/>
                  <a:pt x="6868" y="4617"/>
                  <a:pt x="6536" y="4759"/>
                </a:cubicBezTo>
                <a:cubicBezTo>
                  <a:pt x="6450" y="4797"/>
                  <a:pt x="6374" y="4854"/>
                  <a:pt x="6289" y="4902"/>
                </a:cubicBezTo>
                <a:cubicBezTo>
                  <a:pt x="6241" y="4826"/>
                  <a:pt x="6213" y="4759"/>
                  <a:pt x="6165" y="4683"/>
                </a:cubicBezTo>
                <a:cubicBezTo>
                  <a:pt x="6298" y="4503"/>
                  <a:pt x="6441" y="4303"/>
                  <a:pt x="6593" y="4123"/>
                </a:cubicBezTo>
                <a:cubicBezTo>
                  <a:pt x="6707" y="3990"/>
                  <a:pt x="6830" y="3857"/>
                  <a:pt x="6973" y="3743"/>
                </a:cubicBezTo>
                <a:cubicBezTo>
                  <a:pt x="7096" y="3648"/>
                  <a:pt x="7238" y="3572"/>
                  <a:pt x="7333" y="3430"/>
                </a:cubicBezTo>
                <a:close/>
                <a:moveTo>
                  <a:pt x="6859" y="3040"/>
                </a:moveTo>
                <a:cubicBezTo>
                  <a:pt x="6982" y="2917"/>
                  <a:pt x="7162" y="2955"/>
                  <a:pt x="7200" y="3116"/>
                </a:cubicBezTo>
                <a:cubicBezTo>
                  <a:pt x="7219" y="3202"/>
                  <a:pt x="7191" y="3325"/>
                  <a:pt x="7134" y="3382"/>
                </a:cubicBezTo>
                <a:cubicBezTo>
                  <a:pt x="7030" y="3486"/>
                  <a:pt x="6992" y="3638"/>
                  <a:pt x="6859" y="3724"/>
                </a:cubicBezTo>
                <a:cubicBezTo>
                  <a:pt x="6621" y="3876"/>
                  <a:pt x="6488" y="4123"/>
                  <a:pt x="6317" y="4332"/>
                </a:cubicBezTo>
                <a:cubicBezTo>
                  <a:pt x="6232" y="4427"/>
                  <a:pt x="6146" y="4522"/>
                  <a:pt x="6051" y="4626"/>
                </a:cubicBezTo>
                <a:cubicBezTo>
                  <a:pt x="5985" y="4579"/>
                  <a:pt x="5937" y="4550"/>
                  <a:pt x="5880" y="4522"/>
                </a:cubicBezTo>
                <a:cubicBezTo>
                  <a:pt x="5947" y="4275"/>
                  <a:pt x="6042" y="4056"/>
                  <a:pt x="6203" y="3866"/>
                </a:cubicBezTo>
                <a:cubicBezTo>
                  <a:pt x="6317" y="3733"/>
                  <a:pt x="6412" y="3581"/>
                  <a:pt x="6517" y="3439"/>
                </a:cubicBezTo>
                <a:cubicBezTo>
                  <a:pt x="6631" y="3306"/>
                  <a:pt x="6735" y="3164"/>
                  <a:pt x="6859" y="3040"/>
                </a:cubicBezTo>
                <a:close/>
                <a:moveTo>
                  <a:pt x="5738" y="3515"/>
                </a:moveTo>
                <a:cubicBezTo>
                  <a:pt x="5757" y="3278"/>
                  <a:pt x="5871" y="3059"/>
                  <a:pt x="5956" y="2841"/>
                </a:cubicBezTo>
                <a:cubicBezTo>
                  <a:pt x="6004" y="2717"/>
                  <a:pt x="6118" y="2651"/>
                  <a:pt x="6251" y="2622"/>
                </a:cubicBezTo>
                <a:cubicBezTo>
                  <a:pt x="6469" y="2584"/>
                  <a:pt x="6602" y="2736"/>
                  <a:pt x="6536" y="2955"/>
                </a:cubicBezTo>
                <a:cubicBezTo>
                  <a:pt x="6498" y="3059"/>
                  <a:pt x="6450" y="3145"/>
                  <a:pt x="6479" y="3259"/>
                </a:cubicBezTo>
                <a:cubicBezTo>
                  <a:pt x="6488" y="3325"/>
                  <a:pt x="6431" y="3420"/>
                  <a:pt x="6384" y="3486"/>
                </a:cubicBezTo>
                <a:cubicBezTo>
                  <a:pt x="6327" y="3581"/>
                  <a:pt x="6241" y="3657"/>
                  <a:pt x="6165" y="3743"/>
                </a:cubicBezTo>
                <a:cubicBezTo>
                  <a:pt x="6032" y="3904"/>
                  <a:pt x="5928" y="4094"/>
                  <a:pt x="5852" y="4284"/>
                </a:cubicBezTo>
                <a:cubicBezTo>
                  <a:pt x="5823" y="4360"/>
                  <a:pt x="5795" y="4427"/>
                  <a:pt x="5766" y="4503"/>
                </a:cubicBezTo>
                <a:cubicBezTo>
                  <a:pt x="5662" y="4531"/>
                  <a:pt x="5624" y="4484"/>
                  <a:pt x="5633" y="4389"/>
                </a:cubicBezTo>
                <a:cubicBezTo>
                  <a:pt x="5643" y="4227"/>
                  <a:pt x="5662" y="4056"/>
                  <a:pt x="5681" y="3895"/>
                </a:cubicBezTo>
                <a:cubicBezTo>
                  <a:pt x="5700" y="3771"/>
                  <a:pt x="5728" y="3638"/>
                  <a:pt x="5738" y="3515"/>
                </a:cubicBezTo>
                <a:close/>
                <a:moveTo>
                  <a:pt x="4949" y="3249"/>
                </a:moveTo>
                <a:cubicBezTo>
                  <a:pt x="4978" y="3230"/>
                  <a:pt x="4968" y="3183"/>
                  <a:pt x="4978" y="3145"/>
                </a:cubicBezTo>
                <a:cubicBezTo>
                  <a:pt x="5035" y="2898"/>
                  <a:pt x="5253" y="2717"/>
                  <a:pt x="5491" y="2736"/>
                </a:cubicBezTo>
                <a:cubicBezTo>
                  <a:pt x="5643" y="2746"/>
                  <a:pt x="5709" y="2803"/>
                  <a:pt x="5709" y="2955"/>
                </a:cubicBezTo>
                <a:cubicBezTo>
                  <a:pt x="5709" y="3287"/>
                  <a:pt x="5662" y="3600"/>
                  <a:pt x="5586" y="3914"/>
                </a:cubicBezTo>
                <a:cubicBezTo>
                  <a:pt x="5567" y="4009"/>
                  <a:pt x="5567" y="4104"/>
                  <a:pt x="5557" y="4199"/>
                </a:cubicBezTo>
                <a:cubicBezTo>
                  <a:pt x="5548" y="4294"/>
                  <a:pt x="5538" y="4389"/>
                  <a:pt x="5529" y="4493"/>
                </a:cubicBezTo>
                <a:cubicBezTo>
                  <a:pt x="5396" y="4503"/>
                  <a:pt x="5272" y="4522"/>
                  <a:pt x="5120" y="4541"/>
                </a:cubicBezTo>
                <a:cubicBezTo>
                  <a:pt x="5082" y="4408"/>
                  <a:pt x="5035" y="4275"/>
                  <a:pt x="5006" y="4142"/>
                </a:cubicBezTo>
                <a:cubicBezTo>
                  <a:pt x="4959" y="3971"/>
                  <a:pt x="4930" y="3809"/>
                  <a:pt x="4892" y="3648"/>
                </a:cubicBezTo>
                <a:cubicBezTo>
                  <a:pt x="4864" y="3505"/>
                  <a:pt x="4845" y="3373"/>
                  <a:pt x="4949" y="3249"/>
                </a:cubicBezTo>
                <a:close/>
                <a:moveTo>
                  <a:pt x="4275" y="3031"/>
                </a:moveTo>
                <a:cubicBezTo>
                  <a:pt x="4389" y="2936"/>
                  <a:pt x="4513" y="2964"/>
                  <a:pt x="4579" y="3107"/>
                </a:cubicBezTo>
                <a:cubicBezTo>
                  <a:pt x="4598" y="3164"/>
                  <a:pt x="4607" y="3221"/>
                  <a:pt x="4636" y="3278"/>
                </a:cubicBezTo>
                <a:cubicBezTo>
                  <a:pt x="4664" y="3363"/>
                  <a:pt x="4655" y="3458"/>
                  <a:pt x="4750" y="3505"/>
                </a:cubicBezTo>
                <a:cubicBezTo>
                  <a:pt x="4778" y="3524"/>
                  <a:pt x="4778" y="3572"/>
                  <a:pt x="4788" y="3610"/>
                </a:cubicBezTo>
                <a:cubicBezTo>
                  <a:pt x="4854" y="3904"/>
                  <a:pt x="4930" y="4199"/>
                  <a:pt x="4997" y="4503"/>
                </a:cubicBezTo>
                <a:cubicBezTo>
                  <a:pt x="5025" y="4598"/>
                  <a:pt x="5025" y="4674"/>
                  <a:pt x="4921" y="4731"/>
                </a:cubicBezTo>
                <a:cubicBezTo>
                  <a:pt x="4712" y="4455"/>
                  <a:pt x="4503" y="4180"/>
                  <a:pt x="4304" y="3885"/>
                </a:cubicBezTo>
                <a:cubicBezTo>
                  <a:pt x="4218" y="3762"/>
                  <a:pt x="4171" y="3600"/>
                  <a:pt x="4123" y="3449"/>
                </a:cubicBezTo>
                <a:cubicBezTo>
                  <a:pt x="4076" y="3287"/>
                  <a:pt x="4142" y="3145"/>
                  <a:pt x="4275" y="3031"/>
                </a:cubicBezTo>
                <a:close/>
                <a:moveTo>
                  <a:pt x="3506" y="3828"/>
                </a:moveTo>
                <a:cubicBezTo>
                  <a:pt x="3544" y="3781"/>
                  <a:pt x="3591" y="3714"/>
                  <a:pt x="3648" y="3695"/>
                </a:cubicBezTo>
                <a:cubicBezTo>
                  <a:pt x="3762" y="3638"/>
                  <a:pt x="3867" y="3648"/>
                  <a:pt x="3971" y="3733"/>
                </a:cubicBezTo>
                <a:cubicBezTo>
                  <a:pt x="4247" y="3952"/>
                  <a:pt x="4446" y="4208"/>
                  <a:pt x="4626" y="4503"/>
                </a:cubicBezTo>
                <a:cubicBezTo>
                  <a:pt x="4664" y="4560"/>
                  <a:pt x="4693" y="4626"/>
                  <a:pt x="4750" y="4674"/>
                </a:cubicBezTo>
                <a:cubicBezTo>
                  <a:pt x="4873" y="4778"/>
                  <a:pt x="4845" y="4892"/>
                  <a:pt x="4778" y="5016"/>
                </a:cubicBezTo>
                <a:cubicBezTo>
                  <a:pt x="4456" y="4835"/>
                  <a:pt x="4133" y="4655"/>
                  <a:pt x="3800" y="4465"/>
                </a:cubicBezTo>
                <a:cubicBezTo>
                  <a:pt x="3819" y="4370"/>
                  <a:pt x="3734" y="4332"/>
                  <a:pt x="3639" y="4294"/>
                </a:cubicBezTo>
                <a:cubicBezTo>
                  <a:pt x="3411" y="4218"/>
                  <a:pt x="3354" y="4018"/>
                  <a:pt x="3506" y="3828"/>
                </a:cubicBezTo>
                <a:close/>
                <a:moveTo>
                  <a:pt x="1948" y="6118"/>
                </a:moveTo>
                <a:cubicBezTo>
                  <a:pt x="1929" y="6089"/>
                  <a:pt x="1891" y="6051"/>
                  <a:pt x="1901" y="6032"/>
                </a:cubicBezTo>
                <a:cubicBezTo>
                  <a:pt x="2033" y="5776"/>
                  <a:pt x="2033" y="5481"/>
                  <a:pt x="2128" y="5215"/>
                </a:cubicBezTo>
                <a:cubicBezTo>
                  <a:pt x="2252" y="4835"/>
                  <a:pt x="2385" y="4455"/>
                  <a:pt x="2518" y="4075"/>
                </a:cubicBezTo>
                <a:cubicBezTo>
                  <a:pt x="2594" y="3857"/>
                  <a:pt x="2755" y="3695"/>
                  <a:pt x="2917" y="3524"/>
                </a:cubicBezTo>
                <a:cubicBezTo>
                  <a:pt x="2993" y="3439"/>
                  <a:pt x="3069" y="3344"/>
                  <a:pt x="3135" y="3249"/>
                </a:cubicBezTo>
                <a:cubicBezTo>
                  <a:pt x="3173" y="3211"/>
                  <a:pt x="3202" y="3183"/>
                  <a:pt x="3240" y="3221"/>
                </a:cubicBezTo>
                <a:cubicBezTo>
                  <a:pt x="3249" y="3230"/>
                  <a:pt x="3249" y="3287"/>
                  <a:pt x="3240" y="3306"/>
                </a:cubicBezTo>
                <a:cubicBezTo>
                  <a:pt x="3164" y="3401"/>
                  <a:pt x="3097" y="3486"/>
                  <a:pt x="3012" y="3562"/>
                </a:cubicBezTo>
                <a:cubicBezTo>
                  <a:pt x="2784" y="3771"/>
                  <a:pt x="2622" y="4018"/>
                  <a:pt x="2537" y="4313"/>
                </a:cubicBezTo>
                <a:cubicBezTo>
                  <a:pt x="2470" y="4560"/>
                  <a:pt x="2375" y="4788"/>
                  <a:pt x="2299" y="5035"/>
                </a:cubicBezTo>
                <a:cubicBezTo>
                  <a:pt x="2223" y="5291"/>
                  <a:pt x="2147" y="5557"/>
                  <a:pt x="2071" y="5823"/>
                </a:cubicBezTo>
                <a:cubicBezTo>
                  <a:pt x="2052" y="5918"/>
                  <a:pt x="2014" y="6004"/>
                  <a:pt x="1986" y="6099"/>
                </a:cubicBezTo>
                <a:cubicBezTo>
                  <a:pt x="1976" y="6108"/>
                  <a:pt x="1958" y="6108"/>
                  <a:pt x="1948" y="6118"/>
                </a:cubicBezTo>
                <a:close/>
                <a:moveTo>
                  <a:pt x="5111" y="1511"/>
                </a:moveTo>
                <a:cubicBezTo>
                  <a:pt x="5310" y="1425"/>
                  <a:pt x="5481" y="1283"/>
                  <a:pt x="5690" y="1226"/>
                </a:cubicBezTo>
                <a:cubicBezTo>
                  <a:pt x="5852" y="1178"/>
                  <a:pt x="6004" y="1093"/>
                  <a:pt x="6146" y="1007"/>
                </a:cubicBezTo>
                <a:cubicBezTo>
                  <a:pt x="6260" y="941"/>
                  <a:pt x="6384" y="903"/>
                  <a:pt x="6507" y="865"/>
                </a:cubicBezTo>
                <a:cubicBezTo>
                  <a:pt x="6897" y="732"/>
                  <a:pt x="7305" y="761"/>
                  <a:pt x="7704" y="713"/>
                </a:cubicBezTo>
                <a:cubicBezTo>
                  <a:pt x="7742" y="704"/>
                  <a:pt x="7770" y="713"/>
                  <a:pt x="7827" y="713"/>
                </a:cubicBezTo>
                <a:cubicBezTo>
                  <a:pt x="7789" y="817"/>
                  <a:pt x="7723" y="808"/>
                  <a:pt x="7656" y="817"/>
                </a:cubicBezTo>
                <a:cubicBezTo>
                  <a:pt x="7409" y="836"/>
                  <a:pt x="7153" y="846"/>
                  <a:pt x="6906" y="884"/>
                </a:cubicBezTo>
                <a:cubicBezTo>
                  <a:pt x="6631" y="922"/>
                  <a:pt x="6365" y="988"/>
                  <a:pt x="6118" y="1131"/>
                </a:cubicBezTo>
                <a:cubicBezTo>
                  <a:pt x="5956" y="1216"/>
                  <a:pt x="5776" y="1273"/>
                  <a:pt x="5605" y="1349"/>
                </a:cubicBezTo>
                <a:cubicBezTo>
                  <a:pt x="5472" y="1416"/>
                  <a:pt x="5339" y="1492"/>
                  <a:pt x="5215" y="1568"/>
                </a:cubicBezTo>
                <a:cubicBezTo>
                  <a:pt x="5177" y="1587"/>
                  <a:pt x="5149" y="1606"/>
                  <a:pt x="5120" y="1625"/>
                </a:cubicBezTo>
                <a:cubicBezTo>
                  <a:pt x="5063" y="1587"/>
                  <a:pt x="5054" y="1539"/>
                  <a:pt x="5111" y="1511"/>
                </a:cubicBezTo>
                <a:close/>
                <a:moveTo>
                  <a:pt x="8882" y="893"/>
                </a:moveTo>
                <a:cubicBezTo>
                  <a:pt x="9034" y="903"/>
                  <a:pt x="9176" y="922"/>
                  <a:pt x="9309" y="941"/>
                </a:cubicBezTo>
                <a:cubicBezTo>
                  <a:pt x="9414" y="950"/>
                  <a:pt x="9509" y="960"/>
                  <a:pt x="9613" y="969"/>
                </a:cubicBezTo>
                <a:cubicBezTo>
                  <a:pt x="9689" y="979"/>
                  <a:pt x="9774" y="969"/>
                  <a:pt x="9841" y="988"/>
                </a:cubicBezTo>
                <a:cubicBezTo>
                  <a:pt x="10107" y="1064"/>
                  <a:pt x="10373" y="1055"/>
                  <a:pt x="10629" y="1036"/>
                </a:cubicBezTo>
                <a:cubicBezTo>
                  <a:pt x="10762" y="1026"/>
                  <a:pt x="10867" y="1064"/>
                  <a:pt x="10962" y="1140"/>
                </a:cubicBezTo>
                <a:cubicBezTo>
                  <a:pt x="11038" y="1207"/>
                  <a:pt x="11123" y="1264"/>
                  <a:pt x="11199" y="1330"/>
                </a:cubicBezTo>
                <a:cubicBezTo>
                  <a:pt x="11247" y="1368"/>
                  <a:pt x="11294" y="1406"/>
                  <a:pt x="11266" y="1492"/>
                </a:cubicBezTo>
                <a:cubicBezTo>
                  <a:pt x="11123" y="1406"/>
                  <a:pt x="10981" y="1340"/>
                  <a:pt x="10876" y="1216"/>
                </a:cubicBezTo>
                <a:cubicBezTo>
                  <a:pt x="10819" y="1150"/>
                  <a:pt x="10753" y="1131"/>
                  <a:pt x="10667" y="1131"/>
                </a:cubicBezTo>
                <a:cubicBezTo>
                  <a:pt x="10525" y="1140"/>
                  <a:pt x="10392" y="1150"/>
                  <a:pt x="10249" y="1140"/>
                </a:cubicBezTo>
                <a:cubicBezTo>
                  <a:pt x="10126" y="1140"/>
                  <a:pt x="10002" y="1121"/>
                  <a:pt x="9879" y="1102"/>
                </a:cubicBezTo>
                <a:cubicBezTo>
                  <a:pt x="9784" y="1093"/>
                  <a:pt x="9698" y="1093"/>
                  <a:pt x="9613" y="1083"/>
                </a:cubicBezTo>
                <a:cubicBezTo>
                  <a:pt x="9518" y="1074"/>
                  <a:pt x="9433" y="1064"/>
                  <a:pt x="9338" y="1055"/>
                </a:cubicBezTo>
                <a:cubicBezTo>
                  <a:pt x="9233" y="1045"/>
                  <a:pt x="9129" y="1026"/>
                  <a:pt x="9024" y="1026"/>
                </a:cubicBezTo>
                <a:cubicBezTo>
                  <a:pt x="8939" y="1017"/>
                  <a:pt x="8901" y="998"/>
                  <a:pt x="8882" y="893"/>
                </a:cubicBezTo>
                <a:close/>
                <a:moveTo>
                  <a:pt x="1692" y="7751"/>
                </a:moveTo>
                <a:cubicBezTo>
                  <a:pt x="1625" y="8074"/>
                  <a:pt x="1521" y="8397"/>
                  <a:pt x="1530" y="8730"/>
                </a:cubicBezTo>
                <a:cubicBezTo>
                  <a:pt x="1530" y="8929"/>
                  <a:pt x="1492" y="9128"/>
                  <a:pt x="1464" y="9318"/>
                </a:cubicBezTo>
                <a:cubicBezTo>
                  <a:pt x="1454" y="9347"/>
                  <a:pt x="1416" y="9356"/>
                  <a:pt x="1388" y="9375"/>
                </a:cubicBezTo>
                <a:cubicBezTo>
                  <a:pt x="1378" y="9347"/>
                  <a:pt x="1350" y="9318"/>
                  <a:pt x="1350" y="9290"/>
                </a:cubicBezTo>
                <a:cubicBezTo>
                  <a:pt x="1369" y="9176"/>
                  <a:pt x="1397" y="9071"/>
                  <a:pt x="1416" y="8957"/>
                </a:cubicBezTo>
                <a:cubicBezTo>
                  <a:pt x="1426" y="8919"/>
                  <a:pt x="1435" y="8881"/>
                  <a:pt x="1426" y="8853"/>
                </a:cubicBezTo>
                <a:cubicBezTo>
                  <a:pt x="1388" y="8397"/>
                  <a:pt x="1559" y="7960"/>
                  <a:pt x="1625" y="7523"/>
                </a:cubicBezTo>
                <a:cubicBezTo>
                  <a:pt x="1644" y="7447"/>
                  <a:pt x="1673" y="7362"/>
                  <a:pt x="1701" y="7286"/>
                </a:cubicBezTo>
                <a:cubicBezTo>
                  <a:pt x="1720" y="7257"/>
                  <a:pt x="1749" y="7238"/>
                  <a:pt x="1777" y="7219"/>
                </a:cubicBezTo>
                <a:cubicBezTo>
                  <a:pt x="1787" y="7219"/>
                  <a:pt x="1796" y="7229"/>
                  <a:pt x="1806" y="7229"/>
                </a:cubicBezTo>
                <a:cubicBezTo>
                  <a:pt x="1768" y="7400"/>
                  <a:pt x="1730" y="7571"/>
                  <a:pt x="1692" y="7751"/>
                </a:cubicBezTo>
                <a:close/>
                <a:moveTo>
                  <a:pt x="8625" y="10943"/>
                </a:moveTo>
                <a:cubicBezTo>
                  <a:pt x="8616" y="11057"/>
                  <a:pt x="8597" y="11180"/>
                  <a:pt x="8597" y="11294"/>
                </a:cubicBezTo>
                <a:cubicBezTo>
                  <a:pt x="8606" y="11494"/>
                  <a:pt x="8730" y="11626"/>
                  <a:pt x="8920" y="11683"/>
                </a:cubicBezTo>
                <a:cubicBezTo>
                  <a:pt x="9062" y="11731"/>
                  <a:pt x="9138" y="11693"/>
                  <a:pt x="9176" y="11550"/>
                </a:cubicBezTo>
                <a:cubicBezTo>
                  <a:pt x="9205" y="11437"/>
                  <a:pt x="9214" y="11323"/>
                  <a:pt x="9224" y="11209"/>
                </a:cubicBezTo>
                <a:cubicBezTo>
                  <a:pt x="9233" y="11057"/>
                  <a:pt x="9224" y="10905"/>
                  <a:pt x="9224" y="10753"/>
                </a:cubicBezTo>
                <a:cubicBezTo>
                  <a:pt x="9233" y="10743"/>
                  <a:pt x="9243" y="10734"/>
                  <a:pt x="9252" y="10734"/>
                </a:cubicBezTo>
                <a:cubicBezTo>
                  <a:pt x="9281" y="10762"/>
                  <a:pt x="9319" y="10800"/>
                  <a:pt x="9319" y="10838"/>
                </a:cubicBezTo>
                <a:cubicBezTo>
                  <a:pt x="9309" y="11076"/>
                  <a:pt x="9290" y="11304"/>
                  <a:pt x="9271" y="11541"/>
                </a:cubicBezTo>
                <a:cubicBezTo>
                  <a:pt x="9271" y="11560"/>
                  <a:pt x="9262" y="11588"/>
                  <a:pt x="9252" y="11607"/>
                </a:cubicBezTo>
                <a:cubicBezTo>
                  <a:pt x="9205" y="11750"/>
                  <a:pt x="9110" y="11816"/>
                  <a:pt x="8958" y="11788"/>
                </a:cubicBezTo>
                <a:cubicBezTo>
                  <a:pt x="8625" y="11721"/>
                  <a:pt x="8492" y="11522"/>
                  <a:pt x="8492" y="11180"/>
                </a:cubicBezTo>
                <a:cubicBezTo>
                  <a:pt x="8492" y="11104"/>
                  <a:pt x="8492" y="11019"/>
                  <a:pt x="8502" y="10933"/>
                </a:cubicBezTo>
                <a:cubicBezTo>
                  <a:pt x="8511" y="10905"/>
                  <a:pt x="8549" y="10876"/>
                  <a:pt x="8578" y="10848"/>
                </a:cubicBezTo>
                <a:cubicBezTo>
                  <a:pt x="8587" y="10886"/>
                  <a:pt x="8625" y="10914"/>
                  <a:pt x="8625" y="10943"/>
                </a:cubicBezTo>
                <a:close/>
                <a:moveTo>
                  <a:pt x="9698" y="20574"/>
                </a:moveTo>
                <a:cubicBezTo>
                  <a:pt x="9433" y="20517"/>
                  <a:pt x="9214" y="20469"/>
                  <a:pt x="8996" y="20412"/>
                </a:cubicBezTo>
                <a:cubicBezTo>
                  <a:pt x="8768" y="20346"/>
                  <a:pt x="8549" y="20317"/>
                  <a:pt x="8321" y="20336"/>
                </a:cubicBezTo>
                <a:cubicBezTo>
                  <a:pt x="8093" y="20365"/>
                  <a:pt x="7875" y="20336"/>
                  <a:pt x="7656" y="20355"/>
                </a:cubicBezTo>
                <a:cubicBezTo>
                  <a:pt x="7656" y="20327"/>
                  <a:pt x="7656" y="20308"/>
                  <a:pt x="7666" y="20279"/>
                </a:cubicBezTo>
                <a:cubicBezTo>
                  <a:pt x="7732" y="20260"/>
                  <a:pt x="7799" y="20241"/>
                  <a:pt x="7875" y="20241"/>
                </a:cubicBezTo>
                <a:cubicBezTo>
                  <a:pt x="8122" y="20232"/>
                  <a:pt x="8369" y="20232"/>
                  <a:pt x="8606" y="20232"/>
                </a:cubicBezTo>
                <a:cubicBezTo>
                  <a:pt x="8720" y="20232"/>
                  <a:pt x="8834" y="20260"/>
                  <a:pt x="8948" y="20279"/>
                </a:cubicBezTo>
                <a:cubicBezTo>
                  <a:pt x="9091" y="20308"/>
                  <a:pt x="9233" y="20346"/>
                  <a:pt x="9385" y="20384"/>
                </a:cubicBezTo>
                <a:cubicBezTo>
                  <a:pt x="9490" y="20422"/>
                  <a:pt x="9594" y="20450"/>
                  <a:pt x="9698" y="20574"/>
                </a:cubicBezTo>
                <a:close/>
                <a:moveTo>
                  <a:pt x="11817" y="11361"/>
                </a:moveTo>
                <a:cubicBezTo>
                  <a:pt x="12064" y="11199"/>
                  <a:pt x="12083" y="10876"/>
                  <a:pt x="12035" y="10629"/>
                </a:cubicBezTo>
                <a:cubicBezTo>
                  <a:pt x="12016" y="10572"/>
                  <a:pt x="11997" y="10506"/>
                  <a:pt x="11988" y="10439"/>
                </a:cubicBezTo>
                <a:cubicBezTo>
                  <a:pt x="11969" y="10382"/>
                  <a:pt x="12007" y="10354"/>
                  <a:pt x="12073" y="10363"/>
                </a:cubicBezTo>
                <a:cubicBezTo>
                  <a:pt x="12092" y="10601"/>
                  <a:pt x="12168" y="10838"/>
                  <a:pt x="12111" y="11085"/>
                </a:cubicBezTo>
                <a:cubicBezTo>
                  <a:pt x="12064" y="11285"/>
                  <a:pt x="11950" y="11408"/>
                  <a:pt x="11769" y="11494"/>
                </a:cubicBezTo>
                <a:cubicBezTo>
                  <a:pt x="11646" y="11550"/>
                  <a:pt x="11522" y="11522"/>
                  <a:pt x="11427" y="11418"/>
                </a:cubicBezTo>
                <a:cubicBezTo>
                  <a:pt x="11389" y="11370"/>
                  <a:pt x="11361" y="11313"/>
                  <a:pt x="11332" y="11266"/>
                </a:cubicBezTo>
                <a:cubicBezTo>
                  <a:pt x="11256" y="11085"/>
                  <a:pt x="11237" y="10895"/>
                  <a:pt x="11199" y="10705"/>
                </a:cubicBezTo>
                <a:cubicBezTo>
                  <a:pt x="11285" y="10705"/>
                  <a:pt x="11313" y="10734"/>
                  <a:pt x="11323" y="10810"/>
                </a:cubicBezTo>
                <a:cubicBezTo>
                  <a:pt x="11351" y="10962"/>
                  <a:pt x="11380" y="11114"/>
                  <a:pt x="11437" y="11256"/>
                </a:cubicBezTo>
                <a:cubicBezTo>
                  <a:pt x="11513" y="11456"/>
                  <a:pt x="11646" y="11475"/>
                  <a:pt x="11817" y="11361"/>
                </a:cubicBezTo>
                <a:close/>
                <a:moveTo>
                  <a:pt x="9926" y="11076"/>
                </a:moveTo>
                <a:cubicBezTo>
                  <a:pt x="9936" y="11256"/>
                  <a:pt x="9926" y="11427"/>
                  <a:pt x="10050" y="11579"/>
                </a:cubicBezTo>
                <a:cubicBezTo>
                  <a:pt x="10183" y="11750"/>
                  <a:pt x="10411" y="11740"/>
                  <a:pt x="10525" y="11550"/>
                </a:cubicBezTo>
                <a:cubicBezTo>
                  <a:pt x="10639" y="11332"/>
                  <a:pt x="10648" y="11104"/>
                  <a:pt x="10620" y="10867"/>
                </a:cubicBezTo>
                <a:cubicBezTo>
                  <a:pt x="10610" y="10800"/>
                  <a:pt x="10591" y="10734"/>
                  <a:pt x="10582" y="10677"/>
                </a:cubicBezTo>
                <a:cubicBezTo>
                  <a:pt x="10591" y="10667"/>
                  <a:pt x="10601" y="10658"/>
                  <a:pt x="10610" y="10648"/>
                </a:cubicBezTo>
                <a:cubicBezTo>
                  <a:pt x="10639" y="10667"/>
                  <a:pt x="10686" y="10677"/>
                  <a:pt x="10686" y="10696"/>
                </a:cubicBezTo>
                <a:cubicBezTo>
                  <a:pt x="10705" y="10981"/>
                  <a:pt x="10743" y="11256"/>
                  <a:pt x="10629" y="11532"/>
                </a:cubicBezTo>
                <a:cubicBezTo>
                  <a:pt x="10553" y="11712"/>
                  <a:pt x="10449" y="11797"/>
                  <a:pt x="10278" y="11788"/>
                </a:cubicBezTo>
                <a:cubicBezTo>
                  <a:pt x="10116" y="11788"/>
                  <a:pt x="10002" y="11702"/>
                  <a:pt x="9926" y="11550"/>
                </a:cubicBezTo>
                <a:cubicBezTo>
                  <a:pt x="9841" y="11361"/>
                  <a:pt x="9841" y="11171"/>
                  <a:pt x="9841" y="10971"/>
                </a:cubicBezTo>
                <a:cubicBezTo>
                  <a:pt x="9841" y="10952"/>
                  <a:pt x="9869" y="10924"/>
                  <a:pt x="9888" y="10905"/>
                </a:cubicBezTo>
                <a:cubicBezTo>
                  <a:pt x="9964" y="10962"/>
                  <a:pt x="9926" y="11019"/>
                  <a:pt x="9926" y="11076"/>
                </a:cubicBezTo>
                <a:close/>
                <a:moveTo>
                  <a:pt x="7200" y="11133"/>
                </a:moveTo>
                <a:cubicBezTo>
                  <a:pt x="7191" y="11313"/>
                  <a:pt x="7200" y="11484"/>
                  <a:pt x="7352" y="11607"/>
                </a:cubicBezTo>
                <a:cubicBezTo>
                  <a:pt x="7523" y="11740"/>
                  <a:pt x="7713" y="11693"/>
                  <a:pt x="7789" y="11494"/>
                </a:cubicBezTo>
                <a:cubicBezTo>
                  <a:pt x="7856" y="11323"/>
                  <a:pt x="7894" y="11152"/>
                  <a:pt x="7884" y="10971"/>
                </a:cubicBezTo>
                <a:cubicBezTo>
                  <a:pt x="7884" y="10914"/>
                  <a:pt x="7884" y="10867"/>
                  <a:pt x="7884" y="10810"/>
                </a:cubicBezTo>
                <a:cubicBezTo>
                  <a:pt x="7960" y="10791"/>
                  <a:pt x="7998" y="10810"/>
                  <a:pt x="7989" y="10876"/>
                </a:cubicBezTo>
                <a:cubicBezTo>
                  <a:pt x="7951" y="11104"/>
                  <a:pt x="7922" y="11342"/>
                  <a:pt x="7865" y="11560"/>
                </a:cubicBezTo>
                <a:cubicBezTo>
                  <a:pt x="7808" y="11750"/>
                  <a:pt x="7618" y="11807"/>
                  <a:pt x="7438" y="11740"/>
                </a:cubicBezTo>
                <a:cubicBezTo>
                  <a:pt x="7229" y="11664"/>
                  <a:pt x="7115" y="11579"/>
                  <a:pt x="7115" y="11256"/>
                </a:cubicBezTo>
                <a:cubicBezTo>
                  <a:pt x="7105" y="11133"/>
                  <a:pt x="7115" y="11000"/>
                  <a:pt x="7115" y="10857"/>
                </a:cubicBezTo>
                <a:cubicBezTo>
                  <a:pt x="7200" y="10848"/>
                  <a:pt x="7229" y="10886"/>
                  <a:pt x="7229" y="10943"/>
                </a:cubicBezTo>
                <a:cubicBezTo>
                  <a:pt x="7219" y="11000"/>
                  <a:pt x="7200" y="11066"/>
                  <a:pt x="7200" y="11133"/>
                </a:cubicBezTo>
                <a:close/>
                <a:moveTo>
                  <a:pt x="5842" y="11883"/>
                </a:moveTo>
                <a:cubicBezTo>
                  <a:pt x="5814" y="11987"/>
                  <a:pt x="5785" y="12082"/>
                  <a:pt x="5757" y="12168"/>
                </a:cubicBezTo>
                <a:cubicBezTo>
                  <a:pt x="5709" y="12310"/>
                  <a:pt x="5681" y="12462"/>
                  <a:pt x="5624" y="12595"/>
                </a:cubicBezTo>
                <a:cubicBezTo>
                  <a:pt x="5567" y="12709"/>
                  <a:pt x="5491" y="12823"/>
                  <a:pt x="5339" y="12823"/>
                </a:cubicBezTo>
                <a:cubicBezTo>
                  <a:pt x="5206" y="12814"/>
                  <a:pt x="5139" y="12700"/>
                  <a:pt x="5082" y="12595"/>
                </a:cubicBezTo>
                <a:cubicBezTo>
                  <a:pt x="4987" y="12434"/>
                  <a:pt x="5006" y="12263"/>
                  <a:pt x="5025" y="12092"/>
                </a:cubicBezTo>
                <a:cubicBezTo>
                  <a:pt x="5044" y="11949"/>
                  <a:pt x="5092" y="11816"/>
                  <a:pt x="5130" y="11683"/>
                </a:cubicBezTo>
                <a:cubicBezTo>
                  <a:pt x="5139" y="11664"/>
                  <a:pt x="5168" y="11655"/>
                  <a:pt x="5187" y="11636"/>
                </a:cubicBezTo>
                <a:cubicBezTo>
                  <a:pt x="5253" y="11683"/>
                  <a:pt x="5225" y="11731"/>
                  <a:pt x="5206" y="11788"/>
                </a:cubicBezTo>
                <a:cubicBezTo>
                  <a:pt x="5168" y="11921"/>
                  <a:pt x="5120" y="12063"/>
                  <a:pt x="5101" y="12206"/>
                </a:cubicBezTo>
                <a:cubicBezTo>
                  <a:pt x="5073" y="12358"/>
                  <a:pt x="5111" y="12510"/>
                  <a:pt x="5206" y="12643"/>
                </a:cubicBezTo>
                <a:cubicBezTo>
                  <a:pt x="5291" y="12757"/>
                  <a:pt x="5405" y="12766"/>
                  <a:pt x="5491" y="12652"/>
                </a:cubicBezTo>
                <a:cubicBezTo>
                  <a:pt x="5557" y="12548"/>
                  <a:pt x="5614" y="12434"/>
                  <a:pt x="5643" y="12320"/>
                </a:cubicBezTo>
                <a:cubicBezTo>
                  <a:pt x="5690" y="12187"/>
                  <a:pt x="5700" y="12054"/>
                  <a:pt x="5728" y="11930"/>
                </a:cubicBezTo>
                <a:cubicBezTo>
                  <a:pt x="5747" y="11854"/>
                  <a:pt x="5776" y="11816"/>
                  <a:pt x="5842" y="11883"/>
                </a:cubicBezTo>
                <a:close/>
                <a:moveTo>
                  <a:pt x="5928" y="10838"/>
                </a:moveTo>
                <a:cubicBezTo>
                  <a:pt x="5899" y="10971"/>
                  <a:pt x="5871" y="11104"/>
                  <a:pt x="5918" y="11228"/>
                </a:cubicBezTo>
                <a:cubicBezTo>
                  <a:pt x="5966" y="11332"/>
                  <a:pt x="6023" y="11418"/>
                  <a:pt x="6080" y="11513"/>
                </a:cubicBezTo>
                <a:cubicBezTo>
                  <a:pt x="6108" y="11550"/>
                  <a:pt x="6165" y="11560"/>
                  <a:pt x="6203" y="11522"/>
                </a:cubicBezTo>
                <a:cubicBezTo>
                  <a:pt x="6270" y="11446"/>
                  <a:pt x="6355" y="11370"/>
                  <a:pt x="6384" y="11285"/>
                </a:cubicBezTo>
                <a:cubicBezTo>
                  <a:pt x="6450" y="11104"/>
                  <a:pt x="6488" y="10905"/>
                  <a:pt x="6545" y="10705"/>
                </a:cubicBezTo>
                <a:cubicBezTo>
                  <a:pt x="6583" y="10686"/>
                  <a:pt x="6640" y="10715"/>
                  <a:pt x="6621" y="10781"/>
                </a:cubicBezTo>
                <a:cubicBezTo>
                  <a:pt x="6564" y="11047"/>
                  <a:pt x="6536" y="11332"/>
                  <a:pt x="6317" y="11532"/>
                </a:cubicBezTo>
                <a:cubicBezTo>
                  <a:pt x="6298" y="11560"/>
                  <a:pt x="6279" y="11579"/>
                  <a:pt x="6251" y="11598"/>
                </a:cubicBezTo>
                <a:cubicBezTo>
                  <a:pt x="6165" y="11664"/>
                  <a:pt x="6108" y="11664"/>
                  <a:pt x="6032" y="11588"/>
                </a:cubicBezTo>
                <a:cubicBezTo>
                  <a:pt x="5871" y="11418"/>
                  <a:pt x="5747" y="11228"/>
                  <a:pt x="5804" y="10971"/>
                </a:cubicBezTo>
                <a:cubicBezTo>
                  <a:pt x="5823" y="10895"/>
                  <a:pt x="5823" y="10819"/>
                  <a:pt x="5842" y="10734"/>
                </a:cubicBezTo>
                <a:cubicBezTo>
                  <a:pt x="5928" y="10743"/>
                  <a:pt x="5947" y="10772"/>
                  <a:pt x="5928" y="10838"/>
                </a:cubicBezTo>
                <a:close/>
                <a:moveTo>
                  <a:pt x="12918" y="11541"/>
                </a:moveTo>
                <a:cubicBezTo>
                  <a:pt x="12937" y="11721"/>
                  <a:pt x="12947" y="11911"/>
                  <a:pt x="12937" y="12092"/>
                </a:cubicBezTo>
                <a:cubicBezTo>
                  <a:pt x="12928" y="12339"/>
                  <a:pt x="12709" y="12500"/>
                  <a:pt x="12500" y="12453"/>
                </a:cubicBezTo>
                <a:cubicBezTo>
                  <a:pt x="12396" y="12434"/>
                  <a:pt x="12329" y="12377"/>
                  <a:pt x="12272" y="12282"/>
                </a:cubicBezTo>
                <a:cubicBezTo>
                  <a:pt x="12187" y="12120"/>
                  <a:pt x="12159" y="11930"/>
                  <a:pt x="12140" y="11750"/>
                </a:cubicBezTo>
                <a:cubicBezTo>
                  <a:pt x="12130" y="11693"/>
                  <a:pt x="12130" y="11626"/>
                  <a:pt x="12244" y="11636"/>
                </a:cubicBezTo>
                <a:cubicBezTo>
                  <a:pt x="12225" y="11854"/>
                  <a:pt x="12253" y="12044"/>
                  <a:pt x="12348" y="12225"/>
                </a:cubicBezTo>
                <a:cubicBezTo>
                  <a:pt x="12453" y="12415"/>
                  <a:pt x="12671" y="12415"/>
                  <a:pt x="12795" y="12234"/>
                </a:cubicBezTo>
                <a:cubicBezTo>
                  <a:pt x="12871" y="12111"/>
                  <a:pt x="12880" y="11987"/>
                  <a:pt x="12861" y="11854"/>
                </a:cubicBezTo>
                <a:cubicBezTo>
                  <a:pt x="12833" y="11712"/>
                  <a:pt x="12804" y="11569"/>
                  <a:pt x="12766" y="11427"/>
                </a:cubicBezTo>
                <a:cubicBezTo>
                  <a:pt x="12880" y="11399"/>
                  <a:pt x="12909" y="11484"/>
                  <a:pt x="12918" y="11541"/>
                </a:cubicBezTo>
                <a:close/>
                <a:moveTo>
                  <a:pt x="11437" y="19928"/>
                </a:moveTo>
                <a:cubicBezTo>
                  <a:pt x="11351" y="19709"/>
                  <a:pt x="11323" y="19491"/>
                  <a:pt x="11351" y="19254"/>
                </a:cubicBezTo>
                <a:cubicBezTo>
                  <a:pt x="11446" y="19244"/>
                  <a:pt x="11456" y="19301"/>
                  <a:pt x="11446" y="19368"/>
                </a:cubicBezTo>
                <a:cubicBezTo>
                  <a:pt x="11427" y="19520"/>
                  <a:pt x="11446" y="19681"/>
                  <a:pt x="11494" y="19833"/>
                </a:cubicBezTo>
                <a:cubicBezTo>
                  <a:pt x="11522" y="19928"/>
                  <a:pt x="11570" y="20004"/>
                  <a:pt x="11674" y="20023"/>
                </a:cubicBezTo>
                <a:cubicBezTo>
                  <a:pt x="11798" y="20051"/>
                  <a:pt x="11874" y="19994"/>
                  <a:pt x="11940" y="19909"/>
                </a:cubicBezTo>
                <a:cubicBezTo>
                  <a:pt x="12073" y="19738"/>
                  <a:pt x="12178" y="19558"/>
                  <a:pt x="12196" y="19339"/>
                </a:cubicBezTo>
                <a:cubicBezTo>
                  <a:pt x="12206" y="19254"/>
                  <a:pt x="12196" y="19168"/>
                  <a:pt x="12196" y="19064"/>
                </a:cubicBezTo>
                <a:cubicBezTo>
                  <a:pt x="12282" y="19083"/>
                  <a:pt x="12282" y="19140"/>
                  <a:pt x="12282" y="19206"/>
                </a:cubicBezTo>
                <a:cubicBezTo>
                  <a:pt x="12282" y="19529"/>
                  <a:pt x="12159" y="19804"/>
                  <a:pt x="11950" y="20042"/>
                </a:cubicBezTo>
                <a:cubicBezTo>
                  <a:pt x="11817" y="20203"/>
                  <a:pt x="11522" y="20127"/>
                  <a:pt x="11437" y="19928"/>
                </a:cubicBezTo>
                <a:close/>
                <a:moveTo>
                  <a:pt x="12263" y="13203"/>
                </a:moveTo>
                <a:cubicBezTo>
                  <a:pt x="12291" y="13422"/>
                  <a:pt x="12272" y="13640"/>
                  <a:pt x="12206" y="13859"/>
                </a:cubicBezTo>
                <a:cubicBezTo>
                  <a:pt x="12130" y="14125"/>
                  <a:pt x="11902" y="14134"/>
                  <a:pt x="11731" y="14001"/>
                </a:cubicBezTo>
                <a:cubicBezTo>
                  <a:pt x="11617" y="13906"/>
                  <a:pt x="11532" y="13802"/>
                  <a:pt x="11503" y="13650"/>
                </a:cubicBezTo>
                <a:cubicBezTo>
                  <a:pt x="11484" y="13517"/>
                  <a:pt x="11446" y="13384"/>
                  <a:pt x="11427" y="13251"/>
                </a:cubicBezTo>
                <a:cubicBezTo>
                  <a:pt x="11418" y="13184"/>
                  <a:pt x="11389" y="13108"/>
                  <a:pt x="11503" y="13080"/>
                </a:cubicBezTo>
                <a:cubicBezTo>
                  <a:pt x="11513" y="13194"/>
                  <a:pt x="11513" y="13298"/>
                  <a:pt x="11532" y="13403"/>
                </a:cubicBezTo>
                <a:cubicBezTo>
                  <a:pt x="11541" y="13488"/>
                  <a:pt x="11570" y="13574"/>
                  <a:pt x="11589" y="13659"/>
                </a:cubicBezTo>
                <a:cubicBezTo>
                  <a:pt x="11617" y="13802"/>
                  <a:pt x="11712" y="13897"/>
                  <a:pt x="11826" y="13963"/>
                </a:cubicBezTo>
                <a:cubicBezTo>
                  <a:pt x="11940" y="14030"/>
                  <a:pt x="12054" y="13992"/>
                  <a:pt x="12121" y="13878"/>
                </a:cubicBezTo>
                <a:cubicBezTo>
                  <a:pt x="12244" y="13650"/>
                  <a:pt x="12244" y="13213"/>
                  <a:pt x="12102" y="12985"/>
                </a:cubicBezTo>
                <a:cubicBezTo>
                  <a:pt x="12140" y="12966"/>
                  <a:pt x="12168" y="12956"/>
                  <a:pt x="12215" y="12937"/>
                </a:cubicBezTo>
                <a:cubicBezTo>
                  <a:pt x="12234" y="13032"/>
                  <a:pt x="12253" y="13118"/>
                  <a:pt x="12263" y="13203"/>
                </a:cubicBezTo>
                <a:close/>
                <a:moveTo>
                  <a:pt x="2109" y="10981"/>
                </a:moveTo>
                <a:cubicBezTo>
                  <a:pt x="2081" y="10829"/>
                  <a:pt x="2090" y="10667"/>
                  <a:pt x="2100" y="10506"/>
                </a:cubicBezTo>
                <a:cubicBezTo>
                  <a:pt x="2109" y="10411"/>
                  <a:pt x="2147" y="10316"/>
                  <a:pt x="2176" y="10221"/>
                </a:cubicBezTo>
                <a:cubicBezTo>
                  <a:pt x="2185" y="10164"/>
                  <a:pt x="2195" y="10164"/>
                  <a:pt x="2328" y="10154"/>
                </a:cubicBezTo>
                <a:cubicBezTo>
                  <a:pt x="2185" y="10373"/>
                  <a:pt x="2157" y="10591"/>
                  <a:pt x="2166" y="10829"/>
                </a:cubicBezTo>
                <a:cubicBezTo>
                  <a:pt x="2166" y="10857"/>
                  <a:pt x="2176" y="10886"/>
                  <a:pt x="2185" y="10914"/>
                </a:cubicBezTo>
                <a:cubicBezTo>
                  <a:pt x="2223" y="11095"/>
                  <a:pt x="2337" y="11133"/>
                  <a:pt x="2480" y="11009"/>
                </a:cubicBezTo>
                <a:cubicBezTo>
                  <a:pt x="2651" y="10867"/>
                  <a:pt x="2793" y="10686"/>
                  <a:pt x="2841" y="10449"/>
                </a:cubicBezTo>
                <a:cubicBezTo>
                  <a:pt x="2850" y="10401"/>
                  <a:pt x="2860" y="10401"/>
                  <a:pt x="2936" y="10373"/>
                </a:cubicBezTo>
                <a:cubicBezTo>
                  <a:pt x="2945" y="10382"/>
                  <a:pt x="2955" y="10401"/>
                  <a:pt x="2955" y="10420"/>
                </a:cubicBezTo>
                <a:cubicBezTo>
                  <a:pt x="2869" y="10648"/>
                  <a:pt x="2765" y="10867"/>
                  <a:pt x="2584" y="11047"/>
                </a:cubicBezTo>
                <a:cubicBezTo>
                  <a:pt x="2556" y="11076"/>
                  <a:pt x="2527" y="11104"/>
                  <a:pt x="2489" y="11123"/>
                </a:cubicBezTo>
                <a:cubicBezTo>
                  <a:pt x="2328" y="11228"/>
                  <a:pt x="2147" y="11171"/>
                  <a:pt x="2109" y="10981"/>
                </a:cubicBezTo>
                <a:close/>
                <a:moveTo>
                  <a:pt x="10791" y="18969"/>
                </a:moveTo>
                <a:cubicBezTo>
                  <a:pt x="10686" y="19083"/>
                  <a:pt x="10572" y="19092"/>
                  <a:pt x="10449" y="19007"/>
                </a:cubicBezTo>
                <a:cubicBezTo>
                  <a:pt x="10325" y="18931"/>
                  <a:pt x="10249" y="18836"/>
                  <a:pt x="10211" y="18684"/>
                </a:cubicBezTo>
                <a:cubicBezTo>
                  <a:pt x="10154" y="18475"/>
                  <a:pt x="10202" y="18256"/>
                  <a:pt x="10183" y="18038"/>
                </a:cubicBezTo>
                <a:cubicBezTo>
                  <a:pt x="10297" y="18047"/>
                  <a:pt x="10287" y="18095"/>
                  <a:pt x="10287" y="18152"/>
                </a:cubicBezTo>
                <a:cubicBezTo>
                  <a:pt x="10268" y="18285"/>
                  <a:pt x="10268" y="18418"/>
                  <a:pt x="10268" y="18551"/>
                </a:cubicBezTo>
                <a:cubicBezTo>
                  <a:pt x="10268" y="18674"/>
                  <a:pt x="10306" y="18788"/>
                  <a:pt x="10401" y="18874"/>
                </a:cubicBezTo>
                <a:cubicBezTo>
                  <a:pt x="10553" y="19016"/>
                  <a:pt x="10686" y="18988"/>
                  <a:pt x="10800" y="18845"/>
                </a:cubicBezTo>
                <a:cubicBezTo>
                  <a:pt x="10962" y="18617"/>
                  <a:pt x="11057" y="18380"/>
                  <a:pt x="10943" y="18104"/>
                </a:cubicBezTo>
                <a:cubicBezTo>
                  <a:pt x="10933" y="18085"/>
                  <a:pt x="10952" y="18066"/>
                  <a:pt x="10952" y="18047"/>
                </a:cubicBezTo>
                <a:cubicBezTo>
                  <a:pt x="11028" y="18047"/>
                  <a:pt x="11038" y="18095"/>
                  <a:pt x="11047" y="18152"/>
                </a:cubicBezTo>
                <a:cubicBezTo>
                  <a:pt x="11104" y="18465"/>
                  <a:pt x="11019" y="18741"/>
                  <a:pt x="10791" y="18969"/>
                </a:cubicBezTo>
                <a:close/>
                <a:moveTo>
                  <a:pt x="14799" y="9860"/>
                </a:moveTo>
                <a:cubicBezTo>
                  <a:pt x="14732" y="9157"/>
                  <a:pt x="14761" y="8473"/>
                  <a:pt x="14600" y="7799"/>
                </a:cubicBezTo>
                <a:cubicBezTo>
                  <a:pt x="14609" y="7799"/>
                  <a:pt x="14619" y="7799"/>
                  <a:pt x="14638" y="7789"/>
                </a:cubicBezTo>
                <a:cubicBezTo>
                  <a:pt x="14657" y="7846"/>
                  <a:pt x="14685" y="7894"/>
                  <a:pt x="14695" y="7941"/>
                </a:cubicBezTo>
                <a:cubicBezTo>
                  <a:pt x="14761" y="8198"/>
                  <a:pt x="14808" y="8445"/>
                  <a:pt x="14818" y="8711"/>
                </a:cubicBezTo>
                <a:cubicBezTo>
                  <a:pt x="14827" y="8976"/>
                  <a:pt x="14856" y="9242"/>
                  <a:pt x="14875" y="9518"/>
                </a:cubicBezTo>
                <a:cubicBezTo>
                  <a:pt x="14875" y="9603"/>
                  <a:pt x="14865" y="9698"/>
                  <a:pt x="14856" y="9784"/>
                </a:cubicBezTo>
                <a:cubicBezTo>
                  <a:pt x="14856" y="9803"/>
                  <a:pt x="14818" y="9831"/>
                  <a:pt x="14799" y="9860"/>
                </a:cubicBezTo>
                <a:close/>
                <a:moveTo>
                  <a:pt x="2831" y="12424"/>
                </a:moveTo>
                <a:cubicBezTo>
                  <a:pt x="2755" y="12481"/>
                  <a:pt x="2651" y="12500"/>
                  <a:pt x="2556" y="12529"/>
                </a:cubicBezTo>
                <a:cubicBezTo>
                  <a:pt x="2537" y="12538"/>
                  <a:pt x="2489" y="12529"/>
                  <a:pt x="2470" y="12510"/>
                </a:cubicBezTo>
                <a:cubicBezTo>
                  <a:pt x="2366" y="12405"/>
                  <a:pt x="2271" y="12282"/>
                  <a:pt x="2290" y="12130"/>
                </a:cubicBezTo>
                <a:cubicBezTo>
                  <a:pt x="2318" y="11930"/>
                  <a:pt x="2385" y="11731"/>
                  <a:pt x="2442" y="11541"/>
                </a:cubicBezTo>
                <a:cubicBezTo>
                  <a:pt x="2442" y="11503"/>
                  <a:pt x="2489" y="11484"/>
                  <a:pt x="2508" y="11456"/>
                </a:cubicBezTo>
                <a:cubicBezTo>
                  <a:pt x="2584" y="11503"/>
                  <a:pt x="2537" y="11541"/>
                  <a:pt x="2527" y="11588"/>
                </a:cubicBezTo>
                <a:cubicBezTo>
                  <a:pt x="2480" y="11750"/>
                  <a:pt x="2423" y="11902"/>
                  <a:pt x="2385" y="12063"/>
                </a:cubicBezTo>
                <a:cubicBezTo>
                  <a:pt x="2356" y="12187"/>
                  <a:pt x="2413" y="12282"/>
                  <a:pt x="2480" y="12377"/>
                </a:cubicBezTo>
                <a:cubicBezTo>
                  <a:pt x="2518" y="12453"/>
                  <a:pt x="2584" y="12443"/>
                  <a:pt x="2651" y="12424"/>
                </a:cubicBezTo>
                <a:cubicBezTo>
                  <a:pt x="2831" y="12358"/>
                  <a:pt x="2945" y="12225"/>
                  <a:pt x="3012" y="12063"/>
                </a:cubicBezTo>
                <a:cubicBezTo>
                  <a:pt x="3050" y="11959"/>
                  <a:pt x="3069" y="11845"/>
                  <a:pt x="3107" y="11731"/>
                </a:cubicBezTo>
                <a:cubicBezTo>
                  <a:pt x="3126" y="11664"/>
                  <a:pt x="3154" y="11645"/>
                  <a:pt x="3211" y="11702"/>
                </a:cubicBezTo>
                <a:cubicBezTo>
                  <a:pt x="3173" y="11816"/>
                  <a:pt x="3135" y="11930"/>
                  <a:pt x="3097" y="12044"/>
                </a:cubicBezTo>
                <a:cubicBezTo>
                  <a:pt x="3040" y="12196"/>
                  <a:pt x="2955" y="12329"/>
                  <a:pt x="2831" y="12424"/>
                </a:cubicBezTo>
                <a:close/>
                <a:moveTo>
                  <a:pt x="3506" y="11370"/>
                </a:moveTo>
                <a:cubicBezTo>
                  <a:pt x="3363" y="11342"/>
                  <a:pt x="3278" y="11247"/>
                  <a:pt x="3259" y="11076"/>
                </a:cubicBezTo>
                <a:cubicBezTo>
                  <a:pt x="3259" y="11038"/>
                  <a:pt x="3259" y="11009"/>
                  <a:pt x="3259" y="10971"/>
                </a:cubicBezTo>
                <a:cubicBezTo>
                  <a:pt x="3249" y="10791"/>
                  <a:pt x="3287" y="10620"/>
                  <a:pt x="3344" y="10439"/>
                </a:cubicBezTo>
                <a:cubicBezTo>
                  <a:pt x="3420" y="10458"/>
                  <a:pt x="3439" y="10487"/>
                  <a:pt x="3411" y="10544"/>
                </a:cubicBezTo>
                <a:cubicBezTo>
                  <a:pt x="3363" y="10715"/>
                  <a:pt x="3335" y="10886"/>
                  <a:pt x="3354" y="11057"/>
                </a:cubicBezTo>
                <a:cubicBezTo>
                  <a:pt x="3373" y="11190"/>
                  <a:pt x="3420" y="11266"/>
                  <a:pt x="3515" y="11294"/>
                </a:cubicBezTo>
                <a:cubicBezTo>
                  <a:pt x="3629" y="11323"/>
                  <a:pt x="3762" y="11275"/>
                  <a:pt x="3810" y="11171"/>
                </a:cubicBezTo>
                <a:cubicBezTo>
                  <a:pt x="3867" y="11047"/>
                  <a:pt x="3905" y="10914"/>
                  <a:pt x="3943" y="10781"/>
                </a:cubicBezTo>
                <a:cubicBezTo>
                  <a:pt x="3962" y="10705"/>
                  <a:pt x="3962" y="10629"/>
                  <a:pt x="3981" y="10553"/>
                </a:cubicBezTo>
                <a:cubicBezTo>
                  <a:pt x="4000" y="10487"/>
                  <a:pt x="4038" y="10458"/>
                  <a:pt x="4114" y="10515"/>
                </a:cubicBezTo>
                <a:cubicBezTo>
                  <a:pt x="4038" y="10743"/>
                  <a:pt x="3971" y="10981"/>
                  <a:pt x="3876" y="11209"/>
                </a:cubicBezTo>
                <a:cubicBezTo>
                  <a:pt x="3819" y="11351"/>
                  <a:pt x="3667" y="11408"/>
                  <a:pt x="3506" y="11370"/>
                </a:cubicBezTo>
                <a:close/>
                <a:moveTo>
                  <a:pt x="3943" y="12700"/>
                </a:moveTo>
                <a:cubicBezTo>
                  <a:pt x="3810" y="12700"/>
                  <a:pt x="3705" y="12643"/>
                  <a:pt x="3658" y="12519"/>
                </a:cubicBezTo>
                <a:cubicBezTo>
                  <a:pt x="3601" y="12377"/>
                  <a:pt x="3582" y="12244"/>
                  <a:pt x="3629" y="12092"/>
                </a:cubicBezTo>
                <a:cubicBezTo>
                  <a:pt x="3677" y="11978"/>
                  <a:pt x="3677" y="11835"/>
                  <a:pt x="3696" y="11693"/>
                </a:cubicBezTo>
                <a:cubicBezTo>
                  <a:pt x="3724" y="11712"/>
                  <a:pt x="3762" y="11731"/>
                  <a:pt x="3762" y="11740"/>
                </a:cubicBezTo>
                <a:cubicBezTo>
                  <a:pt x="3753" y="11864"/>
                  <a:pt x="3734" y="11987"/>
                  <a:pt x="3724" y="12120"/>
                </a:cubicBezTo>
                <a:cubicBezTo>
                  <a:pt x="3715" y="12215"/>
                  <a:pt x="3705" y="12320"/>
                  <a:pt x="3715" y="12424"/>
                </a:cubicBezTo>
                <a:cubicBezTo>
                  <a:pt x="3734" y="12529"/>
                  <a:pt x="3810" y="12586"/>
                  <a:pt x="3914" y="12605"/>
                </a:cubicBezTo>
                <a:cubicBezTo>
                  <a:pt x="4019" y="12624"/>
                  <a:pt x="4085" y="12576"/>
                  <a:pt x="4133" y="12491"/>
                </a:cubicBezTo>
                <a:cubicBezTo>
                  <a:pt x="4256" y="12291"/>
                  <a:pt x="4313" y="12073"/>
                  <a:pt x="4332" y="11845"/>
                </a:cubicBezTo>
                <a:cubicBezTo>
                  <a:pt x="4342" y="11778"/>
                  <a:pt x="4342" y="11740"/>
                  <a:pt x="4437" y="11750"/>
                </a:cubicBezTo>
                <a:cubicBezTo>
                  <a:pt x="4399" y="12035"/>
                  <a:pt x="4323" y="12291"/>
                  <a:pt x="4199" y="12538"/>
                </a:cubicBezTo>
                <a:cubicBezTo>
                  <a:pt x="4142" y="12652"/>
                  <a:pt x="4057" y="12709"/>
                  <a:pt x="3943" y="12700"/>
                </a:cubicBezTo>
                <a:close/>
                <a:moveTo>
                  <a:pt x="13517" y="10154"/>
                </a:moveTo>
                <a:cubicBezTo>
                  <a:pt x="13555" y="10382"/>
                  <a:pt x="13574" y="10620"/>
                  <a:pt x="13431" y="10829"/>
                </a:cubicBezTo>
                <a:cubicBezTo>
                  <a:pt x="13317" y="10981"/>
                  <a:pt x="13184" y="11019"/>
                  <a:pt x="13023" y="10924"/>
                </a:cubicBezTo>
                <a:cubicBezTo>
                  <a:pt x="12795" y="10791"/>
                  <a:pt x="12681" y="10591"/>
                  <a:pt x="12690" y="10325"/>
                </a:cubicBezTo>
                <a:cubicBezTo>
                  <a:pt x="12690" y="10306"/>
                  <a:pt x="12709" y="10278"/>
                  <a:pt x="12728" y="10259"/>
                </a:cubicBezTo>
                <a:cubicBezTo>
                  <a:pt x="12747" y="10278"/>
                  <a:pt x="12785" y="10297"/>
                  <a:pt x="12795" y="10325"/>
                </a:cubicBezTo>
                <a:cubicBezTo>
                  <a:pt x="12814" y="10392"/>
                  <a:pt x="12814" y="10477"/>
                  <a:pt x="12823" y="10553"/>
                </a:cubicBezTo>
                <a:cubicBezTo>
                  <a:pt x="12842" y="10610"/>
                  <a:pt x="12861" y="10667"/>
                  <a:pt x="12890" y="10715"/>
                </a:cubicBezTo>
                <a:cubicBezTo>
                  <a:pt x="12966" y="10829"/>
                  <a:pt x="13070" y="10876"/>
                  <a:pt x="13194" y="10876"/>
                </a:cubicBezTo>
                <a:cubicBezTo>
                  <a:pt x="13327" y="10867"/>
                  <a:pt x="13384" y="10762"/>
                  <a:pt x="13403" y="10658"/>
                </a:cubicBezTo>
                <a:cubicBezTo>
                  <a:pt x="13431" y="10534"/>
                  <a:pt x="13422" y="10411"/>
                  <a:pt x="13422" y="10287"/>
                </a:cubicBezTo>
                <a:cubicBezTo>
                  <a:pt x="13422" y="10230"/>
                  <a:pt x="13393" y="10173"/>
                  <a:pt x="13374" y="10097"/>
                </a:cubicBezTo>
                <a:cubicBezTo>
                  <a:pt x="13460" y="10069"/>
                  <a:pt x="13498" y="10078"/>
                  <a:pt x="13517" y="10154"/>
                </a:cubicBezTo>
                <a:close/>
                <a:moveTo>
                  <a:pt x="8331" y="14979"/>
                </a:moveTo>
                <a:cubicBezTo>
                  <a:pt x="8293" y="15207"/>
                  <a:pt x="8141" y="15350"/>
                  <a:pt x="7970" y="15483"/>
                </a:cubicBezTo>
                <a:cubicBezTo>
                  <a:pt x="7894" y="15540"/>
                  <a:pt x="7799" y="15502"/>
                  <a:pt x="7742" y="15435"/>
                </a:cubicBezTo>
                <a:cubicBezTo>
                  <a:pt x="7685" y="15378"/>
                  <a:pt x="7637" y="15302"/>
                  <a:pt x="7609" y="15226"/>
                </a:cubicBezTo>
                <a:cubicBezTo>
                  <a:pt x="7542" y="15036"/>
                  <a:pt x="7542" y="14837"/>
                  <a:pt x="7580" y="14647"/>
                </a:cubicBezTo>
                <a:cubicBezTo>
                  <a:pt x="7580" y="14618"/>
                  <a:pt x="7609" y="14590"/>
                  <a:pt x="7656" y="14533"/>
                </a:cubicBezTo>
                <a:cubicBezTo>
                  <a:pt x="7656" y="14599"/>
                  <a:pt x="7666" y="14618"/>
                  <a:pt x="7666" y="14647"/>
                </a:cubicBezTo>
                <a:cubicBezTo>
                  <a:pt x="7656" y="14799"/>
                  <a:pt x="7656" y="14941"/>
                  <a:pt x="7656" y="15093"/>
                </a:cubicBezTo>
                <a:cubicBezTo>
                  <a:pt x="7656" y="15141"/>
                  <a:pt x="7675" y="15188"/>
                  <a:pt x="7694" y="15236"/>
                </a:cubicBezTo>
                <a:cubicBezTo>
                  <a:pt x="7770" y="15397"/>
                  <a:pt x="7894" y="15464"/>
                  <a:pt x="8046" y="15302"/>
                </a:cubicBezTo>
                <a:cubicBezTo>
                  <a:pt x="8188" y="15150"/>
                  <a:pt x="8264" y="14989"/>
                  <a:pt x="8245" y="14780"/>
                </a:cubicBezTo>
                <a:cubicBezTo>
                  <a:pt x="8236" y="14713"/>
                  <a:pt x="8226" y="14637"/>
                  <a:pt x="8340" y="14618"/>
                </a:cubicBezTo>
                <a:cubicBezTo>
                  <a:pt x="8340" y="14742"/>
                  <a:pt x="8359" y="14865"/>
                  <a:pt x="8331" y="14979"/>
                </a:cubicBezTo>
                <a:close/>
                <a:moveTo>
                  <a:pt x="10914" y="15046"/>
                </a:moveTo>
                <a:cubicBezTo>
                  <a:pt x="10876" y="14875"/>
                  <a:pt x="10867" y="14704"/>
                  <a:pt x="10848" y="14533"/>
                </a:cubicBezTo>
                <a:cubicBezTo>
                  <a:pt x="10848" y="14514"/>
                  <a:pt x="10867" y="14504"/>
                  <a:pt x="10886" y="14466"/>
                </a:cubicBezTo>
                <a:cubicBezTo>
                  <a:pt x="10962" y="14571"/>
                  <a:pt x="10962" y="14685"/>
                  <a:pt x="10971" y="14789"/>
                </a:cubicBezTo>
                <a:cubicBezTo>
                  <a:pt x="10981" y="14884"/>
                  <a:pt x="10990" y="14989"/>
                  <a:pt x="11028" y="15084"/>
                </a:cubicBezTo>
                <a:cubicBezTo>
                  <a:pt x="11085" y="15236"/>
                  <a:pt x="11228" y="15264"/>
                  <a:pt x="11361" y="15169"/>
                </a:cubicBezTo>
                <a:cubicBezTo>
                  <a:pt x="11598" y="14989"/>
                  <a:pt x="11665" y="14789"/>
                  <a:pt x="11589" y="14495"/>
                </a:cubicBezTo>
                <a:cubicBezTo>
                  <a:pt x="11579" y="14466"/>
                  <a:pt x="11589" y="14428"/>
                  <a:pt x="11589" y="14362"/>
                </a:cubicBezTo>
                <a:cubicBezTo>
                  <a:pt x="11636" y="14400"/>
                  <a:pt x="11665" y="14419"/>
                  <a:pt x="11674" y="14447"/>
                </a:cubicBezTo>
                <a:cubicBezTo>
                  <a:pt x="11788" y="14723"/>
                  <a:pt x="11608" y="15160"/>
                  <a:pt x="11342" y="15293"/>
                </a:cubicBezTo>
                <a:cubicBezTo>
                  <a:pt x="11171" y="15378"/>
                  <a:pt x="10962" y="15264"/>
                  <a:pt x="10914" y="15046"/>
                </a:cubicBezTo>
                <a:close/>
                <a:moveTo>
                  <a:pt x="10658" y="12614"/>
                </a:moveTo>
                <a:cubicBezTo>
                  <a:pt x="10544" y="12443"/>
                  <a:pt x="10591" y="12225"/>
                  <a:pt x="10572" y="12025"/>
                </a:cubicBezTo>
                <a:cubicBezTo>
                  <a:pt x="10572" y="12016"/>
                  <a:pt x="10601" y="12006"/>
                  <a:pt x="10648" y="11978"/>
                </a:cubicBezTo>
                <a:cubicBezTo>
                  <a:pt x="10667" y="12139"/>
                  <a:pt x="10667" y="12282"/>
                  <a:pt x="10696" y="12415"/>
                </a:cubicBezTo>
                <a:cubicBezTo>
                  <a:pt x="10705" y="12491"/>
                  <a:pt x="10743" y="12567"/>
                  <a:pt x="10800" y="12633"/>
                </a:cubicBezTo>
                <a:cubicBezTo>
                  <a:pt x="10905" y="12747"/>
                  <a:pt x="11028" y="12738"/>
                  <a:pt x="11133" y="12605"/>
                </a:cubicBezTo>
                <a:cubicBezTo>
                  <a:pt x="11266" y="12434"/>
                  <a:pt x="11228" y="12244"/>
                  <a:pt x="11180" y="12054"/>
                </a:cubicBezTo>
                <a:cubicBezTo>
                  <a:pt x="11171" y="12006"/>
                  <a:pt x="11161" y="11959"/>
                  <a:pt x="11142" y="11911"/>
                </a:cubicBezTo>
                <a:cubicBezTo>
                  <a:pt x="11237" y="11883"/>
                  <a:pt x="11275" y="11911"/>
                  <a:pt x="11285" y="11968"/>
                </a:cubicBezTo>
                <a:cubicBezTo>
                  <a:pt x="11304" y="12101"/>
                  <a:pt x="11313" y="12234"/>
                  <a:pt x="11304" y="12367"/>
                </a:cubicBezTo>
                <a:cubicBezTo>
                  <a:pt x="11294" y="12453"/>
                  <a:pt x="11266" y="12548"/>
                  <a:pt x="11218" y="12633"/>
                </a:cubicBezTo>
                <a:cubicBezTo>
                  <a:pt x="11095" y="12852"/>
                  <a:pt x="10810" y="12852"/>
                  <a:pt x="10658" y="12614"/>
                </a:cubicBezTo>
                <a:close/>
                <a:moveTo>
                  <a:pt x="8236" y="18864"/>
                </a:moveTo>
                <a:cubicBezTo>
                  <a:pt x="8169" y="18655"/>
                  <a:pt x="8198" y="18437"/>
                  <a:pt x="8207" y="18228"/>
                </a:cubicBezTo>
                <a:cubicBezTo>
                  <a:pt x="8226" y="18228"/>
                  <a:pt x="8245" y="18218"/>
                  <a:pt x="8264" y="18218"/>
                </a:cubicBezTo>
                <a:cubicBezTo>
                  <a:pt x="8274" y="18247"/>
                  <a:pt x="8293" y="18275"/>
                  <a:pt x="8293" y="18304"/>
                </a:cubicBezTo>
                <a:cubicBezTo>
                  <a:pt x="8302" y="18475"/>
                  <a:pt x="8293" y="18646"/>
                  <a:pt x="8302" y="18817"/>
                </a:cubicBezTo>
                <a:cubicBezTo>
                  <a:pt x="8312" y="18883"/>
                  <a:pt x="8350" y="18959"/>
                  <a:pt x="8388" y="19016"/>
                </a:cubicBezTo>
                <a:cubicBezTo>
                  <a:pt x="8483" y="19140"/>
                  <a:pt x="8616" y="19149"/>
                  <a:pt x="8720" y="19035"/>
                </a:cubicBezTo>
                <a:cubicBezTo>
                  <a:pt x="8891" y="18845"/>
                  <a:pt x="8986" y="18627"/>
                  <a:pt x="9015" y="18370"/>
                </a:cubicBezTo>
                <a:cubicBezTo>
                  <a:pt x="9015" y="18342"/>
                  <a:pt x="8986" y="18313"/>
                  <a:pt x="8986" y="18275"/>
                </a:cubicBezTo>
                <a:cubicBezTo>
                  <a:pt x="8986" y="18256"/>
                  <a:pt x="8996" y="18228"/>
                  <a:pt x="9005" y="18209"/>
                </a:cubicBezTo>
                <a:cubicBezTo>
                  <a:pt x="9034" y="18218"/>
                  <a:pt x="9062" y="18228"/>
                  <a:pt x="9081" y="18247"/>
                </a:cubicBezTo>
                <a:cubicBezTo>
                  <a:pt x="9091" y="18266"/>
                  <a:pt x="9100" y="18304"/>
                  <a:pt x="9091" y="18323"/>
                </a:cubicBezTo>
                <a:cubicBezTo>
                  <a:pt x="9062" y="18617"/>
                  <a:pt x="8967" y="18874"/>
                  <a:pt x="8787" y="19102"/>
                </a:cubicBezTo>
                <a:cubicBezTo>
                  <a:pt x="8673" y="19235"/>
                  <a:pt x="8492" y="19244"/>
                  <a:pt x="8378" y="19111"/>
                </a:cubicBezTo>
                <a:cubicBezTo>
                  <a:pt x="8312" y="19045"/>
                  <a:pt x="8255" y="18950"/>
                  <a:pt x="8236" y="18864"/>
                </a:cubicBezTo>
                <a:close/>
                <a:moveTo>
                  <a:pt x="4522" y="11266"/>
                </a:moveTo>
                <a:cubicBezTo>
                  <a:pt x="4446" y="11066"/>
                  <a:pt x="4475" y="10867"/>
                  <a:pt x="4531" y="10667"/>
                </a:cubicBezTo>
                <a:cubicBezTo>
                  <a:pt x="4531" y="10648"/>
                  <a:pt x="4569" y="10639"/>
                  <a:pt x="4607" y="10620"/>
                </a:cubicBezTo>
                <a:cubicBezTo>
                  <a:pt x="4598" y="10772"/>
                  <a:pt x="4588" y="10905"/>
                  <a:pt x="4579" y="11038"/>
                </a:cubicBezTo>
                <a:cubicBezTo>
                  <a:pt x="4579" y="11095"/>
                  <a:pt x="4579" y="11142"/>
                  <a:pt x="4598" y="11199"/>
                </a:cubicBezTo>
                <a:cubicBezTo>
                  <a:pt x="4645" y="11361"/>
                  <a:pt x="4816" y="11408"/>
                  <a:pt x="4940" y="11294"/>
                </a:cubicBezTo>
                <a:cubicBezTo>
                  <a:pt x="4987" y="11247"/>
                  <a:pt x="5025" y="11190"/>
                  <a:pt x="5054" y="11133"/>
                </a:cubicBezTo>
                <a:cubicBezTo>
                  <a:pt x="5139" y="10962"/>
                  <a:pt x="5187" y="10772"/>
                  <a:pt x="5149" y="10553"/>
                </a:cubicBezTo>
                <a:lnTo>
                  <a:pt x="5272" y="10553"/>
                </a:lnTo>
                <a:cubicBezTo>
                  <a:pt x="5215" y="10800"/>
                  <a:pt x="5225" y="11038"/>
                  <a:pt x="5092" y="11256"/>
                </a:cubicBezTo>
                <a:cubicBezTo>
                  <a:pt x="5044" y="11342"/>
                  <a:pt x="4978" y="11408"/>
                  <a:pt x="4883" y="11437"/>
                </a:cubicBezTo>
                <a:cubicBezTo>
                  <a:pt x="4740" y="11475"/>
                  <a:pt x="4579" y="11399"/>
                  <a:pt x="4522" y="11266"/>
                </a:cubicBezTo>
                <a:close/>
                <a:moveTo>
                  <a:pt x="11760" y="16784"/>
                </a:moveTo>
                <a:cubicBezTo>
                  <a:pt x="11779" y="16775"/>
                  <a:pt x="11817" y="16775"/>
                  <a:pt x="11836" y="16784"/>
                </a:cubicBezTo>
                <a:cubicBezTo>
                  <a:pt x="11855" y="16794"/>
                  <a:pt x="11874" y="16822"/>
                  <a:pt x="11874" y="16851"/>
                </a:cubicBezTo>
                <a:cubicBezTo>
                  <a:pt x="11902" y="17126"/>
                  <a:pt x="11855" y="17382"/>
                  <a:pt x="11674" y="17610"/>
                </a:cubicBezTo>
                <a:cubicBezTo>
                  <a:pt x="11551" y="17762"/>
                  <a:pt x="11494" y="17753"/>
                  <a:pt x="11332" y="17658"/>
                </a:cubicBezTo>
                <a:cubicBezTo>
                  <a:pt x="11038" y="17477"/>
                  <a:pt x="11009" y="17183"/>
                  <a:pt x="11000" y="16889"/>
                </a:cubicBezTo>
                <a:cubicBezTo>
                  <a:pt x="11000" y="16879"/>
                  <a:pt x="11009" y="16870"/>
                  <a:pt x="11009" y="16860"/>
                </a:cubicBezTo>
                <a:cubicBezTo>
                  <a:pt x="11019" y="16851"/>
                  <a:pt x="11019" y="16851"/>
                  <a:pt x="11066" y="16832"/>
                </a:cubicBezTo>
                <a:cubicBezTo>
                  <a:pt x="11076" y="16889"/>
                  <a:pt x="11076" y="16926"/>
                  <a:pt x="11085" y="16974"/>
                </a:cubicBezTo>
                <a:cubicBezTo>
                  <a:pt x="11104" y="17078"/>
                  <a:pt x="11114" y="17192"/>
                  <a:pt x="11133" y="17306"/>
                </a:cubicBezTo>
                <a:cubicBezTo>
                  <a:pt x="11171" y="17458"/>
                  <a:pt x="11294" y="17544"/>
                  <a:pt x="11418" y="17620"/>
                </a:cubicBezTo>
                <a:cubicBezTo>
                  <a:pt x="11465" y="17648"/>
                  <a:pt x="11513" y="17639"/>
                  <a:pt x="11560" y="17601"/>
                </a:cubicBezTo>
                <a:cubicBezTo>
                  <a:pt x="11674" y="17496"/>
                  <a:pt x="11760" y="17373"/>
                  <a:pt x="11779" y="17211"/>
                </a:cubicBezTo>
                <a:cubicBezTo>
                  <a:pt x="11798" y="17088"/>
                  <a:pt x="11874" y="16955"/>
                  <a:pt x="11741" y="16841"/>
                </a:cubicBezTo>
                <a:cubicBezTo>
                  <a:pt x="11731" y="16841"/>
                  <a:pt x="11750" y="16794"/>
                  <a:pt x="11760" y="16784"/>
                </a:cubicBezTo>
                <a:close/>
                <a:moveTo>
                  <a:pt x="6555" y="15312"/>
                </a:moveTo>
                <a:cubicBezTo>
                  <a:pt x="6365" y="15521"/>
                  <a:pt x="6127" y="15473"/>
                  <a:pt x="6023" y="15217"/>
                </a:cubicBezTo>
                <a:cubicBezTo>
                  <a:pt x="5947" y="15046"/>
                  <a:pt x="5947" y="14865"/>
                  <a:pt x="5994" y="14685"/>
                </a:cubicBezTo>
                <a:cubicBezTo>
                  <a:pt x="6013" y="14628"/>
                  <a:pt x="6032" y="14571"/>
                  <a:pt x="6051" y="14504"/>
                </a:cubicBezTo>
                <a:cubicBezTo>
                  <a:pt x="6146" y="14533"/>
                  <a:pt x="6118" y="14580"/>
                  <a:pt x="6099" y="14637"/>
                </a:cubicBezTo>
                <a:cubicBezTo>
                  <a:pt x="6042" y="14789"/>
                  <a:pt x="6023" y="14951"/>
                  <a:pt x="6070" y="15112"/>
                </a:cubicBezTo>
                <a:cubicBezTo>
                  <a:pt x="6089" y="15169"/>
                  <a:pt x="6118" y="15226"/>
                  <a:pt x="6156" y="15264"/>
                </a:cubicBezTo>
                <a:cubicBezTo>
                  <a:pt x="6289" y="15397"/>
                  <a:pt x="6384" y="15388"/>
                  <a:pt x="6507" y="15245"/>
                </a:cubicBezTo>
                <a:cubicBezTo>
                  <a:pt x="6612" y="15122"/>
                  <a:pt x="6650" y="14970"/>
                  <a:pt x="6659" y="14818"/>
                </a:cubicBezTo>
                <a:cubicBezTo>
                  <a:pt x="6659" y="14751"/>
                  <a:pt x="6640" y="14675"/>
                  <a:pt x="6735" y="14637"/>
                </a:cubicBezTo>
                <a:cubicBezTo>
                  <a:pt x="6754" y="14666"/>
                  <a:pt x="6783" y="14694"/>
                  <a:pt x="6783" y="14723"/>
                </a:cubicBezTo>
                <a:cubicBezTo>
                  <a:pt x="6735" y="14932"/>
                  <a:pt x="6697" y="15141"/>
                  <a:pt x="6555" y="15312"/>
                </a:cubicBezTo>
                <a:close/>
                <a:moveTo>
                  <a:pt x="8331" y="12719"/>
                </a:moveTo>
                <a:cubicBezTo>
                  <a:pt x="8397" y="12548"/>
                  <a:pt x="8435" y="12386"/>
                  <a:pt x="8426" y="12206"/>
                </a:cubicBezTo>
                <a:cubicBezTo>
                  <a:pt x="8416" y="12177"/>
                  <a:pt x="8426" y="12149"/>
                  <a:pt x="8426" y="12111"/>
                </a:cubicBezTo>
                <a:cubicBezTo>
                  <a:pt x="8502" y="12101"/>
                  <a:pt x="8559" y="12101"/>
                  <a:pt x="8530" y="12196"/>
                </a:cubicBezTo>
                <a:cubicBezTo>
                  <a:pt x="8492" y="12367"/>
                  <a:pt x="8454" y="12538"/>
                  <a:pt x="8407" y="12700"/>
                </a:cubicBezTo>
                <a:cubicBezTo>
                  <a:pt x="8350" y="12899"/>
                  <a:pt x="8274" y="12956"/>
                  <a:pt x="8122" y="12947"/>
                </a:cubicBezTo>
                <a:cubicBezTo>
                  <a:pt x="7970" y="12937"/>
                  <a:pt x="7837" y="12833"/>
                  <a:pt x="7799" y="12681"/>
                </a:cubicBezTo>
                <a:cubicBezTo>
                  <a:pt x="7780" y="12595"/>
                  <a:pt x="7770" y="12500"/>
                  <a:pt x="7770" y="12415"/>
                </a:cubicBezTo>
                <a:cubicBezTo>
                  <a:pt x="7770" y="12301"/>
                  <a:pt x="7789" y="12196"/>
                  <a:pt x="7808" y="12092"/>
                </a:cubicBezTo>
                <a:cubicBezTo>
                  <a:pt x="7808" y="12063"/>
                  <a:pt x="7837" y="12044"/>
                  <a:pt x="7884" y="11987"/>
                </a:cubicBezTo>
                <a:cubicBezTo>
                  <a:pt x="7894" y="12073"/>
                  <a:pt x="7903" y="12111"/>
                  <a:pt x="7903" y="12158"/>
                </a:cubicBezTo>
                <a:cubicBezTo>
                  <a:pt x="7894" y="12272"/>
                  <a:pt x="7865" y="12386"/>
                  <a:pt x="7865" y="12500"/>
                </a:cubicBezTo>
                <a:cubicBezTo>
                  <a:pt x="7865" y="12576"/>
                  <a:pt x="7894" y="12662"/>
                  <a:pt x="7932" y="12738"/>
                </a:cubicBezTo>
                <a:cubicBezTo>
                  <a:pt x="7970" y="12814"/>
                  <a:pt x="8017" y="12880"/>
                  <a:pt x="8122" y="12871"/>
                </a:cubicBezTo>
                <a:cubicBezTo>
                  <a:pt x="8226" y="12861"/>
                  <a:pt x="8293" y="12804"/>
                  <a:pt x="8331" y="12719"/>
                </a:cubicBezTo>
                <a:close/>
                <a:moveTo>
                  <a:pt x="13754" y="4056"/>
                </a:moveTo>
                <a:cubicBezTo>
                  <a:pt x="13745" y="4018"/>
                  <a:pt x="13735" y="3980"/>
                  <a:pt x="13726" y="3942"/>
                </a:cubicBezTo>
                <a:cubicBezTo>
                  <a:pt x="13745" y="3942"/>
                  <a:pt x="13764" y="3933"/>
                  <a:pt x="13783" y="3923"/>
                </a:cubicBezTo>
                <a:cubicBezTo>
                  <a:pt x="13821" y="3999"/>
                  <a:pt x="13868" y="4066"/>
                  <a:pt x="13887" y="4142"/>
                </a:cubicBezTo>
                <a:cubicBezTo>
                  <a:pt x="14030" y="4683"/>
                  <a:pt x="14163" y="5234"/>
                  <a:pt x="14296" y="5776"/>
                </a:cubicBezTo>
                <a:cubicBezTo>
                  <a:pt x="14305" y="5823"/>
                  <a:pt x="14305" y="5871"/>
                  <a:pt x="14277" y="5937"/>
                </a:cubicBezTo>
                <a:cubicBezTo>
                  <a:pt x="14258" y="5909"/>
                  <a:pt x="14220" y="5890"/>
                  <a:pt x="14210" y="5861"/>
                </a:cubicBezTo>
                <a:cubicBezTo>
                  <a:pt x="14134" y="5491"/>
                  <a:pt x="14068" y="5120"/>
                  <a:pt x="13973" y="4759"/>
                </a:cubicBezTo>
                <a:cubicBezTo>
                  <a:pt x="13916" y="4522"/>
                  <a:pt x="13830" y="4284"/>
                  <a:pt x="13754" y="4056"/>
                </a:cubicBezTo>
                <a:close/>
                <a:moveTo>
                  <a:pt x="10563" y="16632"/>
                </a:moveTo>
                <a:cubicBezTo>
                  <a:pt x="10525" y="16670"/>
                  <a:pt x="10458" y="16689"/>
                  <a:pt x="10401" y="16689"/>
                </a:cubicBezTo>
                <a:cubicBezTo>
                  <a:pt x="10249" y="16670"/>
                  <a:pt x="10116" y="16585"/>
                  <a:pt x="10050" y="16442"/>
                </a:cubicBezTo>
                <a:cubicBezTo>
                  <a:pt x="10012" y="16357"/>
                  <a:pt x="9993" y="16252"/>
                  <a:pt x="9974" y="16148"/>
                </a:cubicBezTo>
                <a:cubicBezTo>
                  <a:pt x="9955" y="16024"/>
                  <a:pt x="9955" y="15891"/>
                  <a:pt x="9955" y="15768"/>
                </a:cubicBezTo>
                <a:cubicBezTo>
                  <a:pt x="9964" y="15758"/>
                  <a:pt x="9983" y="15758"/>
                  <a:pt x="10002" y="15758"/>
                </a:cubicBezTo>
                <a:cubicBezTo>
                  <a:pt x="10012" y="15787"/>
                  <a:pt x="10031" y="15825"/>
                  <a:pt x="10031" y="15863"/>
                </a:cubicBezTo>
                <a:cubicBezTo>
                  <a:pt x="10050" y="15986"/>
                  <a:pt x="10050" y="16110"/>
                  <a:pt x="10069" y="16233"/>
                </a:cubicBezTo>
                <a:cubicBezTo>
                  <a:pt x="10088" y="16366"/>
                  <a:pt x="10145" y="16480"/>
                  <a:pt x="10259" y="16547"/>
                </a:cubicBezTo>
                <a:cubicBezTo>
                  <a:pt x="10382" y="16623"/>
                  <a:pt x="10487" y="16623"/>
                  <a:pt x="10572" y="16490"/>
                </a:cubicBezTo>
                <a:cubicBezTo>
                  <a:pt x="10686" y="16319"/>
                  <a:pt x="10781" y="16138"/>
                  <a:pt x="10724" y="15920"/>
                </a:cubicBezTo>
                <a:cubicBezTo>
                  <a:pt x="10724" y="15891"/>
                  <a:pt x="10734" y="15863"/>
                  <a:pt x="10753" y="15787"/>
                </a:cubicBezTo>
                <a:cubicBezTo>
                  <a:pt x="10791" y="15853"/>
                  <a:pt x="10819" y="15872"/>
                  <a:pt x="10819" y="15901"/>
                </a:cubicBezTo>
                <a:cubicBezTo>
                  <a:pt x="10829" y="16176"/>
                  <a:pt x="10743" y="16423"/>
                  <a:pt x="10563" y="16632"/>
                </a:cubicBezTo>
                <a:close/>
                <a:moveTo>
                  <a:pt x="9157" y="15122"/>
                </a:moveTo>
                <a:cubicBezTo>
                  <a:pt x="9138" y="14960"/>
                  <a:pt x="9157" y="14799"/>
                  <a:pt x="9167" y="14637"/>
                </a:cubicBezTo>
                <a:cubicBezTo>
                  <a:pt x="9167" y="14628"/>
                  <a:pt x="9186" y="14618"/>
                  <a:pt x="9195" y="14609"/>
                </a:cubicBezTo>
                <a:cubicBezTo>
                  <a:pt x="9214" y="14609"/>
                  <a:pt x="9233" y="14609"/>
                  <a:pt x="9243" y="14618"/>
                </a:cubicBezTo>
                <a:cubicBezTo>
                  <a:pt x="9243" y="14704"/>
                  <a:pt x="9243" y="14789"/>
                  <a:pt x="9224" y="14875"/>
                </a:cubicBezTo>
                <a:cubicBezTo>
                  <a:pt x="9205" y="15008"/>
                  <a:pt x="9233" y="15131"/>
                  <a:pt x="9290" y="15255"/>
                </a:cubicBezTo>
                <a:cubicBezTo>
                  <a:pt x="9347" y="15359"/>
                  <a:pt x="9442" y="15416"/>
                  <a:pt x="9556" y="15416"/>
                </a:cubicBezTo>
                <a:cubicBezTo>
                  <a:pt x="9670" y="15416"/>
                  <a:pt x="9736" y="15331"/>
                  <a:pt x="9784" y="15236"/>
                </a:cubicBezTo>
                <a:cubicBezTo>
                  <a:pt x="9860" y="15065"/>
                  <a:pt x="9869" y="14894"/>
                  <a:pt x="9860" y="14723"/>
                </a:cubicBezTo>
                <a:cubicBezTo>
                  <a:pt x="9936" y="14704"/>
                  <a:pt x="9974" y="14732"/>
                  <a:pt x="9955" y="14789"/>
                </a:cubicBezTo>
                <a:cubicBezTo>
                  <a:pt x="9917" y="14970"/>
                  <a:pt x="9888" y="15160"/>
                  <a:pt x="9812" y="15340"/>
                </a:cubicBezTo>
                <a:cubicBezTo>
                  <a:pt x="9746" y="15521"/>
                  <a:pt x="9547" y="15559"/>
                  <a:pt x="9376" y="15454"/>
                </a:cubicBezTo>
                <a:cubicBezTo>
                  <a:pt x="9243" y="15378"/>
                  <a:pt x="9176" y="15255"/>
                  <a:pt x="9157" y="15122"/>
                </a:cubicBezTo>
                <a:close/>
                <a:moveTo>
                  <a:pt x="10572" y="13973"/>
                </a:moveTo>
                <a:cubicBezTo>
                  <a:pt x="10667" y="13792"/>
                  <a:pt x="10734" y="13593"/>
                  <a:pt x="10677" y="13384"/>
                </a:cubicBezTo>
                <a:cubicBezTo>
                  <a:pt x="10667" y="13346"/>
                  <a:pt x="10677" y="13317"/>
                  <a:pt x="10677" y="13279"/>
                </a:cubicBezTo>
                <a:cubicBezTo>
                  <a:pt x="10686" y="13279"/>
                  <a:pt x="10696" y="13270"/>
                  <a:pt x="10715" y="13270"/>
                </a:cubicBezTo>
                <a:cubicBezTo>
                  <a:pt x="10724" y="13298"/>
                  <a:pt x="10762" y="13317"/>
                  <a:pt x="10762" y="13346"/>
                </a:cubicBezTo>
                <a:cubicBezTo>
                  <a:pt x="10781" y="13583"/>
                  <a:pt x="10743" y="13821"/>
                  <a:pt x="10620" y="14030"/>
                </a:cubicBezTo>
                <a:cubicBezTo>
                  <a:pt x="10525" y="14210"/>
                  <a:pt x="10335" y="14229"/>
                  <a:pt x="10183" y="14096"/>
                </a:cubicBezTo>
                <a:cubicBezTo>
                  <a:pt x="10126" y="14039"/>
                  <a:pt x="10069" y="13973"/>
                  <a:pt x="10050" y="13906"/>
                </a:cubicBezTo>
                <a:cubicBezTo>
                  <a:pt x="10012" y="13716"/>
                  <a:pt x="9993" y="13526"/>
                  <a:pt x="9974" y="13336"/>
                </a:cubicBezTo>
                <a:cubicBezTo>
                  <a:pt x="9974" y="13308"/>
                  <a:pt x="10002" y="13289"/>
                  <a:pt x="10031" y="13251"/>
                </a:cubicBezTo>
                <a:cubicBezTo>
                  <a:pt x="10059" y="13441"/>
                  <a:pt x="10078" y="13621"/>
                  <a:pt x="10107" y="13792"/>
                </a:cubicBezTo>
                <a:cubicBezTo>
                  <a:pt x="10126" y="13868"/>
                  <a:pt x="10164" y="13944"/>
                  <a:pt x="10211" y="14001"/>
                </a:cubicBezTo>
                <a:cubicBezTo>
                  <a:pt x="10325" y="14134"/>
                  <a:pt x="10487" y="14125"/>
                  <a:pt x="10572" y="13973"/>
                </a:cubicBezTo>
                <a:close/>
                <a:moveTo>
                  <a:pt x="9129" y="17344"/>
                </a:moveTo>
                <a:cubicBezTo>
                  <a:pt x="9119" y="17249"/>
                  <a:pt x="9110" y="17145"/>
                  <a:pt x="9091" y="17040"/>
                </a:cubicBezTo>
                <a:cubicBezTo>
                  <a:pt x="9129" y="17002"/>
                  <a:pt x="9167" y="17002"/>
                  <a:pt x="9176" y="17059"/>
                </a:cubicBezTo>
                <a:cubicBezTo>
                  <a:pt x="9195" y="17126"/>
                  <a:pt x="9195" y="17192"/>
                  <a:pt x="9205" y="17259"/>
                </a:cubicBezTo>
                <a:cubicBezTo>
                  <a:pt x="9224" y="17382"/>
                  <a:pt x="9233" y="17506"/>
                  <a:pt x="9271" y="17629"/>
                </a:cubicBezTo>
                <a:cubicBezTo>
                  <a:pt x="9366" y="17876"/>
                  <a:pt x="9613" y="17924"/>
                  <a:pt x="9784" y="17724"/>
                </a:cubicBezTo>
                <a:cubicBezTo>
                  <a:pt x="9936" y="17563"/>
                  <a:pt x="10021" y="17373"/>
                  <a:pt x="9917" y="17145"/>
                </a:cubicBezTo>
                <a:cubicBezTo>
                  <a:pt x="9898" y="17097"/>
                  <a:pt x="9898" y="17050"/>
                  <a:pt x="9993" y="17040"/>
                </a:cubicBezTo>
                <a:cubicBezTo>
                  <a:pt x="10031" y="17249"/>
                  <a:pt x="10031" y="17439"/>
                  <a:pt x="9955" y="17629"/>
                </a:cubicBezTo>
                <a:cubicBezTo>
                  <a:pt x="9898" y="17772"/>
                  <a:pt x="9793" y="17857"/>
                  <a:pt x="9660" y="17905"/>
                </a:cubicBezTo>
                <a:cubicBezTo>
                  <a:pt x="9547" y="17962"/>
                  <a:pt x="9404" y="17924"/>
                  <a:pt x="9319" y="17829"/>
                </a:cubicBezTo>
                <a:cubicBezTo>
                  <a:pt x="9186" y="17696"/>
                  <a:pt x="9148" y="17525"/>
                  <a:pt x="9129" y="17344"/>
                </a:cubicBezTo>
                <a:close/>
                <a:moveTo>
                  <a:pt x="9736" y="12766"/>
                </a:moveTo>
                <a:cubicBezTo>
                  <a:pt x="9850" y="12652"/>
                  <a:pt x="9860" y="12510"/>
                  <a:pt x="9869" y="12367"/>
                </a:cubicBezTo>
                <a:cubicBezTo>
                  <a:pt x="9869" y="12310"/>
                  <a:pt x="9869" y="12253"/>
                  <a:pt x="9869" y="12196"/>
                </a:cubicBezTo>
                <a:cubicBezTo>
                  <a:pt x="9879" y="12187"/>
                  <a:pt x="9888" y="12187"/>
                  <a:pt x="9898" y="12187"/>
                </a:cubicBezTo>
                <a:cubicBezTo>
                  <a:pt x="9917" y="12206"/>
                  <a:pt x="9964" y="12234"/>
                  <a:pt x="9955" y="12253"/>
                </a:cubicBezTo>
                <a:cubicBezTo>
                  <a:pt x="9936" y="12424"/>
                  <a:pt x="9945" y="12595"/>
                  <a:pt x="9850" y="12757"/>
                </a:cubicBezTo>
                <a:cubicBezTo>
                  <a:pt x="9822" y="12804"/>
                  <a:pt x="9784" y="12842"/>
                  <a:pt x="9746" y="12880"/>
                </a:cubicBezTo>
                <a:cubicBezTo>
                  <a:pt x="9641" y="12975"/>
                  <a:pt x="9537" y="12975"/>
                  <a:pt x="9423" y="12890"/>
                </a:cubicBezTo>
                <a:cubicBezTo>
                  <a:pt x="9319" y="12814"/>
                  <a:pt x="9243" y="12709"/>
                  <a:pt x="9224" y="12576"/>
                </a:cubicBezTo>
                <a:cubicBezTo>
                  <a:pt x="9214" y="12434"/>
                  <a:pt x="9214" y="12282"/>
                  <a:pt x="9205" y="12130"/>
                </a:cubicBezTo>
                <a:cubicBezTo>
                  <a:pt x="9205" y="12101"/>
                  <a:pt x="9233" y="12082"/>
                  <a:pt x="9243" y="12054"/>
                </a:cubicBezTo>
                <a:cubicBezTo>
                  <a:pt x="9252" y="12054"/>
                  <a:pt x="9271" y="12054"/>
                  <a:pt x="9281" y="12063"/>
                </a:cubicBezTo>
                <a:cubicBezTo>
                  <a:pt x="9290" y="12082"/>
                  <a:pt x="9300" y="12111"/>
                  <a:pt x="9300" y="12139"/>
                </a:cubicBezTo>
                <a:cubicBezTo>
                  <a:pt x="9309" y="12272"/>
                  <a:pt x="9309" y="12405"/>
                  <a:pt x="9309" y="12548"/>
                </a:cubicBezTo>
                <a:cubicBezTo>
                  <a:pt x="9309" y="12643"/>
                  <a:pt x="9366" y="12709"/>
                  <a:pt x="9433" y="12776"/>
                </a:cubicBezTo>
                <a:cubicBezTo>
                  <a:pt x="9556" y="12890"/>
                  <a:pt x="9632" y="12880"/>
                  <a:pt x="9736" y="12766"/>
                </a:cubicBezTo>
                <a:close/>
                <a:moveTo>
                  <a:pt x="9024" y="16034"/>
                </a:moveTo>
                <a:cubicBezTo>
                  <a:pt x="9015" y="16290"/>
                  <a:pt x="8901" y="16518"/>
                  <a:pt x="8701" y="16689"/>
                </a:cubicBezTo>
                <a:cubicBezTo>
                  <a:pt x="8635" y="16756"/>
                  <a:pt x="8483" y="16756"/>
                  <a:pt x="8407" y="16689"/>
                </a:cubicBezTo>
                <a:cubicBezTo>
                  <a:pt x="8302" y="16594"/>
                  <a:pt x="8207" y="16480"/>
                  <a:pt x="8198" y="16338"/>
                </a:cubicBezTo>
                <a:cubicBezTo>
                  <a:pt x="8188" y="16186"/>
                  <a:pt x="8198" y="16024"/>
                  <a:pt x="8198" y="15853"/>
                </a:cubicBezTo>
                <a:cubicBezTo>
                  <a:pt x="8302" y="15901"/>
                  <a:pt x="8274" y="15958"/>
                  <a:pt x="8274" y="16005"/>
                </a:cubicBezTo>
                <a:cubicBezTo>
                  <a:pt x="8274" y="16110"/>
                  <a:pt x="8274" y="16214"/>
                  <a:pt x="8283" y="16319"/>
                </a:cubicBezTo>
                <a:cubicBezTo>
                  <a:pt x="8283" y="16376"/>
                  <a:pt x="8302" y="16433"/>
                  <a:pt x="8331" y="16480"/>
                </a:cubicBezTo>
                <a:cubicBezTo>
                  <a:pt x="8454" y="16689"/>
                  <a:pt x="8625" y="16699"/>
                  <a:pt x="8758" y="16509"/>
                </a:cubicBezTo>
                <a:cubicBezTo>
                  <a:pt x="8863" y="16376"/>
                  <a:pt x="8948" y="16224"/>
                  <a:pt x="8920" y="16034"/>
                </a:cubicBezTo>
                <a:cubicBezTo>
                  <a:pt x="8910" y="15986"/>
                  <a:pt x="8920" y="15939"/>
                  <a:pt x="8977" y="15948"/>
                </a:cubicBezTo>
                <a:cubicBezTo>
                  <a:pt x="9005" y="15948"/>
                  <a:pt x="9034" y="16005"/>
                  <a:pt x="9024" y="16034"/>
                </a:cubicBezTo>
                <a:close/>
                <a:moveTo>
                  <a:pt x="7077" y="19111"/>
                </a:moveTo>
                <a:cubicBezTo>
                  <a:pt x="6925" y="19254"/>
                  <a:pt x="6754" y="19235"/>
                  <a:pt x="6659" y="19054"/>
                </a:cubicBezTo>
                <a:cubicBezTo>
                  <a:pt x="6536" y="18845"/>
                  <a:pt x="6469" y="18617"/>
                  <a:pt x="6460" y="18370"/>
                </a:cubicBezTo>
                <a:cubicBezTo>
                  <a:pt x="6460" y="18304"/>
                  <a:pt x="6469" y="18237"/>
                  <a:pt x="6564" y="18209"/>
                </a:cubicBezTo>
                <a:cubicBezTo>
                  <a:pt x="6517" y="18465"/>
                  <a:pt x="6564" y="18703"/>
                  <a:pt x="6659" y="18931"/>
                </a:cubicBezTo>
                <a:cubicBezTo>
                  <a:pt x="6678" y="18969"/>
                  <a:pt x="6697" y="19007"/>
                  <a:pt x="6726" y="19035"/>
                </a:cubicBezTo>
                <a:cubicBezTo>
                  <a:pt x="6802" y="19140"/>
                  <a:pt x="6925" y="19149"/>
                  <a:pt x="7020" y="19064"/>
                </a:cubicBezTo>
                <a:cubicBezTo>
                  <a:pt x="7086" y="18997"/>
                  <a:pt x="7153" y="18921"/>
                  <a:pt x="7162" y="18817"/>
                </a:cubicBezTo>
                <a:cubicBezTo>
                  <a:pt x="7191" y="18674"/>
                  <a:pt x="7219" y="18522"/>
                  <a:pt x="7172" y="18370"/>
                </a:cubicBezTo>
                <a:cubicBezTo>
                  <a:pt x="7162" y="18351"/>
                  <a:pt x="7191" y="18304"/>
                  <a:pt x="7200" y="18275"/>
                </a:cubicBezTo>
                <a:cubicBezTo>
                  <a:pt x="7210" y="18275"/>
                  <a:pt x="7229" y="18285"/>
                  <a:pt x="7248" y="18285"/>
                </a:cubicBezTo>
                <a:cubicBezTo>
                  <a:pt x="7286" y="18503"/>
                  <a:pt x="7276" y="18722"/>
                  <a:pt x="7191" y="18931"/>
                </a:cubicBezTo>
                <a:cubicBezTo>
                  <a:pt x="7162" y="18997"/>
                  <a:pt x="7124" y="19064"/>
                  <a:pt x="7077" y="19111"/>
                </a:cubicBezTo>
                <a:close/>
                <a:moveTo>
                  <a:pt x="6735" y="12880"/>
                </a:moveTo>
                <a:cubicBezTo>
                  <a:pt x="6460" y="12795"/>
                  <a:pt x="6327" y="12605"/>
                  <a:pt x="6346" y="12329"/>
                </a:cubicBezTo>
                <a:cubicBezTo>
                  <a:pt x="6355" y="12206"/>
                  <a:pt x="6374" y="12092"/>
                  <a:pt x="6393" y="11968"/>
                </a:cubicBezTo>
                <a:cubicBezTo>
                  <a:pt x="6393" y="11921"/>
                  <a:pt x="6403" y="11864"/>
                  <a:pt x="6488" y="11835"/>
                </a:cubicBezTo>
                <a:cubicBezTo>
                  <a:pt x="6488" y="11883"/>
                  <a:pt x="6488" y="11921"/>
                  <a:pt x="6488" y="11959"/>
                </a:cubicBezTo>
                <a:cubicBezTo>
                  <a:pt x="6469" y="12073"/>
                  <a:pt x="6441" y="12187"/>
                  <a:pt x="6431" y="12301"/>
                </a:cubicBezTo>
                <a:cubicBezTo>
                  <a:pt x="6412" y="12472"/>
                  <a:pt x="6460" y="12614"/>
                  <a:pt x="6593" y="12728"/>
                </a:cubicBezTo>
                <a:cubicBezTo>
                  <a:pt x="6678" y="12804"/>
                  <a:pt x="6745" y="12795"/>
                  <a:pt x="6802" y="12700"/>
                </a:cubicBezTo>
                <a:cubicBezTo>
                  <a:pt x="6897" y="12548"/>
                  <a:pt x="6944" y="12386"/>
                  <a:pt x="6944" y="12206"/>
                </a:cubicBezTo>
                <a:cubicBezTo>
                  <a:pt x="6944" y="12149"/>
                  <a:pt x="6925" y="12092"/>
                  <a:pt x="7030" y="12054"/>
                </a:cubicBezTo>
                <a:cubicBezTo>
                  <a:pt x="7058" y="12215"/>
                  <a:pt x="7001" y="12348"/>
                  <a:pt x="6963" y="12472"/>
                </a:cubicBezTo>
                <a:cubicBezTo>
                  <a:pt x="6925" y="12633"/>
                  <a:pt x="6897" y="12795"/>
                  <a:pt x="6735" y="12880"/>
                </a:cubicBezTo>
                <a:close/>
                <a:moveTo>
                  <a:pt x="7181" y="14163"/>
                </a:moveTo>
                <a:cubicBezTo>
                  <a:pt x="7115" y="14096"/>
                  <a:pt x="7039" y="14011"/>
                  <a:pt x="7020" y="13925"/>
                </a:cubicBezTo>
                <a:cubicBezTo>
                  <a:pt x="6982" y="13716"/>
                  <a:pt x="6973" y="13498"/>
                  <a:pt x="7011" y="13289"/>
                </a:cubicBezTo>
                <a:cubicBezTo>
                  <a:pt x="7020" y="13279"/>
                  <a:pt x="7039" y="13270"/>
                  <a:pt x="7077" y="13251"/>
                </a:cubicBezTo>
                <a:cubicBezTo>
                  <a:pt x="7077" y="13422"/>
                  <a:pt x="7077" y="13574"/>
                  <a:pt x="7077" y="13735"/>
                </a:cubicBezTo>
                <a:cubicBezTo>
                  <a:pt x="7068" y="13849"/>
                  <a:pt x="7105" y="13954"/>
                  <a:pt x="7191" y="14039"/>
                </a:cubicBezTo>
                <a:cubicBezTo>
                  <a:pt x="7295" y="14153"/>
                  <a:pt x="7409" y="14153"/>
                  <a:pt x="7504" y="14020"/>
                </a:cubicBezTo>
                <a:cubicBezTo>
                  <a:pt x="7590" y="13897"/>
                  <a:pt x="7618" y="13745"/>
                  <a:pt x="7618" y="13593"/>
                </a:cubicBezTo>
                <a:cubicBezTo>
                  <a:pt x="7609" y="13555"/>
                  <a:pt x="7599" y="13507"/>
                  <a:pt x="7599" y="13469"/>
                </a:cubicBezTo>
                <a:cubicBezTo>
                  <a:pt x="7609" y="13450"/>
                  <a:pt x="7637" y="13431"/>
                  <a:pt x="7647" y="13403"/>
                </a:cubicBezTo>
                <a:cubicBezTo>
                  <a:pt x="7666" y="13422"/>
                  <a:pt x="7704" y="13450"/>
                  <a:pt x="7704" y="13460"/>
                </a:cubicBezTo>
                <a:cubicBezTo>
                  <a:pt x="7675" y="13678"/>
                  <a:pt x="7675" y="13897"/>
                  <a:pt x="7552" y="14087"/>
                </a:cubicBezTo>
                <a:cubicBezTo>
                  <a:pt x="7466" y="14220"/>
                  <a:pt x="7305" y="14267"/>
                  <a:pt x="7181" y="14163"/>
                </a:cubicBezTo>
                <a:close/>
                <a:moveTo>
                  <a:pt x="9091" y="14087"/>
                </a:moveTo>
                <a:cubicBezTo>
                  <a:pt x="8958" y="14257"/>
                  <a:pt x="8663" y="14229"/>
                  <a:pt x="8587" y="14030"/>
                </a:cubicBezTo>
                <a:cubicBezTo>
                  <a:pt x="8502" y="13792"/>
                  <a:pt x="8464" y="13545"/>
                  <a:pt x="8540" y="13289"/>
                </a:cubicBezTo>
                <a:cubicBezTo>
                  <a:pt x="8540" y="13289"/>
                  <a:pt x="8559" y="13279"/>
                  <a:pt x="8578" y="13270"/>
                </a:cubicBezTo>
                <a:cubicBezTo>
                  <a:pt x="8587" y="13298"/>
                  <a:pt x="8597" y="13336"/>
                  <a:pt x="8606" y="13365"/>
                </a:cubicBezTo>
                <a:cubicBezTo>
                  <a:pt x="8616" y="13536"/>
                  <a:pt x="8616" y="13716"/>
                  <a:pt x="8635" y="13897"/>
                </a:cubicBezTo>
                <a:cubicBezTo>
                  <a:pt x="8644" y="14020"/>
                  <a:pt x="8730" y="14106"/>
                  <a:pt x="8834" y="14115"/>
                </a:cubicBezTo>
                <a:cubicBezTo>
                  <a:pt x="8939" y="14134"/>
                  <a:pt x="9015" y="14096"/>
                  <a:pt x="9081" y="13973"/>
                </a:cubicBezTo>
                <a:cubicBezTo>
                  <a:pt x="9157" y="13821"/>
                  <a:pt x="9214" y="13669"/>
                  <a:pt x="9186" y="13498"/>
                </a:cubicBezTo>
                <a:cubicBezTo>
                  <a:pt x="9176" y="13431"/>
                  <a:pt x="9205" y="13403"/>
                  <a:pt x="9281" y="13412"/>
                </a:cubicBezTo>
                <a:cubicBezTo>
                  <a:pt x="9243" y="13650"/>
                  <a:pt x="9252" y="13887"/>
                  <a:pt x="9091" y="14087"/>
                </a:cubicBezTo>
                <a:close/>
                <a:moveTo>
                  <a:pt x="14666" y="9603"/>
                </a:moveTo>
                <a:cubicBezTo>
                  <a:pt x="14704" y="9841"/>
                  <a:pt x="14789" y="10069"/>
                  <a:pt x="14714" y="10316"/>
                </a:cubicBezTo>
                <a:cubicBezTo>
                  <a:pt x="14695" y="10354"/>
                  <a:pt x="14685" y="10401"/>
                  <a:pt x="14666" y="10449"/>
                </a:cubicBezTo>
                <a:cubicBezTo>
                  <a:pt x="14590" y="10610"/>
                  <a:pt x="14438" y="10658"/>
                  <a:pt x="14277" y="10572"/>
                </a:cubicBezTo>
                <a:cubicBezTo>
                  <a:pt x="14096" y="10477"/>
                  <a:pt x="14001" y="10306"/>
                  <a:pt x="13925" y="10135"/>
                </a:cubicBezTo>
                <a:cubicBezTo>
                  <a:pt x="13906" y="10088"/>
                  <a:pt x="13887" y="10050"/>
                  <a:pt x="13878" y="10002"/>
                </a:cubicBezTo>
                <a:lnTo>
                  <a:pt x="13916" y="9964"/>
                </a:lnTo>
                <a:cubicBezTo>
                  <a:pt x="13935" y="9993"/>
                  <a:pt x="13973" y="10012"/>
                  <a:pt x="13982" y="10031"/>
                </a:cubicBezTo>
                <a:cubicBezTo>
                  <a:pt x="14039" y="10135"/>
                  <a:pt x="14068" y="10230"/>
                  <a:pt x="14125" y="10325"/>
                </a:cubicBezTo>
                <a:cubicBezTo>
                  <a:pt x="14163" y="10382"/>
                  <a:pt x="14210" y="10439"/>
                  <a:pt x="14277" y="10477"/>
                </a:cubicBezTo>
                <a:cubicBezTo>
                  <a:pt x="14438" y="10582"/>
                  <a:pt x="14571" y="10525"/>
                  <a:pt x="14628" y="10344"/>
                </a:cubicBezTo>
                <a:cubicBezTo>
                  <a:pt x="14685" y="10183"/>
                  <a:pt x="14676" y="10021"/>
                  <a:pt x="14638" y="9860"/>
                </a:cubicBezTo>
                <a:cubicBezTo>
                  <a:pt x="14619" y="9765"/>
                  <a:pt x="14590" y="9670"/>
                  <a:pt x="14552" y="9518"/>
                </a:cubicBezTo>
                <a:cubicBezTo>
                  <a:pt x="14619" y="9565"/>
                  <a:pt x="14666" y="9584"/>
                  <a:pt x="14666" y="9603"/>
                </a:cubicBezTo>
                <a:close/>
                <a:moveTo>
                  <a:pt x="7400" y="17097"/>
                </a:moveTo>
                <a:cubicBezTo>
                  <a:pt x="7400" y="17059"/>
                  <a:pt x="7428" y="17031"/>
                  <a:pt x="7438" y="17002"/>
                </a:cubicBezTo>
                <a:lnTo>
                  <a:pt x="7476" y="17021"/>
                </a:lnTo>
                <a:cubicBezTo>
                  <a:pt x="7476" y="17135"/>
                  <a:pt x="7476" y="17249"/>
                  <a:pt x="7476" y="17363"/>
                </a:cubicBezTo>
                <a:cubicBezTo>
                  <a:pt x="7476" y="17496"/>
                  <a:pt x="7523" y="17620"/>
                  <a:pt x="7599" y="17724"/>
                </a:cubicBezTo>
                <a:cubicBezTo>
                  <a:pt x="7713" y="17876"/>
                  <a:pt x="7856" y="17867"/>
                  <a:pt x="7960" y="17724"/>
                </a:cubicBezTo>
                <a:cubicBezTo>
                  <a:pt x="8065" y="17591"/>
                  <a:pt x="8074" y="17439"/>
                  <a:pt x="8074" y="17278"/>
                </a:cubicBezTo>
                <a:cubicBezTo>
                  <a:pt x="8074" y="17240"/>
                  <a:pt x="8074" y="17202"/>
                  <a:pt x="8112" y="17145"/>
                </a:cubicBezTo>
                <a:cubicBezTo>
                  <a:pt x="8131" y="17173"/>
                  <a:pt x="8169" y="17202"/>
                  <a:pt x="8160" y="17230"/>
                </a:cubicBezTo>
                <a:cubicBezTo>
                  <a:pt x="8141" y="17382"/>
                  <a:pt x="8112" y="17534"/>
                  <a:pt x="8074" y="17686"/>
                </a:cubicBezTo>
                <a:cubicBezTo>
                  <a:pt x="8065" y="17734"/>
                  <a:pt x="8027" y="17772"/>
                  <a:pt x="7998" y="17810"/>
                </a:cubicBezTo>
                <a:cubicBezTo>
                  <a:pt x="7875" y="17952"/>
                  <a:pt x="7751" y="17962"/>
                  <a:pt x="7609" y="17838"/>
                </a:cubicBezTo>
                <a:cubicBezTo>
                  <a:pt x="7485" y="17724"/>
                  <a:pt x="7390" y="17591"/>
                  <a:pt x="7400" y="17420"/>
                </a:cubicBezTo>
                <a:cubicBezTo>
                  <a:pt x="7400" y="17306"/>
                  <a:pt x="7390" y="17202"/>
                  <a:pt x="7400" y="17097"/>
                </a:cubicBezTo>
                <a:close/>
                <a:moveTo>
                  <a:pt x="9623" y="19985"/>
                </a:moveTo>
                <a:cubicBezTo>
                  <a:pt x="9471" y="20004"/>
                  <a:pt x="9376" y="19956"/>
                  <a:pt x="9319" y="19804"/>
                </a:cubicBezTo>
                <a:cubicBezTo>
                  <a:pt x="9252" y="19643"/>
                  <a:pt x="9233" y="19472"/>
                  <a:pt x="9233" y="19301"/>
                </a:cubicBezTo>
                <a:cubicBezTo>
                  <a:pt x="9233" y="19292"/>
                  <a:pt x="9252" y="19282"/>
                  <a:pt x="9281" y="19254"/>
                </a:cubicBezTo>
                <a:cubicBezTo>
                  <a:pt x="9300" y="19301"/>
                  <a:pt x="9319" y="19330"/>
                  <a:pt x="9319" y="19358"/>
                </a:cubicBezTo>
                <a:cubicBezTo>
                  <a:pt x="9338" y="19463"/>
                  <a:pt x="9338" y="19558"/>
                  <a:pt x="9347" y="19662"/>
                </a:cubicBezTo>
                <a:cubicBezTo>
                  <a:pt x="9366" y="19766"/>
                  <a:pt x="9414" y="19861"/>
                  <a:pt x="9528" y="19890"/>
                </a:cubicBezTo>
                <a:cubicBezTo>
                  <a:pt x="9641" y="19909"/>
                  <a:pt x="9755" y="19880"/>
                  <a:pt x="9841" y="19785"/>
                </a:cubicBezTo>
                <a:cubicBezTo>
                  <a:pt x="9945" y="19671"/>
                  <a:pt x="10012" y="19529"/>
                  <a:pt x="9945" y="19358"/>
                </a:cubicBezTo>
                <a:cubicBezTo>
                  <a:pt x="9945" y="19339"/>
                  <a:pt x="9945" y="19320"/>
                  <a:pt x="9936" y="19254"/>
                </a:cubicBezTo>
                <a:cubicBezTo>
                  <a:pt x="9983" y="19282"/>
                  <a:pt x="10012" y="19292"/>
                  <a:pt x="10021" y="19301"/>
                </a:cubicBezTo>
                <a:cubicBezTo>
                  <a:pt x="10135" y="19577"/>
                  <a:pt x="9917" y="19947"/>
                  <a:pt x="9623" y="19985"/>
                </a:cubicBezTo>
                <a:close/>
                <a:moveTo>
                  <a:pt x="7428" y="16091"/>
                </a:moveTo>
                <a:cubicBezTo>
                  <a:pt x="7362" y="16252"/>
                  <a:pt x="7305" y="16423"/>
                  <a:pt x="7229" y="16585"/>
                </a:cubicBezTo>
                <a:cubicBezTo>
                  <a:pt x="7191" y="16670"/>
                  <a:pt x="7124" y="16765"/>
                  <a:pt x="7011" y="16746"/>
                </a:cubicBezTo>
                <a:cubicBezTo>
                  <a:pt x="6897" y="16708"/>
                  <a:pt x="6773" y="16651"/>
                  <a:pt x="6754" y="16518"/>
                </a:cubicBezTo>
                <a:cubicBezTo>
                  <a:pt x="6726" y="16395"/>
                  <a:pt x="6716" y="16262"/>
                  <a:pt x="6707" y="16129"/>
                </a:cubicBezTo>
                <a:cubicBezTo>
                  <a:pt x="6707" y="16015"/>
                  <a:pt x="6688" y="15901"/>
                  <a:pt x="6726" y="15796"/>
                </a:cubicBezTo>
                <a:cubicBezTo>
                  <a:pt x="6745" y="15796"/>
                  <a:pt x="6764" y="15796"/>
                  <a:pt x="6773" y="15796"/>
                </a:cubicBezTo>
                <a:cubicBezTo>
                  <a:pt x="6783" y="15825"/>
                  <a:pt x="6792" y="15853"/>
                  <a:pt x="6792" y="15891"/>
                </a:cubicBezTo>
                <a:cubicBezTo>
                  <a:pt x="6792" y="16034"/>
                  <a:pt x="6783" y="16176"/>
                  <a:pt x="6792" y="16319"/>
                </a:cubicBezTo>
                <a:cubicBezTo>
                  <a:pt x="6792" y="16490"/>
                  <a:pt x="6849" y="16613"/>
                  <a:pt x="7039" y="16661"/>
                </a:cubicBezTo>
                <a:cubicBezTo>
                  <a:pt x="7172" y="16594"/>
                  <a:pt x="7229" y="16471"/>
                  <a:pt x="7276" y="16338"/>
                </a:cubicBezTo>
                <a:cubicBezTo>
                  <a:pt x="7314" y="16214"/>
                  <a:pt x="7333" y="16081"/>
                  <a:pt x="7362" y="15948"/>
                </a:cubicBezTo>
                <a:cubicBezTo>
                  <a:pt x="7447" y="15977"/>
                  <a:pt x="7447" y="16034"/>
                  <a:pt x="7428" y="16091"/>
                </a:cubicBezTo>
                <a:close/>
                <a:moveTo>
                  <a:pt x="4911" y="19092"/>
                </a:moveTo>
                <a:cubicBezTo>
                  <a:pt x="4826" y="18921"/>
                  <a:pt x="4835" y="18741"/>
                  <a:pt x="4845" y="18560"/>
                </a:cubicBezTo>
                <a:cubicBezTo>
                  <a:pt x="4854" y="18484"/>
                  <a:pt x="4873" y="18408"/>
                  <a:pt x="4892" y="18332"/>
                </a:cubicBezTo>
                <a:cubicBezTo>
                  <a:pt x="4902" y="18304"/>
                  <a:pt x="4930" y="18275"/>
                  <a:pt x="4978" y="18266"/>
                </a:cubicBezTo>
                <a:cubicBezTo>
                  <a:pt x="4959" y="18361"/>
                  <a:pt x="4940" y="18465"/>
                  <a:pt x="4921" y="18570"/>
                </a:cubicBezTo>
                <a:cubicBezTo>
                  <a:pt x="4902" y="18712"/>
                  <a:pt x="4902" y="18855"/>
                  <a:pt x="4949" y="18997"/>
                </a:cubicBezTo>
                <a:cubicBezTo>
                  <a:pt x="4997" y="19178"/>
                  <a:pt x="5120" y="19216"/>
                  <a:pt x="5253" y="19073"/>
                </a:cubicBezTo>
                <a:cubicBezTo>
                  <a:pt x="5424" y="18883"/>
                  <a:pt x="5548" y="18665"/>
                  <a:pt x="5548" y="18399"/>
                </a:cubicBezTo>
                <a:cubicBezTo>
                  <a:pt x="5548" y="18361"/>
                  <a:pt x="5567" y="18323"/>
                  <a:pt x="5567" y="18294"/>
                </a:cubicBezTo>
                <a:cubicBezTo>
                  <a:pt x="5586" y="18294"/>
                  <a:pt x="5595" y="18294"/>
                  <a:pt x="5614" y="18294"/>
                </a:cubicBezTo>
                <a:cubicBezTo>
                  <a:pt x="5624" y="18332"/>
                  <a:pt x="5643" y="18380"/>
                  <a:pt x="5624" y="18418"/>
                </a:cubicBezTo>
                <a:cubicBezTo>
                  <a:pt x="5557" y="18627"/>
                  <a:pt x="5529" y="18845"/>
                  <a:pt x="5396" y="19016"/>
                </a:cubicBezTo>
                <a:cubicBezTo>
                  <a:pt x="5358" y="19073"/>
                  <a:pt x="5310" y="19121"/>
                  <a:pt x="5263" y="19168"/>
                </a:cubicBezTo>
                <a:cubicBezTo>
                  <a:pt x="5120" y="19282"/>
                  <a:pt x="4997" y="19254"/>
                  <a:pt x="4911" y="19092"/>
                </a:cubicBezTo>
                <a:close/>
                <a:moveTo>
                  <a:pt x="5823" y="19368"/>
                </a:moveTo>
                <a:cubicBezTo>
                  <a:pt x="5795" y="19539"/>
                  <a:pt x="5804" y="19709"/>
                  <a:pt x="5842" y="19880"/>
                </a:cubicBezTo>
                <a:cubicBezTo>
                  <a:pt x="5861" y="19956"/>
                  <a:pt x="5899" y="20032"/>
                  <a:pt x="5985" y="20051"/>
                </a:cubicBezTo>
                <a:cubicBezTo>
                  <a:pt x="6080" y="20080"/>
                  <a:pt x="6137" y="20013"/>
                  <a:pt x="6184" y="19937"/>
                </a:cubicBezTo>
                <a:cubicBezTo>
                  <a:pt x="6289" y="19776"/>
                  <a:pt x="6355" y="19614"/>
                  <a:pt x="6327" y="19415"/>
                </a:cubicBezTo>
                <a:cubicBezTo>
                  <a:pt x="6317" y="19396"/>
                  <a:pt x="6327" y="19368"/>
                  <a:pt x="6355" y="19339"/>
                </a:cubicBezTo>
                <a:cubicBezTo>
                  <a:pt x="6374" y="19368"/>
                  <a:pt x="6412" y="19387"/>
                  <a:pt x="6412" y="19415"/>
                </a:cubicBezTo>
                <a:cubicBezTo>
                  <a:pt x="6412" y="19681"/>
                  <a:pt x="6327" y="19909"/>
                  <a:pt x="6146" y="20099"/>
                </a:cubicBezTo>
                <a:cubicBezTo>
                  <a:pt x="6061" y="20194"/>
                  <a:pt x="5918" y="20165"/>
                  <a:pt x="5842" y="20051"/>
                </a:cubicBezTo>
                <a:cubicBezTo>
                  <a:pt x="5814" y="20004"/>
                  <a:pt x="5785" y="19956"/>
                  <a:pt x="5776" y="19899"/>
                </a:cubicBezTo>
                <a:cubicBezTo>
                  <a:pt x="5766" y="19709"/>
                  <a:pt x="5757" y="19520"/>
                  <a:pt x="5738" y="19330"/>
                </a:cubicBezTo>
                <a:cubicBezTo>
                  <a:pt x="5738" y="19311"/>
                  <a:pt x="5757" y="19292"/>
                  <a:pt x="5766" y="19263"/>
                </a:cubicBezTo>
                <a:cubicBezTo>
                  <a:pt x="5766" y="19254"/>
                  <a:pt x="5785" y="19254"/>
                  <a:pt x="5814" y="19225"/>
                </a:cubicBezTo>
                <a:cubicBezTo>
                  <a:pt x="5823" y="19282"/>
                  <a:pt x="5833" y="19330"/>
                  <a:pt x="5823" y="19368"/>
                </a:cubicBezTo>
                <a:close/>
                <a:moveTo>
                  <a:pt x="5443" y="13935"/>
                </a:moveTo>
                <a:cubicBezTo>
                  <a:pt x="5434" y="13716"/>
                  <a:pt x="5443" y="13507"/>
                  <a:pt x="5453" y="13289"/>
                </a:cubicBezTo>
                <a:cubicBezTo>
                  <a:pt x="5453" y="13270"/>
                  <a:pt x="5491" y="13260"/>
                  <a:pt x="5538" y="13213"/>
                </a:cubicBezTo>
                <a:cubicBezTo>
                  <a:pt x="5519" y="13336"/>
                  <a:pt x="5510" y="13422"/>
                  <a:pt x="5510" y="13517"/>
                </a:cubicBezTo>
                <a:cubicBezTo>
                  <a:pt x="5500" y="13650"/>
                  <a:pt x="5510" y="13792"/>
                  <a:pt x="5529" y="13925"/>
                </a:cubicBezTo>
                <a:cubicBezTo>
                  <a:pt x="5538" y="14011"/>
                  <a:pt x="5586" y="14077"/>
                  <a:pt x="5681" y="14096"/>
                </a:cubicBezTo>
                <a:cubicBezTo>
                  <a:pt x="5776" y="14106"/>
                  <a:pt x="5852" y="14077"/>
                  <a:pt x="5899" y="13992"/>
                </a:cubicBezTo>
                <a:cubicBezTo>
                  <a:pt x="5966" y="13868"/>
                  <a:pt x="6042" y="13735"/>
                  <a:pt x="6099" y="13593"/>
                </a:cubicBezTo>
                <a:cubicBezTo>
                  <a:pt x="6108" y="13564"/>
                  <a:pt x="6089" y="13517"/>
                  <a:pt x="6089" y="13479"/>
                </a:cubicBezTo>
                <a:cubicBezTo>
                  <a:pt x="6089" y="13450"/>
                  <a:pt x="6099" y="13412"/>
                  <a:pt x="6108" y="13384"/>
                </a:cubicBezTo>
                <a:cubicBezTo>
                  <a:pt x="6137" y="13412"/>
                  <a:pt x="6194" y="13431"/>
                  <a:pt x="6194" y="13460"/>
                </a:cubicBezTo>
                <a:cubicBezTo>
                  <a:pt x="6194" y="13526"/>
                  <a:pt x="6184" y="13593"/>
                  <a:pt x="6156" y="13650"/>
                </a:cubicBezTo>
                <a:cubicBezTo>
                  <a:pt x="6089" y="13792"/>
                  <a:pt x="6023" y="13925"/>
                  <a:pt x="5947" y="14049"/>
                </a:cubicBezTo>
                <a:cubicBezTo>
                  <a:pt x="5890" y="14144"/>
                  <a:pt x="5804" y="14201"/>
                  <a:pt x="5690" y="14191"/>
                </a:cubicBezTo>
                <a:cubicBezTo>
                  <a:pt x="5576" y="14172"/>
                  <a:pt x="5453" y="14058"/>
                  <a:pt x="5443" y="13935"/>
                </a:cubicBezTo>
                <a:close/>
                <a:moveTo>
                  <a:pt x="6498" y="17249"/>
                </a:moveTo>
                <a:cubicBezTo>
                  <a:pt x="6469" y="17487"/>
                  <a:pt x="6384" y="17696"/>
                  <a:pt x="6222" y="17886"/>
                </a:cubicBezTo>
                <a:cubicBezTo>
                  <a:pt x="6118" y="18009"/>
                  <a:pt x="6023" y="18009"/>
                  <a:pt x="5899" y="17895"/>
                </a:cubicBezTo>
                <a:cubicBezTo>
                  <a:pt x="5785" y="17800"/>
                  <a:pt x="5719" y="17686"/>
                  <a:pt x="5728" y="17525"/>
                </a:cubicBezTo>
                <a:cubicBezTo>
                  <a:pt x="5738" y="17392"/>
                  <a:pt x="5738" y="17259"/>
                  <a:pt x="5757" y="17126"/>
                </a:cubicBezTo>
                <a:cubicBezTo>
                  <a:pt x="5757" y="17088"/>
                  <a:pt x="5776" y="17059"/>
                  <a:pt x="5823" y="17021"/>
                </a:cubicBezTo>
                <a:cubicBezTo>
                  <a:pt x="5833" y="17059"/>
                  <a:pt x="5842" y="17088"/>
                  <a:pt x="5842" y="17116"/>
                </a:cubicBezTo>
                <a:cubicBezTo>
                  <a:pt x="5833" y="17259"/>
                  <a:pt x="5814" y="17401"/>
                  <a:pt x="5804" y="17544"/>
                </a:cubicBezTo>
                <a:cubicBezTo>
                  <a:pt x="5804" y="17591"/>
                  <a:pt x="5814" y="17639"/>
                  <a:pt x="5833" y="17686"/>
                </a:cubicBezTo>
                <a:cubicBezTo>
                  <a:pt x="5871" y="17781"/>
                  <a:pt x="5937" y="17867"/>
                  <a:pt x="6051" y="17876"/>
                </a:cubicBezTo>
                <a:cubicBezTo>
                  <a:pt x="6156" y="17886"/>
                  <a:pt x="6213" y="17800"/>
                  <a:pt x="6251" y="17724"/>
                </a:cubicBezTo>
                <a:cubicBezTo>
                  <a:pt x="6336" y="17582"/>
                  <a:pt x="6441" y="17439"/>
                  <a:pt x="6412" y="17259"/>
                </a:cubicBezTo>
                <a:cubicBezTo>
                  <a:pt x="6403" y="17230"/>
                  <a:pt x="6441" y="17211"/>
                  <a:pt x="6469" y="17154"/>
                </a:cubicBezTo>
                <a:cubicBezTo>
                  <a:pt x="6488" y="17211"/>
                  <a:pt x="6498" y="17230"/>
                  <a:pt x="6498" y="17249"/>
                </a:cubicBezTo>
                <a:close/>
                <a:moveTo>
                  <a:pt x="4550" y="17306"/>
                </a:moveTo>
                <a:cubicBezTo>
                  <a:pt x="4531" y="17430"/>
                  <a:pt x="4579" y="17534"/>
                  <a:pt x="4617" y="17639"/>
                </a:cubicBezTo>
                <a:cubicBezTo>
                  <a:pt x="4645" y="17705"/>
                  <a:pt x="4702" y="17753"/>
                  <a:pt x="4769" y="17743"/>
                </a:cubicBezTo>
                <a:cubicBezTo>
                  <a:pt x="4816" y="17734"/>
                  <a:pt x="4883" y="17686"/>
                  <a:pt x="4902" y="17648"/>
                </a:cubicBezTo>
                <a:cubicBezTo>
                  <a:pt x="4968" y="17506"/>
                  <a:pt x="5016" y="17363"/>
                  <a:pt x="5063" y="17230"/>
                </a:cubicBezTo>
                <a:cubicBezTo>
                  <a:pt x="5073" y="17192"/>
                  <a:pt x="5092" y="17164"/>
                  <a:pt x="5120" y="17088"/>
                </a:cubicBezTo>
                <a:cubicBezTo>
                  <a:pt x="5149" y="17154"/>
                  <a:pt x="5187" y="17192"/>
                  <a:pt x="5177" y="17211"/>
                </a:cubicBezTo>
                <a:cubicBezTo>
                  <a:pt x="5111" y="17363"/>
                  <a:pt x="5054" y="17515"/>
                  <a:pt x="4978" y="17658"/>
                </a:cubicBezTo>
                <a:cubicBezTo>
                  <a:pt x="4940" y="17743"/>
                  <a:pt x="4892" y="17848"/>
                  <a:pt x="4778" y="17838"/>
                </a:cubicBezTo>
                <a:cubicBezTo>
                  <a:pt x="4664" y="17829"/>
                  <a:pt x="4598" y="17753"/>
                  <a:pt x="4541" y="17648"/>
                </a:cubicBezTo>
                <a:cubicBezTo>
                  <a:pt x="4427" y="17430"/>
                  <a:pt x="4465" y="17211"/>
                  <a:pt x="4494" y="16993"/>
                </a:cubicBezTo>
                <a:cubicBezTo>
                  <a:pt x="4503" y="16945"/>
                  <a:pt x="4522" y="16898"/>
                  <a:pt x="4531" y="16841"/>
                </a:cubicBezTo>
                <a:lnTo>
                  <a:pt x="4569" y="16841"/>
                </a:lnTo>
                <a:cubicBezTo>
                  <a:pt x="4569" y="16879"/>
                  <a:pt x="4588" y="16917"/>
                  <a:pt x="4588" y="16945"/>
                </a:cubicBezTo>
                <a:cubicBezTo>
                  <a:pt x="4579" y="17069"/>
                  <a:pt x="4569" y="17192"/>
                  <a:pt x="4550" y="17306"/>
                </a:cubicBezTo>
                <a:close/>
                <a:moveTo>
                  <a:pt x="3392" y="12947"/>
                </a:moveTo>
                <a:cubicBezTo>
                  <a:pt x="3354" y="13175"/>
                  <a:pt x="3373" y="13412"/>
                  <a:pt x="3259" y="13621"/>
                </a:cubicBezTo>
                <a:cubicBezTo>
                  <a:pt x="3164" y="13811"/>
                  <a:pt x="3012" y="13821"/>
                  <a:pt x="2888" y="13650"/>
                </a:cubicBezTo>
                <a:cubicBezTo>
                  <a:pt x="2812" y="13545"/>
                  <a:pt x="2803" y="13431"/>
                  <a:pt x="2803" y="13327"/>
                </a:cubicBezTo>
                <a:cubicBezTo>
                  <a:pt x="2793" y="13137"/>
                  <a:pt x="2841" y="12966"/>
                  <a:pt x="2926" y="12852"/>
                </a:cubicBezTo>
                <a:cubicBezTo>
                  <a:pt x="2983" y="12871"/>
                  <a:pt x="2974" y="12899"/>
                  <a:pt x="2955" y="12947"/>
                </a:cubicBezTo>
                <a:cubicBezTo>
                  <a:pt x="2888" y="13118"/>
                  <a:pt x="2869" y="13289"/>
                  <a:pt x="2907" y="13460"/>
                </a:cubicBezTo>
                <a:cubicBezTo>
                  <a:pt x="2936" y="13583"/>
                  <a:pt x="2936" y="13583"/>
                  <a:pt x="3069" y="13678"/>
                </a:cubicBezTo>
                <a:cubicBezTo>
                  <a:pt x="3164" y="13669"/>
                  <a:pt x="3202" y="13593"/>
                  <a:pt x="3240" y="13517"/>
                </a:cubicBezTo>
                <a:cubicBezTo>
                  <a:pt x="3287" y="13374"/>
                  <a:pt x="3316" y="13232"/>
                  <a:pt x="3297" y="13070"/>
                </a:cubicBezTo>
                <a:cubicBezTo>
                  <a:pt x="3287" y="13004"/>
                  <a:pt x="3297" y="13004"/>
                  <a:pt x="3392" y="12947"/>
                </a:cubicBezTo>
                <a:close/>
                <a:moveTo>
                  <a:pt x="5291" y="16556"/>
                </a:moveTo>
                <a:cubicBezTo>
                  <a:pt x="5044" y="16347"/>
                  <a:pt x="4978" y="15910"/>
                  <a:pt x="5149" y="15606"/>
                </a:cubicBezTo>
                <a:cubicBezTo>
                  <a:pt x="5158" y="15654"/>
                  <a:pt x="5177" y="15682"/>
                  <a:pt x="5177" y="15711"/>
                </a:cubicBezTo>
                <a:cubicBezTo>
                  <a:pt x="5168" y="15768"/>
                  <a:pt x="5139" y="15825"/>
                  <a:pt x="5130" y="15891"/>
                </a:cubicBezTo>
                <a:cubicBezTo>
                  <a:pt x="5092" y="16148"/>
                  <a:pt x="5177" y="16357"/>
                  <a:pt x="5396" y="16528"/>
                </a:cubicBezTo>
                <a:cubicBezTo>
                  <a:pt x="5567" y="16347"/>
                  <a:pt x="5671" y="16148"/>
                  <a:pt x="5728" y="15920"/>
                </a:cubicBezTo>
                <a:cubicBezTo>
                  <a:pt x="5795" y="15901"/>
                  <a:pt x="5833" y="15939"/>
                  <a:pt x="5804" y="15996"/>
                </a:cubicBezTo>
                <a:cubicBezTo>
                  <a:pt x="5709" y="16186"/>
                  <a:pt x="5605" y="16366"/>
                  <a:pt x="5491" y="16537"/>
                </a:cubicBezTo>
                <a:cubicBezTo>
                  <a:pt x="5443" y="16623"/>
                  <a:pt x="5358" y="16613"/>
                  <a:pt x="5291" y="16556"/>
                </a:cubicBezTo>
                <a:close/>
                <a:moveTo>
                  <a:pt x="7846" y="19975"/>
                </a:moveTo>
                <a:cubicBezTo>
                  <a:pt x="7761" y="20061"/>
                  <a:pt x="7656" y="20118"/>
                  <a:pt x="7533" y="20080"/>
                </a:cubicBezTo>
                <a:cubicBezTo>
                  <a:pt x="7428" y="20051"/>
                  <a:pt x="7371" y="19956"/>
                  <a:pt x="7362" y="19833"/>
                </a:cubicBezTo>
                <a:cubicBezTo>
                  <a:pt x="7343" y="19643"/>
                  <a:pt x="7333" y="19444"/>
                  <a:pt x="7314" y="19244"/>
                </a:cubicBezTo>
                <a:cubicBezTo>
                  <a:pt x="7419" y="19225"/>
                  <a:pt x="7419" y="19263"/>
                  <a:pt x="7419" y="19311"/>
                </a:cubicBezTo>
                <a:cubicBezTo>
                  <a:pt x="7419" y="19463"/>
                  <a:pt x="7409" y="19605"/>
                  <a:pt x="7419" y="19757"/>
                </a:cubicBezTo>
                <a:cubicBezTo>
                  <a:pt x="7428" y="19852"/>
                  <a:pt x="7447" y="19956"/>
                  <a:pt x="7561" y="19985"/>
                </a:cubicBezTo>
                <a:cubicBezTo>
                  <a:pt x="7675" y="20013"/>
                  <a:pt x="7761" y="19966"/>
                  <a:pt x="7827" y="19880"/>
                </a:cubicBezTo>
                <a:cubicBezTo>
                  <a:pt x="7922" y="19766"/>
                  <a:pt x="7989" y="19643"/>
                  <a:pt x="7979" y="19482"/>
                </a:cubicBezTo>
                <a:cubicBezTo>
                  <a:pt x="7979" y="19463"/>
                  <a:pt x="7989" y="19444"/>
                  <a:pt x="7998" y="19406"/>
                </a:cubicBezTo>
                <a:cubicBezTo>
                  <a:pt x="8027" y="19415"/>
                  <a:pt x="8055" y="19425"/>
                  <a:pt x="8084" y="19425"/>
                </a:cubicBezTo>
                <a:cubicBezTo>
                  <a:pt x="8065" y="19643"/>
                  <a:pt x="7998" y="19833"/>
                  <a:pt x="7846" y="19975"/>
                </a:cubicBezTo>
                <a:close/>
                <a:moveTo>
                  <a:pt x="4446" y="16300"/>
                </a:moveTo>
                <a:cubicBezTo>
                  <a:pt x="4294" y="16395"/>
                  <a:pt x="4152" y="16357"/>
                  <a:pt x="4085" y="16186"/>
                </a:cubicBezTo>
                <a:cubicBezTo>
                  <a:pt x="3990" y="15958"/>
                  <a:pt x="4028" y="15739"/>
                  <a:pt x="4114" y="15521"/>
                </a:cubicBezTo>
                <a:cubicBezTo>
                  <a:pt x="4123" y="15511"/>
                  <a:pt x="4152" y="15511"/>
                  <a:pt x="4190" y="15502"/>
                </a:cubicBezTo>
                <a:cubicBezTo>
                  <a:pt x="4180" y="15549"/>
                  <a:pt x="4171" y="15587"/>
                  <a:pt x="4161" y="15625"/>
                </a:cubicBezTo>
                <a:cubicBezTo>
                  <a:pt x="4104" y="15787"/>
                  <a:pt x="4076" y="15948"/>
                  <a:pt x="4133" y="16119"/>
                </a:cubicBezTo>
                <a:cubicBezTo>
                  <a:pt x="4190" y="16281"/>
                  <a:pt x="4304" y="16309"/>
                  <a:pt x="4437" y="16195"/>
                </a:cubicBezTo>
                <a:cubicBezTo>
                  <a:pt x="4550" y="16081"/>
                  <a:pt x="4607" y="15939"/>
                  <a:pt x="4617" y="15777"/>
                </a:cubicBezTo>
                <a:cubicBezTo>
                  <a:pt x="4617" y="15720"/>
                  <a:pt x="4626" y="15673"/>
                  <a:pt x="4636" y="15616"/>
                </a:cubicBezTo>
                <a:cubicBezTo>
                  <a:pt x="4655" y="15616"/>
                  <a:pt x="4664" y="15616"/>
                  <a:pt x="4683" y="15606"/>
                </a:cubicBezTo>
                <a:cubicBezTo>
                  <a:pt x="4693" y="15635"/>
                  <a:pt x="4721" y="15673"/>
                  <a:pt x="4712" y="15692"/>
                </a:cubicBezTo>
                <a:cubicBezTo>
                  <a:pt x="4683" y="15825"/>
                  <a:pt x="4636" y="15967"/>
                  <a:pt x="4598" y="16100"/>
                </a:cubicBezTo>
                <a:cubicBezTo>
                  <a:pt x="4569" y="16195"/>
                  <a:pt x="4513" y="16252"/>
                  <a:pt x="4446" y="16300"/>
                </a:cubicBezTo>
                <a:close/>
                <a:moveTo>
                  <a:pt x="4209" y="20251"/>
                </a:moveTo>
                <a:cubicBezTo>
                  <a:pt x="4095" y="20023"/>
                  <a:pt x="4104" y="19785"/>
                  <a:pt x="4171" y="19558"/>
                </a:cubicBezTo>
                <a:cubicBezTo>
                  <a:pt x="4171" y="19539"/>
                  <a:pt x="4199" y="19539"/>
                  <a:pt x="4228" y="19520"/>
                </a:cubicBezTo>
                <a:cubicBezTo>
                  <a:pt x="4218" y="19700"/>
                  <a:pt x="4209" y="19852"/>
                  <a:pt x="4209" y="20004"/>
                </a:cubicBezTo>
                <a:cubicBezTo>
                  <a:pt x="4218" y="20175"/>
                  <a:pt x="4275" y="20251"/>
                  <a:pt x="4380" y="20270"/>
                </a:cubicBezTo>
                <a:cubicBezTo>
                  <a:pt x="4475" y="20289"/>
                  <a:pt x="4579" y="20222"/>
                  <a:pt x="4626" y="20080"/>
                </a:cubicBezTo>
                <a:cubicBezTo>
                  <a:pt x="4674" y="19947"/>
                  <a:pt x="4712" y="19814"/>
                  <a:pt x="4759" y="19652"/>
                </a:cubicBezTo>
                <a:cubicBezTo>
                  <a:pt x="4778" y="19700"/>
                  <a:pt x="4807" y="19728"/>
                  <a:pt x="4797" y="19757"/>
                </a:cubicBezTo>
                <a:cubicBezTo>
                  <a:pt x="4759" y="19899"/>
                  <a:pt x="4721" y="20042"/>
                  <a:pt x="4664" y="20184"/>
                </a:cubicBezTo>
                <a:cubicBezTo>
                  <a:pt x="4645" y="20241"/>
                  <a:pt x="4598" y="20298"/>
                  <a:pt x="4541" y="20327"/>
                </a:cubicBezTo>
                <a:cubicBezTo>
                  <a:pt x="4427" y="20403"/>
                  <a:pt x="4275" y="20374"/>
                  <a:pt x="4209" y="20251"/>
                </a:cubicBezTo>
                <a:close/>
                <a:moveTo>
                  <a:pt x="4171" y="13859"/>
                </a:moveTo>
                <a:cubicBezTo>
                  <a:pt x="4095" y="13602"/>
                  <a:pt x="4123" y="13346"/>
                  <a:pt x="4228" y="13108"/>
                </a:cubicBezTo>
                <a:cubicBezTo>
                  <a:pt x="4228" y="13089"/>
                  <a:pt x="4256" y="13089"/>
                  <a:pt x="4294" y="13061"/>
                </a:cubicBezTo>
                <a:cubicBezTo>
                  <a:pt x="4256" y="13213"/>
                  <a:pt x="4218" y="13327"/>
                  <a:pt x="4209" y="13450"/>
                </a:cubicBezTo>
                <a:cubicBezTo>
                  <a:pt x="4190" y="13555"/>
                  <a:pt x="4209" y="13659"/>
                  <a:pt x="4218" y="13773"/>
                </a:cubicBezTo>
                <a:cubicBezTo>
                  <a:pt x="4228" y="13859"/>
                  <a:pt x="4294" y="13916"/>
                  <a:pt x="4389" y="13935"/>
                </a:cubicBezTo>
                <a:cubicBezTo>
                  <a:pt x="4484" y="13954"/>
                  <a:pt x="4569" y="13925"/>
                  <a:pt x="4617" y="13830"/>
                </a:cubicBezTo>
                <a:cubicBezTo>
                  <a:pt x="4674" y="13726"/>
                  <a:pt x="4721" y="13602"/>
                  <a:pt x="4759" y="13488"/>
                </a:cubicBezTo>
                <a:cubicBezTo>
                  <a:pt x="4778" y="13422"/>
                  <a:pt x="4788" y="13346"/>
                  <a:pt x="4807" y="13279"/>
                </a:cubicBezTo>
                <a:cubicBezTo>
                  <a:pt x="4864" y="13260"/>
                  <a:pt x="4902" y="13279"/>
                  <a:pt x="4883" y="13336"/>
                </a:cubicBezTo>
                <a:cubicBezTo>
                  <a:pt x="4835" y="13479"/>
                  <a:pt x="4788" y="13631"/>
                  <a:pt x="4731" y="13773"/>
                </a:cubicBezTo>
                <a:cubicBezTo>
                  <a:pt x="4655" y="13973"/>
                  <a:pt x="4513" y="14039"/>
                  <a:pt x="4342" y="14001"/>
                </a:cubicBezTo>
                <a:cubicBezTo>
                  <a:pt x="4256" y="13982"/>
                  <a:pt x="4190" y="13935"/>
                  <a:pt x="4171" y="13859"/>
                </a:cubicBezTo>
                <a:close/>
                <a:moveTo>
                  <a:pt x="2603" y="19614"/>
                </a:moveTo>
                <a:cubicBezTo>
                  <a:pt x="2765" y="20156"/>
                  <a:pt x="3164" y="20517"/>
                  <a:pt x="3525" y="20906"/>
                </a:cubicBezTo>
                <a:lnTo>
                  <a:pt x="3506" y="20944"/>
                </a:lnTo>
                <a:cubicBezTo>
                  <a:pt x="3477" y="20935"/>
                  <a:pt x="3439" y="20925"/>
                  <a:pt x="3420" y="20906"/>
                </a:cubicBezTo>
                <a:cubicBezTo>
                  <a:pt x="3154" y="20650"/>
                  <a:pt x="2879" y="20403"/>
                  <a:pt x="2717" y="20051"/>
                </a:cubicBezTo>
                <a:cubicBezTo>
                  <a:pt x="2660" y="19918"/>
                  <a:pt x="2622" y="19766"/>
                  <a:pt x="2603" y="19614"/>
                </a:cubicBezTo>
                <a:close/>
                <a:moveTo>
                  <a:pt x="4674" y="14561"/>
                </a:moveTo>
                <a:cubicBezTo>
                  <a:pt x="4664" y="14675"/>
                  <a:pt x="4655" y="14789"/>
                  <a:pt x="4655" y="14903"/>
                </a:cubicBezTo>
                <a:cubicBezTo>
                  <a:pt x="4664" y="15084"/>
                  <a:pt x="4788" y="15150"/>
                  <a:pt x="4940" y="15065"/>
                </a:cubicBezTo>
                <a:cubicBezTo>
                  <a:pt x="5111" y="14979"/>
                  <a:pt x="5177" y="14818"/>
                  <a:pt x="5196" y="14637"/>
                </a:cubicBezTo>
                <a:cubicBezTo>
                  <a:pt x="5206" y="14599"/>
                  <a:pt x="5206" y="14571"/>
                  <a:pt x="5215" y="14504"/>
                </a:cubicBezTo>
                <a:cubicBezTo>
                  <a:pt x="5253" y="14542"/>
                  <a:pt x="5291" y="14571"/>
                  <a:pt x="5291" y="14580"/>
                </a:cubicBezTo>
                <a:cubicBezTo>
                  <a:pt x="5253" y="14780"/>
                  <a:pt x="5206" y="14970"/>
                  <a:pt x="5044" y="15112"/>
                </a:cubicBezTo>
                <a:cubicBezTo>
                  <a:pt x="5006" y="15131"/>
                  <a:pt x="4968" y="15169"/>
                  <a:pt x="4930" y="15169"/>
                </a:cubicBezTo>
                <a:cubicBezTo>
                  <a:pt x="4740" y="15207"/>
                  <a:pt x="4607" y="15188"/>
                  <a:pt x="4588" y="14951"/>
                </a:cubicBezTo>
                <a:cubicBezTo>
                  <a:pt x="4579" y="14837"/>
                  <a:pt x="4579" y="14713"/>
                  <a:pt x="4588" y="14590"/>
                </a:cubicBezTo>
                <a:cubicBezTo>
                  <a:pt x="4588" y="14533"/>
                  <a:pt x="4617" y="14476"/>
                  <a:pt x="4636" y="14419"/>
                </a:cubicBezTo>
                <a:cubicBezTo>
                  <a:pt x="4655" y="14419"/>
                  <a:pt x="4674" y="14419"/>
                  <a:pt x="4683" y="14428"/>
                </a:cubicBezTo>
                <a:cubicBezTo>
                  <a:pt x="4683" y="14476"/>
                  <a:pt x="4683" y="14523"/>
                  <a:pt x="4674" y="14561"/>
                </a:cubicBezTo>
                <a:close/>
                <a:moveTo>
                  <a:pt x="3800" y="2366"/>
                </a:moveTo>
                <a:cubicBezTo>
                  <a:pt x="3800" y="2271"/>
                  <a:pt x="3800" y="2176"/>
                  <a:pt x="3829" y="2100"/>
                </a:cubicBezTo>
                <a:cubicBezTo>
                  <a:pt x="3895" y="1938"/>
                  <a:pt x="3962" y="1929"/>
                  <a:pt x="4161" y="2033"/>
                </a:cubicBezTo>
                <a:cubicBezTo>
                  <a:pt x="4228" y="1881"/>
                  <a:pt x="4256" y="1710"/>
                  <a:pt x="4446" y="1615"/>
                </a:cubicBezTo>
                <a:cubicBezTo>
                  <a:pt x="4484" y="1653"/>
                  <a:pt x="4522" y="1701"/>
                  <a:pt x="4569" y="1748"/>
                </a:cubicBezTo>
                <a:cubicBezTo>
                  <a:pt x="4484" y="1796"/>
                  <a:pt x="4484" y="1796"/>
                  <a:pt x="4389" y="1748"/>
                </a:cubicBezTo>
                <a:cubicBezTo>
                  <a:pt x="4361" y="1815"/>
                  <a:pt x="4323" y="1872"/>
                  <a:pt x="4294" y="1948"/>
                </a:cubicBezTo>
                <a:cubicBezTo>
                  <a:pt x="4266" y="2014"/>
                  <a:pt x="4256" y="2081"/>
                  <a:pt x="4237" y="2176"/>
                </a:cubicBezTo>
                <a:cubicBezTo>
                  <a:pt x="4133" y="2128"/>
                  <a:pt x="4047" y="2100"/>
                  <a:pt x="3952" y="2062"/>
                </a:cubicBezTo>
                <a:cubicBezTo>
                  <a:pt x="3848" y="2147"/>
                  <a:pt x="3914" y="2290"/>
                  <a:pt x="3876" y="2404"/>
                </a:cubicBezTo>
                <a:cubicBezTo>
                  <a:pt x="3848" y="2394"/>
                  <a:pt x="3800" y="2375"/>
                  <a:pt x="3800" y="2366"/>
                </a:cubicBezTo>
                <a:close/>
                <a:moveTo>
                  <a:pt x="6773" y="20536"/>
                </a:moveTo>
                <a:cubicBezTo>
                  <a:pt x="6203" y="20697"/>
                  <a:pt x="5823" y="21020"/>
                  <a:pt x="5605" y="21543"/>
                </a:cubicBezTo>
                <a:cubicBezTo>
                  <a:pt x="5605" y="21495"/>
                  <a:pt x="5605" y="21448"/>
                  <a:pt x="5614" y="21410"/>
                </a:cubicBezTo>
                <a:cubicBezTo>
                  <a:pt x="5728" y="21106"/>
                  <a:pt x="5918" y="20859"/>
                  <a:pt x="6203" y="20688"/>
                </a:cubicBezTo>
                <a:cubicBezTo>
                  <a:pt x="6298" y="20631"/>
                  <a:pt x="6393" y="20583"/>
                  <a:pt x="6488" y="20526"/>
                </a:cubicBezTo>
                <a:cubicBezTo>
                  <a:pt x="6574" y="20469"/>
                  <a:pt x="6659" y="20488"/>
                  <a:pt x="6773" y="20536"/>
                </a:cubicBezTo>
                <a:close/>
                <a:moveTo>
                  <a:pt x="11408" y="20469"/>
                </a:moveTo>
                <a:cubicBezTo>
                  <a:pt x="11380" y="20593"/>
                  <a:pt x="11361" y="20707"/>
                  <a:pt x="11332" y="20821"/>
                </a:cubicBezTo>
                <a:cubicBezTo>
                  <a:pt x="11323" y="20868"/>
                  <a:pt x="11304" y="20916"/>
                  <a:pt x="11275" y="20954"/>
                </a:cubicBezTo>
                <a:cubicBezTo>
                  <a:pt x="11199" y="21087"/>
                  <a:pt x="11047" y="21115"/>
                  <a:pt x="10924" y="21001"/>
                </a:cubicBezTo>
                <a:cubicBezTo>
                  <a:pt x="10876" y="20954"/>
                  <a:pt x="10838" y="20887"/>
                  <a:pt x="10800" y="20830"/>
                </a:cubicBezTo>
                <a:cubicBezTo>
                  <a:pt x="10743" y="20726"/>
                  <a:pt x="10686" y="20621"/>
                  <a:pt x="10629" y="20517"/>
                </a:cubicBezTo>
                <a:cubicBezTo>
                  <a:pt x="10620" y="20498"/>
                  <a:pt x="10629" y="20460"/>
                  <a:pt x="10658" y="20422"/>
                </a:cubicBezTo>
                <a:cubicBezTo>
                  <a:pt x="10686" y="20450"/>
                  <a:pt x="10724" y="20479"/>
                  <a:pt x="10743" y="20517"/>
                </a:cubicBezTo>
                <a:cubicBezTo>
                  <a:pt x="10791" y="20602"/>
                  <a:pt x="10829" y="20697"/>
                  <a:pt x="10876" y="20792"/>
                </a:cubicBezTo>
                <a:cubicBezTo>
                  <a:pt x="10895" y="20830"/>
                  <a:pt x="10914" y="20859"/>
                  <a:pt x="10943" y="20897"/>
                </a:cubicBezTo>
                <a:cubicBezTo>
                  <a:pt x="11047" y="21020"/>
                  <a:pt x="11161" y="21001"/>
                  <a:pt x="11228" y="20840"/>
                </a:cubicBezTo>
                <a:cubicBezTo>
                  <a:pt x="11256" y="20754"/>
                  <a:pt x="11275" y="20659"/>
                  <a:pt x="11275" y="20564"/>
                </a:cubicBezTo>
                <a:cubicBezTo>
                  <a:pt x="11285" y="20469"/>
                  <a:pt x="11332" y="20460"/>
                  <a:pt x="11408" y="20469"/>
                </a:cubicBezTo>
                <a:close/>
                <a:moveTo>
                  <a:pt x="13412" y="20355"/>
                </a:moveTo>
                <a:cubicBezTo>
                  <a:pt x="13393" y="20403"/>
                  <a:pt x="13384" y="20441"/>
                  <a:pt x="13355" y="20460"/>
                </a:cubicBezTo>
                <a:cubicBezTo>
                  <a:pt x="13203" y="20593"/>
                  <a:pt x="13051" y="20735"/>
                  <a:pt x="12880" y="20868"/>
                </a:cubicBezTo>
                <a:cubicBezTo>
                  <a:pt x="12795" y="20935"/>
                  <a:pt x="12747" y="21020"/>
                  <a:pt x="12738" y="21125"/>
                </a:cubicBezTo>
                <a:cubicBezTo>
                  <a:pt x="12728" y="21163"/>
                  <a:pt x="12709" y="21210"/>
                  <a:pt x="12690" y="21296"/>
                </a:cubicBezTo>
                <a:cubicBezTo>
                  <a:pt x="12652" y="21229"/>
                  <a:pt x="12633" y="21201"/>
                  <a:pt x="12633" y="21182"/>
                </a:cubicBezTo>
                <a:cubicBezTo>
                  <a:pt x="12643" y="20982"/>
                  <a:pt x="12719" y="20811"/>
                  <a:pt x="12899" y="20716"/>
                </a:cubicBezTo>
                <a:cubicBezTo>
                  <a:pt x="13032" y="20650"/>
                  <a:pt x="13127" y="20545"/>
                  <a:pt x="13222" y="20441"/>
                </a:cubicBezTo>
                <a:cubicBezTo>
                  <a:pt x="13270" y="20393"/>
                  <a:pt x="13308" y="20336"/>
                  <a:pt x="13412" y="20355"/>
                </a:cubicBezTo>
                <a:close/>
                <a:moveTo>
                  <a:pt x="12633" y="20840"/>
                </a:moveTo>
                <a:cubicBezTo>
                  <a:pt x="12557" y="20906"/>
                  <a:pt x="12472" y="20944"/>
                  <a:pt x="12358" y="20868"/>
                </a:cubicBezTo>
                <a:cubicBezTo>
                  <a:pt x="12339" y="20669"/>
                  <a:pt x="12386" y="20469"/>
                  <a:pt x="12481" y="20270"/>
                </a:cubicBezTo>
                <a:cubicBezTo>
                  <a:pt x="12586" y="20298"/>
                  <a:pt x="12567" y="20346"/>
                  <a:pt x="12529" y="20393"/>
                </a:cubicBezTo>
                <a:cubicBezTo>
                  <a:pt x="12453" y="20517"/>
                  <a:pt x="12424" y="20659"/>
                  <a:pt x="12424" y="20830"/>
                </a:cubicBezTo>
                <a:cubicBezTo>
                  <a:pt x="12690" y="20764"/>
                  <a:pt x="12795" y="20526"/>
                  <a:pt x="12985" y="20384"/>
                </a:cubicBezTo>
                <a:cubicBezTo>
                  <a:pt x="13023" y="20441"/>
                  <a:pt x="13023" y="20479"/>
                  <a:pt x="12975" y="20526"/>
                </a:cubicBezTo>
                <a:cubicBezTo>
                  <a:pt x="12861" y="20631"/>
                  <a:pt x="12747" y="20735"/>
                  <a:pt x="12633" y="20840"/>
                </a:cubicBezTo>
                <a:close/>
                <a:moveTo>
                  <a:pt x="5747" y="20783"/>
                </a:moveTo>
                <a:cubicBezTo>
                  <a:pt x="5633" y="20954"/>
                  <a:pt x="5529" y="21134"/>
                  <a:pt x="5358" y="21258"/>
                </a:cubicBezTo>
                <a:cubicBezTo>
                  <a:pt x="5253" y="21324"/>
                  <a:pt x="5149" y="21277"/>
                  <a:pt x="5092" y="21163"/>
                </a:cubicBezTo>
                <a:cubicBezTo>
                  <a:pt x="5025" y="21011"/>
                  <a:pt x="5044" y="20859"/>
                  <a:pt x="5082" y="20707"/>
                </a:cubicBezTo>
                <a:cubicBezTo>
                  <a:pt x="5092" y="20650"/>
                  <a:pt x="5139" y="20621"/>
                  <a:pt x="5187" y="20669"/>
                </a:cubicBezTo>
                <a:cubicBezTo>
                  <a:pt x="5158" y="20773"/>
                  <a:pt x="5130" y="20868"/>
                  <a:pt x="5120" y="20963"/>
                </a:cubicBezTo>
                <a:cubicBezTo>
                  <a:pt x="5120" y="21049"/>
                  <a:pt x="5130" y="21153"/>
                  <a:pt x="5225" y="21172"/>
                </a:cubicBezTo>
                <a:cubicBezTo>
                  <a:pt x="5282" y="21191"/>
                  <a:pt x="5377" y="21144"/>
                  <a:pt x="5424" y="21096"/>
                </a:cubicBezTo>
                <a:cubicBezTo>
                  <a:pt x="5510" y="21011"/>
                  <a:pt x="5567" y="20906"/>
                  <a:pt x="5633" y="20802"/>
                </a:cubicBezTo>
                <a:cubicBezTo>
                  <a:pt x="5652" y="20783"/>
                  <a:pt x="5681" y="20764"/>
                  <a:pt x="5709" y="20745"/>
                </a:cubicBezTo>
                <a:cubicBezTo>
                  <a:pt x="5719" y="20754"/>
                  <a:pt x="5728" y="20773"/>
                  <a:pt x="5747" y="20783"/>
                </a:cubicBezTo>
                <a:close/>
                <a:moveTo>
                  <a:pt x="4028" y="21172"/>
                </a:moveTo>
                <a:cubicBezTo>
                  <a:pt x="3962" y="21106"/>
                  <a:pt x="3924" y="21030"/>
                  <a:pt x="3886" y="20944"/>
                </a:cubicBezTo>
                <a:cubicBezTo>
                  <a:pt x="3838" y="20859"/>
                  <a:pt x="3810" y="20773"/>
                  <a:pt x="3772" y="20678"/>
                </a:cubicBezTo>
                <a:cubicBezTo>
                  <a:pt x="3848" y="20650"/>
                  <a:pt x="3876" y="20688"/>
                  <a:pt x="3886" y="20745"/>
                </a:cubicBezTo>
                <a:cubicBezTo>
                  <a:pt x="3914" y="20821"/>
                  <a:pt x="3933" y="20906"/>
                  <a:pt x="3971" y="20982"/>
                </a:cubicBezTo>
                <a:cubicBezTo>
                  <a:pt x="4009" y="21058"/>
                  <a:pt x="4057" y="21134"/>
                  <a:pt x="4171" y="21144"/>
                </a:cubicBezTo>
                <a:cubicBezTo>
                  <a:pt x="4304" y="21011"/>
                  <a:pt x="4247" y="20830"/>
                  <a:pt x="4285" y="20631"/>
                </a:cubicBezTo>
                <a:cubicBezTo>
                  <a:pt x="4323" y="20678"/>
                  <a:pt x="4370" y="20707"/>
                  <a:pt x="4361" y="20735"/>
                </a:cubicBezTo>
                <a:cubicBezTo>
                  <a:pt x="4342" y="20868"/>
                  <a:pt x="4323" y="21001"/>
                  <a:pt x="4285" y="21125"/>
                </a:cubicBezTo>
                <a:cubicBezTo>
                  <a:pt x="4237" y="21267"/>
                  <a:pt x="4123" y="21286"/>
                  <a:pt x="4028" y="21172"/>
                </a:cubicBezTo>
                <a:close/>
                <a:moveTo>
                  <a:pt x="12567" y="21600"/>
                </a:moveTo>
                <a:cubicBezTo>
                  <a:pt x="12415" y="21505"/>
                  <a:pt x="12301" y="21524"/>
                  <a:pt x="12234" y="21704"/>
                </a:cubicBezTo>
                <a:cubicBezTo>
                  <a:pt x="12196" y="21666"/>
                  <a:pt x="12168" y="21638"/>
                  <a:pt x="12140" y="21609"/>
                </a:cubicBezTo>
                <a:cubicBezTo>
                  <a:pt x="12045" y="21476"/>
                  <a:pt x="12026" y="21476"/>
                  <a:pt x="11874" y="21533"/>
                </a:cubicBezTo>
                <a:cubicBezTo>
                  <a:pt x="11855" y="21533"/>
                  <a:pt x="11836" y="21552"/>
                  <a:pt x="11826" y="21543"/>
                </a:cubicBezTo>
                <a:cubicBezTo>
                  <a:pt x="11798" y="21543"/>
                  <a:pt x="11769" y="21533"/>
                  <a:pt x="11750" y="21524"/>
                </a:cubicBezTo>
                <a:cubicBezTo>
                  <a:pt x="11760" y="21505"/>
                  <a:pt x="11769" y="21457"/>
                  <a:pt x="11788" y="21448"/>
                </a:cubicBezTo>
                <a:cubicBezTo>
                  <a:pt x="11902" y="21410"/>
                  <a:pt x="12016" y="21372"/>
                  <a:pt x="12130" y="21448"/>
                </a:cubicBezTo>
                <a:cubicBezTo>
                  <a:pt x="12159" y="21467"/>
                  <a:pt x="12187" y="21486"/>
                  <a:pt x="12206" y="21495"/>
                </a:cubicBezTo>
                <a:cubicBezTo>
                  <a:pt x="12462" y="21400"/>
                  <a:pt x="12576" y="21419"/>
                  <a:pt x="12567" y="21600"/>
                </a:cubicBezTo>
                <a:close/>
                <a:moveTo>
                  <a:pt x="13422" y="19586"/>
                </a:moveTo>
                <a:cubicBezTo>
                  <a:pt x="13441" y="19567"/>
                  <a:pt x="13460" y="19558"/>
                  <a:pt x="13488" y="19539"/>
                </a:cubicBezTo>
                <a:cubicBezTo>
                  <a:pt x="13488" y="19681"/>
                  <a:pt x="13422" y="19776"/>
                  <a:pt x="13308" y="19814"/>
                </a:cubicBezTo>
                <a:cubicBezTo>
                  <a:pt x="13194" y="19842"/>
                  <a:pt x="13061" y="19785"/>
                  <a:pt x="12994" y="19681"/>
                </a:cubicBezTo>
                <a:cubicBezTo>
                  <a:pt x="12899" y="19510"/>
                  <a:pt x="12833" y="19330"/>
                  <a:pt x="12842" y="19140"/>
                </a:cubicBezTo>
                <a:cubicBezTo>
                  <a:pt x="12890" y="19102"/>
                  <a:pt x="12928" y="19111"/>
                  <a:pt x="12937" y="19168"/>
                </a:cubicBezTo>
                <a:cubicBezTo>
                  <a:pt x="12947" y="19225"/>
                  <a:pt x="12947" y="19273"/>
                  <a:pt x="12956" y="19330"/>
                </a:cubicBezTo>
                <a:cubicBezTo>
                  <a:pt x="12966" y="19396"/>
                  <a:pt x="12985" y="19463"/>
                  <a:pt x="13004" y="19520"/>
                </a:cubicBezTo>
                <a:cubicBezTo>
                  <a:pt x="13108" y="19785"/>
                  <a:pt x="13241" y="19804"/>
                  <a:pt x="13422" y="19586"/>
                </a:cubicBezTo>
                <a:close/>
                <a:moveTo>
                  <a:pt x="4560" y="21571"/>
                </a:moveTo>
                <a:cubicBezTo>
                  <a:pt x="4645" y="21524"/>
                  <a:pt x="4731" y="21486"/>
                  <a:pt x="4835" y="21438"/>
                </a:cubicBezTo>
                <a:cubicBezTo>
                  <a:pt x="4816" y="21543"/>
                  <a:pt x="4816" y="21543"/>
                  <a:pt x="4531" y="21733"/>
                </a:cubicBezTo>
                <a:cubicBezTo>
                  <a:pt x="4484" y="21666"/>
                  <a:pt x="4437" y="21619"/>
                  <a:pt x="4408" y="21562"/>
                </a:cubicBezTo>
                <a:cubicBezTo>
                  <a:pt x="4370" y="21476"/>
                  <a:pt x="4313" y="21448"/>
                  <a:pt x="4218" y="21476"/>
                </a:cubicBezTo>
                <a:cubicBezTo>
                  <a:pt x="4152" y="21505"/>
                  <a:pt x="4123" y="21486"/>
                  <a:pt x="4104" y="21419"/>
                </a:cubicBezTo>
                <a:cubicBezTo>
                  <a:pt x="4285" y="21324"/>
                  <a:pt x="4332" y="21343"/>
                  <a:pt x="4560" y="21571"/>
                </a:cubicBezTo>
                <a:close/>
                <a:moveTo>
                  <a:pt x="10848" y="21039"/>
                </a:moveTo>
                <a:cubicBezTo>
                  <a:pt x="10990" y="21229"/>
                  <a:pt x="11066" y="21448"/>
                  <a:pt x="11047" y="21695"/>
                </a:cubicBezTo>
                <a:cubicBezTo>
                  <a:pt x="11047" y="21704"/>
                  <a:pt x="11019" y="21714"/>
                  <a:pt x="10990" y="21742"/>
                </a:cubicBezTo>
                <a:cubicBezTo>
                  <a:pt x="10943" y="21457"/>
                  <a:pt x="10914" y="21182"/>
                  <a:pt x="10639" y="21001"/>
                </a:cubicBezTo>
                <a:cubicBezTo>
                  <a:pt x="10743" y="20944"/>
                  <a:pt x="10800" y="20992"/>
                  <a:pt x="10848" y="21039"/>
                </a:cubicBezTo>
                <a:close/>
                <a:moveTo>
                  <a:pt x="4731" y="10886"/>
                </a:moveTo>
                <a:cubicBezTo>
                  <a:pt x="4731" y="10791"/>
                  <a:pt x="4759" y="10686"/>
                  <a:pt x="4778" y="10572"/>
                </a:cubicBezTo>
                <a:lnTo>
                  <a:pt x="4883" y="10572"/>
                </a:lnTo>
                <a:cubicBezTo>
                  <a:pt x="4835" y="10772"/>
                  <a:pt x="4797" y="10962"/>
                  <a:pt x="4750" y="11180"/>
                </a:cubicBezTo>
                <a:cubicBezTo>
                  <a:pt x="4607" y="11066"/>
                  <a:pt x="4731" y="10971"/>
                  <a:pt x="4731" y="10886"/>
                </a:cubicBezTo>
                <a:close/>
                <a:moveTo>
                  <a:pt x="8891" y="11380"/>
                </a:moveTo>
                <a:cubicBezTo>
                  <a:pt x="8910" y="11190"/>
                  <a:pt x="8939" y="11000"/>
                  <a:pt x="8967" y="10819"/>
                </a:cubicBezTo>
                <a:cubicBezTo>
                  <a:pt x="8986" y="10819"/>
                  <a:pt x="8996" y="10819"/>
                  <a:pt x="9015" y="10819"/>
                </a:cubicBezTo>
                <a:cubicBezTo>
                  <a:pt x="9034" y="11028"/>
                  <a:pt x="8996" y="11228"/>
                  <a:pt x="8958" y="11456"/>
                </a:cubicBezTo>
                <a:cubicBezTo>
                  <a:pt x="8920" y="11418"/>
                  <a:pt x="8891" y="11399"/>
                  <a:pt x="8891" y="11380"/>
                </a:cubicBezTo>
                <a:close/>
                <a:moveTo>
                  <a:pt x="10325" y="10914"/>
                </a:moveTo>
                <a:cubicBezTo>
                  <a:pt x="10268" y="11038"/>
                  <a:pt x="10335" y="11161"/>
                  <a:pt x="10335" y="11285"/>
                </a:cubicBezTo>
                <a:cubicBezTo>
                  <a:pt x="10325" y="11313"/>
                  <a:pt x="10306" y="11351"/>
                  <a:pt x="10297" y="11380"/>
                </a:cubicBezTo>
                <a:cubicBezTo>
                  <a:pt x="10278" y="11380"/>
                  <a:pt x="10259" y="11380"/>
                  <a:pt x="10249" y="11380"/>
                </a:cubicBezTo>
                <a:cubicBezTo>
                  <a:pt x="10240" y="11332"/>
                  <a:pt x="10240" y="11285"/>
                  <a:pt x="10230" y="11237"/>
                </a:cubicBezTo>
                <a:cubicBezTo>
                  <a:pt x="10230" y="11123"/>
                  <a:pt x="10221" y="11019"/>
                  <a:pt x="10230" y="10914"/>
                </a:cubicBezTo>
                <a:cubicBezTo>
                  <a:pt x="10230" y="10895"/>
                  <a:pt x="10268" y="10876"/>
                  <a:pt x="10287" y="10867"/>
                </a:cubicBezTo>
                <a:cubicBezTo>
                  <a:pt x="10297" y="10867"/>
                  <a:pt x="10325" y="10905"/>
                  <a:pt x="10325" y="10914"/>
                </a:cubicBezTo>
                <a:close/>
                <a:moveTo>
                  <a:pt x="10401" y="15853"/>
                </a:moveTo>
                <a:cubicBezTo>
                  <a:pt x="10515" y="15910"/>
                  <a:pt x="10544" y="16053"/>
                  <a:pt x="10544" y="16366"/>
                </a:cubicBezTo>
                <a:cubicBezTo>
                  <a:pt x="10468" y="16338"/>
                  <a:pt x="10468" y="16338"/>
                  <a:pt x="10439" y="16157"/>
                </a:cubicBezTo>
                <a:cubicBezTo>
                  <a:pt x="10430" y="16062"/>
                  <a:pt x="10420" y="15977"/>
                  <a:pt x="10401" y="15853"/>
                </a:cubicBezTo>
                <a:close/>
                <a:moveTo>
                  <a:pt x="10306" y="13811"/>
                </a:moveTo>
                <a:cubicBezTo>
                  <a:pt x="10240" y="13726"/>
                  <a:pt x="10249" y="13469"/>
                  <a:pt x="10316" y="13384"/>
                </a:cubicBezTo>
                <a:cubicBezTo>
                  <a:pt x="10316" y="13384"/>
                  <a:pt x="10335" y="13384"/>
                  <a:pt x="10344" y="13384"/>
                </a:cubicBezTo>
                <a:cubicBezTo>
                  <a:pt x="10354" y="13526"/>
                  <a:pt x="10363" y="13659"/>
                  <a:pt x="10382" y="13821"/>
                </a:cubicBezTo>
                <a:cubicBezTo>
                  <a:pt x="10363" y="13821"/>
                  <a:pt x="10316" y="13821"/>
                  <a:pt x="10306" y="13811"/>
                </a:cubicBezTo>
                <a:close/>
                <a:moveTo>
                  <a:pt x="3572" y="10990"/>
                </a:moveTo>
                <a:cubicBezTo>
                  <a:pt x="3563" y="10943"/>
                  <a:pt x="3534" y="10895"/>
                  <a:pt x="3544" y="10876"/>
                </a:cubicBezTo>
                <a:cubicBezTo>
                  <a:pt x="3629" y="10753"/>
                  <a:pt x="3648" y="10601"/>
                  <a:pt x="3667" y="10458"/>
                </a:cubicBezTo>
                <a:cubicBezTo>
                  <a:pt x="3667" y="10449"/>
                  <a:pt x="3677" y="10439"/>
                  <a:pt x="3696" y="10430"/>
                </a:cubicBezTo>
                <a:cubicBezTo>
                  <a:pt x="3715" y="10449"/>
                  <a:pt x="3743" y="10468"/>
                  <a:pt x="3743" y="10487"/>
                </a:cubicBezTo>
                <a:cubicBezTo>
                  <a:pt x="3762" y="10572"/>
                  <a:pt x="3658" y="10876"/>
                  <a:pt x="3572" y="10990"/>
                </a:cubicBezTo>
                <a:close/>
                <a:moveTo>
                  <a:pt x="11845" y="13241"/>
                </a:moveTo>
                <a:cubicBezTo>
                  <a:pt x="11883" y="13384"/>
                  <a:pt x="11921" y="13526"/>
                  <a:pt x="11969" y="13707"/>
                </a:cubicBezTo>
                <a:cubicBezTo>
                  <a:pt x="11798" y="13659"/>
                  <a:pt x="11855" y="13545"/>
                  <a:pt x="11826" y="13469"/>
                </a:cubicBezTo>
                <a:cubicBezTo>
                  <a:pt x="11798" y="13384"/>
                  <a:pt x="11779" y="13298"/>
                  <a:pt x="11760" y="13213"/>
                </a:cubicBezTo>
                <a:cubicBezTo>
                  <a:pt x="11807" y="13165"/>
                  <a:pt x="11836" y="13194"/>
                  <a:pt x="11845" y="13241"/>
                </a:cubicBezTo>
                <a:close/>
                <a:moveTo>
                  <a:pt x="7618" y="11446"/>
                </a:moveTo>
                <a:cubicBezTo>
                  <a:pt x="7571" y="11427"/>
                  <a:pt x="7542" y="11427"/>
                  <a:pt x="7542" y="11418"/>
                </a:cubicBezTo>
                <a:cubicBezTo>
                  <a:pt x="7542" y="11247"/>
                  <a:pt x="7542" y="11076"/>
                  <a:pt x="7552" y="10895"/>
                </a:cubicBezTo>
                <a:cubicBezTo>
                  <a:pt x="7552" y="10876"/>
                  <a:pt x="7580" y="10867"/>
                  <a:pt x="7618" y="10819"/>
                </a:cubicBezTo>
                <a:close/>
                <a:moveTo>
                  <a:pt x="10724" y="18256"/>
                </a:moveTo>
                <a:cubicBezTo>
                  <a:pt x="10753" y="18437"/>
                  <a:pt x="10734" y="18608"/>
                  <a:pt x="10724" y="18779"/>
                </a:cubicBezTo>
                <a:cubicBezTo>
                  <a:pt x="10658" y="18674"/>
                  <a:pt x="10639" y="18370"/>
                  <a:pt x="10667" y="18218"/>
                </a:cubicBezTo>
                <a:cubicBezTo>
                  <a:pt x="10686" y="18237"/>
                  <a:pt x="10724" y="18247"/>
                  <a:pt x="10724" y="18256"/>
                </a:cubicBezTo>
                <a:close/>
                <a:moveTo>
                  <a:pt x="5377" y="16233"/>
                </a:moveTo>
                <a:cubicBezTo>
                  <a:pt x="5386" y="15910"/>
                  <a:pt x="5415" y="15806"/>
                  <a:pt x="5529" y="15730"/>
                </a:cubicBezTo>
                <a:cubicBezTo>
                  <a:pt x="5472" y="15910"/>
                  <a:pt x="5481" y="16091"/>
                  <a:pt x="5377" y="16233"/>
                </a:cubicBezTo>
                <a:close/>
                <a:moveTo>
                  <a:pt x="6127" y="11275"/>
                </a:moveTo>
                <a:cubicBezTo>
                  <a:pt x="6118" y="11247"/>
                  <a:pt x="6089" y="11209"/>
                  <a:pt x="6099" y="11190"/>
                </a:cubicBezTo>
                <a:cubicBezTo>
                  <a:pt x="6137" y="11066"/>
                  <a:pt x="6184" y="10943"/>
                  <a:pt x="6222" y="10819"/>
                </a:cubicBezTo>
                <a:cubicBezTo>
                  <a:pt x="6232" y="10819"/>
                  <a:pt x="6241" y="10810"/>
                  <a:pt x="6270" y="10800"/>
                </a:cubicBezTo>
                <a:cubicBezTo>
                  <a:pt x="6308" y="10914"/>
                  <a:pt x="6241" y="11161"/>
                  <a:pt x="6127" y="11275"/>
                </a:cubicBezTo>
                <a:close/>
                <a:moveTo>
                  <a:pt x="11608" y="10667"/>
                </a:moveTo>
                <a:cubicBezTo>
                  <a:pt x="11627" y="10667"/>
                  <a:pt x="11636" y="10667"/>
                  <a:pt x="11646" y="10677"/>
                </a:cubicBezTo>
                <a:cubicBezTo>
                  <a:pt x="11655" y="10819"/>
                  <a:pt x="11674" y="10962"/>
                  <a:pt x="11674" y="11114"/>
                </a:cubicBezTo>
                <a:cubicBezTo>
                  <a:pt x="11674" y="11161"/>
                  <a:pt x="11627" y="11171"/>
                  <a:pt x="11589" y="11152"/>
                </a:cubicBezTo>
                <a:cubicBezTo>
                  <a:pt x="11579" y="11009"/>
                  <a:pt x="11570" y="10886"/>
                  <a:pt x="11570" y="10762"/>
                </a:cubicBezTo>
                <a:cubicBezTo>
                  <a:pt x="11570" y="10734"/>
                  <a:pt x="11598" y="10696"/>
                  <a:pt x="11608" y="10667"/>
                </a:cubicBezTo>
                <a:close/>
                <a:moveTo>
                  <a:pt x="8682" y="18627"/>
                </a:moveTo>
                <a:cubicBezTo>
                  <a:pt x="8673" y="18712"/>
                  <a:pt x="8673" y="18798"/>
                  <a:pt x="8673" y="18902"/>
                </a:cubicBezTo>
                <a:cubicBezTo>
                  <a:pt x="8549" y="18741"/>
                  <a:pt x="8568" y="18465"/>
                  <a:pt x="8720" y="18361"/>
                </a:cubicBezTo>
                <a:cubicBezTo>
                  <a:pt x="8711" y="18456"/>
                  <a:pt x="8682" y="18541"/>
                  <a:pt x="8682" y="18627"/>
                </a:cubicBezTo>
                <a:close/>
                <a:moveTo>
                  <a:pt x="5747" y="13925"/>
                </a:moveTo>
                <a:cubicBezTo>
                  <a:pt x="5709" y="13887"/>
                  <a:pt x="5671" y="13868"/>
                  <a:pt x="5681" y="13849"/>
                </a:cubicBezTo>
                <a:cubicBezTo>
                  <a:pt x="5709" y="13707"/>
                  <a:pt x="5709" y="13555"/>
                  <a:pt x="5795" y="13431"/>
                </a:cubicBezTo>
                <a:cubicBezTo>
                  <a:pt x="5814" y="13431"/>
                  <a:pt x="5823" y="13441"/>
                  <a:pt x="5842" y="13441"/>
                </a:cubicBezTo>
                <a:cubicBezTo>
                  <a:pt x="5814" y="13593"/>
                  <a:pt x="5785" y="13745"/>
                  <a:pt x="5747" y="13925"/>
                </a:cubicBezTo>
                <a:close/>
                <a:moveTo>
                  <a:pt x="14343" y="10012"/>
                </a:moveTo>
                <a:cubicBezTo>
                  <a:pt x="14334" y="9983"/>
                  <a:pt x="14353" y="9955"/>
                  <a:pt x="14353" y="9926"/>
                </a:cubicBezTo>
                <a:cubicBezTo>
                  <a:pt x="14372" y="9926"/>
                  <a:pt x="14381" y="9926"/>
                  <a:pt x="14400" y="9926"/>
                </a:cubicBezTo>
                <a:cubicBezTo>
                  <a:pt x="14438" y="10050"/>
                  <a:pt x="14476" y="10173"/>
                  <a:pt x="14514" y="10297"/>
                </a:cubicBezTo>
                <a:cubicBezTo>
                  <a:pt x="14524" y="10316"/>
                  <a:pt x="14514" y="10335"/>
                  <a:pt x="14505" y="10354"/>
                </a:cubicBezTo>
                <a:cubicBezTo>
                  <a:pt x="14429" y="10306"/>
                  <a:pt x="14391" y="10249"/>
                  <a:pt x="14343" y="10012"/>
                </a:cubicBezTo>
                <a:close/>
                <a:moveTo>
                  <a:pt x="12178" y="15625"/>
                </a:moveTo>
                <a:cubicBezTo>
                  <a:pt x="12225" y="15720"/>
                  <a:pt x="12234" y="15863"/>
                  <a:pt x="12196" y="16129"/>
                </a:cubicBezTo>
                <a:cubicBezTo>
                  <a:pt x="12102" y="15958"/>
                  <a:pt x="12102" y="15749"/>
                  <a:pt x="12178" y="15625"/>
                </a:cubicBezTo>
                <a:close/>
                <a:moveTo>
                  <a:pt x="4522" y="13317"/>
                </a:moveTo>
                <a:cubicBezTo>
                  <a:pt x="4531" y="13346"/>
                  <a:pt x="4550" y="13374"/>
                  <a:pt x="4550" y="13403"/>
                </a:cubicBezTo>
                <a:cubicBezTo>
                  <a:pt x="4541" y="13507"/>
                  <a:pt x="4522" y="13612"/>
                  <a:pt x="4503" y="13716"/>
                </a:cubicBezTo>
                <a:cubicBezTo>
                  <a:pt x="4494" y="13735"/>
                  <a:pt x="4456" y="13754"/>
                  <a:pt x="4427" y="13773"/>
                </a:cubicBezTo>
                <a:cubicBezTo>
                  <a:pt x="4418" y="13764"/>
                  <a:pt x="4408" y="13754"/>
                  <a:pt x="4399" y="13754"/>
                </a:cubicBezTo>
                <a:cubicBezTo>
                  <a:pt x="4427" y="13602"/>
                  <a:pt x="4465" y="13460"/>
                  <a:pt x="4494" y="13317"/>
                </a:cubicBezTo>
                <a:cubicBezTo>
                  <a:pt x="4503" y="13317"/>
                  <a:pt x="4513" y="13317"/>
                  <a:pt x="4522" y="13317"/>
                </a:cubicBezTo>
                <a:close/>
                <a:moveTo>
                  <a:pt x="8882" y="13897"/>
                </a:moveTo>
                <a:cubicBezTo>
                  <a:pt x="8834" y="13878"/>
                  <a:pt x="8787" y="13868"/>
                  <a:pt x="8787" y="13859"/>
                </a:cubicBezTo>
                <a:cubicBezTo>
                  <a:pt x="8796" y="13716"/>
                  <a:pt x="8806" y="13583"/>
                  <a:pt x="8825" y="13450"/>
                </a:cubicBezTo>
                <a:cubicBezTo>
                  <a:pt x="8834" y="13460"/>
                  <a:pt x="8853" y="13460"/>
                  <a:pt x="8872" y="13460"/>
                </a:cubicBezTo>
                <a:cubicBezTo>
                  <a:pt x="8910" y="13593"/>
                  <a:pt x="8872" y="13735"/>
                  <a:pt x="8882" y="13897"/>
                </a:cubicBezTo>
                <a:close/>
                <a:moveTo>
                  <a:pt x="13118" y="10268"/>
                </a:moveTo>
                <a:cubicBezTo>
                  <a:pt x="13156" y="10401"/>
                  <a:pt x="13194" y="10534"/>
                  <a:pt x="13232" y="10696"/>
                </a:cubicBezTo>
                <a:cubicBezTo>
                  <a:pt x="13184" y="10677"/>
                  <a:pt x="13146" y="10677"/>
                  <a:pt x="13137" y="10667"/>
                </a:cubicBezTo>
                <a:cubicBezTo>
                  <a:pt x="13080" y="10572"/>
                  <a:pt x="13051" y="10382"/>
                  <a:pt x="13118" y="10268"/>
                </a:cubicBezTo>
                <a:close/>
                <a:moveTo>
                  <a:pt x="13251" y="12871"/>
                </a:moveTo>
                <a:cubicBezTo>
                  <a:pt x="13327" y="13004"/>
                  <a:pt x="13365" y="13146"/>
                  <a:pt x="13384" y="13289"/>
                </a:cubicBezTo>
                <a:cubicBezTo>
                  <a:pt x="13384" y="13298"/>
                  <a:pt x="13355" y="13308"/>
                  <a:pt x="13327" y="13327"/>
                </a:cubicBezTo>
                <a:cubicBezTo>
                  <a:pt x="13298" y="13175"/>
                  <a:pt x="13222" y="13032"/>
                  <a:pt x="13251" y="12871"/>
                </a:cubicBezTo>
                <a:close/>
                <a:moveTo>
                  <a:pt x="8673" y="16461"/>
                </a:moveTo>
                <a:cubicBezTo>
                  <a:pt x="8568" y="16366"/>
                  <a:pt x="8559" y="16157"/>
                  <a:pt x="8635" y="15967"/>
                </a:cubicBezTo>
                <a:cubicBezTo>
                  <a:pt x="8711" y="16138"/>
                  <a:pt x="8625" y="16309"/>
                  <a:pt x="8673" y="16461"/>
                </a:cubicBezTo>
                <a:close/>
                <a:moveTo>
                  <a:pt x="5206" y="18883"/>
                </a:moveTo>
                <a:cubicBezTo>
                  <a:pt x="5139" y="18655"/>
                  <a:pt x="5177" y="18484"/>
                  <a:pt x="5301" y="18427"/>
                </a:cubicBezTo>
                <a:cubicBezTo>
                  <a:pt x="5272" y="18579"/>
                  <a:pt x="5234" y="18731"/>
                  <a:pt x="5206" y="18883"/>
                </a:cubicBezTo>
                <a:close/>
                <a:moveTo>
                  <a:pt x="3088" y="13032"/>
                </a:moveTo>
                <a:cubicBezTo>
                  <a:pt x="3107" y="13042"/>
                  <a:pt x="3135" y="13042"/>
                  <a:pt x="3145" y="13051"/>
                </a:cubicBezTo>
                <a:cubicBezTo>
                  <a:pt x="3183" y="13127"/>
                  <a:pt x="3116" y="13355"/>
                  <a:pt x="3021" y="13450"/>
                </a:cubicBezTo>
                <a:cubicBezTo>
                  <a:pt x="3040" y="13298"/>
                  <a:pt x="3059" y="13165"/>
                  <a:pt x="3088" y="13032"/>
                </a:cubicBezTo>
                <a:close/>
                <a:moveTo>
                  <a:pt x="7286" y="13906"/>
                </a:moveTo>
                <a:cubicBezTo>
                  <a:pt x="7295" y="13754"/>
                  <a:pt x="7276" y="13621"/>
                  <a:pt x="7352" y="13479"/>
                </a:cubicBezTo>
                <a:cubicBezTo>
                  <a:pt x="7409" y="13621"/>
                  <a:pt x="7371" y="13745"/>
                  <a:pt x="7362" y="13868"/>
                </a:cubicBezTo>
                <a:cubicBezTo>
                  <a:pt x="7362" y="13868"/>
                  <a:pt x="7324" y="13878"/>
                  <a:pt x="7286" y="13906"/>
                </a:cubicBezTo>
                <a:close/>
                <a:moveTo>
                  <a:pt x="7115" y="15939"/>
                </a:moveTo>
                <a:cubicBezTo>
                  <a:pt x="7191" y="16091"/>
                  <a:pt x="7115" y="16224"/>
                  <a:pt x="7105" y="16385"/>
                </a:cubicBezTo>
                <a:cubicBezTo>
                  <a:pt x="7039" y="16281"/>
                  <a:pt x="7049" y="16081"/>
                  <a:pt x="7115" y="15939"/>
                </a:cubicBezTo>
                <a:close/>
                <a:moveTo>
                  <a:pt x="6925" y="18817"/>
                </a:moveTo>
                <a:cubicBezTo>
                  <a:pt x="6830" y="18627"/>
                  <a:pt x="6840" y="18532"/>
                  <a:pt x="6963" y="18408"/>
                </a:cubicBezTo>
                <a:cubicBezTo>
                  <a:pt x="6944" y="18551"/>
                  <a:pt x="6935" y="18684"/>
                  <a:pt x="6925" y="18817"/>
                </a:cubicBezTo>
                <a:close/>
                <a:moveTo>
                  <a:pt x="1882" y="6630"/>
                </a:moveTo>
                <a:cubicBezTo>
                  <a:pt x="1891" y="6640"/>
                  <a:pt x="1901" y="6649"/>
                  <a:pt x="1901" y="6659"/>
                </a:cubicBezTo>
                <a:cubicBezTo>
                  <a:pt x="1882" y="6754"/>
                  <a:pt x="1863" y="6858"/>
                  <a:pt x="1853" y="6953"/>
                </a:cubicBezTo>
                <a:cubicBezTo>
                  <a:pt x="1720" y="6887"/>
                  <a:pt x="1739" y="6782"/>
                  <a:pt x="1882" y="6630"/>
                </a:cubicBezTo>
                <a:close/>
                <a:moveTo>
                  <a:pt x="4304" y="16100"/>
                </a:moveTo>
                <a:cubicBezTo>
                  <a:pt x="4209" y="15977"/>
                  <a:pt x="4209" y="15882"/>
                  <a:pt x="4332" y="15758"/>
                </a:cubicBezTo>
                <a:cubicBezTo>
                  <a:pt x="4323" y="15863"/>
                  <a:pt x="4313" y="15967"/>
                  <a:pt x="4304" y="16100"/>
                </a:cubicBezTo>
                <a:close/>
                <a:moveTo>
                  <a:pt x="2537" y="9660"/>
                </a:moveTo>
                <a:cubicBezTo>
                  <a:pt x="2565" y="9632"/>
                  <a:pt x="2584" y="9603"/>
                  <a:pt x="2622" y="9565"/>
                </a:cubicBezTo>
                <a:cubicBezTo>
                  <a:pt x="2689" y="9641"/>
                  <a:pt x="2727" y="9689"/>
                  <a:pt x="2784" y="9736"/>
                </a:cubicBezTo>
                <a:cubicBezTo>
                  <a:pt x="2670" y="9803"/>
                  <a:pt x="2670" y="9803"/>
                  <a:pt x="2537" y="9660"/>
                </a:cubicBezTo>
                <a:close/>
                <a:moveTo>
                  <a:pt x="8084" y="761"/>
                </a:moveTo>
                <a:lnTo>
                  <a:pt x="8359" y="761"/>
                </a:lnTo>
                <a:cubicBezTo>
                  <a:pt x="8369" y="855"/>
                  <a:pt x="8283" y="846"/>
                  <a:pt x="8226" y="855"/>
                </a:cubicBezTo>
                <a:cubicBezTo>
                  <a:pt x="8160" y="865"/>
                  <a:pt x="8103" y="855"/>
                  <a:pt x="8084" y="761"/>
                </a:cubicBezTo>
                <a:close/>
                <a:moveTo>
                  <a:pt x="11047" y="20469"/>
                </a:moveTo>
                <a:cubicBezTo>
                  <a:pt x="11133" y="20621"/>
                  <a:pt x="11133" y="20621"/>
                  <a:pt x="11076" y="20754"/>
                </a:cubicBezTo>
                <a:cubicBezTo>
                  <a:pt x="10981" y="20536"/>
                  <a:pt x="10981" y="20536"/>
                  <a:pt x="11047" y="20469"/>
                </a:cubicBezTo>
                <a:close/>
                <a:moveTo>
                  <a:pt x="12586" y="20564"/>
                </a:moveTo>
                <a:cubicBezTo>
                  <a:pt x="12633" y="20469"/>
                  <a:pt x="12671" y="20393"/>
                  <a:pt x="12719" y="20298"/>
                </a:cubicBezTo>
                <a:cubicBezTo>
                  <a:pt x="12814" y="20403"/>
                  <a:pt x="12814" y="20403"/>
                  <a:pt x="12586" y="20564"/>
                </a:cubicBezTo>
                <a:close/>
                <a:moveTo>
                  <a:pt x="3439" y="2936"/>
                </a:moveTo>
                <a:cubicBezTo>
                  <a:pt x="3477" y="2907"/>
                  <a:pt x="3506" y="2879"/>
                  <a:pt x="3544" y="2841"/>
                </a:cubicBezTo>
                <a:cubicBezTo>
                  <a:pt x="3582" y="2812"/>
                  <a:pt x="3620" y="2774"/>
                  <a:pt x="3667" y="2736"/>
                </a:cubicBezTo>
                <a:cubicBezTo>
                  <a:pt x="3648" y="2888"/>
                  <a:pt x="3620" y="2917"/>
                  <a:pt x="3439" y="2936"/>
                </a:cubicBezTo>
                <a:close/>
                <a:moveTo>
                  <a:pt x="4085" y="18750"/>
                </a:moveTo>
                <a:cubicBezTo>
                  <a:pt x="4009" y="18617"/>
                  <a:pt x="4000" y="18475"/>
                  <a:pt x="4047" y="18361"/>
                </a:cubicBezTo>
                <a:cubicBezTo>
                  <a:pt x="4123" y="18484"/>
                  <a:pt x="4066" y="18598"/>
                  <a:pt x="4085" y="18750"/>
                </a:cubicBezTo>
                <a:close/>
                <a:moveTo>
                  <a:pt x="5443" y="20745"/>
                </a:moveTo>
                <a:cubicBezTo>
                  <a:pt x="5424" y="20859"/>
                  <a:pt x="5377" y="20944"/>
                  <a:pt x="5282" y="20992"/>
                </a:cubicBezTo>
                <a:cubicBezTo>
                  <a:pt x="5291" y="20887"/>
                  <a:pt x="5348" y="20802"/>
                  <a:pt x="5443" y="20745"/>
                </a:cubicBezTo>
                <a:close/>
                <a:moveTo>
                  <a:pt x="14495" y="7371"/>
                </a:moveTo>
                <a:cubicBezTo>
                  <a:pt x="14486" y="7305"/>
                  <a:pt x="14495" y="7229"/>
                  <a:pt x="14495" y="7124"/>
                </a:cubicBezTo>
                <a:cubicBezTo>
                  <a:pt x="14609" y="7238"/>
                  <a:pt x="14581" y="7333"/>
                  <a:pt x="14562" y="7457"/>
                </a:cubicBezTo>
                <a:cubicBezTo>
                  <a:pt x="14533" y="7419"/>
                  <a:pt x="14495" y="7390"/>
                  <a:pt x="14495" y="7371"/>
                </a:cubicBezTo>
                <a:close/>
                <a:moveTo>
                  <a:pt x="14372" y="6326"/>
                </a:moveTo>
                <a:cubicBezTo>
                  <a:pt x="14467" y="6402"/>
                  <a:pt x="14467" y="6402"/>
                  <a:pt x="14438" y="6554"/>
                </a:cubicBezTo>
                <a:cubicBezTo>
                  <a:pt x="14324" y="6488"/>
                  <a:pt x="14353" y="6412"/>
                  <a:pt x="14372" y="6326"/>
                </a:cubicBezTo>
                <a:close/>
                <a:moveTo>
                  <a:pt x="13906" y="19918"/>
                </a:moveTo>
                <a:cubicBezTo>
                  <a:pt x="13868" y="20023"/>
                  <a:pt x="13830" y="20089"/>
                  <a:pt x="13716" y="20032"/>
                </a:cubicBezTo>
                <a:cubicBezTo>
                  <a:pt x="13745" y="19956"/>
                  <a:pt x="13792" y="19899"/>
                  <a:pt x="13906" y="19918"/>
                </a:cubicBezTo>
                <a:close/>
                <a:moveTo>
                  <a:pt x="11684" y="10012"/>
                </a:moveTo>
                <a:cubicBezTo>
                  <a:pt x="11674" y="10088"/>
                  <a:pt x="11636" y="10145"/>
                  <a:pt x="11541" y="10183"/>
                </a:cubicBezTo>
                <a:cubicBezTo>
                  <a:pt x="11503" y="10021"/>
                  <a:pt x="11617" y="10040"/>
                  <a:pt x="11684" y="10012"/>
                </a:cubicBezTo>
                <a:close/>
                <a:moveTo>
                  <a:pt x="4019" y="20783"/>
                </a:moveTo>
                <a:cubicBezTo>
                  <a:pt x="4114" y="20840"/>
                  <a:pt x="4114" y="20840"/>
                  <a:pt x="4161" y="21001"/>
                </a:cubicBezTo>
                <a:cubicBezTo>
                  <a:pt x="4047" y="20954"/>
                  <a:pt x="4009" y="20887"/>
                  <a:pt x="4019" y="20783"/>
                </a:cubicBezTo>
                <a:close/>
                <a:moveTo>
                  <a:pt x="13460" y="9727"/>
                </a:moveTo>
                <a:cubicBezTo>
                  <a:pt x="13346" y="9784"/>
                  <a:pt x="13298" y="9736"/>
                  <a:pt x="13270" y="9660"/>
                </a:cubicBezTo>
                <a:cubicBezTo>
                  <a:pt x="13260" y="9651"/>
                  <a:pt x="13289" y="9613"/>
                  <a:pt x="13298" y="9613"/>
                </a:cubicBezTo>
                <a:cubicBezTo>
                  <a:pt x="13403" y="9594"/>
                  <a:pt x="13393" y="9689"/>
                  <a:pt x="13460" y="9727"/>
                </a:cubicBezTo>
                <a:close/>
                <a:moveTo>
                  <a:pt x="3962" y="10021"/>
                </a:moveTo>
                <a:cubicBezTo>
                  <a:pt x="4009" y="10040"/>
                  <a:pt x="4057" y="10050"/>
                  <a:pt x="4142" y="10069"/>
                </a:cubicBezTo>
                <a:cubicBezTo>
                  <a:pt x="4047" y="10154"/>
                  <a:pt x="4000" y="10164"/>
                  <a:pt x="3952" y="10097"/>
                </a:cubicBezTo>
                <a:cubicBezTo>
                  <a:pt x="3943" y="10088"/>
                  <a:pt x="3952" y="10050"/>
                  <a:pt x="3962" y="10021"/>
                </a:cubicBezTo>
                <a:close/>
                <a:moveTo>
                  <a:pt x="3829" y="21144"/>
                </a:moveTo>
                <a:cubicBezTo>
                  <a:pt x="3829" y="21153"/>
                  <a:pt x="3819" y="21163"/>
                  <a:pt x="3810" y="21172"/>
                </a:cubicBezTo>
                <a:cubicBezTo>
                  <a:pt x="3762" y="21153"/>
                  <a:pt x="3715" y="21144"/>
                  <a:pt x="3677" y="21115"/>
                </a:cubicBezTo>
                <a:cubicBezTo>
                  <a:pt x="3667" y="21115"/>
                  <a:pt x="3658" y="21077"/>
                  <a:pt x="3667" y="21058"/>
                </a:cubicBezTo>
                <a:cubicBezTo>
                  <a:pt x="3677" y="21049"/>
                  <a:pt x="3715" y="21039"/>
                  <a:pt x="3724" y="21039"/>
                </a:cubicBezTo>
                <a:cubicBezTo>
                  <a:pt x="3762" y="21068"/>
                  <a:pt x="3800" y="21106"/>
                  <a:pt x="3829" y="21144"/>
                </a:cubicBezTo>
                <a:close/>
                <a:moveTo>
                  <a:pt x="12140" y="9755"/>
                </a:moveTo>
                <a:cubicBezTo>
                  <a:pt x="12121" y="9755"/>
                  <a:pt x="12083" y="9708"/>
                  <a:pt x="12092" y="9698"/>
                </a:cubicBezTo>
                <a:cubicBezTo>
                  <a:pt x="12102" y="9670"/>
                  <a:pt x="12130" y="9632"/>
                  <a:pt x="12159" y="9632"/>
                </a:cubicBezTo>
                <a:cubicBezTo>
                  <a:pt x="12187" y="9622"/>
                  <a:pt x="12215" y="9651"/>
                  <a:pt x="12244" y="9660"/>
                </a:cubicBezTo>
                <a:cubicBezTo>
                  <a:pt x="12234" y="9679"/>
                  <a:pt x="12225" y="9698"/>
                  <a:pt x="12215" y="9708"/>
                </a:cubicBezTo>
                <a:cubicBezTo>
                  <a:pt x="12187" y="9727"/>
                  <a:pt x="12168" y="9755"/>
                  <a:pt x="12140" y="9755"/>
                </a:cubicBezTo>
                <a:close/>
                <a:moveTo>
                  <a:pt x="12367" y="10031"/>
                </a:moveTo>
                <a:cubicBezTo>
                  <a:pt x="12339" y="9974"/>
                  <a:pt x="12301" y="9936"/>
                  <a:pt x="12310" y="9917"/>
                </a:cubicBezTo>
                <a:cubicBezTo>
                  <a:pt x="12339" y="9860"/>
                  <a:pt x="12386" y="9850"/>
                  <a:pt x="12462" y="9898"/>
                </a:cubicBezTo>
                <a:cubicBezTo>
                  <a:pt x="12424" y="9945"/>
                  <a:pt x="12405" y="9974"/>
                  <a:pt x="12367" y="10031"/>
                </a:cubicBezTo>
                <a:close/>
                <a:moveTo>
                  <a:pt x="4503" y="10078"/>
                </a:moveTo>
                <a:cubicBezTo>
                  <a:pt x="4437" y="10202"/>
                  <a:pt x="4389" y="10183"/>
                  <a:pt x="4332" y="10145"/>
                </a:cubicBezTo>
                <a:cubicBezTo>
                  <a:pt x="4323" y="10135"/>
                  <a:pt x="4332" y="10107"/>
                  <a:pt x="4332" y="10078"/>
                </a:cubicBezTo>
                <a:close/>
                <a:moveTo>
                  <a:pt x="2584" y="9233"/>
                </a:moveTo>
                <a:cubicBezTo>
                  <a:pt x="2632" y="9233"/>
                  <a:pt x="2679" y="9242"/>
                  <a:pt x="2670" y="9309"/>
                </a:cubicBezTo>
                <a:cubicBezTo>
                  <a:pt x="2660" y="9328"/>
                  <a:pt x="2613" y="9347"/>
                  <a:pt x="2594" y="9347"/>
                </a:cubicBezTo>
                <a:cubicBezTo>
                  <a:pt x="2546" y="9318"/>
                  <a:pt x="2546" y="9271"/>
                  <a:pt x="2584" y="9233"/>
                </a:cubicBezTo>
                <a:close/>
                <a:moveTo>
                  <a:pt x="13403" y="9157"/>
                </a:moveTo>
                <a:cubicBezTo>
                  <a:pt x="13450" y="9166"/>
                  <a:pt x="13488" y="9176"/>
                  <a:pt x="13555" y="9204"/>
                </a:cubicBezTo>
                <a:cubicBezTo>
                  <a:pt x="13469" y="9280"/>
                  <a:pt x="13422" y="9271"/>
                  <a:pt x="13384" y="9223"/>
                </a:cubicBezTo>
                <a:cubicBezTo>
                  <a:pt x="13374" y="9214"/>
                  <a:pt x="13403" y="9157"/>
                  <a:pt x="13403" y="9157"/>
                </a:cubicBezTo>
                <a:close/>
                <a:moveTo>
                  <a:pt x="14248" y="9451"/>
                </a:moveTo>
                <a:cubicBezTo>
                  <a:pt x="14381" y="9404"/>
                  <a:pt x="14381" y="9404"/>
                  <a:pt x="14381" y="9537"/>
                </a:cubicBezTo>
                <a:cubicBezTo>
                  <a:pt x="14343" y="9508"/>
                  <a:pt x="14305" y="9489"/>
                  <a:pt x="14248" y="9451"/>
                </a:cubicBezTo>
                <a:close/>
                <a:moveTo>
                  <a:pt x="2204" y="7732"/>
                </a:moveTo>
                <a:cubicBezTo>
                  <a:pt x="2185" y="7723"/>
                  <a:pt x="2157" y="7704"/>
                  <a:pt x="2119" y="7675"/>
                </a:cubicBezTo>
                <a:cubicBezTo>
                  <a:pt x="2147" y="7647"/>
                  <a:pt x="2166" y="7618"/>
                  <a:pt x="2176" y="7628"/>
                </a:cubicBezTo>
                <a:cubicBezTo>
                  <a:pt x="2204" y="7637"/>
                  <a:pt x="2233" y="7656"/>
                  <a:pt x="2261" y="7675"/>
                </a:cubicBezTo>
                <a:cubicBezTo>
                  <a:pt x="2242" y="7694"/>
                  <a:pt x="2223" y="7732"/>
                  <a:pt x="2204" y="7732"/>
                </a:cubicBezTo>
                <a:close/>
                <a:moveTo>
                  <a:pt x="13830" y="8900"/>
                </a:moveTo>
                <a:cubicBezTo>
                  <a:pt x="13783" y="8853"/>
                  <a:pt x="13745" y="8825"/>
                  <a:pt x="13688" y="8777"/>
                </a:cubicBezTo>
                <a:cubicBezTo>
                  <a:pt x="13754" y="8758"/>
                  <a:pt x="13792" y="8749"/>
                  <a:pt x="13830" y="8739"/>
                </a:cubicBezTo>
                <a:close/>
                <a:moveTo>
                  <a:pt x="12538" y="9546"/>
                </a:moveTo>
                <a:cubicBezTo>
                  <a:pt x="12557" y="9546"/>
                  <a:pt x="12586" y="9575"/>
                  <a:pt x="12624" y="9594"/>
                </a:cubicBezTo>
                <a:cubicBezTo>
                  <a:pt x="12586" y="9622"/>
                  <a:pt x="12557" y="9651"/>
                  <a:pt x="12529" y="9660"/>
                </a:cubicBezTo>
                <a:cubicBezTo>
                  <a:pt x="12519" y="9660"/>
                  <a:pt x="12481" y="9622"/>
                  <a:pt x="12491" y="9603"/>
                </a:cubicBezTo>
                <a:cubicBezTo>
                  <a:pt x="12491" y="9584"/>
                  <a:pt x="12519" y="9556"/>
                  <a:pt x="12538" y="9546"/>
                </a:cubicBezTo>
                <a:close/>
                <a:moveTo>
                  <a:pt x="1663" y="9385"/>
                </a:moveTo>
                <a:cubicBezTo>
                  <a:pt x="1644" y="9356"/>
                  <a:pt x="1625" y="9328"/>
                  <a:pt x="1606" y="9299"/>
                </a:cubicBezTo>
                <a:cubicBezTo>
                  <a:pt x="1606" y="9290"/>
                  <a:pt x="1654" y="9252"/>
                  <a:pt x="1663" y="9252"/>
                </a:cubicBezTo>
                <a:cubicBezTo>
                  <a:pt x="1692" y="9271"/>
                  <a:pt x="1711" y="9299"/>
                  <a:pt x="1739" y="9328"/>
                </a:cubicBezTo>
                <a:cubicBezTo>
                  <a:pt x="1711" y="9356"/>
                  <a:pt x="1682" y="9366"/>
                  <a:pt x="1663" y="9385"/>
                </a:cubicBezTo>
                <a:close/>
                <a:moveTo>
                  <a:pt x="11874" y="1758"/>
                </a:moveTo>
                <a:cubicBezTo>
                  <a:pt x="11798" y="1748"/>
                  <a:pt x="11750" y="1739"/>
                  <a:pt x="11684" y="1729"/>
                </a:cubicBezTo>
                <a:cubicBezTo>
                  <a:pt x="11788" y="1634"/>
                  <a:pt x="11788" y="1634"/>
                  <a:pt x="11874" y="1758"/>
                </a:cubicBezTo>
                <a:close/>
                <a:moveTo>
                  <a:pt x="3981" y="9622"/>
                </a:moveTo>
                <a:cubicBezTo>
                  <a:pt x="4057" y="9603"/>
                  <a:pt x="4095" y="9632"/>
                  <a:pt x="4142" y="9689"/>
                </a:cubicBezTo>
                <a:cubicBezTo>
                  <a:pt x="4057" y="9727"/>
                  <a:pt x="3990" y="9746"/>
                  <a:pt x="3981" y="9622"/>
                </a:cubicBezTo>
                <a:close/>
                <a:moveTo>
                  <a:pt x="14429" y="8635"/>
                </a:moveTo>
                <a:cubicBezTo>
                  <a:pt x="14505" y="8549"/>
                  <a:pt x="14543" y="8530"/>
                  <a:pt x="14581" y="8578"/>
                </a:cubicBezTo>
                <a:cubicBezTo>
                  <a:pt x="14590" y="8587"/>
                  <a:pt x="14581" y="8616"/>
                  <a:pt x="14581" y="8644"/>
                </a:cubicBezTo>
                <a:cubicBezTo>
                  <a:pt x="14543" y="8635"/>
                  <a:pt x="14505" y="8635"/>
                  <a:pt x="14429" y="8635"/>
                </a:cubicBezTo>
                <a:close/>
                <a:moveTo>
                  <a:pt x="2993" y="9670"/>
                </a:moveTo>
                <a:cubicBezTo>
                  <a:pt x="2993" y="9651"/>
                  <a:pt x="3021" y="9632"/>
                  <a:pt x="3050" y="9594"/>
                </a:cubicBezTo>
                <a:cubicBezTo>
                  <a:pt x="3078" y="9632"/>
                  <a:pt x="3097" y="9660"/>
                  <a:pt x="3107" y="9689"/>
                </a:cubicBezTo>
                <a:cubicBezTo>
                  <a:pt x="3107" y="9698"/>
                  <a:pt x="3069" y="9727"/>
                  <a:pt x="3050" y="9727"/>
                </a:cubicBezTo>
                <a:cubicBezTo>
                  <a:pt x="3031" y="9727"/>
                  <a:pt x="3002" y="9689"/>
                  <a:pt x="2993" y="9670"/>
                </a:cubicBezTo>
                <a:close/>
                <a:moveTo>
                  <a:pt x="4617" y="10107"/>
                </a:moveTo>
                <a:cubicBezTo>
                  <a:pt x="4674" y="10135"/>
                  <a:pt x="4721" y="10164"/>
                  <a:pt x="4788" y="10192"/>
                </a:cubicBezTo>
                <a:cubicBezTo>
                  <a:pt x="4655" y="10249"/>
                  <a:pt x="4655" y="10249"/>
                  <a:pt x="4617" y="10107"/>
                </a:cubicBezTo>
                <a:close/>
                <a:moveTo>
                  <a:pt x="2565" y="8862"/>
                </a:moveTo>
                <a:cubicBezTo>
                  <a:pt x="2565" y="8844"/>
                  <a:pt x="2594" y="8825"/>
                  <a:pt x="2603" y="8806"/>
                </a:cubicBezTo>
                <a:cubicBezTo>
                  <a:pt x="2632" y="8834"/>
                  <a:pt x="2660" y="8862"/>
                  <a:pt x="2698" y="8881"/>
                </a:cubicBezTo>
                <a:cubicBezTo>
                  <a:pt x="2613" y="8929"/>
                  <a:pt x="2565" y="8919"/>
                  <a:pt x="2565" y="8862"/>
                </a:cubicBezTo>
                <a:close/>
                <a:moveTo>
                  <a:pt x="2385" y="8862"/>
                </a:moveTo>
                <a:cubicBezTo>
                  <a:pt x="2385" y="8844"/>
                  <a:pt x="2413" y="8815"/>
                  <a:pt x="2432" y="8796"/>
                </a:cubicBezTo>
                <a:cubicBezTo>
                  <a:pt x="2451" y="8815"/>
                  <a:pt x="2480" y="8844"/>
                  <a:pt x="2518" y="8872"/>
                </a:cubicBezTo>
                <a:cubicBezTo>
                  <a:pt x="2480" y="8900"/>
                  <a:pt x="2451" y="8919"/>
                  <a:pt x="2432" y="8919"/>
                </a:cubicBezTo>
                <a:cubicBezTo>
                  <a:pt x="2413" y="8919"/>
                  <a:pt x="2385" y="8881"/>
                  <a:pt x="2385" y="8862"/>
                </a:cubicBezTo>
                <a:close/>
                <a:moveTo>
                  <a:pt x="13412" y="8312"/>
                </a:moveTo>
                <a:cubicBezTo>
                  <a:pt x="13412" y="8331"/>
                  <a:pt x="13384" y="8350"/>
                  <a:pt x="13374" y="8378"/>
                </a:cubicBezTo>
                <a:cubicBezTo>
                  <a:pt x="13336" y="8359"/>
                  <a:pt x="13308" y="8331"/>
                  <a:pt x="13260" y="8302"/>
                </a:cubicBezTo>
                <a:cubicBezTo>
                  <a:pt x="13346" y="8255"/>
                  <a:pt x="13393" y="8245"/>
                  <a:pt x="13412" y="8312"/>
                </a:cubicBezTo>
                <a:close/>
                <a:moveTo>
                  <a:pt x="7068" y="20384"/>
                </a:moveTo>
                <a:cubicBezTo>
                  <a:pt x="7134" y="20384"/>
                  <a:pt x="7191" y="20384"/>
                  <a:pt x="7286" y="20374"/>
                </a:cubicBezTo>
                <a:cubicBezTo>
                  <a:pt x="7143" y="20488"/>
                  <a:pt x="7143" y="20488"/>
                  <a:pt x="7068" y="20384"/>
                </a:cubicBezTo>
                <a:close/>
                <a:moveTo>
                  <a:pt x="14201" y="7542"/>
                </a:moveTo>
                <a:cubicBezTo>
                  <a:pt x="14191" y="7476"/>
                  <a:pt x="14191" y="7438"/>
                  <a:pt x="14182" y="7390"/>
                </a:cubicBezTo>
                <a:cubicBezTo>
                  <a:pt x="14201" y="7390"/>
                  <a:pt x="14239" y="7381"/>
                  <a:pt x="14248" y="7390"/>
                </a:cubicBezTo>
                <a:cubicBezTo>
                  <a:pt x="14286" y="7428"/>
                  <a:pt x="14286" y="7476"/>
                  <a:pt x="14201" y="7542"/>
                </a:cubicBezTo>
                <a:close/>
                <a:moveTo>
                  <a:pt x="2062" y="7200"/>
                </a:moveTo>
                <a:cubicBezTo>
                  <a:pt x="2014" y="7153"/>
                  <a:pt x="2014" y="7105"/>
                  <a:pt x="2062" y="7077"/>
                </a:cubicBezTo>
                <a:cubicBezTo>
                  <a:pt x="2081" y="7077"/>
                  <a:pt x="2100" y="7077"/>
                  <a:pt x="2119" y="7086"/>
                </a:cubicBezTo>
                <a:cubicBezTo>
                  <a:pt x="2119" y="7124"/>
                  <a:pt x="2109" y="7162"/>
                  <a:pt x="2109" y="7210"/>
                </a:cubicBezTo>
                <a:cubicBezTo>
                  <a:pt x="2081" y="7210"/>
                  <a:pt x="2071" y="7210"/>
                  <a:pt x="2062" y="7200"/>
                </a:cubicBezTo>
                <a:close/>
                <a:moveTo>
                  <a:pt x="3496" y="9670"/>
                </a:moveTo>
                <a:cubicBezTo>
                  <a:pt x="3439" y="9641"/>
                  <a:pt x="3449" y="9594"/>
                  <a:pt x="3477" y="9546"/>
                </a:cubicBezTo>
                <a:cubicBezTo>
                  <a:pt x="3544" y="9546"/>
                  <a:pt x="3582" y="9565"/>
                  <a:pt x="3563" y="9632"/>
                </a:cubicBezTo>
                <a:cubicBezTo>
                  <a:pt x="3563" y="9651"/>
                  <a:pt x="3515" y="9670"/>
                  <a:pt x="3496" y="9670"/>
                </a:cubicBezTo>
                <a:close/>
                <a:moveTo>
                  <a:pt x="3363" y="9964"/>
                </a:moveTo>
                <a:cubicBezTo>
                  <a:pt x="3411" y="9983"/>
                  <a:pt x="3449" y="9993"/>
                  <a:pt x="3515" y="10021"/>
                </a:cubicBezTo>
                <a:cubicBezTo>
                  <a:pt x="3458" y="10050"/>
                  <a:pt x="3430" y="10088"/>
                  <a:pt x="3401" y="10088"/>
                </a:cubicBezTo>
                <a:cubicBezTo>
                  <a:pt x="3344" y="10078"/>
                  <a:pt x="3354" y="10021"/>
                  <a:pt x="3363" y="9964"/>
                </a:cubicBezTo>
                <a:close/>
                <a:moveTo>
                  <a:pt x="14106" y="6469"/>
                </a:moveTo>
                <a:cubicBezTo>
                  <a:pt x="14115" y="6478"/>
                  <a:pt x="14115" y="6507"/>
                  <a:pt x="14106" y="6516"/>
                </a:cubicBezTo>
                <a:cubicBezTo>
                  <a:pt x="14068" y="6564"/>
                  <a:pt x="14030" y="6554"/>
                  <a:pt x="13992" y="6507"/>
                </a:cubicBezTo>
                <a:cubicBezTo>
                  <a:pt x="14020" y="6431"/>
                  <a:pt x="14058" y="6431"/>
                  <a:pt x="14106" y="6469"/>
                </a:cubicBezTo>
                <a:close/>
                <a:moveTo>
                  <a:pt x="2936" y="9860"/>
                </a:moveTo>
                <a:cubicBezTo>
                  <a:pt x="2945" y="9860"/>
                  <a:pt x="2945" y="9888"/>
                  <a:pt x="2955" y="9898"/>
                </a:cubicBezTo>
                <a:cubicBezTo>
                  <a:pt x="2907" y="9917"/>
                  <a:pt x="2869" y="9926"/>
                  <a:pt x="2831" y="9945"/>
                </a:cubicBezTo>
                <a:cubicBezTo>
                  <a:pt x="2841" y="9831"/>
                  <a:pt x="2879" y="9831"/>
                  <a:pt x="2936" y="9860"/>
                </a:cubicBezTo>
                <a:close/>
                <a:moveTo>
                  <a:pt x="11959" y="9898"/>
                </a:moveTo>
                <a:cubicBezTo>
                  <a:pt x="11988" y="9860"/>
                  <a:pt x="12016" y="9831"/>
                  <a:pt x="12064" y="9774"/>
                </a:cubicBezTo>
                <a:cubicBezTo>
                  <a:pt x="12092" y="9926"/>
                  <a:pt x="12092" y="9926"/>
                  <a:pt x="11959" y="9898"/>
                </a:cubicBezTo>
                <a:close/>
                <a:moveTo>
                  <a:pt x="3002" y="9356"/>
                </a:moveTo>
                <a:cubicBezTo>
                  <a:pt x="3012" y="9337"/>
                  <a:pt x="3040" y="9318"/>
                  <a:pt x="3069" y="9299"/>
                </a:cubicBezTo>
                <a:cubicBezTo>
                  <a:pt x="3078" y="9328"/>
                  <a:pt x="3107" y="9347"/>
                  <a:pt x="3097" y="9366"/>
                </a:cubicBezTo>
                <a:cubicBezTo>
                  <a:pt x="3097" y="9385"/>
                  <a:pt x="3069" y="9404"/>
                  <a:pt x="3050" y="9442"/>
                </a:cubicBezTo>
                <a:cubicBezTo>
                  <a:pt x="3021" y="9404"/>
                  <a:pt x="2993" y="9375"/>
                  <a:pt x="3002" y="9356"/>
                </a:cubicBezTo>
                <a:close/>
                <a:moveTo>
                  <a:pt x="13108" y="9280"/>
                </a:moveTo>
                <a:cubicBezTo>
                  <a:pt x="13051" y="9252"/>
                  <a:pt x="13013" y="9214"/>
                  <a:pt x="13051" y="9157"/>
                </a:cubicBezTo>
                <a:cubicBezTo>
                  <a:pt x="13051" y="9138"/>
                  <a:pt x="13099" y="9138"/>
                  <a:pt x="13108" y="9138"/>
                </a:cubicBezTo>
                <a:cubicBezTo>
                  <a:pt x="13165" y="9185"/>
                  <a:pt x="13146" y="9223"/>
                  <a:pt x="13108" y="9280"/>
                </a:cubicBezTo>
                <a:close/>
                <a:moveTo>
                  <a:pt x="14277" y="8891"/>
                </a:moveTo>
                <a:cubicBezTo>
                  <a:pt x="14286" y="8919"/>
                  <a:pt x="14305" y="8957"/>
                  <a:pt x="14315" y="8986"/>
                </a:cubicBezTo>
                <a:cubicBezTo>
                  <a:pt x="14296" y="8995"/>
                  <a:pt x="14277" y="9005"/>
                  <a:pt x="14267" y="9014"/>
                </a:cubicBezTo>
                <a:cubicBezTo>
                  <a:pt x="14248" y="8986"/>
                  <a:pt x="14229" y="8957"/>
                  <a:pt x="14210" y="8929"/>
                </a:cubicBezTo>
                <a:close/>
                <a:moveTo>
                  <a:pt x="2394" y="7409"/>
                </a:moveTo>
                <a:cubicBezTo>
                  <a:pt x="2290" y="7485"/>
                  <a:pt x="2242" y="7466"/>
                  <a:pt x="2214" y="7400"/>
                </a:cubicBezTo>
                <a:cubicBezTo>
                  <a:pt x="2214" y="7381"/>
                  <a:pt x="2223" y="7362"/>
                  <a:pt x="2233" y="7352"/>
                </a:cubicBezTo>
                <a:cubicBezTo>
                  <a:pt x="2280" y="7371"/>
                  <a:pt x="2318" y="7381"/>
                  <a:pt x="2394" y="7409"/>
                </a:cubicBezTo>
                <a:close/>
                <a:moveTo>
                  <a:pt x="12947" y="8521"/>
                </a:moveTo>
                <a:cubicBezTo>
                  <a:pt x="12975" y="8521"/>
                  <a:pt x="12985" y="8549"/>
                  <a:pt x="13023" y="8578"/>
                </a:cubicBezTo>
                <a:cubicBezTo>
                  <a:pt x="12985" y="8597"/>
                  <a:pt x="12956" y="8625"/>
                  <a:pt x="12937" y="8616"/>
                </a:cubicBezTo>
                <a:cubicBezTo>
                  <a:pt x="12918" y="8606"/>
                  <a:pt x="12899" y="8578"/>
                  <a:pt x="12899" y="8549"/>
                </a:cubicBezTo>
                <a:cubicBezTo>
                  <a:pt x="12899" y="8540"/>
                  <a:pt x="12937" y="8511"/>
                  <a:pt x="12947" y="8521"/>
                </a:cubicBezTo>
                <a:close/>
                <a:moveTo>
                  <a:pt x="2214" y="8606"/>
                </a:moveTo>
                <a:lnTo>
                  <a:pt x="2242" y="8701"/>
                </a:lnTo>
                <a:cubicBezTo>
                  <a:pt x="2214" y="8711"/>
                  <a:pt x="2185" y="8711"/>
                  <a:pt x="2166" y="8711"/>
                </a:cubicBezTo>
                <a:cubicBezTo>
                  <a:pt x="2157" y="8682"/>
                  <a:pt x="2157" y="8644"/>
                  <a:pt x="2157" y="8616"/>
                </a:cubicBezTo>
                <a:cubicBezTo>
                  <a:pt x="2176" y="8606"/>
                  <a:pt x="2195" y="8606"/>
                  <a:pt x="2214" y="8606"/>
                </a:cubicBezTo>
                <a:close/>
                <a:moveTo>
                  <a:pt x="14134" y="8635"/>
                </a:moveTo>
                <a:cubicBezTo>
                  <a:pt x="14172" y="8644"/>
                  <a:pt x="14201" y="8663"/>
                  <a:pt x="14258" y="8692"/>
                </a:cubicBezTo>
                <a:cubicBezTo>
                  <a:pt x="14210" y="8720"/>
                  <a:pt x="14182" y="8749"/>
                  <a:pt x="14172" y="8739"/>
                </a:cubicBezTo>
                <a:cubicBezTo>
                  <a:pt x="14144" y="8730"/>
                  <a:pt x="14115" y="8701"/>
                  <a:pt x="14096" y="8673"/>
                </a:cubicBezTo>
                <a:cubicBezTo>
                  <a:pt x="14096" y="8673"/>
                  <a:pt x="14125" y="8625"/>
                  <a:pt x="14134" y="8635"/>
                </a:cubicBezTo>
                <a:close/>
                <a:moveTo>
                  <a:pt x="13374" y="8730"/>
                </a:moveTo>
                <a:cubicBezTo>
                  <a:pt x="13412" y="8730"/>
                  <a:pt x="13450" y="8720"/>
                  <a:pt x="13479" y="8730"/>
                </a:cubicBezTo>
                <a:cubicBezTo>
                  <a:pt x="13498" y="8739"/>
                  <a:pt x="13488" y="8787"/>
                  <a:pt x="13498" y="8853"/>
                </a:cubicBezTo>
                <a:cubicBezTo>
                  <a:pt x="13441" y="8815"/>
                  <a:pt x="13403" y="8787"/>
                  <a:pt x="13374" y="8768"/>
                </a:cubicBezTo>
                <a:cubicBezTo>
                  <a:pt x="13374" y="8758"/>
                  <a:pt x="13374" y="8749"/>
                  <a:pt x="13374" y="8730"/>
                </a:cubicBezTo>
                <a:close/>
                <a:moveTo>
                  <a:pt x="1853" y="9727"/>
                </a:moveTo>
                <a:cubicBezTo>
                  <a:pt x="1872" y="9717"/>
                  <a:pt x="1901" y="9746"/>
                  <a:pt x="1939" y="9774"/>
                </a:cubicBezTo>
                <a:cubicBezTo>
                  <a:pt x="1901" y="9803"/>
                  <a:pt x="1882" y="9831"/>
                  <a:pt x="1863" y="9831"/>
                </a:cubicBezTo>
                <a:cubicBezTo>
                  <a:pt x="1844" y="9831"/>
                  <a:pt x="1806" y="9803"/>
                  <a:pt x="1806" y="9784"/>
                </a:cubicBezTo>
                <a:cubicBezTo>
                  <a:pt x="1815" y="9765"/>
                  <a:pt x="1834" y="9727"/>
                  <a:pt x="1853" y="9727"/>
                </a:cubicBezTo>
                <a:close/>
                <a:moveTo>
                  <a:pt x="12700" y="9784"/>
                </a:moveTo>
                <a:cubicBezTo>
                  <a:pt x="12766" y="9774"/>
                  <a:pt x="12814" y="9765"/>
                  <a:pt x="12871" y="9746"/>
                </a:cubicBezTo>
                <a:cubicBezTo>
                  <a:pt x="12842" y="9879"/>
                  <a:pt x="12795" y="9869"/>
                  <a:pt x="12700" y="9784"/>
                </a:cubicBezTo>
                <a:close/>
                <a:moveTo>
                  <a:pt x="5130" y="10287"/>
                </a:moveTo>
                <a:cubicBezTo>
                  <a:pt x="5092" y="10316"/>
                  <a:pt x="5063" y="10344"/>
                  <a:pt x="5054" y="10335"/>
                </a:cubicBezTo>
                <a:cubicBezTo>
                  <a:pt x="5025" y="10316"/>
                  <a:pt x="5016" y="10287"/>
                  <a:pt x="4997" y="10259"/>
                </a:cubicBezTo>
                <a:cubicBezTo>
                  <a:pt x="4997" y="10259"/>
                  <a:pt x="5035" y="10221"/>
                  <a:pt x="5044" y="10221"/>
                </a:cubicBezTo>
                <a:cubicBezTo>
                  <a:pt x="5073" y="10240"/>
                  <a:pt x="5092" y="10259"/>
                  <a:pt x="5130" y="10287"/>
                </a:cubicBezTo>
                <a:close/>
                <a:moveTo>
                  <a:pt x="10164" y="20669"/>
                </a:moveTo>
                <a:cubicBezTo>
                  <a:pt x="10116" y="20659"/>
                  <a:pt x="10069" y="20650"/>
                  <a:pt x="10012" y="20640"/>
                </a:cubicBezTo>
                <a:cubicBezTo>
                  <a:pt x="10088" y="20526"/>
                  <a:pt x="10126" y="20593"/>
                  <a:pt x="10164" y="20669"/>
                </a:cubicBezTo>
                <a:close/>
                <a:moveTo>
                  <a:pt x="13137" y="9784"/>
                </a:moveTo>
                <a:cubicBezTo>
                  <a:pt x="13146" y="9793"/>
                  <a:pt x="13137" y="9822"/>
                  <a:pt x="13137" y="9850"/>
                </a:cubicBezTo>
                <a:cubicBezTo>
                  <a:pt x="13099" y="9850"/>
                  <a:pt x="13061" y="9841"/>
                  <a:pt x="12985" y="9841"/>
                </a:cubicBezTo>
                <a:cubicBezTo>
                  <a:pt x="13051" y="9755"/>
                  <a:pt x="13089" y="9736"/>
                  <a:pt x="13137" y="9784"/>
                </a:cubicBezTo>
                <a:close/>
                <a:moveTo>
                  <a:pt x="13916" y="9518"/>
                </a:moveTo>
                <a:cubicBezTo>
                  <a:pt x="13878" y="9537"/>
                  <a:pt x="13849" y="9565"/>
                  <a:pt x="13840" y="9565"/>
                </a:cubicBezTo>
                <a:cubicBezTo>
                  <a:pt x="13811" y="9556"/>
                  <a:pt x="13792" y="9527"/>
                  <a:pt x="13764" y="9508"/>
                </a:cubicBezTo>
                <a:cubicBezTo>
                  <a:pt x="13792" y="9499"/>
                  <a:pt x="13811" y="9470"/>
                  <a:pt x="13830" y="9470"/>
                </a:cubicBezTo>
                <a:cubicBezTo>
                  <a:pt x="13859" y="9470"/>
                  <a:pt x="13878" y="9489"/>
                  <a:pt x="13916" y="9518"/>
                </a:cubicBezTo>
                <a:close/>
                <a:moveTo>
                  <a:pt x="12548" y="9432"/>
                </a:moveTo>
                <a:cubicBezTo>
                  <a:pt x="12538" y="9423"/>
                  <a:pt x="12538" y="9394"/>
                  <a:pt x="12548" y="9385"/>
                </a:cubicBezTo>
                <a:cubicBezTo>
                  <a:pt x="12595" y="9347"/>
                  <a:pt x="12643" y="9347"/>
                  <a:pt x="12671" y="9413"/>
                </a:cubicBezTo>
                <a:cubicBezTo>
                  <a:pt x="12633" y="9470"/>
                  <a:pt x="12595" y="9480"/>
                  <a:pt x="12548" y="9432"/>
                </a:cubicBezTo>
                <a:close/>
                <a:moveTo>
                  <a:pt x="13887" y="8141"/>
                </a:moveTo>
                <a:cubicBezTo>
                  <a:pt x="13906" y="8179"/>
                  <a:pt x="13935" y="8207"/>
                  <a:pt x="13935" y="8236"/>
                </a:cubicBezTo>
                <a:cubicBezTo>
                  <a:pt x="13944" y="8245"/>
                  <a:pt x="13906" y="8264"/>
                  <a:pt x="13887" y="8283"/>
                </a:cubicBezTo>
                <a:cubicBezTo>
                  <a:pt x="13868" y="8255"/>
                  <a:pt x="13840" y="8226"/>
                  <a:pt x="13840" y="8198"/>
                </a:cubicBezTo>
                <a:cubicBezTo>
                  <a:pt x="13830" y="8188"/>
                  <a:pt x="13859" y="8169"/>
                  <a:pt x="13887" y="8141"/>
                </a:cubicBezTo>
                <a:close/>
                <a:moveTo>
                  <a:pt x="13944" y="7827"/>
                </a:moveTo>
                <a:cubicBezTo>
                  <a:pt x="13973" y="7837"/>
                  <a:pt x="14001" y="7856"/>
                  <a:pt x="14030" y="7875"/>
                </a:cubicBezTo>
                <a:cubicBezTo>
                  <a:pt x="14030" y="7894"/>
                  <a:pt x="14039" y="7903"/>
                  <a:pt x="14049" y="7922"/>
                </a:cubicBezTo>
                <a:cubicBezTo>
                  <a:pt x="14030" y="7922"/>
                  <a:pt x="14001" y="7941"/>
                  <a:pt x="13982" y="7932"/>
                </a:cubicBezTo>
                <a:cubicBezTo>
                  <a:pt x="13954" y="7922"/>
                  <a:pt x="13935" y="7903"/>
                  <a:pt x="13916" y="7875"/>
                </a:cubicBezTo>
                <a:cubicBezTo>
                  <a:pt x="13906" y="7875"/>
                  <a:pt x="13944" y="7827"/>
                  <a:pt x="13944" y="7827"/>
                </a:cubicBezTo>
                <a:close/>
                <a:moveTo>
                  <a:pt x="2261" y="8112"/>
                </a:moveTo>
                <a:cubicBezTo>
                  <a:pt x="2261" y="8122"/>
                  <a:pt x="2242" y="8150"/>
                  <a:pt x="2223" y="8179"/>
                </a:cubicBezTo>
                <a:cubicBezTo>
                  <a:pt x="2195" y="8141"/>
                  <a:pt x="2166" y="8122"/>
                  <a:pt x="2166" y="8103"/>
                </a:cubicBezTo>
                <a:cubicBezTo>
                  <a:pt x="2166" y="8084"/>
                  <a:pt x="2195" y="8065"/>
                  <a:pt x="2214" y="8046"/>
                </a:cubicBezTo>
                <a:cubicBezTo>
                  <a:pt x="2233" y="8065"/>
                  <a:pt x="2252" y="8084"/>
                  <a:pt x="2261" y="8112"/>
                </a:cubicBezTo>
                <a:close/>
                <a:moveTo>
                  <a:pt x="2043" y="8112"/>
                </a:moveTo>
                <a:cubicBezTo>
                  <a:pt x="2014" y="8131"/>
                  <a:pt x="1995" y="8160"/>
                  <a:pt x="1976" y="8160"/>
                </a:cubicBezTo>
                <a:cubicBezTo>
                  <a:pt x="1958" y="8160"/>
                  <a:pt x="1939" y="8131"/>
                  <a:pt x="1910" y="8103"/>
                </a:cubicBezTo>
                <a:cubicBezTo>
                  <a:pt x="1939" y="8084"/>
                  <a:pt x="1967" y="8046"/>
                  <a:pt x="1976" y="8055"/>
                </a:cubicBezTo>
                <a:cubicBezTo>
                  <a:pt x="2005" y="8065"/>
                  <a:pt x="2014" y="8093"/>
                  <a:pt x="2043" y="8112"/>
                </a:cubicBezTo>
                <a:close/>
                <a:moveTo>
                  <a:pt x="13802" y="7495"/>
                </a:moveTo>
                <a:cubicBezTo>
                  <a:pt x="13830" y="7504"/>
                  <a:pt x="13849" y="7523"/>
                  <a:pt x="13887" y="7542"/>
                </a:cubicBezTo>
                <a:cubicBezTo>
                  <a:pt x="13859" y="7571"/>
                  <a:pt x="13849" y="7590"/>
                  <a:pt x="13830" y="7599"/>
                </a:cubicBezTo>
                <a:cubicBezTo>
                  <a:pt x="13802" y="7580"/>
                  <a:pt x="13783" y="7552"/>
                  <a:pt x="13764" y="7523"/>
                </a:cubicBezTo>
                <a:cubicBezTo>
                  <a:pt x="13764" y="7523"/>
                  <a:pt x="13792" y="7485"/>
                  <a:pt x="13802" y="7495"/>
                </a:cubicBezTo>
                <a:close/>
                <a:moveTo>
                  <a:pt x="1920" y="8568"/>
                </a:moveTo>
                <a:cubicBezTo>
                  <a:pt x="1853" y="8549"/>
                  <a:pt x="1815" y="8540"/>
                  <a:pt x="1758" y="8521"/>
                </a:cubicBezTo>
                <a:cubicBezTo>
                  <a:pt x="1834" y="8445"/>
                  <a:pt x="1891" y="8426"/>
                  <a:pt x="1920" y="8568"/>
                </a:cubicBezTo>
                <a:close/>
                <a:moveTo>
                  <a:pt x="2090" y="9812"/>
                </a:moveTo>
                <a:cubicBezTo>
                  <a:pt x="2100" y="9793"/>
                  <a:pt x="2119" y="9755"/>
                  <a:pt x="2138" y="9755"/>
                </a:cubicBezTo>
                <a:cubicBezTo>
                  <a:pt x="2157" y="9755"/>
                  <a:pt x="2176" y="9784"/>
                  <a:pt x="2214" y="9812"/>
                </a:cubicBezTo>
                <a:cubicBezTo>
                  <a:pt x="2176" y="9831"/>
                  <a:pt x="2147" y="9850"/>
                  <a:pt x="2128" y="9850"/>
                </a:cubicBezTo>
                <a:cubicBezTo>
                  <a:pt x="2119" y="9850"/>
                  <a:pt x="2081" y="9822"/>
                  <a:pt x="2090" y="9812"/>
                </a:cubicBezTo>
                <a:close/>
                <a:moveTo>
                  <a:pt x="2470" y="10515"/>
                </a:moveTo>
                <a:cubicBezTo>
                  <a:pt x="2461" y="10392"/>
                  <a:pt x="2461" y="10392"/>
                  <a:pt x="2546" y="10335"/>
                </a:cubicBezTo>
                <a:cubicBezTo>
                  <a:pt x="2518" y="10392"/>
                  <a:pt x="2499" y="10439"/>
                  <a:pt x="2470" y="10515"/>
                </a:cubicBezTo>
                <a:close/>
                <a:moveTo>
                  <a:pt x="3772" y="9394"/>
                </a:moveTo>
                <a:cubicBezTo>
                  <a:pt x="3686" y="9442"/>
                  <a:pt x="3648" y="9432"/>
                  <a:pt x="3629" y="9366"/>
                </a:cubicBezTo>
                <a:cubicBezTo>
                  <a:pt x="3629" y="9356"/>
                  <a:pt x="3648" y="9328"/>
                  <a:pt x="3658" y="9328"/>
                </a:cubicBezTo>
                <a:cubicBezTo>
                  <a:pt x="3696" y="9347"/>
                  <a:pt x="3724" y="9366"/>
                  <a:pt x="3772" y="9394"/>
                </a:cubicBezTo>
                <a:close/>
                <a:moveTo>
                  <a:pt x="2670" y="8369"/>
                </a:moveTo>
                <a:cubicBezTo>
                  <a:pt x="2670" y="8369"/>
                  <a:pt x="2708" y="8407"/>
                  <a:pt x="2708" y="8407"/>
                </a:cubicBezTo>
                <a:cubicBezTo>
                  <a:pt x="2698" y="8435"/>
                  <a:pt x="2670" y="8454"/>
                  <a:pt x="2651" y="8492"/>
                </a:cubicBezTo>
                <a:cubicBezTo>
                  <a:pt x="2622" y="8464"/>
                  <a:pt x="2594" y="8435"/>
                  <a:pt x="2603" y="8426"/>
                </a:cubicBezTo>
                <a:cubicBezTo>
                  <a:pt x="2613" y="8407"/>
                  <a:pt x="2641" y="8378"/>
                  <a:pt x="2670" y="8369"/>
                </a:cubicBezTo>
                <a:close/>
                <a:moveTo>
                  <a:pt x="2717" y="7922"/>
                </a:moveTo>
                <a:cubicBezTo>
                  <a:pt x="2689" y="7941"/>
                  <a:pt x="2670" y="7960"/>
                  <a:pt x="2651" y="7979"/>
                </a:cubicBezTo>
                <a:lnTo>
                  <a:pt x="2594" y="7922"/>
                </a:lnTo>
                <a:cubicBezTo>
                  <a:pt x="2613" y="7903"/>
                  <a:pt x="2632" y="7875"/>
                  <a:pt x="2660" y="7875"/>
                </a:cubicBezTo>
                <a:cubicBezTo>
                  <a:pt x="2670" y="7875"/>
                  <a:pt x="2689" y="7894"/>
                  <a:pt x="2717" y="7922"/>
                </a:cubicBezTo>
                <a:close/>
                <a:moveTo>
                  <a:pt x="13745" y="8445"/>
                </a:moveTo>
                <a:cubicBezTo>
                  <a:pt x="13745" y="8416"/>
                  <a:pt x="13764" y="8388"/>
                  <a:pt x="13783" y="8378"/>
                </a:cubicBezTo>
                <a:cubicBezTo>
                  <a:pt x="13802" y="8378"/>
                  <a:pt x="13821" y="8407"/>
                  <a:pt x="13859" y="8426"/>
                </a:cubicBezTo>
                <a:cubicBezTo>
                  <a:pt x="13830" y="8454"/>
                  <a:pt x="13811" y="8473"/>
                  <a:pt x="13783" y="8483"/>
                </a:cubicBezTo>
                <a:cubicBezTo>
                  <a:pt x="13773" y="8483"/>
                  <a:pt x="13745" y="8454"/>
                  <a:pt x="13745" y="8445"/>
                </a:cubicBezTo>
                <a:close/>
                <a:moveTo>
                  <a:pt x="2955" y="8796"/>
                </a:moveTo>
                <a:cubicBezTo>
                  <a:pt x="2955" y="8815"/>
                  <a:pt x="2917" y="8844"/>
                  <a:pt x="2917" y="8844"/>
                </a:cubicBezTo>
                <a:cubicBezTo>
                  <a:pt x="2888" y="8834"/>
                  <a:pt x="2860" y="8815"/>
                  <a:pt x="2850" y="8796"/>
                </a:cubicBezTo>
                <a:cubicBezTo>
                  <a:pt x="2841" y="8777"/>
                  <a:pt x="2879" y="8749"/>
                  <a:pt x="2907" y="8720"/>
                </a:cubicBezTo>
                <a:cubicBezTo>
                  <a:pt x="2926" y="8758"/>
                  <a:pt x="2955" y="8777"/>
                  <a:pt x="2955" y="8796"/>
                </a:cubicBezTo>
                <a:close/>
                <a:moveTo>
                  <a:pt x="13593" y="8017"/>
                </a:moveTo>
                <a:cubicBezTo>
                  <a:pt x="13612" y="8017"/>
                  <a:pt x="13631" y="8036"/>
                  <a:pt x="13678" y="8055"/>
                </a:cubicBezTo>
                <a:cubicBezTo>
                  <a:pt x="13640" y="8084"/>
                  <a:pt x="13621" y="8122"/>
                  <a:pt x="13602" y="8112"/>
                </a:cubicBezTo>
                <a:cubicBezTo>
                  <a:pt x="13583" y="8112"/>
                  <a:pt x="13564" y="8084"/>
                  <a:pt x="13545" y="8065"/>
                </a:cubicBezTo>
                <a:cubicBezTo>
                  <a:pt x="13545" y="8055"/>
                  <a:pt x="13574" y="8017"/>
                  <a:pt x="13593" y="8017"/>
                </a:cubicBezTo>
                <a:close/>
                <a:moveTo>
                  <a:pt x="13460" y="7799"/>
                </a:moveTo>
                <a:cubicBezTo>
                  <a:pt x="13460" y="7789"/>
                  <a:pt x="13498" y="7770"/>
                  <a:pt x="13507" y="7780"/>
                </a:cubicBezTo>
                <a:cubicBezTo>
                  <a:pt x="13564" y="7808"/>
                  <a:pt x="13564" y="7856"/>
                  <a:pt x="13526" y="7903"/>
                </a:cubicBezTo>
                <a:cubicBezTo>
                  <a:pt x="13469" y="7884"/>
                  <a:pt x="13441" y="7856"/>
                  <a:pt x="13460" y="7799"/>
                </a:cubicBezTo>
                <a:close/>
                <a:moveTo>
                  <a:pt x="1891" y="7827"/>
                </a:moveTo>
                <a:cubicBezTo>
                  <a:pt x="1882" y="7808"/>
                  <a:pt x="1920" y="7770"/>
                  <a:pt x="1920" y="7770"/>
                </a:cubicBezTo>
                <a:cubicBezTo>
                  <a:pt x="1948" y="7789"/>
                  <a:pt x="1976" y="7808"/>
                  <a:pt x="2033" y="7837"/>
                </a:cubicBezTo>
                <a:cubicBezTo>
                  <a:pt x="1948" y="7884"/>
                  <a:pt x="1901" y="7884"/>
                  <a:pt x="1891" y="7827"/>
                </a:cubicBezTo>
                <a:close/>
                <a:moveTo>
                  <a:pt x="1787" y="8929"/>
                </a:moveTo>
                <a:cubicBezTo>
                  <a:pt x="1768" y="8919"/>
                  <a:pt x="1739" y="8891"/>
                  <a:pt x="1739" y="8872"/>
                </a:cubicBezTo>
                <a:cubicBezTo>
                  <a:pt x="1739" y="8844"/>
                  <a:pt x="1758" y="8815"/>
                  <a:pt x="1768" y="8787"/>
                </a:cubicBezTo>
                <a:cubicBezTo>
                  <a:pt x="1787" y="8796"/>
                  <a:pt x="1796" y="8806"/>
                  <a:pt x="1815" y="8815"/>
                </a:cubicBezTo>
                <a:cubicBezTo>
                  <a:pt x="1825" y="8844"/>
                  <a:pt x="1834" y="8872"/>
                  <a:pt x="1834" y="8891"/>
                </a:cubicBezTo>
                <a:cubicBezTo>
                  <a:pt x="1834" y="8910"/>
                  <a:pt x="1796" y="8929"/>
                  <a:pt x="1787" y="8929"/>
                </a:cubicBezTo>
                <a:close/>
                <a:moveTo>
                  <a:pt x="12823" y="8853"/>
                </a:moveTo>
                <a:cubicBezTo>
                  <a:pt x="12833" y="8881"/>
                  <a:pt x="12852" y="8910"/>
                  <a:pt x="12852" y="8929"/>
                </a:cubicBezTo>
                <a:cubicBezTo>
                  <a:pt x="12852" y="8957"/>
                  <a:pt x="12814" y="8976"/>
                  <a:pt x="12795" y="8986"/>
                </a:cubicBezTo>
                <a:cubicBezTo>
                  <a:pt x="12785" y="8995"/>
                  <a:pt x="12747" y="8967"/>
                  <a:pt x="12747" y="8948"/>
                </a:cubicBezTo>
                <a:cubicBezTo>
                  <a:pt x="12747" y="8929"/>
                  <a:pt x="12766" y="8900"/>
                  <a:pt x="12776" y="8881"/>
                </a:cubicBezTo>
                <a:cubicBezTo>
                  <a:pt x="12795" y="8872"/>
                  <a:pt x="12804" y="8862"/>
                  <a:pt x="12823" y="8853"/>
                </a:cubicBezTo>
                <a:close/>
                <a:moveTo>
                  <a:pt x="13878" y="6858"/>
                </a:moveTo>
                <a:cubicBezTo>
                  <a:pt x="13878" y="6896"/>
                  <a:pt x="13868" y="6925"/>
                  <a:pt x="13868" y="6953"/>
                </a:cubicBezTo>
                <a:cubicBezTo>
                  <a:pt x="13849" y="6953"/>
                  <a:pt x="13821" y="6944"/>
                  <a:pt x="13802" y="6944"/>
                </a:cubicBezTo>
                <a:cubicBezTo>
                  <a:pt x="13811" y="6906"/>
                  <a:pt x="13821" y="6877"/>
                  <a:pt x="13840" y="6849"/>
                </a:cubicBezTo>
                <a:cubicBezTo>
                  <a:pt x="13840" y="6849"/>
                  <a:pt x="13878" y="6858"/>
                  <a:pt x="13878" y="6858"/>
                </a:cubicBezTo>
                <a:close/>
                <a:moveTo>
                  <a:pt x="3439" y="8995"/>
                </a:moveTo>
                <a:cubicBezTo>
                  <a:pt x="3392" y="9014"/>
                  <a:pt x="3354" y="9024"/>
                  <a:pt x="3335" y="9014"/>
                </a:cubicBezTo>
                <a:cubicBezTo>
                  <a:pt x="3316" y="9014"/>
                  <a:pt x="3316" y="8976"/>
                  <a:pt x="3316" y="8948"/>
                </a:cubicBezTo>
                <a:cubicBezTo>
                  <a:pt x="3316" y="8938"/>
                  <a:pt x="3354" y="8919"/>
                  <a:pt x="3373" y="8929"/>
                </a:cubicBezTo>
                <a:cubicBezTo>
                  <a:pt x="3392" y="8938"/>
                  <a:pt x="3401" y="8967"/>
                  <a:pt x="3439" y="8995"/>
                </a:cubicBezTo>
                <a:close/>
                <a:moveTo>
                  <a:pt x="2119" y="9014"/>
                </a:moveTo>
                <a:cubicBezTo>
                  <a:pt x="2090" y="9033"/>
                  <a:pt x="2071" y="9062"/>
                  <a:pt x="2062" y="9062"/>
                </a:cubicBezTo>
                <a:cubicBezTo>
                  <a:pt x="2033" y="9052"/>
                  <a:pt x="2014" y="9024"/>
                  <a:pt x="1995" y="9014"/>
                </a:cubicBezTo>
                <a:cubicBezTo>
                  <a:pt x="2014" y="8995"/>
                  <a:pt x="2033" y="8967"/>
                  <a:pt x="2052" y="8957"/>
                </a:cubicBezTo>
                <a:cubicBezTo>
                  <a:pt x="2062" y="8957"/>
                  <a:pt x="2090" y="8995"/>
                  <a:pt x="2119" y="9014"/>
                </a:cubicBezTo>
                <a:close/>
                <a:moveTo>
                  <a:pt x="3230" y="9109"/>
                </a:moveTo>
                <a:cubicBezTo>
                  <a:pt x="3259" y="9119"/>
                  <a:pt x="3268" y="9147"/>
                  <a:pt x="3297" y="9176"/>
                </a:cubicBezTo>
                <a:cubicBezTo>
                  <a:pt x="3259" y="9195"/>
                  <a:pt x="3230" y="9214"/>
                  <a:pt x="3230" y="9204"/>
                </a:cubicBezTo>
                <a:cubicBezTo>
                  <a:pt x="3202" y="9185"/>
                  <a:pt x="3192" y="9147"/>
                  <a:pt x="3183" y="9119"/>
                </a:cubicBezTo>
                <a:cubicBezTo>
                  <a:pt x="3192" y="9119"/>
                  <a:pt x="3221" y="9100"/>
                  <a:pt x="3230" y="9109"/>
                </a:cubicBezTo>
                <a:close/>
                <a:moveTo>
                  <a:pt x="2128" y="6621"/>
                </a:moveTo>
                <a:cubicBezTo>
                  <a:pt x="2109" y="6592"/>
                  <a:pt x="2090" y="6564"/>
                  <a:pt x="2090" y="6554"/>
                </a:cubicBezTo>
                <a:cubicBezTo>
                  <a:pt x="2100" y="6535"/>
                  <a:pt x="2128" y="6516"/>
                  <a:pt x="2147" y="6497"/>
                </a:cubicBezTo>
                <a:cubicBezTo>
                  <a:pt x="2166" y="6516"/>
                  <a:pt x="2195" y="6535"/>
                  <a:pt x="2185" y="6554"/>
                </a:cubicBezTo>
                <a:cubicBezTo>
                  <a:pt x="2185" y="6573"/>
                  <a:pt x="2157" y="6592"/>
                  <a:pt x="2128" y="6621"/>
                </a:cubicBezTo>
                <a:close/>
                <a:moveTo>
                  <a:pt x="3601" y="9964"/>
                </a:moveTo>
                <a:cubicBezTo>
                  <a:pt x="3591" y="9955"/>
                  <a:pt x="3620" y="9917"/>
                  <a:pt x="3629" y="9917"/>
                </a:cubicBezTo>
                <a:cubicBezTo>
                  <a:pt x="3696" y="9907"/>
                  <a:pt x="3705" y="9945"/>
                  <a:pt x="3715" y="9993"/>
                </a:cubicBezTo>
                <a:cubicBezTo>
                  <a:pt x="3658" y="10021"/>
                  <a:pt x="3620" y="10021"/>
                  <a:pt x="3601" y="9964"/>
                </a:cubicBezTo>
                <a:close/>
                <a:moveTo>
                  <a:pt x="14144" y="7713"/>
                </a:moveTo>
                <a:cubicBezTo>
                  <a:pt x="14153" y="7704"/>
                  <a:pt x="14191" y="7704"/>
                  <a:pt x="14191" y="7704"/>
                </a:cubicBezTo>
                <a:cubicBezTo>
                  <a:pt x="14201" y="7742"/>
                  <a:pt x="14210" y="7780"/>
                  <a:pt x="14220" y="7827"/>
                </a:cubicBezTo>
                <a:cubicBezTo>
                  <a:pt x="14134" y="7799"/>
                  <a:pt x="14106" y="7770"/>
                  <a:pt x="14144" y="7713"/>
                </a:cubicBezTo>
                <a:close/>
                <a:moveTo>
                  <a:pt x="14201" y="8445"/>
                </a:moveTo>
                <a:cubicBezTo>
                  <a:pt x="14163" y="8397"/>
                  <a:pt x="14144" y="8378"/>
                  <a:pt x="14134" y="8350"/>
                </a:cubicBezTo>
                <a:cubicBezTo>
                  <a:pt x="14134" y="8340"/>
                  <a:pt x="14172" y="8302"/>
                  <a:pt x="14182" y="8312"/>
                </a:cubicBezTo>
                <a:cubicBezTo>
                  <a:pt x="14201" y="8312"/>
                  <a:pt x="14229" y="8331"/>
                  <a:pt x="14239" y="8359"/>
                </a:cubicBezTo>
                <a:cubicBezTo>
                  <a:pt x="14239" y="8378"/>
                  <a:pt x="14220" y="8397"/>
                  <a:pt x="14201" y="8445"/>
                </a:cubicBezTo>
                <a:close/>
                <a:moveTo>
                  <a:pt x="2964" y="8511"/>
                </a:moveTo>
                <a:cubicBezTo>
                  <a:pt x="2945" y="8492"/>
                  <a:pt x="2945" y="8464"/>
                  <a:pt x="2936" y="8435"/>
                </a:cubicBezTo>
                <a:cubicBezTo>
                  <a:pt x="2955" y="8435"/>
                  <a:pt x="2983" y="8416"/>
                  <a:pt x="2993" y="8426"/>
                </a:cubicBezTo>
                <a:cubicBezTo>
                  <a:pt x="3012" y="8435"/>
                  <a:pt x="3021" y="8464"/>
                  <a:pt x="3040" y="8492"/>
                </a:cubicBezTo>
                <a:cubicBezTo>
                  <a:pt x="3002" y="8502"/>
                  <a:pt x="2974" y="8521"/>
                  <a:pt x="2964" y="8511"/>
                </a:cubicBezTo>
                <a:close/>
                <a:moveTo>
                  <a:pt x="13916" y="9090"/>
                </a:moveTo>
                <a:cubicBezTo>
                  <a:pt x="13925" y="9109"/>
                  <a:pt x="13935" y="9119"/>
                  <a:pt x="13935" y="9128"/>
                </a:cubicBezTo>
                <a:cubicBezTo>
                  <a:pt x="13906" y="9147"/>
                  <a:pt x="13878" y="9166"/>
                  <a:pt x="13849" y="9176"/>
                </a:cubicBezTo>
                <a:cubicBezTo>
                  <a:pt x="13840" y="9157"/>
                  <a:pt x="13840" y="9138"/>
                  <a:pt x="13830" y="9128"/>
                </a:cubicBezTo>
                <a:cubicBezTo>
                  <a:pt x="13859" y="9109"/>
                  <a:pt x="13887" y="9100"/>
                  <a:pt x="13916" y="9090"/>
                </a:cubicBezTo>
                <a:close/>
                <a:moveTo>
                  <a:pt x="14087" y="9575"/>
                </a:moveTo>
                <a:cubicBezTo>
                  <a:pt x="14087" y="9594"/>
                  <a:pt x="14068" y="9613"/>
                  <a:pt x="14049" y="9641"/>
                </a:cubicBezTo>
                <a:cubicBezTo>
                  <a:pt x="14020" y="9613"/>
                  <a:pt x="14011" y="9603"/>
                  <a:pt x="13992" y="9584"/>
                </a:cubicBezTo>
                <a:cubicBezTo>
                  <a:pt x="14011" y="9565"/>
                  <a:pt x="14020" y="9546"/>
                  <a:pt x="14049" y="9537"/>
                </a:cubicBezTo>
                <a:cubicBezTo>
                  <a:pt x="14049" y="9537"/>
                  <a:pt x="14087" y="9565"/>
                  <a:pt x="14087" y="9575"/>
                </a:cubicBezTo>
                <a:close/>
                <a:moveTo>
                  <a:pt x="12842" y="9261"/>
                </a:moveTo>
                <a:cubicBezTo>
                  <a:pt x="12861" y="9252"/>
                  <a:pt x="12880" y="9223"/>
                  <a:pt x="12899" y="9214"/>
                </a:cubicBezTo>
                <a:cubicBezTo>
                  <a:pt x="12918" y="9214"/>
                  <a:pt x="12928" y="9242"/>
                  <a:pt x="12956" y="9261"/>
                </a:cubicBezTo>
                <a:cubicBezTo>
                  <a:pt x="12928" y="9290"/>
                  <a:pt x="12909" y="9318"/>
                  <a:pt x="12899" y="9309"/>
                </a:cubicBezTo>
                <a:cubicBezTo>
                  <a:pt x="12880" y="9309"/>
                  <a:pt x="12861" y="9280"/>
                  <a:pt x="12842" y="9261"/>
                </a:cubicBezTo>
                <a:close/>
                <a:moveTo>
                  <a:pt x="2252" y="9375"/>
                </a:moveTo>
                <a:cubicBezTo>
                  <a:pt x="2242" y="9366"/>
                  <a:pt x="2271" y="9337"/>
                  <a:pt x="2290" y="9309"/>
                </a:cubicBezTo>
                <a:cubicBezTo>
                  <a:pt x="2309" y="9337"/>
                  <a:pt x="2337" y="9347"/>
                  <a:pt x="2337" y="9366"/>
                </a:cubicBezTo>
                <a:cubicBezTo>
                  <a:pt x="2337" y="9385"/>
                  <a:pt x="2318" y="9404"/>
                  <a:pt x="2309" y="9423"/>
                </a:cubicBezTo>
                <a:cubicBezTo>
                  <a:pt x="2290" y="9404"/>
                  <a:pt x="2261" y="9394"/>
                  <a:pt x="2252" y="9375"/>
                </a:cubicBezTo>
                <a:close/>
                <a:moveTo>
                  <a:pt x="2470" y="8122"/>
                </a:moveTo>
                <a:cubicBezTo>
                  <a:pt x="2451" y="8112"/>
                  <a:pt x="2432" y="8093"/>
                  <a:pt x="2413" y="8074"/>
                </a:cubicBezTo>
                <a:cubicBezTo>
                  <a:pt x="2432" y="8055"/>
                  <a:pt x="2442" y="8027"/>
                  <a:pt x="2451" y="8027"/>
                </a:cubicBezTo>
                <a:cubicBezTo>
                  <a:pt x="2480" y="8036"/>
                  <a:pt x="2499" y="8055"/>
                  <a:pt x="2537" y="8074"/>
                </a:cubicBezTo>
                <a:cubicBezTo>
                  <a:pt x="2508" y="8093"/>
                  <a:pt x="2489" y="8122"/>
                  <a:pt x="2470" y="8122"/>
                </a:cubicBezTo>
                <a:close/>
                <a:moveTo>
                  <a:pt x="13973" y="6944"/>
                </a:moveTo>
                <a:cubicBezTo>
                  <a:pt x="14011" y="6953"/>
                  <a:pt x="14039" y="6972"/>
                  <a:pt x="14068" y="6991"/>
                </a:cubicBezTo>
                <a:cubicBezTo>
                  <a:pt x="14068" y="7001"/>
                  <a:pt x="14058" y="7020"/>
                  <a:pt x="14049" y="7039"/>
                </a:cubicBezTo>
                <a:cubicBezTo>
                  <a:pt x="14020" y="7029"/>
                  <a:pt x="13982" y="7010"/>
                  <a:pt x="13954" y="7001"/>
                </a:cubicBezTo>
                <a:cubicBezTo>
                  <a:pt x="13954" y="6991"/>
                  <a:pt x="13973" y="6963"/>
                  <a:pt x="13973" y="6944"/>
                </a:cubicBezTo>
                <a:close/>
                <a:moveTo>
                  <a:pt x="1749" y="10382"/>
                </a:moveTo>
                <a:cubicBezTo>
                  <a:pt x="1720" y="10411"/>
                  <a:pt x="1701" y="10420"/>
                  <a:pt x="1682" y="10430"/>
                </a:cubicBezTo>
                <a:cubicBezTo>
                  <a:pt x="1663" y="10411"/>
                  <a:pt x="1644" y="10382"/>
                  <a:pt x="1625" y="10363"/>
                </a:cubicBezTo>
                <a:cubicBezTo>
                  <a:pt x="1644" y="10344"/>
                  <a:pt x="1673" y="10325"/>
                  <a:pt x="1682" y="10325"/>
                </a:cubicBezTo>
                <a:cubicBezTo>
                  <a:pt x="1701" y="10335"/>
                  <a:pt x="1720" y="10363"/>
                  <a:pt x="1749" y="10382"/>
                </a:cubicBezTo>
                <a:close/>
                <a:moveTo>
                  <a:pt x="1806" y="9489"/>
                </a:moveTo>
                <a:cubicBezTo>
                  <a:pt x="1815" y="9470"/>
                  <a:pt x="1834" y="9451"/>
                  <a:pt x="1863" y="9423"/>
                </a:cubicBezTo>
                <a:cubicBezTo>
                  <a:pt x="1882" y="9451"/>
                  <a:pt x="1910" y="9480"/>
                  <a:pt x="1901" y="9489"/>
                </a:cubicBezTo>
                <a:cubicBezTo>
                  <a:pt x="1891" y="9508"/>
                  <a:pt x="1863" y="9527"/>
                  <a:pt x="1844" y="9537"/>
                </a:cubicBezTo>
                <a:cubicBezTo>
                  <a:pt x="1834" y="9537"/>
                  <a:pt x="1806" y="9499"/>
                  <a:pt x="1806" y="9489"/>
                </a:cubicBezTo>
                <a:close/>
                <a:moveTo>
                  <a:pt x="14115" y="6108"/>
                </a:moveTo>
                <a:cubicBezTo>
                  <a:pt x="14134" y="6137"/>
                  <a:pt x="14153" y="6156"/>
                  <a:pt x="14153" y="6165"/>
                </a:cubicBezTo>
                <a:cubicBezTo>
                  <a:pt x="14153" y="6184"/>
                  <a:pt x="14125" y="6212"/>
                  <a:pt x="14115" y="6212"/>
                </a:cubicBezTo>
                <a:cubicBezTo>
                  <a:pt x="14096" y="6203"/>
                  <a:pt x="14068" y="6184"/>
                  <a:pt x="14068" y="6165"/>
                </a:cubicBezTo>
                <a:cubicBezTo>
                  <a:pt x="14068" y="6156"/>
                  <a:pt x="14096" y="6137"/>
                  <a:pt x="14115" y="6108"/>
                </a:cubicBezTo>
                <a:close/>
                <a:moveTo>
                  <a:pt x="15597" y="13564"/>
                </a:moveTo>
                <a:cubicBezTo>
                  <a:pt x="15549" y="13659"/>
                  <a:pt x="15492" y="13745"/>
                  <a:pt x="15464" y="13830"/>
                </a:cubicBezTo>
                <a:cubicBezTo>
                  <a:pt x="15416" y="13973"/>
                  <a:pt x="15397" y="14125"/>
                  <a:pt x="15340" y="14257"/>
                </a:cubicBezTo>
                <a:cubicBezTo>
                  <a:pt x="15198" y="14637"/>
                  <a:pt x="15046" y="15008"/>
                  <a:pt x="14884" y="15378"/>
                </a:cubicBezTo>
                <a:cubicBezTo>
                  <a:pt x="14846" y="15473"/>
                  <a:pt x="14827" y="15568"/>
                  <a:pt x="14770" y="15654"/>
                </a:cubicBezTo>
                <a:cubicBezTo>
                  <a:pt x="14638" y="15872"/>
                  <a:pt x="14486" y="16081"/>
                  <a:pt x="14343" y="16300"/>
                </a:cubicBezTo>
                <a:cubicBezTo>
                  <a:pt x="14315" y="16347"/>
                  <a:pt x="14277" y="16385"/>
                  <a:pt x="14258" y="16433"/>
                </a:cubicBezTo>
                <a:cubicBezTo>
                  <a:pt x="14125" y="16794"/>
                  <a:pt x="14001" y="17154"/>
                  <a:pt x="13878" y="17525"/>
                </a:cubicBezTo>
                <a:cubicBezTo>
                  <a:pt x="13802" y="17734"/>
                  <a:pt x="13859" y="17933"/>
                  <a:pt x="13973" y="18123"/>
                </a:cubicBezTo>
                <a:cubicBezTo>
                  <a:pt x="14001" y="18171"/>
                  <a:pt x="14058" y="18218"/>
                  <a:pt x="14115" y="18218"/>
                </a:cubicBezTo>
                <a:cubicBezTo>
                  <a:pt x="14343" y="18247"/>
                  <a:pt x="14562" y="18228"/>
                  <a:pt x="14742" y="18047"/>
                </a:cubicBezTo>
                <a:cubicBezTo>
                  <a:pt x="14989" y="17800"/>
                  <a:pt x="15150" y="17496"/>
                  <a:pt x="15293" y="17192"/>
                </a:cubicBezTo>
                <a:cubicBezTo>
                  <a:pt x="15407" y="16964"/>
                  <a:pt x="15492" y="16727"/>
                  <a:pt x="15530" y="16471"/>
                </a:cubicBezTo>
                <a:cubicBezTo>
                  <a:pt x="15578" y="16157"/>
                  <a:pt x="15625" y="15834"/>
                  <a:pt x="15654" y="15511"/>
                </a:cubicBezTo>
                <a:cubicBezTo>
                  <a:pt x="15682" y="15169"/>
                  <a:pt x="15692" y="14837"/>
                  <a:pt x="15711" y="14495"/>
                </a:cubicBezTo>
                <a:cubicBezTo>
                  <a:pt x="15720" y="14276"/>
                  <a:pt x="15711" y="14049"/>
                  <a:pt x="15739" y="13830"/>
                </a:cubicBezTo>
                <a:cubicBezTo>
                  <a:pt x="15749" y="13716"/>
                  <a:pt x="15711" y="13650"/>
                  <a:pt x="15597" y="13564"/>
                </a:cubicBezTo>
                <a:close/>
                <a:moveTo>
                  <a:pt x="14058" y="17962"/>
                </a:moveTo>
                <a:cubicBezTo>
                  <a:pt x="13982" y="17838"/>
                  <a:pt x="13963" y="17705"/>
                  <a:pt x="14011" y="17563"/>
                </a:cubicBezTo>
                <a:cubicBezTo>
                  <a:pt x="14049" y="17477"/>
                  <a:pt x="14077" y="17392"/>
                  <a:pt x="14144" y="17297"/>
                </a:cubicBezTo>
                <a:cubicBezTo>
                  <a:pt x="14191" y="17534"/>
                  <a:pt x="14239" y="17772"/>
                  <a:pt x="14286" y="18009"/>
                </a:cubicBezTo>
                <a:cubicBezTo>
                  <a:pt x="14172" y="18085"/>
                  <a:pt x="14115" y="18047"/>
                  <a:pt x="14058" y="17962"/>
                </a:cubicBezTo>
                <a:close/>
                <a:moveTo>
                  <a:pt x="14429" y="18057"/>
                </a:moveTo>
                <a:cubicBezTo>
                  <a:pt x="14400" y="17990"/>
                  <a:pt x="14372" y="17943"/>
                  <a:pt x="14353" y="17895"/>
                </a:cubicBezTo>
                <a:cubicBezTo>
                  <a:pt x="14296" y="17629"/>
                  <a:pt x="14229" y="17363"/>
                  <a:pt x="14201" y="17088"/>
                </a:cubicBezTo>
                <a:cubicBezTo>
                  <a:pt x="14182" y="16983"/>
                  <a:pt x="14267" y="16860"/>
                  <a:pt x="14296" y="16746"/>
                </a:cubicBezTo>
                <a:cubicBezTo>
                  <a:pt x="14315" y="16746"/>
                  <a:pt x="14334" y="16746"/>
                  <a:pt x="14343" y="16746"/>
                </a:cubicBezTo>
                <a:cubicBezTo>
                  <a:pt x="14457" y="17116"/>
                  <a:pt x="14571" y="17487"/>
                  <a:pt x="14685" y="17857"/>
                </a:cubicBezTo>
                <a:cubicBezTo>
                  <a:pt x="14590" y="17933"/>
                  <a:pt x="14514" y="17990"/>
                  <a:pt x="14429" y="18057"/>
                </a:cubicBezTo>
                <a:close/>
                <a:moveTo>
                  <a:pt x="14761" y="17743"/>
                </a:moveTo>
                <a:cubicBezTo>
                  <a:pt x="14723" y="17639"/>
                  <a:pt x="14695" y="17544"/>
                  <a:pt x="14666" y="17458"/>
                </a:cubicBezTo>
                <a:cubicBezTo>
                  <a:pt x="14571" y="17202"/>
                  <a:pt x="14495" y="16945"/>
                  <a:pt x="14400" y="16689"/>
                </a:cubicBezTo>
                <a:cubicBezTo>
                  <a:pt x="14372" y="16613"/>
                  <a:pt x="14372" y="16547"/>
                  <a:pt x="14429" y="16480"/>
                </a:cubicBezTo>
                <a:cubicBezTo>
                  <a:pt x="14495" y="16404"/>
                  <a:pt x="14552" y="16319"/>
                  <a:pt x="14638" y="16214"/>
                </a:cubicBezTo>
                <a:cubicBezTo>
                  <a:pt x="14676" y="16338"/>
                  <a:pt x="14704" y="16433"/>
                  <a:pt x="14732" y="16537"/>
                </a:cubicBezTo>
                <a:cubicBezTo>
                  <a:pt x="14799" y="16841"/>
                  <a:pt x="14856" y="17145"/>
                  <a:pt x="14922" y="17449"/>
                </a:cubicBezTo>
                <a:cubicBezTo>
                  <a:pt x="14951" y="17591"/>
                  <a:pt x="14856" y="17648"/>
                  <a:pt x="14761" y="17743"/>
                </a:cubicBezTo>
                <a:close/>
                <a:moveTo>
                  <a:pt x="15245" y="16851"/>
                </a:moveTo>
                <a:cubicBezTo>
                  <a:pt x="15169" y="17012"/>
                  <a:pt x="15141" y="17192"/>
                  <a:pt x="14998" y="17373"/>
                </a:cubicBezTo>
                <a:cubicBezTo>
                  <a:pt x="14970" y="17278"/>
                  <a:pt x="14941" y="17211"/>
                  <a:pt x="14932" y="17145"/>
                </a:cubicBezTo>
                <a:cubicBezTo>
                  <a:pt x="14865" y="16851"/>
                  <a:pt x="14818" y="16556"/>
                  <a:pt x="14732" y="16262"/>
                </a:cubicBezTo>
                <a:cubicBezTo>
                  <a:pt x="14685" y="16091"/>
                  <a:pt x="14742" y="15967"/>
                  <a:pt x="14865" y="15815"/>
                </a:cubicBezTo>
                <a:cubicBezTo>
                  <a:pt x="14951" y="16072"/>
                  <a:pt x="15027" y="16300"/>
                  <a:pt x="15103" y="16528"/>
                </a:cubicBezTo>
                <a:cubicBezTo>
                  <a:pt x="15131" y="16613"/>
                  <a:pt x="15179" y="16689"/>
                  <a:pt x="15217" y="16765"/>
                </a:cubicBezTo>
                <a:cubicBezTo>
                  <a:pt x="15236" y="16794"/>
                  <a:pt x="15255" y="16832"/>
                  <a:pt x="15245" y="16851"/>
                </a:cubicBezTo>
                <a:close/>
                <a:moveTo>
                  <a:pt x="15293" y="16689"/>
                </a:moveTo>
                <a:cubicBezTo>
                  <a:pt x="15264" y="16642"/>
                  <a:pt x="15226" y="16604"/>
                  <a:pt x="15207" y="16556"/>
                </a:cubicBezTo>
                <a:cubicBezTo>
                  <a:pt x="15122" y="16309"/>
                  <a:pt x="15036" y="16053"/>
                  <a:pt x="14960" y="15806"/>
                </a:cubicBezTo>
                <a:cubicBezTo>
                  <a:pt x="14932" y="15739"/>
                  <a:pt x="14941" y="15673"/>
                  <a:pt x="14970" y="15606"/>
                </a:cubicBezTo>
                <a:cubicBezTo>
                  <a:pt x="15027" y="15502"/>
                  <a:pt x="15055" y="15388"/>
                  <a:pt x="15093" y="15283"/>
                </a:cubicBezTo>
                <a:lnTo>
                  <a:pt x="15131" y="15283"/>
                </a:lnTo>
                <a:cubicBezTo>
                  <a:pt x="15226" y="15616"/>
                  <a:pt x="15312" y="15939"/>
                  <a:pt x="15407" y="16271"/>
                </a:cubicBezTo>
                <a:cubicBezTo>
                  <a:pt x="15426" y="16328"/>
                  <a:pt x="15350" y="16594"/>
                  <a:pt x="15293" y="16689"/>
                </a:cubicBezTo>
                <a:close/>
                <a:moveTo>
                  <a:pt x="15445" y="16072"/>
                </a:moveTo>
                <a:cubicBezTo>
                  <a:pt x="15388" y="15872"/>
                  <a:pt x="15350" y="15682"/>
                  <a:pt x="15283" y="15511"/>
                </a:cubicBezTo>
                <a:cubicBezTo>
                  <a:pt x="15236" y="15378"/>
                  <a:pt x="15255" y="15236"/>
                  <a:pt x="15169" y="15122"/>
                </a:cubicBezTo>
                <a:cubicBezTo>
                  <a:pt x="15150" y="15112"/>
                  <a:pt x="15169" y="15065"/>
                  <a:pt x="15179" y="15036"/>
                </a:cubicBezTo>
                <a:cubicBezTo>
                  <a:pt x="15217" y="14970"/>
                  <a:pt x="15255" y="14903"/>
                  <a:pt x="15293" y="14808"/>
                </a:cubicBezTo>
                <a:cubicBezTo>
                  <a:pt x="15530" y="15236"/>
                  <a:pt x="15587" y="15720"/>
                  <a:pt x="15445" y="16072"/>
                </a:cubicBezTo>
                <a:close/>
                <a:moveTo>
                  <a:pt x="15511" y="15055"/>
                </a:moveTo>
                <a:cubicBezTo>
                  <a:pt x="15502" y="15027"/>
                  <a:pt x="15502" y="14998"/>
                  <a:pt x="15483" y="14970"/>
                </a:cubicBezTo>
                <a:cubicBezTo>
                  <a:pt x="15312" y="14732"/>
                  <a:pt x="15388" y="14504"/>
                  <a:pt x="15530" y="14257"/>
                </a:cubicBezTo>
                <a:cubicBezTo>
                  <a:pt x="15616" y="14533"/>
                  <a:pt x="15549" y="14799"/>
                  <a:pt x="15511" y="15055"/>
                </a:cubicBezTo>
                <a:close/>
                <a:moveTo>
                  <a:pt x="14562" y="15065"/>
                </a:moveTo>
                <a:cubicBezTo>
                  <a:pt x="14685" y="14941"/>
                  <a:pt x="14714" y="14770"/>
                  <a:pt x="14780" y="14618"/>
                </a:cubicBezTo>
                <a:cubicBezTo>
                  <a:pt x="14970" y="14238"/>
                  <a:pt x="15046" y="13821"/>
                  <a:pt x="15093" y="13403"/>
                </a:cubicBezTo>
                <a:cubicBezTo>
                  <a:pt x="15141" y="13032"/>
                  <a:pt x="15141" y="12662"/>
                  <a:pt x="15150" y="12282"/>
                </a:cubicBezTo>
                <a:cubicBezTo>
                  <a:pt x="15160" y="12139"/>
                  <a:pt x="15160" y="12006"/>
                  <a:pt x="15046" y="11883"/>
                </a:cubicBezTo>
                <a:cubicBezTo>
                  <a:pt x="15008" y="11854"/>
                  <a:pt x="14998" y="11797"/>
                  <a:pt x="14941" y="11816"/>
                </a:cubicBezTo>
                <a:cubicBezTo>
                  <a:pt x="14903" y="11835"/>
                  <a:pt x="14865" y="11873"/>
                  <a:pt x="14856" y="11921"/>
                </a:cubicBezTo>
                <a:cubicBezTo>
                  <a:pt x="14827" y="12006"/>
                  <a:pt x="14827" y="12101"/>
                  <a:pt x="14799" y="12196"/>
                </a:cubicBezTo>
                <a:cubicBezTo>
                  <a:pt x="14723" y="12557"/>
                  <a:pt x="14647" y="12918"/>
                  <a:pt x="14438" y="13232"/>
                </a:cubicBezTo>
                <a:cubicBezTo>
                  <a:pt x="14334" y="13384"/>
                  <a:pt x="14229" y="13536"/>
                  <a:pt x="14153" y="13707"/>
                </a:cubicBezTo>
                <a:cubicBezTo>
                  <a:pt x="14001" y="14030"/>
                  <a:pt x="13792" y="14305"/>
                  <a:pt x="13574" y="14571"/>
                </a:cubicBezTo>
                <a:cubicBezTo>
                  <a:pt x="13412" y="14770"/>
                  <a:pt x="13327" y="14998"/>
                  <a:pt x="13260" y="15236"/>
                </a:cubicBezTo>
                <a:cubicBezTo>
                  <a:pt x="13203" y="15445"/>
                  <a:pt x="13298" y="15549"/>
                  <a:pt x="13507" y="15578"/>
                </a:cubicBezTo>
                <a:cubicBezTo>
                  <a:pt x="13536" y="15578"/>
                  <a:pt x="13564" y="15587"/>
                  <a:pt x="13593" y="15597"/>
                </a:cubicBezTo>
                <a:cubicBezTo>
                  <a:pt x="13802" y="15616"/>
                  <a:pt x="14011" y="15616"/>
                  <a:pt x="14172" y="15464"/>
                </a:cubicBezTo>
                <a:cubicBezTo>
                  <a:pt x="14315" y="15340"/>
                  <a:pt x="14438" y="15198"/>
                  <a:pt x="14562" y="15065"/>
                </a:cubicBezTo>
                <a:close/>
                <a:moveTo>
                  <a:pt x="14989" y="12301"/>
                </a:moveTo>
                <a:cubicBezTo>
                  <a:pt x="14979" y="12529"/>
                  <a:pt x="14970" y="12747"/>
                  <a:pt x="14960" y="12966"/>
                </a:cubicBezTo>
                <a:cubicBezTo>
                  <a:pt x="14875" y="12738"/>
                  <a:pt x="14827" y="12519"/>
                  <a:pt x="14989" y="12301"/>
                </a:cubicBezTo>
                <a:close/>
                <a:moveTo>
                  <a:pt x="14685" y="13089"/>
                </a:moveTo>
                <a:cubicBezTo>
                  <a:pt x="14723" y="13004"/>
                  <a:pt x="14761" y="12928"/>
                  <a:pt x="14808" y="12823"/>
                </a:cubicBezTo>
                <a:cubicBezTo>
                  <a:pt x="14913" y="13156"/>
                  <a:pt x="14989" y="13469"/>
                  <a:pt x="14837" y="13821"/>
                </a:cubicBezTo>
                <a:cubicBezTo>
                  <a:pt x="14780" y="13593"/>
                  <a:pt x="14723" y="13393"/>
                  <a:pt x="14676" y="13194"/>
                </a:cubicBezTo>
                <a:cubicBezTo>
                  <a:pt x="14666" y="13165"/>
                  <a:pt x="14676" y="13118"/>
                  <a:pt x="14685" y="13089"/>
                </a:cubicBezTo>
                <a:close/>
                <a:moveTo>
                  <a:pt x="14438" y="13602"/>
                </a:moveTo>
                <a:cubicBezTo>
                  <a:pt x="14486" y="13498"/>
                  <a:pt x="14543" y="13412"/>
                  <a:pt x="14609" y="13289"/>
                </a:cubicBezTo>
                <a:cubicBezTo>
                  <a:pt x="14676" y="13507"/>
                  <a:pt x="14723" y="13688"/>
                  <a:pt x="14780" y="13868"/>
                </a:cubicBezTo>
                <a:cubicBezTo>
                  <a:pt x="14818" y="14011"/>
                  <a:pt x="14808" y="14144"/>
                  <a:pt x="14742" y="14276"/>
                </a:cubicBezTo>
                <a:cubicBezTo>
                  <a:pt x="14723" y="14333"/>
                  <a:pt x="14695" y="14390"/>
                  <a:pt x="14666" y="14466"/>
                </a:cubicBezTo>
                <a:cubicBezTo>
                  <a:pt x="14581" y="14201"/>
                  <a:pt x="14505" y="13954"/>
                  <a:pt x="14429" y="13697"/>
                </a:cubicBezTo>
                <a:cubicBezTo>
                  <a:pt x="14419" y="13669"/>
                  <a:pt x="14419" y="13631"/>
                  <a:pt x="14438" y="13602"/>
                </a:cubicBezTo>
                <a:close/>
                <a:moveTo>
                  <a:pt x="14172" y="14020"/>
                </a:moveTo>
                <a:cubicBezTo>
                  <a:pt x="14210" y="13925"/>
                  <a:pt x="14258" y="13840"/>
                  <a:pt x="14324" y="13726"/>
                </a:cubicBezTo>
                <a:cubicBezTo>
                  <a:pt x="14381" y="13859"/>
                  <a:pt x="14419" y="13963"/>
                  <a:pt x="14457" y="14068"/>
                </a:cubicBezTo>
                <a:cubicBezTo>
                  <a:pt x="14495" y="14201"/>
                  <a:pt x="14524" y="14343"/>
                  <a:pt x="14571" y="14476"/>
                </a:cubicBezTo>
                <a:cubicBezTo>
                  <a:pt x="14628" y="14618"/>
                  <a:pt x="14581" y="14732"/>
                  <a:pt x="14495" y="14837"/>
                </a:cubicBezTo>
                <a:cubicBezTo>
                  <a:pt x="14457" y="14884"/>
                  <a:pt x="14429" y="14932"/>
                  <a:pt x="14362" y="15017"/>
                </a:cubicBezTo>
                <a:cubicBezTo>
                  <a:pt x="14324" y="14884"/>
                  <a:pt x="14296" y="14789"/>
                  <a:pt x="14267" y="14694"/>
                </a:cubicBezTo>
                <a:cubicBezTo>
                  <a:pt x="14229" y="14523"/>
                  <a:pt x="14191" y="14343"/>
                  <a:pt x="14163" y="14172"/>
                </a:cubicBezTo>
                <a:cubicBezTo>
                  <a:pt x="14153" y="14125"/>
                  <a:pt x="14153" y="14058"/>
                  <a:pt x="14172" y="14020"/>
                </a:cubicBezTo>
                <a:close/>
                <a:moveTo>
                  <a:pt x="13441" y="15226"/>
                </a:moveTo>
                <a:cubicBezTo>
                  <a:pt x="13450" y="15160"/>
                  <a:pt x="13479" y="15093"/>
                  <a:pt x="13507" y="15027"/>
                </a:cubicBezTo>
                <a:cubicBezTo>
                  <a:pt x="13517" y="15036"/>
                  <a:pt x="13526" y="15036"/>
                  <a:pt x="13536" y="15036"/>
                </a:cubicBezTo>
                <a:cubicBezTo>
                  <a:pt x="13564" y="15160"/>
                  <a:pt x="13593" y="15274"/>
                  <a:pt x="13621" y="15397"/>
                </a:cubicBezTo>
                <a:cubicBezTo>
                  <a:pt x="13450" y="15397"/>
                  <a:pt x="13412" y="15369"/>
                  <a:pt x="13441" y="15226"/>
                </a:cubicBezTo>
                <a:close/>
                <a:moveTo>
                  <a:pt x="13764" y="15359"/>
                </a:moveTo>
                <a:cubicBezTo>
                  <a:pt x="13640" y="15217"/>
                  <a:pt x="13659" y="15046"/>
                  <a:pt x="13640" y="14884"/>
                </a:cubicBezTo>
                <a:cubicBezTo>
                  <a:pt x="13631" y="14808"/>
                  <a:pt x="13716" y="14732"/>
                  <a:pt x="13754" y="14656"/>
                </a:cubicBezTo>
                <a:cubicBezTo>
                  <a:pt x="13764" y="14647"/>
                  <a:pt x="13773" y="14647"/>
                  <a:pt x="13811" y="14628"/>
                </a:cubicBezTo>
                <a:cubicBezTo>
                  <a:pt x="13868" y="14884"/>
                  <a:pt x="13916" y="15131"/>
                  <a:pt x="13963" y="15369"/>
                </a:cubicBezTo>
                <a:cubicBezTo>
                  <a:pt x="13878" y="15445"/>
                  <a:pt x="13830" y="15435"/>
                  <a:pt x="13764" y="15359"/>
                </a:cubicBezTo>
                <a:close/>
                <a:moveTo>
                  <a:pt x="13925" y="14704"/>
                </a:moveTo>
                <a:cubicBezTo>
                  <a:pt x="13849" y="14504"/>
                  <a:pt x="13916" y="14381"/>
                  <a:pt x="14068" y="14229"/>
                </a:cubicBezTo>
                <a:cubicBezTo>
                  <a:pt x="14134" y="14352"/>
                  <a:pt x="14153" y="14476"/>
                  <a:pt x="14172" y="14599"/>
                </a:cubicBezTo>
                <a:cubicBezTo>
                  <a:pt x="14201" y="14704"/>
                  <a:pt x="14220" y="14818"/>
                  <a:pt x="14239" y="14932"/>
                </a:cubicBezTo>
                <a:cubicBezTo>
                  <a:pt x="14296" y="15122"/>
                  <a:pt x="14267" y="15179"/>
                  <a:pt x="14049" y="15293"/>
                </a:cubicBezTo>
                <a:cubicBezTo>
                  <a:pt x="14011" y="15084"/>
                  <a:pt x="13992" y="14884"/>
                  <a:pt x="13925" y="14704"/>
                </a:cubicBezTo>
                <a:close/>
                <a:moveTo>
                  <a:pt x="2945" y="18912"/>
                </a:moveTo>
                <a:cubicBezTo>
                  <a:pt x="3069" y="18893"/>
                  <a:pt x="3107" y="18855"/>
                  <a:pt x="3135" y="18731"/>
                </a:cubicBezTo>
                <a:cubicBezTo>
                  <a:pt x="3183" y="18522"/>
                  <a:pt x="3116" y="18332"/>
                  <a:pt x="3040" y="18152"/>
                </a:cubicBezTo>
                <a:cubicBezTo>
                  <a:pt x="2736" y="17525"/>
                  <a:pt x="2328" y="16974"/>
                  <a:pt x="1863" y="16461"/>
                </a:cubicBezTo>
                <a:cubicBezTo>
                  <a:pt x="1540" y="16110"/>
                  <a:pt x="1321" y="15701"/>
                  <a:pt x="1112" y="15283"/>
                </a:cubicBezTo>
                <a:cubicBezTo>
                  <a:pt x="998" y="15065"/>
                  <a:pt x="913" y="14837"/>
                  <a:pt x="808" y="14609"/>
                </a:cubicBezTo>
                <a:cubicBezTo>
                  <a:pt x="789" y="14561"/>
                  <a:pt x="761" y="14514"/>
                  <a:pt x="732" y="14466"/>
                </a:cubicBezTo>
                <a:cubicBezTo>
                  <a:pt x="675" y="14390"/>
                  <a:pt x="628" y="14409"/>
                  <a:pt x="571" y="14466"/>
                </a:cubicBezTo>
                <a:cubicBezTo>
                  <a:pt x="580" y="14504"/>
                  <a:pt x="590" y="14533"/>
                  <a:pt x="599" y="14571"/>
                </a:cubicBezTo>
                <a:cubicBezTo>
                  <a:pt x="609" y="14609"/>
                  <a:pt x="618" y="14656"/>
                  <a:pt x="618" y="14694"/>
                </a:cubicBezTo>
                <a:cubicBezTo>
                  <a:pt x="637" y="15245"/>
                  <a:pt x="732" y="15777"/>
                  <a:pt x="894" y="16300"/>
                </a:cubicBezTo>
                <a:cubicBezTo>
                  <a:pt x="913" y="16366"/>
                  <a:pt x="922" y="16442"/>
                  <a:pt x="932" y="16499"/>
                </a:cubicBezTo>
                <a:cubicBezTo>
                  <a:pt x="979" y="16566"/>
                  <a:pt x="1027" y="16613"/>
                  <a:pt x="1046" y="16670"/>
                </a:cubicBezTo>
                <a:cubicBezTo>
                  <a:pt x="1150" y="16936"/>
                  <a:pt x="1255" y="17202"/>
                  <a:pt x="1416" y="17449"/>
                </a:cubicBezTo>
                <a:cubicBezTo>
                  <a:pt x="1502" y="17572"/>
                  <a:pt x="1568" y="17705"/>
                  <a:pt x="1654" y="17829"/>
                </a:cubicBezTo>
                <a:cubicBezTo>
                  <a:pt x="1853" y="18114"/>
                  <a:pt x="2062" y="18399"/>
                  <a:pt x="2271" y="18674"/>
                </a:cubicBezTo>
                <a:cubicBezTo>
                  <a:pt x="2442" y="18893"/>
                  <a:pt x="2679" y="18950"/>
                  <a:pt x="2945" y="18912"/>
                </a:cubicBezTo>
                <a:close/>
                <a:moveTo>
                  <a:pt x="894" y="15758"/>
                </a:moveTo>
                <a:cubicBezTo>
                  <a:pt x="846" y="15521"/>
                  <a:pt x="799" y="15283"/>
                  <a:pt x="751" y="15046"/>
                </a:cubicBezTo>
                <a:cubicBezTo>
                  <a:pt x="960" y="15255"/>
                  <a:pt x="922" y="15502"/>
                  <a:pt x="894" y="15758"/>
                </a:cubicBezTo>
                <a:close/>
                <a:moveTo>
                  <a:pt x="2860" y="18209"/>
                </a:moveTo>
                <a:cubicBezTo>
                  <a:pt x="2964" y="18332"/>
                  <a:pt x="2955" y="18484"/>
                  <a:pt x="2964" y="18617"/>
                </a:cubicBezTo>
                <a:cubicBezTo>
                  <a:pt x="2964" y="18693"/>
                  <a:pt x="2955" y="18693"/>
                  <a:pt x="2822" y="18722"/>
                </a:cubicBezTo>
                <a:cubicBezTo>
                  <a:pt x="2784" y="18560"/>
                  <a:pt x="2803" y="18380"/>
                  <a:pt x="2860" y="18209"/>
                </a:cubicBezTo>
                <a:close/>
                <a:moveTo>
                  <a:pt x="1179" y="15920"/>
                </a:moveTo>
                <a:cubicBezTo>
                  <a:pt x="1160" y="16110"/>
                  <a:pt x="1160" y="16300"/>
                  <a:pt x="1141" y="16490"/>
                </a:cubicBezTo>
                <a:cubicBezTo>
                  <a:pt x="960" y="16176"/>
                  <a:pt x="1017" y="15834"/>
                  <a:pt x="1017" y="15492"/>
                </a:cubicBezTo>
                <a:cubicBezTo>
                  <a:pt x="1112" y="15625"/>
                  <a:pt x="1188" y="15749"/>
                  <a:pt x="1179" y="15920"/>
                </a:cubicBezTo>
                <a:close/>
                <a:moveTo>
                  <a:pt x="1378" y="17097"/>
                </a:moveTo>
                <a:cubicBezTo>
                  <a:pt x="1302" y="16993"/>
                  <a:pt x="1255" y="16889"/>
                  <a:pt x="1245" y="16765"/>
                </a:cubicBezTo>
                <a:cubicBezTo>
                  <a:pt x="1245" y="16499"/>
                  <a:pt x="1245" y="16243"/>
                  <a:pt x="1264" y="15967"/>
                </a:cubicBezTo>
                <a:cubicBezTo>
                  <a:pt x="1359" y="16053"/>
                  <a:pt x="1454" y="16138"/>
                  <a:pt x="1445" y="16271"/>
                </a:cubicBezTo>
                <a:cubicBezTo>
                  <a:pt x="1435" y="16537"/>
                  <a:pt x="1407" y="16813"/>
                  <a:pt x="1378" y="17097"/>
                </a:cubicBezTo>
                <a:close/>
                <a:moveTo>
                  <a:pt x="1720" y="16642"/>
                </a:moveTo>
                <a:cubicBezTo>
                  <a:pt x="1692" y="16936"/>
                  <a:pt x="1673" y="17230"/>
                  <a:pt x="1654" y="17534"/>
                </a:cubicBezTo>
                <a:cubicBezTo>
                  <a:pt x="1521" y="17430"/>
                  <a:pt x="1492" y="17297"/>
                  <a:pt x="1483" y="17154"/>
                </a:cubicBezTo>
                <a:cubicBezTo>
                  <a:pt x="1464" y="16889"/>
                  <a:pt x="1464" y="16613"/>
                  <a:pt x="1530" y="16319"/>
                </a:cubicBezTo>
                <a:cubicBezTo>
                  <a:pt x="1654" y="16414"/>
                  <a:pt x="1730" y="16499"/>
                  <a:pt x="1720" y="16642"/>
                </a:cubicBezTo>
                <a:close/>
                <a:moveTo>
                  <a:pt x="1986" y="16964"/>
                </a:moveTo>
                <a:cubicBezTo>
                  <a:pt x="1948" y="17268"/>
                  <a:pt x="1939" y="17582"/>
                  <a:pt x="1910" y="17886"/>
                </a:cubicBezTo>
                <a:cubicBezTo>
                  <a:pt x="1901" y="17895"/>
                  <a:pt x="1891" y="17895"/>
                  <a:pt x="1872" y="17895"/>
                </a:cubicBezTo>
                <a:cubicBezTo>
                  <a:pt x="1815" y="17819"/>
                  <a:pt x="1758" y="17743"/>
                  <a:pt x="1758" y="17629"/>
                </a:cubicBezTo>
                <a:cubicBezTo>
                  <a:pt x="1758" y="17316"/>
                  <a:pt x="1749" y="16993"/>
                  <a:pt x="1806" y="16651"/>
                </a:cubicBezTo>
                <a:cubicBezTo>
                  <a:pt x="1920" y="16746"/>
                  <a:pt x="1995" y="16813"/>
                  <a:pt x="1986" y="16964"/>
                </a:cubicBezTo>
                <a:close/>
                <a:moveTo>
                  <a:pt x="2138" y="18247"/>
                </a:moveTo>
                <a:cubicBezTo>
                  <a:pt x="1986" y="18152"/>
                  <a:pt x="1976" y="18009"/>
                  <a:pt x="1986" y="17876"/>
                </a:cubicBezTo>
                <a:cubicBezTo>
                  <a:pt x="2005" y="17610"/>
                  <a:pt x="2033" y="17335"/>
                  <a:pt x="2062" y="17069"/>
                </a:cubicBezTo>
                <a:cubicBezTo>
                  <a:pt x="2062" y="17050"/>
                  <a:pt x="2071" y="17031"/>
                  <a:pt x="2090" y="16983"/>
                </a:cubicBezTo>
                <a:cubicBezTo>
                  <a:pt x="2214" y="17097"/>
                  <a:pt x="2271" y="17192"/>
                  <a:pt x="2242" y="17344"/>
                </a:cubicBezTo>
                <a:cubicBezTo>
                  <a:pt x="2195" y="17601"/>
                  <a:pt x="2185" y="17867"/>
                  <a:pt x="2157" y="18123"/>
                </a:cubicBezTo>
                <a:cubicBezTo>
                  <a:pt x="2157" y="18161"/>
                  <a:pt x="2147" y="18199"/>
                  <a:pt x="2138" y="18247"/>
                </a:cubicBezTo>
                <a:close/>
                <a:moveTo>
                  <a:pt x="2242" y="18313"/>
                </a:moveTo>
                <a:cubicBezTo>
                  <a:pt x="2242" y="17981"/>
                  <a:pt x="2280" y="17658"/>
                  <a:pt x="2337" y="17306"/>
                </a:cubicBezTo>
                <a:cubicBezTo>
                  <a:pt x="2489" y="17468"/>
                  <a:pt x="2575" y="17610"/>
                  <a:pt x="2537" y="17819"/>
                </a:cubicBezTo>
                <a:cubicBezTo>
                  <a:pt x="2489" y="18076"/>
                  <a:pt x="2461" y="18323"/>
                  <a:pt x="2423" y="18608"/>
                </a:cubicBezTo>
                <a:cubicBezTo>
                  <a:pt x="2309" y="18513"/>
                  <a:pt x="2233" y="18446"/>
                  <a:pt x="2242" y="18313"/>
                </a:cubicBezTo>
                <a:close/>
                <a:moveTo>
                  <a:pt x="2527" y="18570"/>
                </a:moveTo>
                <a:cubicBezTo>
                  <a:pt x="2556" y="18304"/>
                  <a:pt x="2594" y="18047"/>
                  <a:pt x="2632" y="17753"/>
                </a:cubicBezTo>
                <a:cubicBezTo>
                  <a:pt x="2717" y="17857"/>
                  <a:pt x="2765" y="17943"/>
                  <a:pt x="2755" y="18066"/>
                </a:cubicBezTo>
                <a:cubicBezTo>
                  <a:pt x="2727" y="18285"/>
                  <a:pt x="2755" y="18503"/>
                  <a:pt x="2689" y="18722"/>
                </a:cubicBezTo>
                <a:cubicBezTo>
                  <a:pt x="2518" y="18703"/>
                  <a:pt x="2508" y="18703"/>
                  <a:pt x="2527" y="18570"/>
                </a:cubicBezTo>
                <a:close/>
                <a:moveTo>
                  <a:pt x="932" y="12576"/>
                </a:moveTo>
                <a:cubicBezTo>
                  <a:pt x="932" y="12671"/>
                  <a:pt x="922" y="12766"/>
                  <a:pt x="951" y="12861"/>
                </a:cubicBezTo>
                <a:cubicBezTo>
                  <a:pt x="1055" y="13251"/>
                  <a:pt x="1112" y="13650"/>
                  <a:pt x="1283" y="14030"/>
                </a:cubicBezTo>
                <a:cubicBezTo>
                  <a:pt x="1464" y="14400"/>
                  <a:pt x="1597" y="14789"/>
                  <a:pt x="1768" y="15169"/>
                </a:cubicBezTo>
                <a:cubicBezTo>
                  <a:pt x="1891" y="15426"/>
                  <a:pt x="2005" y="15701"/>
                  <a:pt x="2176" y="15920"/>
                </a:cubicBezTo>
                <a:cubicBezTo>
                  <a:pt x="2385" y="16195"/>
                  <a:pt x="2651" y="16442"/>
                  <a:pt x="2898" y="16680"/>
                </a:cubicBezTo>
                <a:cubicBezTo>
                  <a:pt x="2983" y="16756"/>
                  <a:pt x="3097" y="16803"/>
                  <a:pt x="3211" y="16860"/>
                </a:cubicBezTo>
                <a:cubicBezTo>
                  <a:pt x="3325" y="16908"/>
                  <a:pt x="3392" y="16870"/>
                  <a:pt x="3420" y="16756"/>
                </a:cubicBezTo>
                <a:cubicBezTo>
                  <a:pt x="3439" y="16689"/>
                  <a:pt x="3449" y="16623"/>
                  <a:pt x="3458" y="16556"/>
                </a:cubicBezTo>
                <a:cubicBezTo>
                  <a:pt x="3487" y="16271"/>
                  <a:pt x="3382" y="16005"/>
                  <a:pt x="3230" y="15777"/>
                </a:cubicBezTo>
                <a:cubicBezTo>
                  <a:pt x="3012" y="15435"/>
                  <a:pt x="2755" y="15112"/>
                  <a:pt x="2527" y="14770"/>
                </a:cubicBezTo>
                <a:cubicBezTo>
                  <a:pt x="2223" y="14295"/>
                  <a:pt x="1844" y="13859"/>
                  <a:pt x="1625" y="13327"/>
                </a:cubicBezTo>
                <a:cubicBezTo>
                  <a:pt x="1606" y="13298"/>
                  <a:pt x="1587" y="13270"/>
                  <a:pt x="1568" y="13232"/>
                </a:cubicBezTo>
                <a:cubicBezTo>
                  <a:pt x="1388" y="12947"/>
                  <a:pt x="1217" y="12652"/>
                  <a:pt x="1169" y="12301"/>
                </a:cubicBezTo>
                <a:cubicBezTo>
                  <a:pt x="1160" y="12234"/>
                  <a:pt x="1103" y="12177"/>
                  <a:pt x="1055" y="12082"/>
                </a:cubicBezTo>
                <a:cubicBezTo>
                  <a:pt x="1017" y="12168"/>
                  <a:pt x="1008" y="12215"/>
                  <a:pt x="979" y="12244"/>
                </a:cubicBezTo>
                <a:cubicBezTo>
                  <a:pt x="913" y="12291"/>
                  <a:pt x="894" y="12348"/>
                  <a:pt x="932" y="12434"/>
                </a:cubicBezTo>
                <a:cubicBezTo>
                  <a:pt x="941" y="12472"/>
                  <a:pt x="932" y="12529"/>
                  <a:pt x="932" y="12576"/>
                </a:cubicBezTo>
                <a:close/>
                <a:moveTo>
                  <a:pt x="3145" y="16005"/>
                </a:moveTo>
                <a:cubicBezTo>
                  <a:pt x="3287" y="16138"/>
                  <a:pt x="3325" y="16433"/>
                  <a:pt x="3230" y="16680"/>
                </a:cubicBezTo>
                <a:cubicBezTo>
                  <a:pt x="3183" y="16651"/>
                  <a:pt x="3135" y="16632"/>
                  <a:pt x="3069" y="16604"/>
                </a:cubicBezTo>
                <a:cubicBezTo>
                  <a:pt x="3097" y="16395"/>
                  <a:pt x="3116" y="16205"/>
                  <a:pt x="3145" y="16005"/>
                </a:cubicBezTo>
                <a:close/>
                <a:moveTo>
                  <a:pt x="2793" y="16195"/>
                </a:moveTo>
                <a:cubicBezTo>
                  <a:pt x="2812" y="15977"/>
                  <a:pt x="2822" y="15758"/>
                  <a:pt x="2841" y="15502"/>
                </a:cubicBezTo>
                <a:cubicBezTo>
                  <a:pt x="2955" y="15616"/>
                  <a:pt x="3059" y="15701"/>
                  <a:pt x="3059" y="15853"/>
                </a:cubicBezTo>
                <a:cubicBezTo>
                  <a:pt x="3050" y="16072"/>
                  <a:pt x="3021" y="16281"/>
                  <a:pt x="3002" y="16499"/>
                </a:cubicBezTo>
                <a:cubicBezTo>
                  <a:pt x="2831" y="16452"/>
                  <a:pt x="2784" y="16347"/>
                  <a:pt x="2793" y="16195"/>
                </a:cubicBezTo>
                <a:close/>
                <a:moveTo>
                  <a:pt x="2508" y="15806"/>
                </a:moveTo>
                <a:cubicBezTo>
                  <a:pt x="2546" y="15606"/>
                  <a:pt x="2556" y="15407"/>
                  <a:pt x="2575" y="15169"/>
                </a:cubicBezTo>
                <a:cubicBezTo>
                  <a:pt x="2727" y="15302"/>
                  <a:pt x="2774" y="15426"/>
                  <a:pt x="2755" y="15597"/>
                </a:cubicBezTo>
                <a:cubicBezTo>
                  <a:pt x="2736" y="15787"/>
                  <a:pt x="2727" y="15977"/>
                  <a:pt x="2717" y="16167"/>
                </a:cubicBezTo>
                <a:cubicBezTo>
                  <a:pt x="2717" y="16195"/>
                  <a:pt x="2708" y="16224"/>
                  <a:pt x="2698" y="16262"/>
                </a:cubicBezTo>
                <a:cubicBezTo>
                  <a:pt x="2527" y="16129"/>
                  <a:pt x="2480" y="15986"/>
                  <a:pt x="2508" y="15806"/>
                </a:cubicBezTo>
                <a:close/>
                <a:moveTo>
                  <a:pt x="2261" y="15511"/>
                </a:moveTo>
                <a:cubicBezTo>
                  <a:pt x="2261" y="15283"/>
                  <a:pt x="2299" y="15055"/>
                  <a:pt x="2328" y="14799"/>
                </a:cubicBezTo>
                <a:cubicBezTo>
                  <a:pt x="2451" y="14903"/>
                  <a:pt x="2508" y="15017"/>
                  <a:pt x="2489" y="15160"/>
                </a:cubicBezTo>
                <a:cubicBezTo>
                  <a:pt x="2470" y="15359"/>
                  <a:pt x="2461" y="15568"/>
                  <a:pt x="2442" y="15777"/>
                </a:cubicBezTo>
                <a:cubicBezTo>
                  <a:pt x="2442" y="15825"/>
                  <a:pt x="2423" y="15872"/>
                  <a:pt x="2413" y="15920"/>
                </a:cubicBezTo>
                <a:cubicBezTo>
                  <a:pt x="2223" y="15825"/>
                  <a:pt x="2261" y="15654"/>
                  <a:pt x="2261" y="15511"/>
                </a:cubicBezTo>
                <a:close/>
                <a:moveTo>
                  <a:pt x="1995" y="15093"/>
                </a:moveTo>
                <a:cubicBezTo>
                  <a:pt x="2014" y="14875"/>
                  <a:pt x="2043" y="14666"/>
                  <a:pt x="2062" y="14409"/>
                </a:cubicBezTo>
                <a:cubicBezTo>
                  <a:pt x="2176" y="14533"/>
                  <a:pt x="2261" y="14609"/>
                  <a:pt x="2242" y="14751"/>
                </a:cubicBezTo>
                <a:cubicBezTo>
                  <a:pt x="2214" y="15017"/>
                  <a:pt x="2185" y="15293"/>
                  <a:pt x="2157" y="15587"/>
                </a:cubicBezTo>
                <a:cubicBezTo>
                  <a:pt x="2043" y="15416"/>
                  <a:pt x="1976" y="15274"/>
                  <a:pt x="1995" y="15093"/>
                </a:cubicBezTo>
                <a:close/>
                <a:moveTo>
                  <a:pt x="1834" y="14058"/>
                </a:moveTo>
                <a:cubicBezTo>
                  <a:pt x="1948" y="14163"/>
                  <a:pt x="2005" y="14257"/>
                  <a:pt x="1986" y="14409"/>
                </a:cubicBezTo>
                <a:cubicBezTo>
                  <a:pt x="1948" y="14618"/>
                  <a:pt x="1929" y="14827"/>
                  <a:pt x="1910" y="15027"/>
                </a:cubicBezTo>
                <a:cubicBezTo>
                  <a:pt x="1701" y="14723"/>
                  <a:pt x="1768" y="14400"/>
                  <a:pt x="1834" y="14058"/>
                </a:cubicBezTo>
                <a:close/>
                <a:moveTo>
                  <a:pt x="1587" y="13640"/>
                </a:moveTo>
                <a:cubicBezTo>
                  <a:pt x="1692" y="13783"/>
                  <a:pt x="1777" y="13916"/>
                  <a:pt x="1739" y="14106"/>
                </a:cubicBezTo>
                <a:cubicBezTo>
                  <a:pt x="1701" y="14248"/>
                  <a:pt x="1701" y="14400"/>
                  <a:pt x="1682" y="14552"/>
                </a:cubicBezTo>
                <a:cubicBezTo>
                  <a:pt x="1530" y="14333"/>
                  <a:pt x="1492" y="14087"/>
                  <a:pt x="1587" y="13640"/>
                </a:cubicBezTo>
                <a:close/>
                <a:moveTo>
                  <a:pt x="1350" y="13203"/>
                </a:moveTo>
                <a:cubicBezTo>
                  <a:pt x="1445" y="13317"/>
                  <a:pt x="1549" y="13412"/>
                  <a:pt x="1483" y="13583"/>
                </a:cubicBezTo>
                <a:cubicBezTo>
                  <a:pt x="1464" y="13650"/>
                  <a:pt x="1473" y="13726"/>
                  <a:pt x="1464" y="13802"/>
                </a:cubicBezTo>
                <a:cubicBezTo>
                  <a:pt x="1464" y="13840"/>
                  <a:pt x="1454" y="13887"/>
                  <a:pt x="1435" y="13935"/>
                </a:cubicBezTo>
                <a:cubicBezTo>
                  <a:pt x="1274" y="13707"/>
                  <a:pt x="1331" y="13450"/>
                  <a:pt x="1350" y="13203"/>
                </a:cubicBezTo>
                <a:close/>
                <a:moveTo>
                  <a:pt x="1217" y="13384"/>
                </a:moveTo>
                <a:cubicBezTo>
                  <a:pt x="1169" y="13175"/>
                  <a:pt x="1122" y="12956"/>
                  <a:pt x="1074" y="12747"/>
                </a:cubicBezTo>
                <a:cubicBezTo>
                  <a:pt x="1245" y="12928"/>
                  <a:pt x="1264" y="13146"/>
                  <a:pt x="1217" y="13384"/>
                </a:cubicBezTo>
                <a:close/>
                <a:moveTo>
                  <a:pt x="5149" y="4873"/>
                </a:moveTo>
                <a:cubicBezTo>
                  <a:pt x="5158" y="4873"/>
                  <a:pt x="5158" y="4873"/>
                  <a:pt x="5158" y="4873"/>
                </a:cubicBezTo>
                <a:lnTo>
                  <a:pt x="5158" y="4873"/>
                </a:lnTo>
                <a:lnTo>
                  <a:pt x="5158" y="4873"/>
                </a:lnTo>
                <a:cubicBezTo>
                  <a:pt x="5158" y="4873"/>
                  <a:pt x="5158" y="4873"/>
                  <a:pt x="5158" y="4873"/>
                </a:cubicBezTo>
                <a:cubicBezTo>
                  <a:pt x="5158" y="4873"/>
                  <a:pt x="5158" y="4873"/>
                  <a:pt x="5149" y="4873"/>
                </a:cubicBezTo>
                <a:close/>
                <a:moveTo>
                  <a:pt x="5215" y="5557"/>
                </a:moveTo>
                <a:cubicBezTo>
                  <a:pt x="5415" y="5690"/>
                  <a:pt x="5700" y="5643"/>
                  <a:pt x="5852" y="5443"/>
                </a:cubicBezTo>
                <a:cubicBezTo>
                  <a:pt x="6023" y="5244"/>
                  <a:pt x="5928" y="4930"/>
                  <a:pt x="5681" y="4883"/>
                </a:cubicBezTo>
                <a:cubicBezTo>
                  <a:pt x="5510" y="4845"/>
                  <a:pt x="5329" y="4807"/>
                  <a:pt x="5158" y="4873"/>
                </a:cubicBezTo>
                <a:cubicBezTo>
                  <a:pt x="5130" y="4921"/>
                  <a:pt x="5111" y="4978"/>
                  <a:pt x="5082" y="5025"/>
                </a:cubicBezTo>
                <a:cubicBezTo>
                  <a:pt x="4978" y="5177"/>
                  <a:pt x="5073" y="5462"/>
                  <a:pt x="5215" y="5557"/>
                </a:cubicBezTo>
                <a:close/>
                <a:moveTo>
                  <a:pt x="5633" y="5358"/>
                </a:moveTo>
                <a:cubicBezTo>
                  <a:pt x="5538" y="5301"/>
                  <a:pt x="5605" y="5206"/>
                  <a:pt x="5557" y="5130"/>
                </a:cubicBezTo>
                <a:cubicBezTo>
                  <a:pt x="5728" y="5225"/>
                  <a:pt x="5728" y="5225"/>
                  <a:pt x="5633" y="5358"/>
                </a:cubicBezTo>
                <a:close/>
                <a:moveTo>
                  <a:pt x="10173" y="5149"/>
                </a:moveTo>
                <a:cubicBezTo>
                  <a:pt x="10145" y="5263"/>
                  <a:pt x="10202" y="5386"/>
                  <a:pt x="10287" y="5434"/>
                </a:cubicBezTo>
                <a:cubicBezTo>
                  <a:pt x="10411" y="5481"/>
                  <a:pt x="10534" y="5519"/>
                  <a:pt x="10591" y="5548"/>
                </a:cubicBezTo>
                <a:cubicBezTo>
                  <a:pt x="10848" y="5548"/>
                  <a:pt x="11000" y="5472"/>
                  <a:pt x="11085" y="5301"/>
                </a:cubicBezTo>
                <a:cubicBezTo>
                  <a:pt x="11104" y="5263"/>
                  <a:pt x="11104" y="5206"/>
                  <a:pt x="11104" y="5168"/>
                </a:cubicBezTo>
                <a:cubicBezTo>
                  <a:pt x="11076" y="4949"/>
                  <a:pt x="10914" y="4864"/>
                  <a:pt x="10734" y="4807"/>
                </a:cubicBezTo>
                <a:cubicBezTo>
                  <a:pt x="10401" y="4702"/>
                  <a:pt x="10249" y="4911"/>
                  <a:pt x="10173" y="5149"/>
                </a:cubicBezTo>
                <a:close/>
                <a:moveTo>
                  <a:pt x="10895" y="5092"/>
                </a:moveTo>
                <a:cubicBezTo>
                  <a:pt x="10914" y="5168"/>
                  <a:pt x="10914" y="5244"/>
                  <a:pt x="10819" y="5291"/>
                </a:cubicBezTo>
                <a:cubicBezTo>
                  <a:pt x="10781" y="5187"/>
                  <a:pt x="10753" y="5101"/>
                  <a:pt x="10715" y="4997"/>
                </a:cubicBezTo>
                <a:cubicBezTo>
                  <a:pt x="10810" y="4997"/>
                  <a:pt x="10876" y="5016"/>
                  <a:pt x="10895" y="5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10800000">
            <a:off x="7227219" y="-879431"/>
            <a:ext cx="2404807" cy="3436781"/>
          </a:xfrm>
          <a:custGeom>
            <a:rect b="b" l="l" r="r" t="t"/>
            <a:pathLst>
              <a:path extrusionOk="0" h="22303" w="15606">
                <a:moveTo>
                  <a:pt x="15539" y="14115"/>
                </a:moveTo>
                <a:cubicBezTo>
                  <a:pt x="15482" y="13716"/>
                  <a:pt x="15416" y="13327"/>
                  <a:pt x="15340" y="12938"/>
                </a:cubicBezTo>
                <a:cubicBezTo>
                  <a:pt x="15226" y="12358"/>
                  <a:pt x="14998" y="11817"/>
                  <a:pt x="14703" y="11304"/>
                </a:cubicBezTo>
                <a:cubicBezTo>
                  <a:pt x="14523" y="10990"/>
                  <a:pt x="14324" y="10696"/>
                  <a:pt x="14143" y="10383"/>
                </a:cubicBezTo>
                <a:cubicBezTo>
                  <a:pt x="13982" y="10088"/>
                  <a:pt x="13725" y="9889"/>
                  <a:pt x="13488" y="9680"/>
                </a:cubicBezTo>
                <a:cubicBezTo>
                  <a:pt x="13336" y="9547"/>
                  <a:pt x="13174" y="9442"/>
                  <a:pt x="13003" y="9319"/>
                </a:cubicBezTo>
                <a:cubicBezTo>
                  <a:pt x="13089" y="9214"/>
                  <a:pt x="13165" y="9110"/>
                  <a:pt x="13241" y="9015"/>
                </a:cubicBezTo>
                <a:cubicBezTo>
                  <a:pt x="13317" y="8920"/>
                  <a:pt x="13402" y="8834"/>
                  <a:pt x="13469" y="8730"/>
                </a:cubicBezTo>
                <a:cubicBezTo>
                  <a:pt x="13697" y="8359"/>
                  <a:pt x="13915" y="7979"/>
                  <a:pt x="14058" y="7562"/>
                </a:cubicBezTo>
                <a:cubicBezTo>
                  <a:pt x="14077" y="7505"/>
                  <a:pt x="14096" y="7448"/>
                  <a:pt x="14124" y="7391"/>
                </a:cubicBezTo>
                <a:cubicBezTo>
                  <a:pt x="14286" y="7058"/>
                  <a:pt x="14343" y="6707"/>
                  <a:pt x="14371" y="6346"/>
                </a:cubicBezTo>
                <a:cubicBezTo>
                  <a:pt x="14399" y="6013"/>
                  <a:pt x="14409" y="5671"/>
                  <a:pt x="14418" y="5339"/>
                </a:cubicBezTo>
                <a:cubicBezTo>
                  <a:pt x="14418" y="5234"/>
                  <a:pt x="14409" y="5130"/>
                  <a:pt x="14390" y="5035"/>
                </a:cubicBezTo>
                <a:cubicBezTo>
                  <a:pt x="14361" y="4893"/>
                  <a:pt x="14333" y="4750"/>
                  <a:pt x="14286" y="4617"/>
                </a:cubicBezTo>
                <a:cubicBezTo>
                  <a:pt x="14257" y="4494"/>
                  <a:pt x="14210" y="4380"/>
                  <a:pt x="14162" y="4256"/>
                </a:cubicBezTo>
                <a:cubicBezTo>
                  <a:pt x="14077" y="4038"/>
                  <a:pt x="14001" y="3819"/>
                  <a:pt x="13915" y="3610"/>
                </a:cubicBezTo>
                <a:cubicBezTo>
                  <a:pt x="13868" y="3496"/>
                  <a:pt x="13830" y="3382"/>
                  <a:pt x="13763" y="3287"/>
                </a:cubicBezTo>
                <a:cubicBezTo>
                  <a:pt x="13592" y="3040"/>
                  <a:pt x="13488" y="2765"/>
                  <a:pt x="13440" y="2470"/>
                </a:cubicBezTo>
                <a:cubicBezTo>
                  <a:pt x="13431" y="2395"/>
                  <a:pt x="13440" y="2300"/>
                  <a:pt x="13478" y="2233"/>
                </a:cubicBezTo>
                <a:cubicBezTo>
                  <a:pt x="13554" y="2110"/>
                  <a:pt x="13649" y="2005"/>
                  <a:pt x="13735" y="1891"/>
                </a:cubicBezTo>
                <a:cubicBezTo>
                  <a:pt x="13811" y="1787"/>
                  <a:pt x="13792" y="1654"/>
                  <a:pt x="13697" y="1578"/>
                </a:cubicBezTo>
                <a:cubicBezTo>
                  <a:pt x="13649" y="1540"/>
                  <a:pt x="13602" y="1521"/>
                  <a:pt x="13545" y="1483"/>
                </a:cubicBezTo>
                <a:cubicBezTo>
                  <a:pt x="13602" y="1416"/>
                  <a:pt x="13659" y="1359"/>
                  <a:pt x="13716" y="1293"/>
                </a:cubicBezTo>
                <a:cubicBezTo>
                  <a:pt x="13877" y="1122"/>
                  <a:pt x="13934" y="913"/>
                  <a:pt x="13906" y="685"/>
                </a:cubicBezTo>
                <a:cubicBezTo>
                  <a:pt x="13887" y="571"/>
                  <a:pt x="13792" y="457"/>
                  <a:pt x="13706" y="457"/>
                </a:cubicBezTo>
                <a:cubicBezTo>
                  <a:pt x="13450" y="457"/>
                  <a:pt x="13193" y="457"/>
                  <a:pt x="12946" y="580"/>
                </a:cubicBezTo>
                <a:cubicBezTo>
                  <a:pt x="12642" y="742"/>
                  <a:pt x="12319" y="761"/>
                  <a:pt x="11987" y="637"/>
                </a:cubicBezTo>
                <a:cubicBezTo>
                  <a:pt x="11939" y="618"/>
                  <a:pt x="11873" y="599"/>
                  <a:pt x="11816" y="599"/>
                </a:cubicBezTo>
                <a:cubicBezTo>
                  <a:pt x="11636" y="609"/>
                  <a:pt x="11474" y="552"/>
                  <a:pt x="11313" y="495"/>
                </a:cubicBezTo>
                <a:cubicBezTo>
                  <a:pt x="11056" y="400"/>
                  <a:pt x="10800" y="286"/>
                  <a:pt x="10534" y="219"/>
                </a:cubicBezTo>
                <a:cubicBezTo>
                  <a:pt x="10201" y="134"/>
                  <a:pt x="9878" y="58"/>
                  <a:pt x="9536" y="58"/>
                </a:cubicBezTo>
                <a:cubicBezTo>
                  <a:pt x="9185" y="48"/>
                  <a:pt x="8843" y="10"/>
                  <a:pt x="8492" y="10"/>
                </a:cubicBezTo>
                <a:cubicBezTo>
                  <a:pt x="8216" y="1"/>
                  <a:pt x="7941" y="39"/>
                  <a:pt x="7665" y="48"/>
                </a:cubicBezTo>
                <a:cubicBezTo>
                  <a:pt x="7200" y="58"/>
                  <a:pt x="6734" y="134"/>
                  <a:pt x="6288" y="248"/>
                </a:cubicBezTo>
                <a:cubicBezTo>
                  <a:pt x="6060" y="305"/>
                  <a:pt x="5842" y="371"/>
                  <a:pt x="5614" y="343"/>
                </a:cubicBezTo>
                <a:cubicBezTo>
                  <a:pt x="5481" y="333"/>
                  <a:pt x="5357" y="362"/>
                  <a:pt x="5224" y="409"/>
                </a:cubicBezTo>
                <a:cubicBezTo>
                  <a:pt x="5034" y="476"/>
                  <a:pt x="4844" y="542"/>
                  <a:pt x="4626" y="504"/>
                </a:cubicBezTo>
                <a:cubicBezTo>
                  <a:pt x="4607" y="495"/>
                  <a:pt x="4559" y="504"/>
                  <a:pt x="4550" y="523"/>
                </a:cubicBezTo>
                <a:cubicBezTo>
                  <a:pt x="4474" y="618"/>
                  <a:pt x="4369" y="599"/>
                  <a:pt x="4284" y="590"/>
                </a:cubicBezTo>
                <a:cubicBezTo>
                  <a:pt x="3857" y="523"/>
                  <a:pt x="3429" y="447"/>
                  <a:pt x="3002" y="371"/>
                </a:cubicBezTo>
                <a:cubicBezTo>
                  <a:pt x="2717" y="314"/>
                  <a:pt x="2470" y="400"/>
                  <a:pt x="2242" y="552"/>
                </a:cubicBezTo>
                <a:cubicBezTo>
                  <a:pt x="2090" y="666"/>
                  <a:pt x="2071" y="837"/>
                  <a:pt x="2156" y="998"/>
                </a:cubicBezTo>
                <a:cubicBezTo>
                  <a:pt x="2213" y="1112"/>
                  <a:pt x="2318" y="1179"/>
                  <a:pt x="2422" y="1236"/>
                </a:cubicBezTo>
                <a:cubicBezTo>
                  <a:pt x="2527" y="1302"/>
                  <a:pt x="2650" y="1359"/>
                  <a:pt x="2736" y="1464"/>
                </a:cubicBezTo>
                <a:cubicBezTo>
                  <a:pt x="2593" y="1568"/>
                  <a:pt x="2517" y="1701"/>
                  <a:pt x="2574" y="1853"/>
                </a:cubicBezTo>
                <a:cubicBezTo>
                  <a:pt x="2622" y="2024"/>
                  <a:pt x="2745" y="2129"/>
                  <a:pt x="2945" y="2091"/>
                </a:cubicBezTo>
                <a:cubicBezTo>
                  <a:pt x="2935" y="2176"/>
                  <a:pt x="2926" y="2252"/>
                  <a:pt x="2916" y="2319"/>
                </a:cubicBezTo>
                <a:cubicBezTo>
                  <a:pt x="2897" y="2442"/>
                  <a:pt x="2850" y="2556"/>
                  <a:pt x="2774" y="2641"/>
                </a:cubicBezTo>
                <a:cubicBezTo>
                  <a:pt x="2631" y="2793"/>
                  <a:pt x="2498" y="2945"/>
                  <a:pt x="2356" y="3097"/>
                </a:cubicBezTo>
                <a:cubicBezTo>
                  <a:pt x="2299" y="3154"/>
                  <a:pt x="2251" y="3221"/>
                  <a:pt x="2204" y="3297"/>
                </a:cubicBezTo>
                <a:cubicBezTo>
                  <a:pt x="2137" y="3411"/>
                  <a:pt x="2090" y="3534"/>
                  <a:pt x="2014" y="3648"/>
                </a:cubicBezTo>
                <a:cubicBezTo>
                  <a:pt x="1824" y="3933"/>
                  <a:pt x="1729" y="4266"/>
                  <a:pt x="1615" y="4579"/>
                </a:cubicBezTo>
                <a:cubicBezTo>
                  <a:pt x="1549" y="4769"/>
                  <a:pt x="1520" y="4969"/>
                  <a:pt x="1482" y="5158"/>
                </a:cubicBezTo>
                <a:cubicBezTo>
                  <a:pt x="1406" y="5595"/>
                  <a:pt x="1226" y="6013"/>
                  <a:pt x="1321" y="6469"/>
                </a:cubicBezTo>
                <a:cubicBezTo>
                  <a:pt x="1321" y="6488"/>
                  <a:pt x="1311" y="6517"/>
                  <a:pt x="1311" y="6545"/>
                </a:cubicBezTo>
                <a:cubicBezTo>
                  <a:pt x="1311" y="6612"/>
                  <a:pt x="1311" y="6688"/>
                  <a:pt x="1321" y="6754"/>
                </a:cubicBezTo>
                <a:cubicBezTo>
                  <a:pt x="1349" y="6887"/>
                  <a:pt x="1378" y="7011"/>
                  <a:pt x="1406" y="7144"/>
                </a:cubicBezTo>
                <a:cubicBezTo>
                  <a:pt x="1454" y="7381"/>
                  <a:pt x="1501" y="7628"/>
                  <a:pt x="1577" y="7856"/>
                </a:cubicBezTo>
                <a:cubicBezTo>
                  <a:pt x="1653" y="8084"/>
                  <a:pt x="1776" y="8293"/>
                  <a:pt x="1871" y="8511"/>
                </a:cubicBezTo>
                <a:cubicBezTo>
                  <a:pt x="1890" y="8530"/>
                  <a:pt x="1909" y="8559"/>
                  <a:pt x="1928" y="8578"/>
                </a:cubicBezTo>
                <a:cubicBezTo>
                  <a:pt x="2090" y="8730"/>
                  <a:pt x="2242" y="8882"/>
                  <a:pt x="2413" y="9043"/>
                </a:cubicBezTo>
                <a:cubicBezTo>
                  <a:pt x="2394" y="9072"/>
                  <a:pt x="2375" y="9100"/>
                  <a:pt x="2346" y="9119"/>
                </a:cubicBezTo>
                <a:cubicBezTo>
                  <a:pt x="2033" y="9376"/>
                  <a:pt x="1786" y="9680"/>
                  <a:pt x="1577" y="10012"/>
                </a:cubicBezTo>
                <a:cubicBezTo>
                  <a:pt x="1511" y="10117"/>
                  <a:pt x="1454" y="10240"/>
                  <a:pt x="1397" y="10345"/>
                </a:cubicBezTo>
                <a:cubicBezTo>
                  <a:pt x="1311" y="10496"/>
                  <a:pt x="1235" y="10648"/>
                  <a:pt x="1140" y="10800"/>
                </a:cubicBezTo>
                <a:cubicBezTo>
                  <a:pt x="969" y="11076"/>
                  <a:pt x="779" y="11342"/>
                  <a:pt x="722" y="11684"/>
                </a:cubicBezTo>
                <a:cubicBezTo>
                  <a:pt x="713" y="11779"/>
                  <a:pt x="675" y="11883"/>
                  <a:pt x="646" y="11978"/>
                </a:cubicBezTo>
                <a:cubicBezTo>
                  <a:pt x="542" y="12273"/>
                  <a:pt x="428" y="12577"/>
                  <a:pt x="333" y="12871"/>
                </a:cubicBezTo>
                <a:cubicBezTo>
                  <a:pt x="190" y="13327"/>
                  <a:pt x="114" y="13802"/>
                  <a:pt x="67" y="14267"/>
                </a:cubicBezTo>
                <a:cubicBezTo>
                  <a:pt x="29" y="14714"/>
                  <a:pt x="0" y="15160"/>
                  <a:pt x="0" y="15597"/>
                </a:cubicBezTo>
                <a:cubicBezTo>
                  <a:pt x="0" y="15863"/>
                  <a:pt x="10" y="16129"/>
                  <a:pt x="86" y="16385"/>
                </a:cubicBezTo>
                <a:cubicBezTo>
                  <a:pt x="162" y="16642"/>
                  <a:pt x="219" y="16898"/>
                  <a:pt x="266" y="17155"/>
                </a:cubicBezTo>
                <a:cubicBezTo>
                  <a:pt x="352" y="17630"/>
                  <a:pt x="532" y="18067"/>
                  <a:pt x="694" y="18504"/>
                </a:cubicBezTo>
                <a:cubicBezTo>
                  <a:pt x="770" y="18703"/>
                  <a:pt x="865" y="18883"/>
                  <a:pt x="960" y="19073"/>
                </a:cubicBezTo>
                <a:cubicBezTo>
                  <a:pt x="1045" y="19225"/>
                  <a:pt x="1131" y="19387"/>
                  <a:pt x="1226" y="19539"/>
                </a:cubicBezTo>
                <a:cubicBezTo>
                  <a:pt x="1321" y="19691"/>
                  <a:pt x="1416" y="19852"/>
                  <a:pt x="1577" y="19966"/>
                </a:cubicBezTo>
                <a:cubicBezTo>
                  <a:pt x="1662" y="20033"/>
                  <a:pt x="1748" y="20118"/>
                  <a:pt x="1814" y="20232"/>
                </a:cubicBezTo>
                <a:cubicBezTo>
                  <a:pt x="1900" y="20384"/>
                  <a:pt x="2090" y="20394"/>
                  <a:pt x="2251" y="20441"/>
                </a:cubicBezTo>
                <a:cubicBezTo>
                  <a:pt x="2441" y="20489"/>
                  <a:pt x="2603" y="20384"/>
                  <a:pt x="2650" y="20185"/>
                </a:cubicBezTo>
                <a:lnTo>
                  <a:pt x="3192" y="20185"/>
                </a:lnTo>
                <a:cubicBezTo>
                  <a:pt x="3220" y="20242"/>
                  <a:pt x="3249" y="20308"/>
                  <a:pt x="3277" y="20365"/>
                </a:cubicBezTo>
                <a:cubicBezTo>
                  <a:pt x="3420" y="20641"/>
                  <a:pt x="3667" y="20764"/>
                  <a:pt x="3971" y="20745"/>
                </a:cubicBezTo>
                <a:cubicBezTo>
                  <a:pt x="4018" y="20736"/>
                  <a:pt x="4075" y="20745"/>
                  <a:pt x="4113" y="20745"/>
                </a:cubicBezTo>
                <a:cubicBezTo>
                  <a:pt x="4085" y="20850"/>
                  <a:pt x="4047" y="20935"/>
                  <a:pt x="4047" y="21021"/>
                </a:cubicBezTo>
                <a:cubicBezTo>
                  <a:pt x="4056" y="21097"/>
                  <a:pt x="4113" y="21182"/>
                  <a:pt x="4142" y="21267"/>
                </a:cubicBezTo>
                <a:cubicBezTo>
                  <a:pt x="4094" y="21305"/>
                  <a:pt x="4047" y="21343"/>
                  <a:pt x="3999" y="21391"/>
                </a:cubicBezTo>
                <a:cubicBezTo>
                  <a:pt x="3942" y="21438"/>
                  <a:pt x="3895" y="21495"/>
                  <a:pt x="3857" y="21552"/>
                </a:cubicBezTo>
                <a:cubicBezTo>
                  <a:pt x="3733" y="21742"/>
                  <a:pt x="3809" y="21989"/>
                  <a:pt x="4037" y="22046"/>
                </a:cubicBezTo>
                <a:cubicBezTo>
                  <a:pt x="4151" y="22084"/>
                  <a:pt x="4284" y="22084"/>
                  <a:pt x="4407" y="22075"/>
                </a:cubicBezTo>
                <a:cubicBezTo>
                  <a:pt x="4483" y="22065"/>
                  <a:pt x="4559" y="21989"/>
                  <a:pt x="4635" y="21942"/>
                </a:cubicBezTo>
                <a:cubicBezTo>
                  <a:pt x="4740" y="22189"/>
                  <a:pt x="4844" y="22236"/>
                  <a:pt x="5091" y="22170"/>
                </a:cubicBezTo>
                <a:cubicBezTo>
                  <a:pt x="5196" y="22132"/>
                  <a:pt x="5300" y="22094"/>
                  <a:pt x="5395" y="22056"/>
                </a:cubicBezTo>
                <a:cubicBezTo>
                  <a:pt x="5566" y="22160"/>
                  <a:pt x="5728" y="22303"/>
                  <a:pt x="5946" y="22265"/>
                </a:cubicBezTo>
                <a:cubicBezTo>
                  <a:pt x="6136" y="22236"/>
                  <a:pt x="6317" y="22160"/>
                  <a:pt x="6450" y="22008"/>
                </a:cubicBezTo>
                <a:cubicBezTo>
                  <a:pt x="6611" y="21847"/>
                  <a:pt x="6668" y="21628"/>
                  <a:pt x="6687" y="21400"/>
                </a:cubicBezTo>
                <a:cubicBezTo>
                  <a:pt x="6687" y="21305"/>
                  <a:pt x="6687" y="21211"/>
                  <a:pt x="6687" y="21106"/>
                </a:cubicBezTo>
                <a:cubicBezTo>
                  <a:pt x="6839" y="21049"/>
                  <a:pt x="7000" y="21078"/>
                  <a:pt x="7162" y="21087"/>
                </a:cubicBezTo>
                <a:cubicBezTo>
                  <a:pt x="7428" y="21116"/>
                  <a:pt x="7694" y="21173"/>
                  <a:pt x="7969" y="21097"/>
                </a:cubicBezTo>
                <a:cubicBezTo>
                  <a:pt x="8140" y="21059"/>
                  <a:pt x="8321" y="21040"/>
                  <a:pt x="8501" y="21030"/>
                </a:cubicBezTo>
                <a:cubicBezTo>
                  <a:pt x="8748" y="21011"/>
                  <a:pt x="8995" y="21011"/>
                  <a:pt x="9233" y="21002"/>
                </a:cubicBezTo>
                <a:cubicBezTo>
                  <a:pt x="9337" y="21002"/>
                  <a:pt x="9441" y="21011"/>
                  <a:pt x="9565" y="21011"/>
                </a:cubicBezTo>
                <a:cubicBezTo>
                  <a:pt x="9441" y="21324"/>
                  <a:pt x="9432" y="21609"/>
                  <a:pt x="9631" y="21866"/>
                </a:cubicBezTo>
                <a:cubicBezTo>
                  <a:pt x="9717" y="21970"/>
                  <a:pt x="9821" y="22065"/>
                  <a:pt x="9935" y="22151"/>
                </a:cubicBezTo>
                <a:cubicBezTo>
                  <a:pt x="9973" y="22189"/>
                  <a:pt x="10049" y="22208"/>
                  <a:pt x="10097" y="22198"/>
                </a:cubicBezTo>
                <a:cubicBezTo>
                  <a:pt x="10220" y="22179"/>
                  <a:pt x="10363" y="22160"/>
                  <a:pt x="10458" y="22094"/>
                </a:cubicBezTo>
                <a:cubicBezTo>
                  <a:pt x="10572" y="22008"/>
                  <a:pt x="10657" y="22008"/>
                  <a:pt x="10781" y="22056"/>
                </a:cubicBezTo>
                <a:cubicBezTo>
                  <a:pt x="10933" y="22122"/>
                  <a:pt x="11085" y="22113"/>
                  <a:pt x="11189" y="21961"/>
                </a:cubicBezTo>
                <a:cubicBezTo>
                  <a:pt x="11227" y="21904"/>
                  <a:pt x="11275" y="21847"/>
                  <a:pt x="11322" y="21790"/>
                </a:cubicBezTo>
                <a:cubicBezTo>
                  <a:pt x="11351" y="21790"/>
                  <a:pt x="11370" y="21790"/>
                  <a:pt x="11398" y="21790"/>
                </a:cubicBezTo>
                <a:cubicBezTo>
                  <a:pt x="11560" y="21809"/>
                  <a:pt x="11721" y="21818"/>
                  <a:pt x="11882" y="21828"/>
                </a:cubicBezTo>
                <a:cubicBezTo>
                  <a:pt x="11968" y="21828"/>
                  <a:pt x="12063" y="21809"/>
                  <a:pt x="12101" y="21723"/>
                </a:cubicBezTo>
                <a:cubicBezTo>
                  <a:pt x="12148" y="21609"/>
                  <a:pt x="12196" y="21476"/>
                  <a:pt x="12215" y="21353"/>
                </a:cubicBezTo>
                <a:cubicBezTo>
                  <a:pt x="12243" y="21182"/>
                  <a:pt x="12129" y="21059"/>
                  <a:pt x="12006" y="20973"/>
                </a:cubicBezTo>
                <a:cubicBezTo>
                  <a:pt x="12072" y="20812"/>
                  <a:pt x="12120" y="20669"/>
                  <a:pt x="12072" y="20508"/>
                </a:cubicBezTo>
                <a:cubicBezTo>
                  <a:pt x="12063" y="20460"/>
                  <a:pt x="12072" y="20403"/>
                  <a:pt x="12101" y="20356"/>
                </a:cubicBezTo>
                <a:cubicBezTo>
                  <a:pt x="12186" y="20223"/>
                  <a:pt x="12291" y="20099"/>
                  <a:pt x="12386" y="19976"/>
                </a:cubicBezTo>
                <a:cubicBezTo>
                  <a:pt x="12547" y="19976"/>
                  <a:pt x="12718" y="19985"/>
                  <a:pt x="12889" y="19995"/>
                </a:cubicBezTo>
                <a:cubicBezTo>
                  <a:pt x="12908" y="20099"/>
                  <a:pt x="12965" y="20166"/>
                  <a:pt x="13089" y="20147"/>
                </a:cubicBezTo>
                <a:cubicBezTo>
                  <a:pt x="13402" y="20090"/>
                  <a:pt x="13687" y="19995"/>
                  <a:pt x="13887" y="19729"/>
                </a:cubicBezTo>
                <a:cubicBezTo>
                  <a:pt x="14029" y="19529"/>
                  <a:pt x="14172" y="19330"/>
                  <a:pt x="14314" y="19130"/>
                </a:cubicBezTo>
                <a:cubicBezTo>
                  <a:pt x="14494" y="18855"/>
                  <a:pt x="14637" y="18560"/>
                  <a:pt x="14741" y="18247"/>
                </a:cubicBezTo>
                <a:cubicBezTo>
                  <a:pt x="14770" y="18171"/>
                  <a:pt x="14789" y="18086"/>
                  <a:pt x="14836" y="18029"/>
                </a:cubicBezTo>
                <a:cubicBezTo>
                  <a:pt x="15064" y="17753"/>
                  <a:pt x="15102" y="17392"/>
                  <a:pt x="15283" y="17088"/>
                </a:cubicBezTo>
                <a:cubicBezTo>
                  <a:pt x="15311" y="17050"/>
                  <a:pt x="15311" y="17012"/>
                  <a:pt x="15321" y="16965"/>
                </a:cubicBezTo>
                <a:cubicBezTo>
                  <a:pt x="15359" y="16756"/>
                  <a:pt x="15406" y="16547"/>
                  <a:pt x="15454" y="16328"/>
                </a:cubicBezTo>
                <a:cubicBezTo>
                  <a:pt x="15473" y="16224"/>
                  <a:pt x="15492" y="16119"/>
                  <a:pt x="15501" y="16015"/>
                </a:cubicBezTo>
                <a:cubicBezTo>
                  <a:pt x="15520" y="15816"/>
                  <a:pt x="15530" y="15616"/>
                  <a:pt x="15539" y="15417"/>
                </a:cubicBezTo>
                <a:cubicBezTo>
                  <a:pt x="15577" y="14980"/>
                  <a:pt x="15606" y="14543"/>
                  <a:pt x="15539" y="14115"/>
                </a:cubicBezTo>
                <a:close/>
                <a:moveTo>
                  <a:pt x="15207" y="13184"/>
                </a:moveTo>
                <a:cubicBezTo>
                  <a:pt x="15131" y="13336"/>
                  <a:pt x="15007" y="13336"/>
                  <a:pt x="14874" y="13327"/>
                </a:cubicBezTo>
                <a:cubicBezTo>
                  <a:pt x="14789" y="13327"/>
                  <a:pt x="14703" y="13327"/>
                  <a:pt x="14608" y="13327"/>
                </a:cubicBezTo>
                <a:cubicBezTo>
                  <a:pt x="14561" y="13175"/>
                  <a:pt x="14523" y="13023"/>
                  <a:pt x="14475" y="12862"/>
                </a:cubicBezTo>
                <a:cubicBezTo>
                  <a:pt x="14637" y="12824"/>
                  <a:pt x="14808" y="12805"/>
                  <a:pt x="14912" y="12672"/>
                </a:cubicBezTo>
                <a:cubicBezTo>
                  <a:pt x="14960" y="12615"/>
                  <a:pt x="14979" y="12548"/>
                  <a:pt x="15007" y="12491"/>
                </a:cubicBezTo>
                <a:cubicBezTo>
                  <a:pt x="14941" y="12444"/>
                  <a:pt x="14912" y="12444"/>
                  <a:pt x="14884" y="12510"/>
                </a:cubicBezTo>
                <a:cubicBezTo>
                  <a:pt x="14827" y="12653"/>
                  <a:pt x="14703" y="12700"/>
                  <a:pt x="14561" y="12729"/>
                </a:cubicBezTo>
                <a:cubicBezTo>
                  <a:pt x="14466" y="12757"/>
                  <a:pt x="14428" y="12719"/>
                  <a:pt x="14399" y="12634"/>
                </a:cubicBezTo>
                <a:cubicBezTo>
                  <a:pt x="14361" y="12501"/>
                  <a:pt x="14305" y="12368"/>
                  <a:pt x="14257" y="12216"/>
                </a:cubicBezTo>
                <a:cubicBezTo>
                  <a:pt x="14295" y="12197"/>
                  <a:pt x="14343" y="12178"/>
                  <a:pt x="14390" y="12149"/>
                </a:cubicBezTo>
                <a:cubicBezTo>
                  <a:pt x="14485" y="12092"/>
                  <a:pt x="14561" y="12016"/>
                  <a:pt x="14580" y="11902"/>
                </a:cubicBezTo>
                <a:cubicBezTo>
                  <a:pt x="14599" y="11845"/>
                  <a:pt x="14646" y="11788"/>
                  <a:pt x="14694" y="11703"/>
                </a:cubicBezTo>
                <a:cubicBezTo>
                  <a:pt x="14960" y="12197"/>
                  <a:pt x="15121" y="12681"/>
                  <a:pt x="15207" y="13184"/>
                </a:cubicBezTo>
                <a:close/>
                <a:moveTo>
                  <a:pt x="14105" y="16167"/>
                </a:moveTo>
                <a:cubicBezTo>
                  <a:pt x="14105" y="16167"/>
                  <a:pt x="14105" y="16167"/>
                  <a:pt x="14105" y="16176"/>
                </a:cubicBezTo>
                <a:cubicBezTo>
                  <a:pt x="14105" y="16195"/>
                  <a:pt x="14105" y="16224"/>
                  <a:pt x="14124" y="16243"/>
                </a:cubicBezTo>
                <a:cubicBezTo>
                  <a:pt x="14210" y="16347"/>
                  <a:pt x="14305" y="16442"/>
                  <a:pt x="14399" y="16547"/>
                </a:cubicBezTo>
                <a:cubicBezTo>
                  <a:pt x="14352" y="16708"/>
                  <a:pt x="14314" y="16879"/>
                  <a:pt x="14267" y="17069"/>
                </a:cubicBezTo>
                <a:cubicBezTo>
                  <a:pt x="14134" y="16946"/>
                  <a:pt x="13991" y="16870"/>
                  <a:pt x="14020" y="16680"/>
                </a:cubicBezTo>
                <a:cubicBezTo>
                  <a:pt x="13858" y="16518"/>
                  <a:pt x="14039" y="16376"/>
                  <a:pt x="14039" y="16224"/>
                </a:cubicBezTo>
                <a:cubicBezTo>
                  <a:pt x="14048" y="16205"/>
                  <a:pt x="14077" y="16186"/>
                  <a:pt x="14105" y="16176"/>
                </a:cubicBezTo>
                <a:cubicBezTo>
                  <a:pt x="14105" y="16167"/>
                  <a:pt x="14105" y="16167"/>
                  <a:pt x="14105" y="16167"/>
                </a:cubicBezTo>
                <a:cubicBezTo>
                  <a:pt x="14105" y="16167"/>
                  <a:pt x="14105" y="16167"/>
                  <a:pt x="14105" y="16167"/>
                </a:cubicBezTo>
                <a:cubicBezTo>
                  <a:pt x="14067" y="16034"/>
                  <a:pt x="14067" y="16024"/>
                  <a:pt x="14143" y="15787"/>
                </a:cubicBezTo>
                <a:cubicBezTo>
                  <a:pt x="14267" y="15768"/>
                  <a:pt x="14361" y="15835"/>
                  <a:pt x="14447" y="15910"/>
                </a:cubicBezTo>
                <a:cubicBezTo>
                  <a:pt x="14475" y="15929"/>
                  <a:pt x="14494" y="15977"/>
                  <a:pt x="14485" y="16015"/>
                </a:cubicBezTo>
                <a:cubicBezTo>
                  <a:pt x="14475" y="16138"/>
                  <a:pt x="14456" y="16262"/>
                  <a:pt x="14437" y="16395"/>
                </a:cubicBezTo>
                <a:cubicBezTo>
                  <a:pt x="14324" y="16366"/>
                  <a:pt x="14276" y="16281"/>
                  <a:pt x="14219" y="16214"/>
                </a:cubicBezTo>
                <a:cubicBezTo>
                  <a:pt x="14191" y="16186"/>
                  <a:pt x="14172" y="16100"/>
                  <a:pt x="14105" y="16167"/>
                </a:cubicBezTo>
                <a:cubicBezTo>
                  <a:pt x="14105" y="16167"/>
                  <a:pt x="14105" y="16167"/>
                  <a:pt x="14105" y="16167"/>
                </a:cubicBezTo>
                <a:close/>
                <a:moveTo>
                  <a:pt x="13478" y="17810"/>
                </a:moveTo>
                <a:cubicBezTo>
                  <a:pt x="13573" y="17981"/>
                  <a:pt x="13668" y="18162"/>
                  <a:pt x="13782" y="18361"/>
                </a:cubicBezTo>
                <a:cubicBezTo>
                  <a:pt x="13754" y="18418"/>
                  <a:pt x="13706" y="18513"/>
                  <a:pt x="13649" y="18598"/>
                </a:cubicBezTo>
                <a:cubicBezTo>
                  <a:pt x="13402" y="18437"/>
                  <a:pt x="13317" y="18038"/>
                  <a:pt x="13478" y="17810"/>
                </a:cubicBezTo>
                <a:close/>
                <a:moveTo>
                  <a:pt x="13592" y="18741"/>
                </a:moveTo>
                <a:cubicBezTo>
                  <a:pt x="13564" y="18874"/>
                  <a:pt x="13478" y="19016"/>
                  <a:pt x="13355" y="19159"/>
                </a:cubicBezTo>
                <a:cubicBezTo>
                  <a:pt x="13212" y="19054"/>
                  <a:pt x="13136" y="18921"/>
                  <a:pt x="13108" y="18760"/>
                </a:cubicBezTo>
                <a:cubicBezTo>
                  <a:pt x="13098" y="18703"/>
                  <a:pt x="13089" y="18646"/>
                  <a:pt x="13089" y="18579"/>
                </a:cubicBezTo>
                <a:cubicBezTo>
                  <a:pt x="13089" y="18551"/>
                  <a:pt x="13089" y="18513"/>
                  <a:pt x="13098" y="18485"/>
                </a:cubicBezTo>
                <a:cubicBezTo>
                  <a:pt x="13165" y="18380"/>
                  <a:pt x="13231" y="18285"/>
                  <a:pt x="13288" y="18190"/>
                </a:cubicBezTo>
                <a:cubicBezTo>
                  <a:pt x="13383" y="18371"/>
                  <a:pt x="13478" y="18542"/>
                  <a:pt x="13592" y="18741"/>
                </a:cubicBezTo>
                <a:close/>
                <a:moveTo>
                  <a:pt x="13592" y="17763"/>
                </a:moveTo>
                <a:cubicBezTo>
                  <a:pt x="13526" y="17582"/>
                  <a:pt x="13649" y="17440"/>
                  <a:pt x="13687" y="17288"/>
                </a:cubicBezTo>
                <a:cubicBezTo>
                  <a:pt x="13792" y="17449"/>
                  <a:pt x="13887" y="17601"/>
                  <a:pt x="14001" y="17772"/>
                </a:cubicBezTo>
                <a:cubicBezTo>
                  <a:pt x="13944" y="17886"/>
                  <a:pt x="13934" y="18067"/>
                  <a:pt x="13830" y="18228"/>
                </a:cubicBezTo>
                <a:cubicBezTo>
                  <a:pt x="13659" y="18105"/>
                  <a:pt x="13649" y="17924"/>
                  <a:pt x="13592" y="17763"/>
                </a:cubicBezTo>
                <a:close/>
                <a:moveTo>
                  <a:pt x="13801" y="17250"/>
                </a:moveTo>
                <a:cubicBezTo>
                  <a:pt x="13735" y="17069"/>
                  <a:pt x="13820" y="16927"/>
                  <a:pt x="13877" y="16784"/>
                </a:cubicBezTo>
                <a:cubicBezTo>
                  <a:pt x="13982" y="16908"/>
                  <a:pt x="14096" y="17031"/>
                  <a:pt x="14229" y="17193"/>
                </a:cubicBezTo>
                <a:cubicBezTo>
                  <a:pt x="14229" y="17316"/>
                  <a:pt x="14143" y="17468"/>
                  <a:pt x="14058" y="17639"/>
                </a:cubicBezTo>
                <a:cubicBezTo>
                  <a:pt x="13896" y="17535"/>
                  <a:pt x="13849" y="17392"/>
                  <a:pt x="13801" y="17250"/>
                </a:cubicBezTo>
                <a:close/>
                <a:moveTo>
                  <a:pt x="12927" y="10202"/>
                </a:moveTo>
                <a:cubicBezTo>
                  <a:pt x="13013" y="10288"/>
                  <a:pt x="13089" y="10364"/>
                  <a:pt x="13155" y="10449"/>
                </a:cubicBezTo>
                <a:cubicBezTo>
                  <a:pt x="13212" y="10534"/>
                  <a:pt x="13203" y="10610"/>
                  <a:pt x="13117" y="10667"/>
                </a:cubicBezTo>
                <a:cubicBezTo>
                  <a:pt x="12984" y="10734"/>
                  <a:pt x="12851" y="10772"/>
                  <a:pt x="12709" y="10677"/>
                </a:cubicBezTo>
                <a:cubicBezTo>
                  <a:pt x="12690" y="10667"/>
                  <a:pt x="12652" y="10658"/>
                  <a:pt x="12633" y="10667"/>
                </a:cubicBezTo>
                <a:cubicBezTo>
                  <a:pt x="12614" y="10677"/>
                  <a:pt x="12595" y="10724"/>
                  <a:pt x="12604" y="10743"/>
                </a:cubicBezTo>
                <a:cubicBezTo>
                  <a:pt x="12614" y="10772"/>
                  <a:pt x="12652" y="10819"/>
                  <a:pt x="12671" y="10810"/>
                </a:cubicBezTo>
                <a:cubicBezTo>
                  <a:pt x="12813" y="10800"/>
                  <a:pt x="12965" y="10791"/>
                  <a:pt x="13108" y="10762"/>
                </a:cubicBezTo>
                <a:cubicBezTo>
                  <a:pt x="13155" y="10753"/>
                  <a:pt x="13203" y="10715"/>
                  <a:pt x="13260" y="10686"/>
                </a:cubicBezTo>
                <a:cubicBezTo>
                  <a:pt x="13355" y="10857"/>
                  <a:pt x="13431" y="11009"/>
                  <a:pt x="13516" y="11171"/>
                </a:cubicBezTo>
                <a:cubicBezTo>
                  <a:pt x="13431" y="11266"/>
                  <a:pt x="13326" y="11285"/>
                  <a:pt x="13203" y="11275"/>
                </a:cubicBezTo>
                <a:cubicBezTo>
                  <a:pt x="13089" y="11275"/>
                  <a:pt x="12975" y="11275"/>
                  <a:pt x="12832" y="11275"/>
                </a:cubicBezTo>
                <a:cubicBezTo>
                  <a:pt x="12652" y="11019"/>
                  <a:pt x="12490" y="10724"/>
                  <a:pt x="12481" y="10345"/>
                </a:cubicBezTo>
                <a:cubicBezTo>
                  <a:pt x="12623" y="10297"/>
                  <a:pt x="12813" y="10383"/>
                  <a:pt x="12927" y="10202"/>
                </a:cubicBezTo>
                <a:close/>
                <a:moveTo>
                  <a:pt x="12557" y="9775"/>
                </a:moveTo>
                <a:cubicBezTo>
                  <a:pt x="12728" y="9832"/>
                  <a:pt x="12775" y="10003"/>
                  <a:pt x="12880" y="10126"/>
                </a:cubicBezTo>
                <a:cubicBezTo>
                  <a:pt x="12766" y="10278"/>
                  <a:pt x="12623" y="10221"/>
                  <a:pt x="12490" y="10221"/>
                </a:cubicBezTo>
                <a:cubicBezTo>
                  <a:pt x="12462" y="10060"/>
                  <a:pt x="12481" y="9917"/>
                  <a:pt x="12557" y="9775"/>
                </a:cubicBezTo>
                <a:close/>
                <a:moveTo>
                  <a:pt x="13564" y="11256"/>
                </a:moveTo>
                <a:cubicBezTo>
                  <a:pt x="13621" y="11361"/>
                  <a:pt x="13678" y="11465"/>
                  <a:pt x="13735" y="11560"/>
                </a:cubicBezTo>
                <a:cubicBezTo>
                  <a:pt x="13592" y="11760"/>
                  <a:pt x="13393" y="11674"/>
                  <a:pt x="13222" y="11712"/>
                </a:cubicBezTo>
                <a:cubicBezTo>
                  <a:pt x="13298" y="11845"/>
                  <a:pt x="13497" y="11836"/>
                  <a:pt x="13792" y="11684"/>
                </a:cubicBezTo>
                <a:cubicBezTo>
                  <a:pt x="13868" y="11845"/>
                  <a:pt x="13934" y="12007"/>
                  <a:pt x="14010" y="12187"/>
                </a:cubicBezTo>
                <a:cubicBezTo>
                  <a:pt x="13839" y="12282"/>
                  <a:pt x="13659" y="12292"/>
                  <a:pt x="13478" y="12263"/>
                </a:cubicBezTo>
                <a:cubicBezTo>
                  <a:pt x="13440" y="12254"/>
                  <a:pt x="13393" y="12225"/>
                  <a:pt x="13374" y="12187"/>
                </a:cubicBezTo>
                <a:cubicBezTo>
                  <a:pt x="13298" y="12073"/>
                  <a:pt x="13231" y="11950"/>
                  <a:pt x="13155" y="11826"/>
                </a:cubicBezTo>
                <a:cubicBezTo>
                  <a:pt x="13079" y="11684"/>
                  <a:pt x="12994" y="11541"/>
                  <a:pt x="12899" y="11380"/>
                </a:cubicBezTo>
                <a:cubicBezTo>
                  <a:pt x="13127" y="11332"/>
                  <a:pt x="13364" y="11437"/>
                  <a:pt x="13564" y="11256"/>
                </a:cubicBezTo>
                <a:close/>
                <a:moveTo>
                  <a:pt x="14067" y="12301"/>
                </a:moveTo>
                <a:cubicBezTo>
                  <a:pt x="14143" y="12472"/>
                  <a:pt x="14219" y="12653"/>
                  <a:pt x="14295" y="12833"/>
                </a:cubicBezTo>
                <a:cubicBezTo>
                  <a:pt x="14124" y="12995"/>
                  <a:pt x="13925" y="12862"/>
                  <a:pt x="13754" y="12919"/>
                </a:cubicBezTo>
                <a:cubicBezTo>
                  <a:pt x="13687" y="12748"/>
                  <a:pt x="13611" y="12577"/>
                  <a:pt x="13535" y="12396"/>
                </a:cubicBezTo>
                <a:cubicBezTo>
                  <a:pt x="13697" y="12368"/>
                  <a:pt x="13868" y="12339"/>
                  <a:pt x="14067" y="12301"/>
                </a:cubicBezTo>
                <a:close/>
                <a:moveTo>
                  <a:pt x="14324" y="12985"/>
                </a:moveTo>
                <a:cubicBezTo>
                  <a:pt x="14380" y="13175"/>
                  <a:pt x="14437" y="13384"/>
                  <a:pt x="14494" y="13583"/>
                </a:cubicBezTo>
                <a:cubicBezTo>
                  <a:pt x="14343" y="13697"/>
                  <a:pt x="14191" y="13735"/>
                  <a:pt x="14020" y="13678"/>
                </a:cubicBezTo>
                <a:cubicBezTo>
                  <a:pt x="13944" y="13460"/>
                  <a:pt x="13868" y="13241"/>
                  <a:pt x="13782" y="13014"/>
                </a:cubicBezTo>
                <a:cubicBezTo>
                  <a:pt x="13972" y="13004"/>
                  <a:pt x="14143" y="12995"/>
                  <a:pt x="14324" y="12985"/>
                </a:cubicBezTo>
                <a:close/>
                <a:moveTo>
                  <a:pt x="14504" y="13745"/>
                </a:moveTo>
                <a:cubicBezTo>
                  <a:pt x="14542" y="13954"/>
                  <a:pt x="14608" y="14163"/>
                  <a:pt x="14580" y="14410"/>
                </a:cubicBezTo>
                <a:cubicBezTo>
                  <a:pt x="14437" y="14391"/>
                  <a:pt x="14305" y="14372"/>
                  <a:pt x="14181" y="14353"/>
                </a:cubicBezTo>
                <a:cubicBezTo>
                  <a:pt x="14143" y="14172"/>
                  <a:pt x="14105" y="14001"/>
                  <a:pt x="14067" y="13821"/>
                </a:cubicBezTo>
                <a:cubicBezTo>
                  <a:pt x="14210" y="13802"/>
                  <a:pt x="14352" y="13773"/>
                  <a:pt x="14504" y="13745"/>
                </a:cubicBezTo>
                <a:close/>
                <a:moveTo>
                  <a:pt x="14153" y="15654"/>
                </a:moveTo>
                <a:cubicBezTo>
                  <a:pt x="14172" y="15483"/>
                  <a:pt x="14181" y="15293"/>
                  <a:pt x="14200" y="15084"/>
                </a:cubicBezTo>
                <a:cubicBezTo>
                  <a:pt x="14333" y="15151"/>
                  <a:pt x="14456" y="15208"/>
                  <a:pt x="14589" y="15265"/>
                </a:cubicBezTo>
                <a:cubicBezTo>
                  <a:pt x="14561" y="15455"/>
                  <a:pt x="14542" y="15635"/>
                  <a:pt x="14513" y="15816"/>
                </a:cubicBezTo>
                <a:cubicBezTo>
                  <a:pt x="14390" y="15768"/>
                  <a:pt x="14276" y="15711"/>
                  <a:pt x="14153" y="15654"/>
                </a:cubicBezTo>
                <a:close/>
                <a:moveTo>
                  <a:pt x="14580" y="15160"/>
                </a:moveTo>
                <a:cubicBezTo>
                  <a:pt x="14447" y="15094"/>
                  <a:pt x="14333" y="15037"/>
                  <a:pt x="14200" y="14980"/>
                </a:cubicBezTo>
                <a:lnTo>
                  <a:pt x="14200" y="14448"/>
                </a:lnTo>
                <a:cubicBezTo>
                  <a:pt x="14333" y="14467"/>
                  <a:pt x="14456" y="14486"/>
                  <a:pt x="14589" y="14505"/>
                </a:cubicBezTo>
                <a:cubicBezTo>
                  <a:pt x="14637" y="14714"/>
                  <a:pt x="14599" y="14923"/>
                  <a:pt x="14580" y="15160"/>
                </a:cubicBezTo>
                <a:close/>
                <a:moveTo>
                  <a:pt x="14077" y="10620"/>
                </a:moveTo>
                <a:cubicBezTo>
                  <a:pt x="14124" y="10715"/>
                  <a:pt x="14162" y="10819"/>
                  <a:pt x="14229" y="10895"/>
                </a:cubicBezTo>
                <a:cubicBezTo>
                  <a:pt x="14324" y="10990"/>
                  <a:pt x="14219" y="11104"/>
                  <a:pt x="14324" y="11199"/>
                </a:cubicBezTo>
                <a:cubicBezTo>
                  <a:pt x="14248" y="11247"/>
                  <a:pt x="14181" y="11285"/>
                  <a:pt x="14115" y="11323"/>
                </a:cubicBezTo>
                <a:cubicBezTo>
                  <a:pt x="14058" y="11361"/>
                  <a:pt x="14001" y="11399"/>
                  <a:pt x="13944" y="11446"/>
                </a:cubicBezTo>
                <a:cubicBezTo>
                  <a:pt x="13972" y="11503"/>
                  <a:pt x="13991" y="11551"/>
                  <a:pt x="14048" y="11503"/>
                </a:cubicBezTo>
                <a:cubicBezTo>
                  <a:pt x="14172" y="11408"/>
                  <a:pt x="14286" y="11313"/>
                  <a:pt x="14428" y="11199"/>
                </a:cubicBezTo>
                <a:cubicBezTo>
                  <a:pt x="14494" y="11323"/>
                  <a:pt x="14570" y="11446"/>
                  <a:pt x="14637" y="11570"/>
                </a:cubicBezTo>
                <a:cubicBezTo>
                  <a:pt x="14656" y="11608"/>
                  <a:pt x="14637" y="11665"/>
                  <a:pt x="14618" y="11703"/>
                </a:cubicBezTo>
                <a:cubicBezTo>
                  <a:pt x="14580" y="11788"/>
                  <a:pt x="14532" y="11864"/>
                  <a:pt x="14485" y="11950"/>
                </a:cubicBezTo>
                <a:cubicBezTo>
                  <a:pt x="14418" y="12054"/>
                  <a:pt x="14324" y="12111"/>
                  <a:pt x="14181" y="12092"/>
                </a:cubicBezTo>
                <a:cubicBezTo>
                  <a:pt x="14001" y="11731"/>
                  <a:pt x="13820" y="11361"/>
                  <a:pt x="13640" y="10981"/>
                </a:cubicBezTo>
                <a:cubicBezTo>
                  <a:pt x="13792" y="10886"/>
                  <a:pt x="13972" y="10819"/>
                  <a:pt x="14029" y="10629"/>
                </a:cubicBezTo>
                <a:cubicBezTo>
                  <a:pt x="14048" y="10629"/>
                  <a:pt x="14067" y="10620"/>
                  <a:pt x="14077" y="10620"/>
                </a:cubicBezTo>
                <a:close/>
                <a:moveTo>
                  <a:pt x="13488" y="10231"/>
                </a:moveTo>
                <a:cubicBezTo>
                  <a:pt x="13516" y="10164"/>
                  <a:pt x="13526" y="10088"/>
                  <a:pt x="13545" y="10012"/>
                </a:cubicBezTo>
                <a:cubicBezTo>
                  <a:pt x="13763" y="10107"/>
                  <a:pt x="13858" y="10316"/>
                  <a:pt x="13982" y="10496"/>
                </a:cubicBezTo>
                <a:cubicBezTo>
                  <a:pt x="13877" y="10648"/>
                  <a:pt x="13849" y="10876"/>
                  <a:pt x="13573" y="10857"/>
                </a:cubicBezTo>
                <a:cubicBezTo>
                  <a:pt x="13516" y="10724"/>
                  <a:pt x="13440" y="10582"/>
                  <a:pt x="13364" y="10421"/>
                </a:cubicBezTo>
                <a:cubicBezTo>
                  <a:pt x="13402" y="10364"/>
                  <a:pt x="13450" y="10297"/>
                  <a:pt x="13488" y="10231"/>
                </a:cubicBezTo>
                <a:close/>
                <a:moveTo>
                  <a:pt x="13459" y="9946"/>
                </a:moveTo>
                <a:cubicBezTo>
                  <a:pt x="13450" y="10088"/>
                  <a:pt x="13421" y="10212"/>
                  <a:pt x="13288" y="10307"/>
                </a:cubicBezTo>
                <a:cubicBezTo>
                  <a:pt x="13193" y="10193"/>
                  <a:pt x="13089" y="10079"/>
                  <a:pt x="13003" y="9974"/>
                </a:cubicBezTo>
                <a:cubicBezTo>
                  <a:pt x="13060" y="9879"/>
                  <a:pt x="13117" y="9794"/>
                  <a:pt x="13193" y="9689"/>
                </a:cubicBezTo>
                <a:cubicBezTo>
                  <a:pt x="13279" y="9775"/>
                  <a:pt x="13374" y="9860"/>
                  <a:pt x="13459" y="9946"/>
                </a:cubicBezTo>
                <a:close/>
                <a:moveTo>
                  <a:pt x="13108" y="9632"/>
                </a:moveTo>
                <a:cubicBezTo>
                  <a:pt x="13079" y="9680"/>
                  <a:pt x="13060" y="9727"/>
                  <a:pt x="13032" y="9775"/>
                </a:cubicBezTo>
                <a:cubicBezTo>
                  <a:pt x="13013" y="9813"/>
                  <a:pt x="12984" y="9851"/>
                  <a:pt x="12956" y="9898"/>
                </a:cubicBezTo>
                <a:cubicBezTo>
                  <a:pt x="12889" y="9803"/>
                  <a:pt x="12842" y="9727"/>
                  <a:pt x="12785" y="9651"/>
                </a:cubicBezTo>
                <a:cubicBezTo>
                  <a:pt x="12889" y="9537"/>
                  <a:pt x="12908" y="9537"/>
                  <a:pt x="13108" y="9632"/>
                </a:cubicBezTo>
                <a:close/>
                <a:moveTo>
                  <a:pt x="2213" y="9471"/>
                </a:moveTo>
                <a:cubicBezTo>
                  <a:pt x="2299" y="9385"/>
                  <a:pt x="2384" y="9300"/>
                  <a:pt x="2479" y="9233"/>
                </a:cubicBezTo>
                <a:cubicBezTo>
                  <a:pt x="2536" y="9195"/>
                  <a:pt x="2612" y="9176"/>
                  <a:pt x="2679" y="9148"/>
                </a:cubicBezTo>
                <a:cubicBezTo>
                  <a:pt x="2688" y="9167"/>
                  <a:pt x="2688" y="9176"/>
                  <a:pt x="2688" y="9186"/>
                </a:cubicBezTo>
                <a:cubicBezTo>
                  <a:pt x="2546" y="9376"/>
                  <a:pt x="2394" y="9566"/>
                  <a:pt x="2242" y="9765"/>
                </a:cubicBezTo>
                <a:cubicBezTo>
                  <a:pt x="2118" y="9613"/>
                  <a:pt x="2109" y="9585"/>
                  <a:pt x="2213" y="9471"/>
                </a:cubicBezTo>
                <a:close/>
                <a:moveTo>
                  <a:pt x="1387" y="17924"/>
                </a:moveTo>
                <a:cubicBezTo>
                  <a:pt x="1387" y="17924"/>
                  <a:pt x="1387" y="17934"/>
                  <a:pt x="1387" y="17934"/>
                </a:cubicBezTo>
                <a:cubicBezTo>
                  <a:pt x="1501" y="17962"/>
                  <a:pt x="1605" y="17981"/>
                  <a:pt x="1710" y="18010"/>
                </a:cubicBezTo>
                <a:cubicBezTo>
                  <a:pt x="1976" y="18086"/>
                  <a:pt x="2204" y="18029"/>
                  <a:pt x="2375" y="17820"/>
                </a:cubicBezTo>
                <a:cubicBezTo>
                  <a:pt x="2403" y="17782"/>
                  <a:pt x="2441" y="17744"/>
                  <a:pt x="2479" y="17696"/>
                </a:cubicBezTo>
                <a:cubicBezTo>
                  <a:pt x="2603" y="17896"/>
                  <a:pt x="2717" y="18076"/>
                  <a:pt x="2840" y="18257"/>
                </a:cubicBezTo>
                <a:cubicBezTo>
                  <a:pt x="2812" y="18456"/>
                  <a:pt x="2669" y="18560"/>
                  <a:pt x="2498" y="18608"/>
                </a:cubicBezTo>
                <a:cubicBezTo>
                  <a:pt x="2308" y="18665"/>
                  <a:pt x="2109" y="18731"/>
                  <a:pt x="1900" y="18617"/>
                </a:cubicBezTo>
                <a:cubicBezTo>
                  <a:pt x="1852" y="18589"/>
                  <a:pt x="1767" y="18608"/>
                  <a:pt x="1653" y="18598"/>
                </a:cubicBezTo>
                <a:cubicBezTo>
                  <a:pt x="1577" y="18399"/>
                  <a:pt x="1482" y="18162"/>
                  <a:pt x="1387" y="17924"/>
                </a:cubicBezTo>
                <a:cubicBezTo>
                  <a:pt x="1387" y="17924"/>
                  <a:pt x="1387" y="17924"/>
                  <a:pt x="1378" y="17924"/>
                </a:cubicBezTo>
                <a:cubicBezTo>
                  <a:pt x="1387" y="17924"/>
                  <a:pt x="1387" y="17924"/>
                  <a:pt x="1387" y="17924"/>
                </a:cubicBezTo>
                <a:cubicBezTo>
                  <a:pt x="1302" y="17677"/>
                  <a:pt x="1216" y="17430"/>
                  <a:pt x="1131" y="17164"/>
                </a:cubicBezTo>
                <a:cubicBezTo>
                  <a:pt x="1321" y="17240"/>
                  <a:pt x="1454" y="17383"/>
                  <a:pt x="1653" y="17316"/>
                </a:cubicBezTo>
                <a:cubicBezTo>
                  <a:pt x="1814" y="17259"/>
                  <a:pt x="1985" y="17240"/>
                  <a:pt x="2137" y="17107"/>
                </a:cubicBezTo>
                <a:cubicBezTo>
                  <a:pt x="2194" y="17193"/>
                  <a:pt x="2242" y="17269"/>
                  <a:pt x="2289" y="17345"/>
                </a:cubicBezTo>
                <a:cubicBezTo>
                  <a:pt x="2337" y="17421"/>
                  <a:pt x="2384" y="17497"/>
                  <a:pt x="2432" y="17573"/>
                </a:cubicBezTo>
                <a:cubicBezTo>
                  <a:pt x="2242" y="17962"/>
                  <a:pt x="1928" y="18086"/>
                  <a:pt x="1444" y="17810"/>
                </a:cubicBezTo>
                <a:cubicBezTo>
                  <a:pt x="1425" y="17848"/>
                  <a:pt x="1406" y="17886"/>
                  <a:pt x="1387" y="17924"/>
                </a:cubicBezTo>
                <a:cubicBezTo>
                  <a:pt x="1387" y="17924"/>
                  <a:pt x="1387" y="17924"/>
                  <a:pt x="1387" y="17924"/>
                </a:cubicBezTo>
                <a:close/>
                <a:moveTo>
                  <a:pt x="1292" y="17136"/>
                </a:moveTo>
                <a:cubicBezTo>
                  <a:pt x="1254" y="17098"/>
                  <a:pt x="1197" y="17088"/>
                  <a:pt x="1131" y="17060"/>
                </a:cubicBezTo>
                <a:cubicBezTo>
                  <a:pt x="1083" y="16870"/>
                  <a:pt x="1036" y="16661"/>
                  <a:pt x="979" y="16423"/>
                </a:cubicBezTo>
                <a:cubicBezTo>
                  <a:pt x="1264" y="16480"/>
                  <a:pt x="1530" y="16566"/>
                  <a:pt x="1767" y="16338"/>
                </a:cubicBezTo>
                <a:cubicBezTo>
                  <a:pt x="1881" y="16575"/>
                  <a:pt x="1985" y="16775"/>
                  <a:pt x="2090" y="16974"/>
                </a:cubicBezTo>
                <a:cubicBezTo>
                  <a:pt x="1928" y="17240"/>
                  <a:pt x="1530" y="17316"/>
                  <a:pt x="1292" y="17136"/>
                </a:cubicBezTo>
                <a:close/>
                <a:moveTo>
                  <a:pt x="1643" y="16319"/>
                </a:moveTo>
                <a:cubicBezTo>
                  <a:pt x="1568" y="16395"/>
                  <a:pt x="1473" y="16423"/>
                  <a:pt x="1368" y="16414"/>
                </a:cubicBezTo>
                <a:cubicBezTo>
                  <a:pt x="1311" y="16404"/>
                  <a:pt x="1245" y="16395"/>
                  <a:pt x="1188" y="16376"/>
                </a:cubicBezTo>
                <a:cubicBezTo>
                  <a:pt x="950" y="16309"/>
                  <a:pt x="941" y="16290"/>
                  <a:pt x="912" y="16043"/>
                </a:cubicBezTo>
                <a:cubicBezTo>
                  <a:pt x="912" y="15948"/>
                  <a:pt x="893" y="15844"/>
                  <a:pt x="884" y="15721"/>
                </a:cubicBezTo>
                <a:cubicBezTo>
                  <a:pt x="1074" y="15901"/>
                  <a:pt x="1188" y="15986"/>
                  <a:pt x="1520" y="15778"/>
                </a:cubicBezTo>
                <a:cubicBezTo>
                  <a:pt x="1587" y="15920"/>
                  <a:pt x="1643" y="16072"/>
                  <a:pt x="1700" y="16214"/>
                </a:cubicBezTo>
                <a:cubicBezTo>
                  <a:pt x="1710" y="16243"/>
                  <a:pt x="1672" y="16300"/>
                  <a:pt x="1643" y="16319"/>
                </a:cubicBezTo>
                <a:close/>
                <a:moveTo>
                  <a:pt x="865" y="14438"/>
                </a:moveTo>
                <a:cubicBezTo>
                  <a:pt x="1036" y="14581"/>
                  <a:pt x="1169" y="14761"/>
                  <a:pt x="1416" y="14676"/>
                </a:cubicBezTo>
                <a:cubicBezTo>
                  <a:pt x="1406" y="14828"/>
                  <a:pt x="1406" y="14942"/>
                  <a:pt x="1397" y="15056"/>
                </a:cubicBezTo>
                <a:cubicBezTo>
                  <a:pt x="1387" y="15198"/>
                  <a:pt x="1311" y="15265"/>
                  <a:pt x="1178" y="15227"/>
                </a:cubicBezTo>
                <a:cubicBezTo>
                  <a:pt x="1045" y="15189"/>
                  <a:pt x="817" y="14942"/>
                  <a:pt x="855" y="14771"/>
                </a:cubicBezTo>
                <a:cubicBezTo>
                  <a:pt x="874" y="14676"/>
                  <a:pt x="865" y="14571"/>
                  <a:pt x="865" y="14438"/>
                </a:cubicBezTo>
                <a:close/>
                <a:moveTo>
                  <a:pt x="865" y="14305"/>
                </a:moveTo>
                <a:cubicBezTo>
                  <a:pt x="884" y="14144"/>
                  <a:pt x="903" y="13973"/>
                  <a:pt x="922" y="13754"/>
                </a:cubicBezTo>
                <a:cubicBezTo>
                  <a:pt x="998" y="13840"/>
                  <a:pt x="1036" y="13878"/>
                  <a:pt x="1074" y="13925"/>
                </a:cubicBezTo>
                <a:cubicBezTo>
                  <a:pt x="1207" y="14077"/>
                  <a:pt x="1273" y="14096"/>
                  <a:pt x="1482" y="13992"/>
                </a:cubicBezTo>
                <a:cubicBezTo>
                  <a:pt x="1463" y="14201"/>
                  <a:pt x="1454" y="14381"/>
                  <a:pt x="1416" y="14552"/>
                </a:cubicBezTo>
                <a:cubicBezTo>
                  <a:pt x="1416" y="14581"/>
                  <a:pt x="1340" y="14619"/>
                  <a:pt x="1292" y="14619"/>
                </a:cubicBezTo>
                <a:cubicBezTo>
                  <a:pt x="1188" y="14628"/>
                  <a:pt x="1112" y="14562"/>
                  <a:pt x="1045" y="14495"/>
                </a:cubicBezTo>
                <a:cubicBezTo>
                  <a:pt x="988" y="14429"/>
                  <a:pt x="931" y="14372"/>
                  <a:pt x="865" y="14305"/>
                </a:cubicBezTo>
                <a:close/>
                <a:moveTo>
                  <a:pt x="855" y="15360"/>
                </a:moveTo>
                <a:cubicBezTo>
                  <a:pt x="865" y="15293"/>
                  <a:pt x="855" y="15217"/>
                  <a:pt x="855" y="15103"/>
                </a:cubicBezTo>
                <a:cubicBezTo>
                  <a:pt x="1026" y="15255"/>
                  <a:pt x="1169" y="15379"/>
                  <a:pt x="1387" y="15274"/>
                </a:cubicBezTo>
                <a:cubicBezTo>
                  <a:pt x="1425" y="15407"/>
                  <a:pt x="1454" y="15531"/>
                  <a:pt x="1492" y="15645"/>
                </a:cubicBezTo>
                <a:cubicBezTo>
                  <a:pt x="1444" y="15730"/>
                  <a:pt x="1378" y="15797"/>
                  <a:pt x="1283" y="15806"/>
                </a:cubicBezTo>
                <a:cubicBezTo>
                  <a:pt x="1216" y="15816"/>
                  <a:pt x="1121" y="15816"/>
                  <a:pt x="1083" y="15768"/>
                </a:cubicBezTo>
                <a:cubicBezTo>
                  <a:pt x="969" y="15654"/>
                  <a:pt x="827" y="15559"/>
                  <a:pt x="855" y="15360"/>
                </a:cubicBezTo>
                <a:close/>
                <a:moveTo>
                  <a:pt x="1454" y="13868"/>
                </a:moveTo>
                <a:cubicBezTo>
                  <a:pt x="1359" y="14020"/>
                  <a:pt x="1264" y="14030"/>
                  <a:pt x="1150" y="13878"/>
                </a:cubicBezTo>
                <a:cubicBezTo>
                  <a:pt x="1083" y="13802"/>
                  <a:pt x="1017" y="13716"/>
                  <a:pt x="931" y="13602"/>
                </a:cubicBezTo>
                <a:cubicBezTo>
                  <a:pt x="969" y="13450"/>
                  <a:pt x="1007" y="13289"/>
                  <a:pt x="1055" y="13099"/>
                </a:cubicBezTo>
                <a:cubicBezTo>
                  <a:pt x="1102" y="13166"/>
                  <a:pt x="1140" y="13213"/>
                  <a:pt x="1169" y="13260"/>
                </a:cubicBezTo>
                <a:cubicBezTo>
                  <a:pt x="1283" y="13441"/>
                  <a:pt x="1349" y="13450"/>
                  <a:pt x="1530" y="13336"/>
                </a:cubicBezTo>
                <a:cubicBezTo>
                  <a:pt x="1558" y="13317"/>
                  <a:pt x="1587" y="13308"/>
                  <a:pt x="1634" y="13289"/>
                </a:cubicBezTo>
                <a:cubicBezTo>
                  <a:pt x="1577" y="13498"/>
                  <a:pt x="1568" y="13697"/>
                  <a:pt x="1454" y="13868"/>
                </a:cubicBezTo>
                <a:close/>
                <a:moveTo>
                  <a:pt x="1520" y="13251"/>
                </a:moveTo>
                <a:cubicBezTo>
                  <a:pt x="1397" y="13365"/>
                  <a:pt x="1302" y="13346"/>
                  <a:pt x="1226" y="13194"/>
                </a:cubicBezTo>
                <a:cubicBezTo>
                  <a:pt x="1188" y="13118"/>
                  <a:pt x="1207" y="13014"/>
                  <a:pt x="1102" y="12966"/>
                </a:cubicBezTo>
                <a:cubicBezTo>
                  <a:pt x="1093" y="12966"/>
                  <a:pt x="1093" y="12909"/>
                  <a:pt x="1102" y="12881"/>
                </a:cubicBezTo>
                <a:cubicBezTo>
                  <a:pt x="1150" y="12748"/>
                  <a:pt x="1197" y="12615"/>
                  <a:pt x="1254" y="12463"/>
                </a:cubicBezTo>
                <a:cubicBezTo>
                  <a:pt x="1321" y="12548"/>
                  <a:pt x="1368" y="12605"/>
                  <a:pt x="1416" y="12681"/>
                </a:cubicBezTo>
                <a:cubicBezTo>
                  <a:pt x="1482" y="12786"/>
                  <a:pt x="1568" y="12805"/>
                  <a:pt x="1681" y="12757"/>
                </a:cubicBezTo>
                <a:cubicBezTo>
                  <a:pt x="1738" y="12738"/>
                  <a:pt x="1805" y="12710"/>
                  <a:pt x="1900" y="12681"/>
                </a:cubicBezTo>
                <a:cubicBezTo>
                  <a:pt x="1824" y="12871"/>
                  <a:pt x="1757" y="13033"/>
                  <a:pt x="1681" y="13213"/>
                </a:cubicBezTo>
                <a:cubicBezTo>
                  <a:pt x="1615" y="13175"/>
                  <a:pt x="1568" y="13203"/>
                  <a:pt x="1520" y="13251"/>
                </a:cubicBezTo>
                <a:close/>
                <a:moveTo>
                  <a:pt x="1605" y="12681"/>
                </a:moveTo>
                <a:cubicBezTo>
                  <a:pt x="1577" y="12681"/>
                  <a:pt x="1558" y="12681"/>
                  <a:pt x="1539" y="12672"/>
                </a:cubicBezTo>
                <a:cubicBezTo>
                  <a:pt x="1425" y="12624"/>
                  <a:pt x="1292" y="12311"/>
                  <a:pt x="1330" y="12206"/>
                </a:cubicBezTo>
                <a:cubicBezTo>
                  <a:pt x="1378" y="12083"/>
                  <a:pt x="1425" y="11959"/>
                  <a:pt x="1492" y="11798"/>
                </a:cubicBezTo>
                <a:cubicBezTo>
                  <a:pt x="1587" y="12140"/>
                  <a:pt x="1824" y="12159"/>
                  <a:pt x="2099" y="12111"/>
                </a:cubicBezTo>
                <a:cubicBezTo>
                  <a:pt x="2052" y="12244"/>
                  <a:pt x="2042" y="12377"/>
                  <a:pt x="1966" y="12463"/>
                </a:cubicBezTo>
                <a:cubicBezTo>
                  <a:pt x="1871" y="12558"/>
                  <a:pt x="1767" y="12681"/>
                  <a:pt x="1605" y="12681"/>
                </a:cubicBezTo>
                <a:close/>
                <a:moveTo>
                  <a:pt x="1681" y="11950"/>
                </a:moveTo>
                <a:cubicBezTo>
                  <a:pt x="1577" y="11807"/>
                  <a:pt x="1473" y="11655"/>
                  <a:pt x="1605" y="11465"/>
                </a:cubicBezTo>
                <a:cubicBezTo>
                  <a:pt x="1643" y="11408"/>
                  <a:pt x="1662" y="11332"/>
                  <a:pt x="1700" y="11247"/>
                </a:cubicBezTo>
                <a:cubicBezTo>
                  <a:pt x="1795" y="11541"/>
                  <a:pt x="1938" y="11731"/>
                  <a:pt x="2280" y="11665"/>
                </a:cubicBezTo>
                <a:cubicBezTo>
                  <a:pt x="2242" y="11750"/>
                  <a:pt x="2223" y="11836"/>
                  <a:pt x="2185" y="11902"/>
                </a:cubicBezTo>
                <a:cubicBezTo>
                  <a:pt x="2099" y="12054"/>
                  <a:pt x="1776" y="12092"/>
                  <a:pt x="1681" y="11950"/>
                </a:cubicBezTo>
                <a:close/>
                <a:moveTo>
                  <a:pt x="2099" y="11598"/>
                </a:moveTo>
                <a:cubicBezTo>
                  <a:pt x="2023" y="11589"/>
                  <a:pt x="1909" y="11513"/>
                  <a:pt x="1862" y="11427"/>
                </a:cubicBezTo>
                <a:cubicBezTo>
                  <a:pt x="1786" y="11294"/>
                  <a:pt x="1719" y="11133"/>
                  <a:pt x="1833" y="10971"/>
                </a:cubicBezTo>
                <a:cubicBezTo>
                  <a:pt x="1871" y="10905"/>
                  <a:pt x="1900" y="10829"/>
                  <a:pt x="1938" y="10753"/>
                </a:cubicBezTo>
                <a:cubicBezTo>
                  <a:pt x="2033" y="10857"/>
                  <a:pt x="2109" y="10981"/>
                  <a:pt x="2213" y="11038"/>
                </a:cubicBezTo>
                <a:cubicBezTo>
                  <a:pt x="2327" y="11095"/>
                  <a:pt x="2470" y="11085"/>
                  <a:pt x="2603" y="11104"/>
                </a:cubicBezTo>
                <a:cubicBezTo>
                  <a:pt x="2536" y="11228"/>
                  <a:pt x="2489" y="11361"/>
                  <a:pt x="2394" y="11465"/>
                </a:cubicBezTo>
                <a:cubicBezTo>
                  <a:pt x="2327" y="11541"/>
                  <a:pt x="2204" y="11598"/>
                  <a:pt x="2099" y="11598"/>
                </a:cubicBezTo>
                <a:close/>
                <a:moveTo>
                  <a:pt x="2565" y="10990"/>
                </a:moveTo>
                <a:cubicBezTo>
                  <a:pt x="2460" y="11057"/>
                  <a:pt x="2204" y="10981"/>
                  <a:pt x="2128" y="10848"/>
                </a:cubicBezTo>
                <a:cubicBezTo>
                  <a:pt x="2090" y="10772"/>
                  <a:pt x="2052" y="10686"/>
                  <a:pt x="2014" y="10601"/>
                </a:cubicBezTo>
                <a:cubicBezTo>
                  <a:pt x="2042" y="10544"/>
                  <a:pt x="2071" y="10468"/>
                  <a:pt x="2099" y="10402"/>
                </a:cubicBezTo>
                <a:cubicBezTo>
                  <a:pt x="2137" y="10335"/>
                  <a:pt x="2166" y="10259"/>
                  <a:pt x="2213" y="10164"/>
                </a:cubicBezTo>
                <a:cubicBezTo>
                  <a:pt x="2327" y="10496"/>
                  <a:pt x="2584" y="10534"/>
                  <a:pt x="2878" y="10553"/>
                </a:cubicBezTo>
                <a:cubicBezTo>
                  <a:pt x="2869" y="10572"/>
                  <a:pt x="2869" y="10591"/>
                  <a:pt x="2859" y="10601"/>
                </a:cubicBezTo>
                <a:cubicBezTo>
                  <a:pt x="2783" y="10848"/>
                  <a:pt x="2783" y="10848"/>
                  <a:pt x="2565" y="10990"/>
                </a:cubicBezTo>
                <a:close/>
                <a:moveTo>
                  <a:pt x="2707" y="10468"/>
                </a:moveTo>
                <a:cubicBezTo>
                  <a:pt x="2508" y="10430"/>
                  <a:pt x="2327" y="10364"/>
                  <a:pt x="2308" y="10107"/>
                </a:cubicBezTo>
                <a:cubicBezTo>
                  <a:pt x="2308" y="10088"/>
                  <a:pt x="2289" y="10060"/>
                  <a:pt x="2280" y="10031"/>
                </a:cubicBezTo>
                <a:cubicBezTo>
                  <a:pt x="2327" y="9965"/>
                  <a:pt x="2365" y="9898"/>
                  <a:pt x="2422" y="9822"/>
                </a:cubicBezTo>
                <a:cubicBezTo>
                  <a:pt x="2546" y="10060"/>
                  <a:pt x="2736" y="10107"/>
                  <a:pt x="2973" y="10022"/>
                </a:cubicBezTo>
                <a:cubicBezTo>
                  <a:pt x="2973" y="10164"/>
                  <a:pt x="2926" y="10288"/>
                  <a:pt x="2878" y="10402"/>
                </a:cubicBezTo>
                <a:cubicBezTo>
                  <a:pt x="2850" y="10468"/>
                  <a:pt x="2783" y="10487"/>
                  <a:pt x="2707" y="10468"/>
                </a:cubicBezTo>
                <a:close/>
                <a:moveTo>
                  <a:pt x="2612" y="9917"/>
                </a:moveTo>
                <a:cubicBezTo>
                  <a:pt x="2508" y="9832"/>
                  <a:pt x="2479" y="9699"/>
                  <a:pt x="2565" y="9594"/>
                </a:cubicBezTo>
                <a:cubicBezTo>
                  <a:pt x="2660" y="9471"/>
                  <a:pt x="2764" y="9357"/>
                  <a:pt x="2888" y="9224"/>
                </a:cubicBezTo>
                <a:cubicBezTo>
                  <a:pt x="3040" y="9433"/>
                  <a:pt x="3049" y="9642"/>
                  <a:pt x="3002" y="9851"/>
                </a:cubicBezTo>
                <a:cubicBezTo>
                  <a:pt x="2973" y="9974"/>
                  <a:pt x="2717" y="10012"/>
                  <a:pt x="2612" y="9917"/>
                </a:cubicBezTo>
                <a:close/>
                <a:moveTo>
                  <a:pt x="1871" y="9870"/>
                </a:moveTo>
                <a:cubicBezTo>
                  <a:pt x="1919" y="9794"/>
                  <a:pt x="1985" y="9727"/>
                  <a:pt x="2042" y="9651"/>
                </a:cubicBezTo>
                <a:cubicBezTo>
                  <a:pt x="2099" y="9727"/>
                  <a:pt x="2137" y="9784"/>
                  <a:pt x="2185" y="9860"/>
                </a:cubicBezTo>
                <a:cubicBezTo>
                  <a:pt x="2128" y="9965"/>
                  <a:pt x="2071" y="10079"/>
                  <a:pt x="2004" y="10202"/>
                </a:cubicBezTo>
                <a:cubicBezTo>
                  <a:pt x="1919" y="10164"/>
                  <a:pt x="1871" y="10098"/>
                  <a:pt x="1852" y="10012"/>
                </a:cubicBezTo>
                <a:cubicBezTo>
                  <a:pt x="1833" y="9974"/>
                  <a:pt x="1843" y="9908"/>
                  <a:pt x="1871" y="9870"/>
                </a:cubicBezTo>
                <a:close/>
                <a:moveTo>
                  <a:pt x="1501" y="10515"/>
                </a:moveTo>
                <a:cubicBezTo>
                  <a:pt x="1568" y="10364"/>
                  <a:pt x="1634" y="10221"/>
                  <a:pt x="1719" y="10041"/>
                </a:cubicBezTo>
                <a:cubicBezTo>
                  <a:pt x="1805" y="10145"/>
                  <a:pt x="1881" y="10231"/>
                  <a:pt x="1947" y="10316"/>
                </a:cubicBezTo>
                <a:cubicBezTo>
                  <a:pt x="1881" y="10449"/>
                  <a:pt x="1833" y="10563"/>
                  <a:pt x="1776" y="10677"/>
                </a:cubicBezTo>
                <a:cubicBezTo>
                  <a:pt x="1748" y="10743"/>
                  <a:pt x="1719" y="10819"/>
                  <a:pt x="1624" y="10800"/>
                </a:cubicBezTo>
                <a:cubicBezTo>
                  <a:pt x="1558" y="10791"/>
                  <a:pt x="1492" y="10705"/>
                  <a:pt x="1492" y="10629"/>
                </a:cubicBezTo>
                <a:cubicBezTo>
                  <a:pt x="1492" y="10591"/>
                  <a:pt x="1492" y="10553"/>
                  <a:pt x="1501" y="10515"/>
                </a:cubicBezTo>
                <a:close/>
                <a:moveTo>
                  <a:pt x="1159" y="11085"/>
                </a:moveTo>
                <a:cubicBezTo>
                  <a:pt x="1235" y="11209"/>
                  <a:pt x="1302" y="11323"/>
                  <a:pt x="1482" y="11285"/>
                </a:cubicBezTo>
                <a:cubicBezTo>
                  <a:pt x="1368" y="11199"/>
                  <a:pt x="1264" y="11133"/>
                  <a:pt x="1235" y="11000"/>
                </a:cubicBezTo>
                <a:cubicBezTo>
                  <a:pt x="1292" y="10914"/>
                  <a:pt x="1349" y="10819"/>
                  <a:pt x="1406" y="10734"/>
                </a:cubicBezTo>
                <a:cubicBezTo>
                  <a:pt x="1482" y="10791"/>
                  <a:pt x="1558" y="10848"/>
                  <a:pt x="1643" y="10914"/>
                </a:cubicBezTo>
                <a:cubicBezTo>
                  <a:pt x="1568" y="11114"/>
                  <a:pt x="1482" y="11332"/>
                  <a:pt x="1397" y="11551"/>
                </a:cubicBezTo>
                <a:cubicBezTo>
                  <a:pt x="1368" y="11608"/>
                  <a:pt x="1349" y="11674"/>
                  <a:pt x="1321" y="11731"/>
                </a:cubicBezTo>
                <a:cubicBezTo>
                  <a:pt x="1264" y="11855"/>
                  <a:pt x="1140" y="11864"/>
                  <a:pt x="1064" y="11750"/>
                </a:cubicBezTo>
                <a:cubicBezTo>
                  <a:pt x="903" y="11513"/>
                  <a:pt x="912" y="11389"/>
                  <a:pt x="1159" y="11085"/>
                </a:cubicBezTo>
                <a:close/>
                <a:moveTo>
                  <a:pt x="760" y="12064"/>
                </a:moveTo>
                <a:cubicBezTo>
                  <a:pt x="808" y="11931"/>
                  <a:pt x="855" y="11807"/>
                  <a:pt x="903" y="11655"/>
                </a:cubicBezTo>
                <a:cubicBezTo>
                  <a:pt x="979" y="11817"/>
                  <a:pt x="1064" y="11950"/>
                  <a:pt x="1273" y="11902"/>
                </a:cubicBezTo>
                <a:cubicBezTo>
                  <a:pt x="1197" y="12111"/>
                  <a:pt x="1121" y="12301"/>
                  <a:pt x="1045" y="12482"/>
                </a:cubicBezTo>
                <a:cubicBezTo>
                  <a:pt x="808" y="12444"/>
                  <a:pt x="694" y="12263"/>
                  <a:pt x="760" y="12064"/>
                </a:cubicBezTo>
                <a:close/>
                <a:moveTo>
                  <a:pt x="532" y="12757"/>
                </a:moveTo>
                <a:cubicBezTo>
                  <a:pt x="570" y="12615"/>
                  <a:pt x="618" y="12482"/>
                  <a:pt x="656" y="12339"/>
                </a:cubicBezTo>
                <a:cubicBezTo>
                  <a:pt x="770" y="12434"/>
                  <a:pt x="874" y="12520"/>
                  <a:pt x="1007" y="12624"/>
                </a:cubicBezTo>
                <a:cubicBezTo>
                  <a:pt x="969" y="12776"/>
                  <a:pt x="912" y="12966"/>
                  <a:pt x="865" y="13156"/>
                </a:cubicBezTo>
                <a:cubicBezTo>
                  <a:pt x="627" y="13156"/>
                  <a:pt x="475" y="12985"/>
                  <a:pt x="532" y="12757"/>
                </a:cubicBezTo>
                <a:close/>
                <a:moveTo>
                  <a:pt x="276" y="13802"/>
                </a:moveTo>
                <a:cubicBezTo>
                  <a:pt x="342" y="13555"/>
                  <a:pt x="399" y="13308"/>
                  <a:pt x="456" y="13061"/>
                </a:cubicBezTo>
                <a:cubicBezTo>
                  <a:pt x="599" y="13137"/>
                  <a:pt x="732" y="13213"/>
                  <a:pt x="836" y="13270"/>
                </a:cubicBezTo>
                <a:cubicBezTo>
                  <a:pt x="817" y="13412"/>
                  <a:pt x="798" y="13545"/>
                  <a:pt x="779" y="13678"/>
                </a:cubicBezTo>
                <a:cubicBezTo>
                  <a:pt x="770" y="13773"/>
                  <a:pt x="770" y="13868"/>
                  <a:pt x="751" y="13963"/>
                </a:cubicBezTo>
                <a:cubicBezTo>
                  <a:pt x="732" y="14096"/>
                  <a:pt x="637" y="14153"/>
                  <a:pt x="513" y="14087"/>
                </a:cubicBezTo>
                <a:cubicBezTo>
                  <a:pt x="428" y="14039"/>
                  <a:pt x="361" y="13954"/>
                  <a:pt x="295" y="13887"/>
                </a:cubicBezTo>
                <a:cubicBezTo>
                  <a:pt x="276" y="13868"/>
                  <a:pt x="276" y="13830"/>
                  <a:pt x="276" y="13802"/>
                </a:cubicBezTo>
                <a:close/>
                <a:moveTo>
                  <a:pt x="171" y="15008"/>
                </a:moveTo>
                <a:cubicBezTo>
                  <a:pt x="247" y="15027"/>
                  <a:pt x="295" y="15046"/>
                  <a:pt x="352" y="15065"/>
                </a:cubicBezTo>
                <a:cubicBezTo>
                  <a:pt x="418" y="15075"/>
                  <a:pt x="494" y="15084"/>
                  <a:pt x="561" y="15084"/>
                </a:cubicBezTo>
                <a:cubicBezTo>
                  <a:pt x="608" y="15084"/>
                  <a:pt x="656" y="15046"/>
                  <a:pt x="618" y="14970"/>
                </a:cubicBezTo>
                <a:cubicBezTo>
                  <a:pt x="466" y="15027"/>
                  <a:pt x="323" y="14970"/>
                  <a:pt x="181" y="14875"/>
                </a:cubicBezTo>
                <a:cubicBezTo>
                  <a:pt x="200" y="14600"/>
                  <a:pt x="228" y="14315"/>
                  <a:pt x="247" y="14011"/>
                </a:cubicBezTo>
                <a:cubicBezTo>
                  <a:pt x="333" y="14077"/>
                  <a:pt x="399" y="14144"/>
                  <a:pt x="475" y="14172"/>
                </a:cubicBezTo>
                <a:cubicBezTo>
                  <a:pt x="551" y="14201"/>
                  <a:pt x="637" y="14201"/>
                  <a:pt x="703" y="14210"/>
                </a:cubicBezTo>
                <a:cubicBezTo>
                  <a:pt x="713" y="14486"/>
                  <a:pt x="732" y="14742"/>
                  <a:pt x="732" y="15008"/>
                </a:cubicBezTo>
                <a:cubicBezTo>
                  <a:pt x="732" y="15198"/>
                  <a:pt x="722" y="15388"/>
                  <a:pt x="713" y="15578"/>
                </a:cubicBezTo>
                <a:cubicBezTo>
                  <a:pt x="713" y="15673"/>
                  <a:pt x="646" y="15702"/>
                  <a:pt x="580" y="15692"/>
                </a:cubicBezTo>
                <a:cubicBezTo>
                  <a:pt x="437" y="15673"/>
                  <a:pt x="295" y="15645"/>
                  <a:pt x="143" y="15616"/>
                </a:cubicBezTo>
                <a:cubicBezTo>
                  <a:pt x="152" y="15407"/>
                  <a:pt x="162" y="15217"/>
                  <a:pt x="171" y="15008"/>
                </a:cubicBezTo>
                <a:close/>
                <a:moveTo>
                  <a:pt x="257" y="16490"/>
                </a:moveTo>
                <a:cubicBezTo>
                  <a:pt x="190" y="16252"/>
                  <a:pt x="114" y="16015"/>
                  <a:pt x="143" y="15740"/>
                </a:cubicBezTo>
                <a:cubicBezTo>
                  <a:pt x="333" y="15759"/>
                  <a:pt x="523" y="15768"/>
                  <a:pt x="751" y="15787"/>
                </a:cubicBezTo>
                <a:cubicBezTo>
                  <a:pt x="770" y="15958"/>
                  <a:pt x="779" y="16138"/>
                  <a:pt x="789" y="16328"/>
                </a:cubicBezTo>
                <a:cubicBezTo>
                  <a:pt x="798" y="16414"/>
                  <a:pt x="722" y="16433"/>
                  <a:pt x="656" y="16442"/>
                </a:cubicBezTo>
                <a:cubicBezTo>
                  <a:pt x="523" y="16461"/>
                  <a:pt x="399" y="16471"/>
                  <a:pt x="257" y="16490"/>
                </a:cubicBezTo>
                <a:close/>
                <a:moveTo>
                  <a:pt x="333" y="16898"/>
                </a:moveTo>
                <a:cubicBezTo>
                  <a:pt x="314" y="16803"/>
                  <a:pt x="295" y="16708"/>
                  <a:pt x="266" y="16604"/>
                </a:cubicBezTo>
                <a:cubicBezTo>
                  <a:pt x="456" y="16566"/>
                  <a:pt x="637" y="16537"/>
                  <a:pt x="827" y="16499"/>
                </a:cubicBezTo>
                <a:cubicBezTo>
                  <a:pt x="874" y="16651"/>
                  <a:pt x="912" y="16803"/>
                  <a:pt x="941" y="16946"/>
                </a:cubicBezTo>
                <a:cubicBezTo>
                  <a:pt x="770" y="17060"/>
                  <a:pt x="599" y="17012"/>
                  <a:pt x="437" y="17003"/>
                </a:cubicBezTo>
                <a:cubicBezTo>
                  <a:pt x="380" y="17003"/>
                  <a:pt x="342" y="16965"/>
                  <a:pt x="333" y="16898"/>
                </a:cubicBezTo>
                <a:close/>
                <a:moveTo>
                  <a:pt x="390" y="17126"/>
                </a:moveTo>
                <a:cubicBezTo>
                  <a:pt x="589" y="17107"/>
                  <a:pt x="760" y="17098"/>
                  <a:pt x="960" y="17079"/>
                </a:cubicBezTo>
                <a:cubicBezTo>
                  <a:pt x="1007" y="17240"/>
                  <a:pt x="1064" y="17421"/>
                  <a:pt x="1112" y="17611"/>
                </a:cubicBezTo>
                <a:cubicBezTo>
                  <a:pt x="1017" y="17687"/>
                  <a:pt x="931" y="17725"/>
                  <a:pt x="817" y="17715"/>
                </a:cubicBezTo>
                <a:cubicBezTo>
                  <a:pt x="732" y="17696"/>
                  <a:pt x="637" y="17677"/>
                  <a:pt x="532" y="17658"/>
                </a:cubicBezTo>
                <a:cubicBezTo>
                  <a:pt x="485" y="17497"/>
                  <a:pt x="437" y="17307"/>
                  <a:pt x="390" y="17126"/>
                </a:cubicBezTo>
                <a:close/>
                <a:moveTo>
                  <a:pt x="751" y="18266"/>
                </a:moveTo>
                <a:cubicBezTo>
                  <a:pt x="703" y="18095"/>
                  <a:pt x="627" y="17943"/>
                  <a:pt x="561" y="17782"/>
                </a:cubicBezTo>
                <a:cubicBezTo>
                  <a:pt x="570" y="17772"/>
                  <a:pt x="580" y="17763"/>
                  <a:pt x="589" y="17753"/>
                </a:cubicBezTo>
                <a:cubicBezTo>
                  <a:pt x="770" y="17829"/>
                  <a:pt x="950" y="17829"/>
                  <a:pt x="1131" y="17715"/>
                </a:cubicBezTo>
                <a:cubicBezTo>
                  <a:pt x="1226" y="17943"/>
                  <a:pt x="1302" y="18152"/>
                  <a:pt x="1387" y="18352"/>
                </a:cubicBezTo>
                <a:cubicBezTo>
                  <a:pt x="1273" y="18513"/>
                  <a:pt x="1121" y="18456"/>
                  <a:pt x="979" y="18447"/>
                </a:cubicBezTo>
                <a:cubicBezTo>
                  <a:pt x="865" y="18447"/>
                  <a:pt x="789" y="18380"/>
                  <a:pt x="751" y="18266"/>
                </a:cubicBezTo>
                <a:close/>
                <a:moveTo>
                  <a:pt x="884" y="18532"/>
                </a:moveTo>
                <a:cubicBezTo>
                  <a:pt x="1074" y="18532"/>
                  <a:pt x="1254" y="18589"/>
                  <a:pt x="1435" y="18456"/>
                </a:cubicBezTo>
                <a:cubicBezTo>
                  <a:pt x="1492" y="18560"/>
                  <a:pt x="1539" y="18646"/>
                  <a:pt x="1587" y="18741"/>
                </a:cubicBezTo>
                <a:cubicBezTo>
                  <a:pt x="1473" y="18931"/>
                  <a:pt x="1273" y="18912"/>
                  <a:pt x="1083" y="18940"/>
                </a:cubicBezTo>
                <a:cubicBezTo>
                  <a:pt x="1026" y="18807"/>
                  <a:pt x="960" y="18674"/>
                  <a:pt x="884" y="18532"/>
                </a:cubicBezTo>
                <a:close/>
                <a:moveTo>
                  <a:pt x="2337" y="20280"/>
                </a:moveTo>
                <a:cubicBezTo>
                  <a:pt x="2270" y="20280"/>
                  <a:pt x="2185" y="20280"/>
                  <a:pt x="2137" y="20242"/>
                </a:cubicBezTo>
                <a:cubicBezTo>
                  <a:pt x="2023" y="20166"/>
                  <a:pt x="1919" y="20080"/>
                  <a:pt x="1805" y="19985"/>
                </a:cubicBezTo>
                <a:cubicBezTo>
                  <a:pt x="2014" y="19900"/>
                  <a:pt x="2061" y="19852"/>
                  <a:pt x="2118" y="19691"/>
                </a:cubicBezTo>
                <a:cubicBezTo>
                  <a:pt x="1976" y="19757"/>
                  <a:pt x="1890" y="19890"/>
                  <a:pt x="1719" y="19881"/>
                </a:cubicBezTo>
                <a:cubicBezTo>
                  <a:pt x="1653" y="19795"/>
                  <a:pt x="1577" y="19700"/>
                  <a:pt x="1492" y="19596"/>
                </a:cubicBezTo>
                <a:cubicBezTo>
                  <a:pt x="1549" y="19529"/>
                  <a:pt x="1643" y="19501"/>
                  <a:pt x="1738" y="19463"/>
                </a:cubicBezTo>
                <a:cubicBezTo>
                  <a:pt x="1805" y="19444"/>
                  <a:pt x="1890" y="19425"/>
                  <a:pt x="1843" y="19311"/>
                </a:cubicBezTo>
                <a:cubicBezTo>
                  <a:pt x="1691" y="19377"/>
                  <a:pt x="1539" y="19444"/>
                  <a:pt x="1387" y="19510"/>
                </a:cubicBezTo>
                <a:cubicBezTo>
                  <a:pt x="1292" y="19349"/>
                  <a:pt x="1207" y="19206"/>
                  <a:pt x="1121" y="19054"/>
                </a:cubicBezTo>
                <a:cubicBezTo>
                  <a:pt x="1302" y="18997"/>
                  <a:pt x="1454" y="18959"/>
                  <a:pt x="1634" y="18902"/>
                </a:cubicBezTo>
                <a:cubicBezTo>
                  <a:pt x="1624" y="18902"/>
                  <a:pt x="1643" y="18912"/>
                  <a:pt x="1653" y="18921"/>
                </a:cubicBezTo>
                <a:cubicBezTo>
                  <a:pt x="1805" y="19235"/>
                  <a:pt x="2023" y="19501"/>
                  <a:pt x="2223" y="19776"/>
                </a:cubicBezTo>
                <a:cubicBezTo>
                  <a:pt x="2299" y="19890"/>
                  <a:pt x="2356" y="20033"/>
                  <a:pt x="2422" y="20156"/>
                </a:cubicBezTo>
                <a:cubicBezTo>
                  <a:pt x="2451" y="20232"/>
                  <a:pt x="2422" y="20280"/>
                  <a:pt x="2337" y="20280"/>
                </a:cubicBezTo>
                <a:close/>
                <a:moveTo>
                  <a:pt x="3230" y="19900"/>
                </a:moveTo>
                <a:cubicBezTo>
                  <a:pt x="2992" y="20071"/>
                  <a:pt x="2764" y="20042"/>
                  <a:pt x="2536" y="19890"/>
                </a:cubicBezTo>
                <a:cubicBezTo>
                  <a:pt x="2527" y="19890"/>
                  <a:pt x="2508" y="19890"/>
                  <a:pt x="2508" y="19881"/>
                </a:cubicBezTo>
                <a:cubicBezTo>
                  <a:pt x="2403" y="19729"/>
                  <a:pt x="2299" y="19586"/>
                  <a:pt x="2194" y="19444"/>
                </a:cubicBezTo>
                <a:lnTo>
                  <a:pt x="2185" y="19444"/>
                </a:lnTo>
                <a:cubicBezTo>
                  <a:pt x="2185" y="19444"/>
                  <a:pt x="2185" y="19434"/>
                  <a:pt x="2185" y="19434"/>
                </a:cubicBezTo>
                <a:cubicBezTo>
                  <a:pt x="2061" y="19292"/>
                  <a:pt x="1928" y="19159"/>
                  <a:pt x="1871" y="18969"/>
                </a:cubicBezTo>
                <a:cubicBezTo>
                  <a:pt x="1843" y="18893"/>
                  <a:pt x="1786" y="18817"/>
                  <a:pt x="1729" y="18703"/>
                </a:cubicBezTo>
                <a:cubicBezTo>
                  <a:pt x="1824" y="18712"/>
                  <a:pt x="1881" y="18712"/>
                  <a:pt x="1938" y="18731"/>
                </a:cubicBezTo>
                <a:cubicBezTo>
                  <a:pt x="2204" y="18798"/>
                  <a:pt x="2451" y="18741"/>
                  <a:pt x="2688" y="18617"/>
                </a:cubicBezTo>
                <a:cubicBezTo>
                  <a:pt x="2764" y="18579"/>
                  <a:pt x="2821" y="18504"/>
                  <a:pt x="2916" y="18437"/>
                </a:cubicBezTo>
                <a:cubicBezTo>
                  <a:pt x="2992" y="18627"/>
                  <a:pt x="3078" y="18817"/>
                  <a:pt x="3154" y="19016"/>
                </a:cubicBezTo>
                <a:cubicBezTo>
                  <a:pt x="3125" y="19035"/>
                  <a:pt x="3078" y="19054"/>
                  <a:pt x="3068" y="19083"/>
                </a:cubicBezTo>
                <a:cubicBezTo>
                  <a:pt x="3021" y="19216"/>
                  <a:pt x="2916" y="19282"/>
                  <a:pt x="2793" y="19320"/>
                </a:cubicBezTo>
                <a:cubicBezTo>
                  <a:pt x="2650" y="19368"/>
                  <a:pt x="2508" y="19406"/>
                  <a:pt x="2356" y="19358"/>
                </a:cubicBezTo>
                <a:cubicBezTo>
                  <a:pt x="2327" y="19349"/>
                  <a:pt x="2299" y="19339"/>
                  <a:pt x="2270" y="19339"/>
                </a:cubicBezTo>
                <a:cubicBezTo>
                  <a:pt x="2194" y="19330"/>
                  <a:pt x="2175" y="19377"/>
                  <a:pt x="2185" y="19434"/>
                </a:cubicBezTo>
                <a:cubicBezTo>
                  <a:pt x="2185" y="19434"/>
                  <a:pt x="2185" y="19434"/>
                  <a:pt x="2194" y="19434"/>
                </a:cubicBezTo>
                <a:cubicBezTo>
                  <a:pt x="2194" y="19434"/>
                  <a:pt x="2194" y="19444"/>
                  <a:pt x="2194" y="19444"/>
                </a:cubicBezTo>
                <a:cubicBezTo>
                  <a:pt x="2337" y="19444"/>
                  <a:pt x="2489" y="19453"/>
                  <a:pt x="2631" y="19444"/>
                </a:cubicBezTo>
                <a:cubicBezTo>
                  <a:pt x="2850" y="19425"/>
                  <a:pt x="3030" y="19330"/>
                  <a:pt x="3192" y="19121"/>
                </a:cubicBezTo>
                <a:cubicBezTo>
                  <a:pt x="3211" y="19406"/>
                  <a:pt x="3306" y="19653"/>
                  <a:pt x="3230" y="19900"/>
                </a:cubicBezTo>
                <a:close/>
                <a:moveTo>
                  <a:pt x="6478" y="21590"/>
                </a:moveTo>
                <a:cubicBezTo>
                  <a:pt x="6459" y="21638"/>
                  <a:pt x="6440" y="21676"/>
                  <a:pt x="6431" y="21723"/>
                </a:cubicBezTo>
                <a:cubicBezTo>
                  <a:pt x="6393" y="21847"/>
                  <a:pt x="6326" y="21942"/>
                  <a:pt x="6193" y="21970"/>
                </a:cubicBezTo>
                <a:cubicBezTo>
                  <a:pt x="6136" y="21989"/>
                  <a:pt x="6089" y="22018"/>
                  <a:pt x="6032" y="22046"/>
                </a:cubicBezTo>
                <a:cubicBezTo>
                  <a:pt x="5880" y="22113"/>
                  <a:pt x="5747" y="22065"/>
                  <a:pt x="5633" y="21970"/>
                </a:cubicBezTo>
                <a:cubicBezTo>
                  <a:pt x="5604" y="21951"/>
                  <a:pt x="5585" y="21894"/>
                  <a:pt x="5595" y="21856"/>
                </a:cubicBezTo>
                <a:cubicBezTo>
                  <a:pt x="5604" y="21799"/>
                  <a:pt x="5633" y="21733"/>
                  <a:pt x="5652" y="21676"/>
                </a:cubicBezTo>
                <a:cubicBezTo>
                  <a:pt x="5680" y="21600"/>
                  <a:pt x="5737" y="21609"/>
                  <a:pt x="5804" y="21600"/>
                </a:cubicBezTo>
                <a:cubicBezTo>
                  <a:pt x="5861" y="21590"/>
                  <a:pt x="5918" y="21562"/>
                  <a:pt x="5908" y="21476"/>
                </a:cubicBezTo>
                <a:cubicBezTo>
                  <a:pt x="5899" y="21400"/>
                  <a:pt x="5842" y="21391"/>
                  <a:pt x="5775" y="21391"/>
                </a:cubicBezTo>
                <a:cubicBezTo>
                  <a:pt x="5642" y="21391"/>
                  <a:pt x="5500" y="21486"/>
                  <a:pt x="5462" y="21657"/>
                </a:cubicBezTo>
                <a:cubicBezTo>
                  <a:pt x="5424" y="21894"/>
                  <a:pt x="5234" y="21942"/>
                  <a:pt x="5044" y="22008"/>
                </a:cubicBezTo>
                <a:cubicBezTo>
                  <a:pt x="4977" y="22027"/>
                  <a:pt x="4911" y="22027"/>
                  <a:pt x="4854" y="21951"/>
                </a:cubicBezTo>
                <a:cubicBezTo>
                  <a:pt x="4806" y="21875"/>
                  <a:pt x="4825" y="21809"/>
                  <a:pt x="4863" y="21752"/>
                </a:cubicBezTo>
                <a:cubicBezTo>
                  <a:pt x="4892" y="21704"/>
                  <a:pt x="4939" y="21666"/>
                  <a:pt x="4977" y="21647"/>
                </a:cubicBezTo>
                <a:cubicBezTo>
                  <a:pt x="5063" y="21600"/>
                  <a:pt x="5101" y="21533"/>
                  <a:pt x="5110" y="21448"/>
                </a:cubicBezTo>
                <a:cubicBezTo>
                  <a:pt x="4977" y="21362"/>
                  <a:pt x="4949" y="21372"/>
                  <a:pt x="4844" y="21467"/>
                </a:cubicBezTo>
                <a:cubicBezTo>
                  <a:pt x="4740" y="21562"/>
                  <a:pt x="4645" y="21666"/>
                  <a:pt x="4540" y="21771"/>
                </a:cubicBezTo>
                <a:cubicBezTo>
                  <a:pt x="4417" y="21904"/>
                  <a:pt x="4274" y="21932"/>
                  <a:pt x="4104" y="21875"/>
                </a:cubicBezTo>
                <a:cubicBezTo>
                  <a:pt x="3999" y="21847"/>
                  <a:pt x="3961" y="21790"/>
                  <a:pt x="3999" y="21685"/>
                </a:cubicBezTo>
                <a:cubicBezTo>
                  <a:pt x="4037" y="21562"/>
                  <a:pt x="4113" y="21438"/>
                  <a:pt x="4236" y="21400"/>
                </a:cubicBezTo>
                <a:cubicBezTo>
                  <a:pt x="4436" y="21334"/>
                  <a:pt x="4559" y="21173"/>
                  <a:pt x="4740" y="21078"/>
                </a:cubicBezTo>
                <a:cubicBezTo>
                  <a:pt x="4873" y="21125"/>
                  <a:pt x="4958" y="21267"/>
                  <a:pt x="5129" y="21258"/>
                </a:cubicBezTo>
                <a:cubicBezTo>
                  <a:pt x="5291" y="21258"/>
                  <a:pt x="5414" y="21182"/>
                  <a:pt x="5528" y="21078"/>
                </a:cubicBezTo>
                <a:cubicBezTo>
                  <a:pt x="6041" y="21296"/>
                  <a:pt x="6127" y="21258"/>
                  <a:pt x="6450" y="21192"/>
                </a:cubicBezTo>
                <a:cubicBezTo>
                  <a:pt x="6497" y="21324"/>
                  <a:pt x="6535" y="21448"/>
                  <a:pt x="6478" y="21590"/>
                </a:cubicBezTo>
                <a:close/>
                <a:moveTo>
                  <a:pt x="11977" y="21581"/>
                </a:moveTo>
                <a:cubicBezTo>
                  <a:pt x="11949" y="21609"/>
                  <a:pt x="11892" y="21628"/>
                  <a:pt x="11854" y="21628"/>
                </a:cubicBezTo>
                <a:cubicBezTo>
                  <a:pt x="11712" y="21628"/>
                  <a:pt x="11579" y="21619"/>
                  <a:pt x="11436" y="21600"/>
                </a:cubicBezTo>
                <a:cubicBezTo>
                  <a:pt x="11398" y="21590"/>
                  <a:pt x="11351" y="21543"/>
                  <a:pt x="11332" y="21495"/>
                </a:cubicBezTo>
                <a:cubicBezTo>
                  <a:pt x="11256" y="21324"/>
                  <a:pt x="11208" y="21315"/>
                  <a:pt x="10990" y="21391"/>
                </a:cubicBezTo>
                <a:cubicBezTo>
                  <a:pt x="11028" y="21448"/>
                  <a:pt x="11066" y="21495"/>
                  <a:pt x="11094" y="21552"/>
                </a:cubicBezTo>
                <a:cubicBezTo>
                  <a:pt x="11142" y="21619"/>
                  <a:pt x="11189" y="21685"/>
                  <a:pt x="11123" y="21780"/>
                </a:cubicBezTo>
                <a:cubicBezTo>
                  <a:pt x="11037" y="21875"/>
                  <a:pt x="10971" y="21913"/>
                  <a:pt x="10857" y="21875"/>
                </a:cubicBezTo>
                <a:cubicBezTo>
                  <a:pt x="10733" y="21847"/>
                  <a:pt x="10686" y="21799"/>
                  <a:pt x="10686" y="21685"/>
                </a:cubicBezTo>
                <a:cubicBezTo>
                  <a:pt x="10686" y="21505"/>
                  <a:pt x="10562" y="21400"/>
                  <a:pt x="10448" y="21296"/>
                </a:cubicBezTo>
                <a:cubicBezTo>
                  <a:pt x="10420" y="21267"/>
                  <a:pt x="10353" y="21286"/>
                  <a:pt x="10306" y="21277"/>
                </a:cubicBezTo>
                <a:cubicBezTo>
                  <a:pt x="10258" y="21362"/>
                  <a:pt x="10296" y="21419"/>
                  <a:pt x="10344" y="21467"/>
                </a:cubicBezTo>
                <a:cubicBezTo>
                  <a:pt x="10382" y="21505"/>
                  <a:pt x="10429" y="21533"/>
                  <a:pt x="10467" y="21571"/>
                </a:cubicBezTo>
                <a:cubicBezTo>
                  <a:pt x="10543" y="21657"/>
                  <a:pt x="10562" y="21790"/>
                  <a:pt x="10477" y="21866"/>
                </a:cubicBezTo>
                <a:cubicBezTo>
                  <a:pt x="10382" y="21951"/>
                  <a:pt x="10268" y="22037"/>
                  <a:pt x="10125" y="22018"/>
                </a:cubicBezTo>
                <a:cubicBezTo>
                  <a:pt x="10097" y="22018"/>
                  <a:pt x="10059" y="22018"/>
                  <a:pt x="10040" y="21999"/>
                </a:cubicBezTo>
                <a:cubicBezTo>
                  <a:pt x="9850" y="21837"/>
                  <a:pt x="9660" y="21676"/>
                  <a:pt x="9660" y="21400"/>
                </a:cubicBezTo>
                <a:cubicBezTo>
                  <a:pt x="9650" y="21296"/>
                  <a:pt x="9736" y="21182"/>
                  <a:pt x="9783" y="21078"/>
                </a:cubicBezTo>
                <a:cubicBezTo>
                  <a:pt x="9793" y="21059"/>
                  <a:pt x="9831" y="21030"/>
                  <a:pt x="9850" y="21030"/>
                </a:cubicBezTo>
                <a:cubicBezTo>
                  <a:pt x="10030" y="21030"/>
                  <a:pt x="10211" y="20973"/>
                  <a:pt x="10382" y="21078"/>
                </a:cubicBezTo>
                <a:cubicBezTo>
                  <a:pt x="10505" y="21144"/>
                  <a:pt x="10629" y="21154"/>
                  <a:pt x="10743" y="21030"/>
                </a:cubicBezTo>
                <a:cubicBezTo>
                  <a:pt x="10790" y="21049"/>
                  <a:pt x="10828" y="21068"/>
                  <a:pt x="10866" y="21097"/>
                </a:cubicBezTo>
                <a:cubicBezTo>
                  <a:pt x="11047" y="21201"/>
                  <a:pt x="11237" y="21192"/>
                  <a:pt x="11427" y="21135"/>
                </a:cubicBezTo>
                <a:cubicBezTo>
                  <a:pt x="11550" y="21087"/>
                  <a:pt x="11664" y="21040"/>
                  <a:pt x="11750" y="21002"/>
                </a:cubicBezTo>
                <a:cubicBezTo>
                  <a:pt x="11825" y="21087"/>
                  <a:pt x="11882" y="21154"/>
                  <a:pt x="11939" y="21211"/>
                </a:cubicBezTo>
                <a:cubicBezTo>
                  <a:pt x="12063" y="21305"/>
                  <a:pt x="12091" y="21476"/>
                  <a:pt x="11977" y="21581"/>
                </a:cubicBezTo>
                <a:close/>
                <a:moveTo>
                  <a:pt x="12243" y="19672"/>
                </a:moveTo>
                <a:cubicBezTo>
                  <a:pt x="12186" y="19928"/>
                  <a:pt x="12120" y="20204"/>
                  <a:pt x="11844" y="20346"/>
                </a:cubicBezTo>
                <a:cubicBezTo>
                  <a:pt x="11740" y="20403"/>
                  <a:pt x="11740" y="20460"/>
                  <a:pt x="11825" y="20546"/>
                </a:cubicBezTo>
                <a:cubicBezTo>
                  <a:pt x="11939" y="20669"/>
                  <a:pt x="11930" y="20755"/>
                  <a:pt x="11769" y="20802"/>
                </a:cubicBezTo>
                <a:cubicBezTo>
                  <a:pt x="11664" y="20840"/>
                  <a:pt x="11550" y="20878"/>
                  <a:pt x="11446" y="20916"/>
                </a:cubicBezTo>
                <a:cubicBezTo>
                  <a:pt x="11417" y="20916"/>
                  <a:pt x="11379" y="20888"/>
                  <a:pt x="11341" y="20869"/>
                </a:cubicBezTo>
                <a:cubicBezTo>
                  <a:pt x="11189" y="21021"/>
                  <a:pt x="11075" y="21021"/>
                  <a:pt x="10895" y="20850"/>
                </a:cubicBezTo>
                <a:cubicBezTo>
                  <a:pt x="10923" y="20717"/>
                  <a:pt x="10942" y="20584"/>
                  <a:pt x="10961" y="20451"/>
                </a:cubicBezTo>
                <a:cubicBezTo>
                  <a:pt x="10961" y="20441"/>
                  <a:pt x="10952" y="20441"/>
                  <a:pt x="10942" y="20422"/>
                </a:cubicBezTo>
                <a:cubicBezTo>
                  <a:pt x="10866" y="20517"/>
                  <a:pt x="10857" y="20631"/>
                  <a:pt x="10828" y="20736"/>
                </a:cubicBezTo>
                <a:cubicBezTo>
                  <a:pt x="10743" y="20764"/>
                  <a:pt x="10705" y="20783"/>
                  <a:pt x="10572" y="20926"/>
                </a:cubicBezTo>
                <a:cubicBezTo>
                  <a:pt x="10496" y="20878"/>
                  <a:pt x="10429" y="20802"/>
                  <a:pt x="10353" y="20783"/>
                </a:cubicBezTo>
                <a:cubicBezTo>
                  <a:pt x="10277" y="20755"/>
                  <a:pt x="10182" y="20783"/>
                  <a:pt x="10078" y="20793"/>
                </a:cubicBezTo>
                <a:lnTo>
                  <a:pt x="10078" y="20251"/>
                </a:lnTo>
                <a:cubicBezTo>
                  <a:pt x="9954" y="20413"/>
                  <a:pt x="10040" y="20593"/>
                  <a:pt x="9992" y="20783"/>
                </a:cubicBezTo>
                <a:cubicBezTo>
                  <a:pt x="9679" y="20793"/>
                  <a:pt x="9375" y="20802"/>
                  <a:pt x="9062" y="20812"/>
                </a:cubicBezTo>
                <a:cubicBezTo>
                  <a:pt x="9052" y="20745"/>
                  <a:pt x="9052" y="20688"/>
                  <a:pt x="9043" y="20631"/>
                </a:cubicBezTo>
                <a:cubicBezTo>
                  <a:pt x="9033" y="20631"/>
                  <a:pt x="9024" y="20631"/>
                  <a:pt x="9014" y="20631"/>
                </a:cubicBezTo>
                <a:cubicBezTo>
                  <a:pt x="9005" y="20679"/>
                  <a:pt x="8986" y="20736"/>
                  <a:pt x="8957" y="20802"/>
                </a:cubicBezTo>
                <a:lnTo>
                  <a:pt x="8606" y="20802"/>
                </a:lnTo>
                <a:cubicBezTo>
                  <a:pt x="8596" y="20726"/>
                  <a:pt x="8587" y="20650"/>
                  <a:pt x="8577" y="20565"/>
                </a:cubicBezTo>
                <a:lnTo>
                  <a:pt x="8558" y="20565"/>
                </a:lnTo>
                <a:cubicBezTo>
                  <a:pt x="8539" y="20641"/>
                  <a:pt x="8520" y="20726"/>
                  <a:pt x="8501" y="20821"/>
                </a:cubicBezTo>
                <a:cubicBezTo>
                  <a:pt x="8207" y="20859"/>
                  <a:pt x="7903" y="20907"/>
                  <a:pt x="7589" y="20954"/>
                </a:cubicBezTo>
                <a:lnTo>
                  <a:pt x="7589" y="20432"/>
                </a:lnTo>
                <a:cubicBezTo>
                  <a:pt x="7456" y="20584"/>
                  <a:pt x="7542" y="20755"/>
                  <a:pt x="7513" y="20935"/>
                </a:cubicBezTo>
                <a:cubicBezTo>
                  <a:pt x="7266" y="20916"/>
                  <a:pt x="7010" y="20897"/>
                  <a:pt x="6753" y="20878"/>
                </a:cubicBezTo>
                <a:cubicBezTo>
                  <a:pt x="6744" y="20764"/>
                  <a:pt x="6734" y="20660"/>
                  <a:pt x="6734" y="20565"/>
                </a:cubicBezTo>
                <a:lnTo>
                  <a:pt x="6678" y="20565"/>
                </a:lnTo>
                <a:cubicBezTo>
                  <a:pt x="6668" y="20669"/>
                  <a:pt x="6668" y="20764"/>
                  <a:pt x="6659" y="20840"/>
                </a:cubicBezTo>
                <a:cubicBezTo>
                  <a:pt x="6564" y="20907"/>
                  <a:pt x="6497" y="20964"/>
                  <a:pt x="6421" y="21002"/>
                </a:cubicBezTo>
                <a:cubicBezTo>
                  <a:pt x="6364" y="21030"/>
                  <a:pt x="6298" y="21059"/>
                  <a:pt x="6231" y="21059"/>
                </a:cubicBezTo>
                <a:cubicBezTo>
                  <a:pt x="6022" y="21078"/>
                  <a:pt x="5823" y="21040"/>
                  <a:pt x="5652" y="20907"/>
                </a:cubicBezTo>
                <a:cubicBezTo>
                  <a:pt x="5718" y="20688"/>
                  <a:pt x="5747" y="20470"/>
                  <a:pt x="5756" y="20242"/>
                </a:cubicBezTo>
                <a:cubicBezTo>
                  <a:pt x="5737" y="20242"/>
                  <a:pt x="5718" y="20232"/>
                  <a:pt x="5709" y="20232"/>
                </a:cubicBezTo>
                <a:cubicBezTo>
                  <a:pt x="5690" y="20261"/>
                  <a:pt x="5661" y="20280"/>
                  <a:pt x="5661" y="20308"/>
                </a:cubicBezTo>
                <a:cubicBezTo>
                  <a:pt x="5642" y="20470"/>
                  <a:pt x="5642" y="20631"/>
                  <a:pt x="5633" y="20802"/>
                </a:cubicBezTo>
                <a:cubicBezTo>
                  <a:pt x="5604" y="20802"/>
                  <a:pt x="5576" y="20812"/>
                  <a:pt x="5547" y="20812"/>
                </a:cubicBezTo>
                <a:cubicBezTo>
                  <a:pt x="5462" y="20802"/>
                  <a:pt x="5414" y="20840"/>
                  <a:pt x="5386" y="20926"/>
                </a:cubicBezTo>
                <a:cubicBezTo>
                  <a:pt x="5367" y="21011"/>
                  <a:pt x="5310" y="21078"/>
                  <a:pt x="5224" y="21097"/>
                </a:cubicBezTo>
                <a:cubicBezTo>
                  <a:pt x="5091" y="21116"/>
                  <a:pt x="4996" y="21049"/>
                  <a:pt x="4987" y="20916"/>
                </a:cubicBezTo>
                <a:cubicBezTo>
                  <a:pt x="4987" y="20821"/>
                  <a:pt x="4996" y="20726"/>
                  <a:pt x="4996" y="20631"/>
                </a:cubicBezTo>
                <a:cubicBezTo>
                  <a:pt x="4996" y="20574"/>
                  <a:pt x="4996" y="20517"/>
                  <a:pt x="4996" y="20441"/>
                </a:cubicBezTo>
                <a:cubicBezTo>
                  <a:pt x="4882" y="20489"/>
                  <a:pt x="4911" y="20574"/>
                  <a:pt x="4911" y="20641"/>
                </a:cubicBezTo>
                <a:cubicBezTo>
                  <a:pt x="4911" y="20726"/>
                  <a:pt x="4911" y="20802"/>
                  <a:pt x="4911" y="20878"/>
                </a:cubicBezTo>
                <a:cubicBezTo>
                  <a:pt x="4816" y="20897"/>
                  <a:pt x="4730" y="20916"/>
                  <a:pt x="4635" y="20945"/>
                </a:cubicBezTo>
                <a:cubicBezTo>
                  <a:pt x="4626" y="20679"/>
                  <a:pt x="4616" y="20413"/>
                  <a:pt x="4597" y="20147"/>
                </a:cubicBezTo>
                <a:cubicBezTo>
                  <a:pt x="4531" y="20118"/>
                  <a:pt x="4493" y="20147"/>
                  <a:pt x="4512" y="20213"/>
                </a:cubicBezTo>
                <a:cubicBezTo>
                  <a:pt x="4569" y="20441"/>
                  <a:pt x="4550" y="20669"/>
                  <a:pt x="4550" y="20907"/>
                </a:cubicBezTo>
                <a:cubicBezTo>
                  <a:pt x="4550" y="21021"/>
                  <a:pt x="4502" y="21078"/>
                  <a:pt x="4398" y="21097"/>
                </a:cubicBezTo>
                <a:cubicBezTo>
                  <a:pt x="4360" y="21106"/>
                  <a:pt x="4293" y="21097"/>
                  <a:pt x="4274" y="21068"/>
                </a:cubicBezTo>
                <a:cubicBezTo>
                  <a:pt x="4246" y="21040"/>
                  <a:pt x="4236" y="20973"/>
                  <a:pt x="4255" y="20935"/>
                </a:cubicBezTo>
                <a:cubicBezTo>
                  <a:pt x="4265" y="20888"/>
                  <a:pt x="4303" y="20840"/>
                  <a:pt x="4341" y="20802"/>
                </a:cubicBezTo>
                <a:cubicBezTo>
                  <a:pt x="4417" y="20679"/>
                  <a:pt x="4407" y="20641"/>
                  <a:pt x="4284" y="20584"/>
                </a:cubicBezTo>
                <a:cubicBezTo>
                  <a:pt x="4246" y="20565"/>
                  <a:pt x="4217" y="20555"/>
                  <a:pt x="4179" y="20536"/>
                </a:cubicBezTo>
                <a:cubicBezTo>
                  <a:pt x="4132" y="20403"/>
                  <a:pt x="4142" y="20242"/>
                  <a:pt x="3990" y="20147"/>
                </a:cubicBezTo>
                <a:cubicBezTo>
                  <a:pt x="4028" y="20261"/>
                  <a:pt x="4056" y="20384"/>
                  <a:pt x="4094" y="20508"/>
                </a:cubicBezTo>
                <a:cubicBezTo>
                  <a:pt x="3876" y="20622"/>
                  <a:pt x="3676" y="20574"/>
                  <a:pt x="3505" y="20375"/>
                </a:cubicBezTo>
                <a:cubicBezTo>
                  <a:pt x="3448" y="20308"/>
                  <a:pt x="3410" y="20232"/>
                  <a:pt x="3382" y="20156"/>
                </a:cubicBezTo>
                <a:cubicBezTo>
                  <a:pt x="3363" y="20118"/>
                  <a:pt x="3363" y="20071"/>
                  <a:pt x="3372" y="20042"/>
                </a:cubicBezTo>
                <a:cubicBezTo>
                  <a:pt x="3448" y="19871"/>
                  <a:pt x="3429" y="19700"/>
                  <a:pt x="3410" y="19529"/>
                </a:cubicBezTo>
                <a:cubicBezTo>
                  <a:pt x="3363" y="19140"/>
                  <a:pt x="3249" y="18769"/>
                  <a:pt x="3087" y="18409"/>
                </a:cubicBezTo>
                <a:cubicBezTo>
                  <a:pt x="2897" y="18000"/>
                  <a:pt x="2631" y="17630"/>
                  <a:pt x="2422" y="17231"/>
                </a:cubicBezTo>
                <a:cubicBezTo>
                  <a:pt x="2356" y="17117"/>
                  <a:pt x="2299" y="16993"/>
                  <a:pt x="2232" y="16870"/>
                </a:cubicBezTo>
                <a:cubicBezTo>
                  <a:pt x="2128" y="16642"/>
                  <a:pt x="2014" y="16423"/>
                  <a:pt x="1909" y="16205"/>
                </a:cubicBezTo>
                <a:cubicBezTo>
                  <a:pt x="1824" y="16005"/>
                  <a:pt x="1757" y="15797"/>
                  <a:pt x="1672" y="15607"/>
                </a:cubicBezTo>
                <a:cubicBezTo>
                  <a:pt x="1549" y="15331"/>
                  <a:pt x="1577" y="15037"/>
                  <a:pt x="1587" y="14752"/>
                </a:cubicBezTo>
                <a:cubicBezTo>
                  <a:pt x="1587" y="14533"/>
                  <a:pt x="1605" y="14305"/>
                  <a:pt x="1643" y="14087"/>
                </a:cubicBezTo>
                <a:cubicBezTo>
                  <a:pt x="1672" y="13897"/>
                  <a:pt x="1729" y="13707"/>
                  <a:pt x="1767" y="13507"/>
                </a:cubicBezTo>
                <a:cubicBezTo>
                  <a:pt x="1833" y="13175"/>
                  <a:pt x="2014" y="12881"/>
                  <a:pt x="2118" y="12567"/>
                </a:cubicBezTo>
                <a:cubicBezTo>
                  <a:pt x="2213" y="12273"/>
                  <a:pt x="2337" y="11978"/>
                  <a:pt x="2460" y="11693"/>
                </a:cubicBezTo>
                <a:cubicBezTo>
                  <a:pt x="2508" y="11589"/>
                  <a:pt x="2574" y="11484"/>
                  <a:pt x="2641" y="11380"/>
                </a:cubicBezTo>
                <a:cubicBezTo>
                  <a:pt x="2755" y="11190"/>
                  <a:pt x="2888" y="11000"/>
                  <a:pt x="2983" y="10791"/>
                </a:cubicBezTo>
                <a:cubicBezTo>
                  <a:pt x="3059" y="10648"/>
                  <a:pt x="3087" y="10478"/>
                  <a:pt x="3125" y="10316"/>
                </a:cubicBezTo>
                <a:cubicBezTo>
                  <a:pt x="3154" y="10202"/>
                  <a:pt x="3173" y="10088"/>
                  <a:pt x="3182" y="9974"/>
                </a:cubicBezTo>
                <a:cubicBezTo>
                  <a:pt x="3192" y="9737"/>
                  <a:pt x="3249" y="9499"/>
                  <a:pt x="3144" y="9271"/>
                </a:cubicBezTo>
                <a:cubicBezTo>
                  <a:pt x="3078" y="9110"/>
                  <a:pt x="2964" y="9024"/>
                  <a:pt x="2793" y="8996"/>
                </a:cubicBezTo>
                <a:cubicBezTo>
                  <a:pt x="2698" y="8977"/>
                  <a:pt x="2603" y="8977"/>
                  <a:pt x="2565" y="8863"/>
                </a:cubicBezTo>
                <a:cubicBezTo>
                  <a:pt x="2555" y="8863"/>
                  <a:pt x="2555" y="8853"/>
                  <a:pt x="2546" y="8853"/>
                </a:cubicBezTo>
                <a:cubicBezTo>
                  <a:pt x="2166" y="8663"/>
                  <a:pt x="1995" y="8312"/>
                  <a:pt x="1824" y="7951"/>
                </a:cubicBezTo>
                <a:cubicBezTo>
                  <a:pt x="1549" y="7324"/>
                  <a:pt x="1463" y="6669"/>
                  <a:pt x="1473" y="6004"/>
                </a:cubicBezTo>
                <a:cubicBezTo>
                  <a:pt x="1473" y="5833"/>
                  <a:pt x="1539" y="5671"/>
                  <a:pt x="1568" y="5510"/>
                </a:cubicBezTo>
                <a:cubicBezTo>
                  <a:pt x="1672" y="4921"/>
                  <a:pt x="1843" y="4361"/>
                  <a:pt x="2099" y="3829"/>
                </a:cubicBezTo>
                <a:cubicBezTo>
                  <a:pt x="2251" y="3496"/>
                  <a:pt x="2441" y="3192"/>
                  <a:pt x="2717" y="2945"/>
                </a:cubicBezTo>
                <a:cubicBezTo>
                  <a:pt x="2869" y="2803"/>
                  <a:pt x="2983" y="2622"/>
                  <a:pt x="3059" y="2423"/>
                </a:cubicBezTo>
                <a:cubicBezTo>
                  <a:pt x="3068" y="2385"/>
                  <a:pt x="3078" y="2347"/>
                  <a:pt x="3097" y="2309"/>
                </a:cubicBezTo>
                <a:cubicBezTo>
                  <a:pt x="3163" y="2195"/>
                  <a:pt x="3211" y="2081"/>
                  <a:pt x="3106" y="1958"/>
                </a:cubicBezTo>
                <a:cubicBezTo>
                  <a:pt x="3097" y="1958"/>
                  <a:pt x="3106" y="1929"/>
                  <a:pt x="3116" y="1891"/>
                </a:cubicBezTo>
                <a:cubicBezTo>
                  <a:pt x="3211" y="1910"/>
                  <a:pt x="3306" y="1920"/>
                  <a:pt x="3391" y="1939"/>
                </a:cubicBezTo>
                <a:cubicBezTo>
                  <a:pt x="3486" y="1958"/>
                  <a:pt x="3581" y="1977"/>
                  <a:pt x="3676" y="2005"/>
                </a:cubicBezTo>
                <a:cubicBezTo>
                  <a:pt x="3743" y="2024"/>
                  <a:pt x="3809" y="2072"/>
                  <a:pt x="3866" y="2100"/>
                </a:cubicBezTo>
                <a:cubicBezTo>
                  <a:pt x="3866" y="1996"/>
                  <a:pt x="3838" y="1948"/>
                  <a:pt x="3752" y="1929"/>
                </a:cubicBezTo>
                <a:cubicBezTo>
                  <a:pt x="3486" y="1872"/>
                  <a:pt x="3220" y="1815"/>
                  <a:pt x="2945" y="1749"/>
                </a:cubicBezTo>
                <a:cubicBezTo>
                  <a:pt x="2926" y="1806"/>
                  <a:pt x="2907" y="1844"/>
                  <a:pt x="2888" y="1891"/>
                </a:cubicBezTo>
                <a:cubicBezTo>
                  <a:pt x="2840" y="1910"/>
                  <a:pt x="2764" y="1853"/>
                  <a:pt x="2783" y="1787"/>
                </a:cubicBezTo>
                <a:cubicBezTo>
                  <a:pt x="2812" y="1701"/>
                  <a:pt x="2840" y="1606"/>
                  <a:pt x="2935" y="1559"/>
                </a:cubicBezTo>
                <a:cubicBezTo>
                  <a:pt x="2964" y="1540"/>
                  <a:pt x="3002" y="1521"/>
                  <a:pt x="3021" y="1492"/>
                </a:cubicBezTo>
                <a:cubicBezTo>
                  <a:pt x="3087" y="1426"/>
                  <a:pt x="3068" y="1359"/>
                  <a:pt x="2973" y="1331"/>
                </a:cubicBezTo>
                <a:cubicBezTo>
                  <a:pt x="2745" y="1264"/>
                  <a:pt x="2555" y="1141"/>
                  <a:pt x="2375" y="979"/>
                </a:cubicBezTo>
                <a:cubicBezTo>
                  <a:pt x="2242" y="865"/>
                  <a:pt x="2261" y="780"/>
                  <a:pt x="2403" y="675"/>
                </a:cubicBezTo>
                <a:cubicBezTo>
                  <a:pt x="2593" y="533"/>
                  <a:pt x="2802" y="495"/>
                  <a:pt x="3030" y="533"/>
                </a:cubicBezTo>
                <a:cubicBezTo>
                  <a:pt x="3439" y="618"/>
                  <a:pt x="3847" y="685"/>
                  <a:pt x="4265" y="742"/>
                </a:cubicBezTo>
                <a:cubicBezTo>
                  <a:pt x="4426" y="761"/>
                  <a:pt x="4597" y="723"/>
                  <a:pt x="4759" y="704"/>
                </a:cubicBezTo>
                <a:cubicBezTo>
                  <a:pt x="4939" y="685"/>
                  <a:pt x="5110" y="656"/>
                  <a:pt x="5281" y="571"/>
                </a:cubicBezTo>
                <a:cubicBezTo>
                  <a:pt x="5357" y="542"/>
                  <a:pt x="5452" y="533"/>
                  <a:pt x="5547" y="523"/>
                </a:cubicBezTo>
                <a:cubicBezTo>
                  <a:pt x="5766" y="495"/>
                  <a:pt x="5994" y="495"/>
                  <a:pt x="6203" y="438"/>
                </a:cubicBezTo>
                <a:cubicBezTo>
                  <a:pt x="6687" y="333"/>
                  <a:pt x="7171" y="248"/>
                  <a:pt x="7665" y="219"/>
                </a:cubicBezTo>
                <a:cubicBezTo>
                  <a:pt x="7998" y="210"/>
                  <a:pt x="8330" y="172"/>
                  <a:pt x="8672" y="191"/>
                </a:cubicBezTo>
                <a:cubicBezTo>
                  <a:pt x="9242" y="210"/>
                  <a:pt x="9821" y="219"/>
                  <a:pt x="10382" y="371"/>
                </a:cubicBezTo>
                <a:cubicBezTo>
                  <a:pt x="10686" y="447"/>
                  <a:pt x="10980" y="552"/>
                  <a:pt x="11275" y="666"/>
                </a:cubicBezTo>
                <a:cubicBezTo>
                  <a:pt x="11379" y="704"/>
                  <a:pt x="11503" y="732"/>
                  <a:pt x="11617" y="761"/>
                </a:cubicBezTo>
                <a:cubicBezTo>
                  <a:pt x="11712" y="789"/>
                  <a:pt x="11816" y="799"/>
                  <a:pt x="11911" y="818"/>
                </a:cubicBezTo>
                <a:cubicBezTo>
                  <a:pt x="12015" y="827"/>
                  <a:pt x="12129" y="856"/>
                  <a:pt x="12234" y="856"/>
                </a:cubicBezTo>
                <a:cubicBezTo>
                  <a:pt x="12500" y="837"/>
                  <a:pt x="12775" y="837"/>
                  <a:pt x="13032" y="713"/>
                </a:cubicBezTo>
                <a:cubicBezTo>
                  <a:pt x="13174" y="637"/>
                  <a:pt x="13193" y="647"/>
                  <a:pt x="13393" y="675"/>
                </a:cubicBezTo>
                <a:cubicBezTo>
                  <a:pt x="13260" y="780"/>
                  <a:pt x="13127" y="827"/>
                  <a:pt x="12965" y="856"/>
                </a:cubicBezTo>
                <a:cubicBezTo>
                  <a:pt x="12889" y="865"/>
                  <a:pt x="12804" y="884"/>
                  <a:pt x="12737" y="979"/>
                </a:cubicBezTo>
                <a:cubicBezTo>
                  <a:pt x="12880" y="989"/>
                  <a:pt x="13003" y="951"/>
                  <a:pt x="13117" y="913"/>
                </a:cubicBezTo>
                <a:cubicBezTo>
                  <a:pt x="13241" y="875"/>
                  <a:pt x="13374" y="827"/>
                  <a:pt x="13459" y="704"/>
                </a:cubicBezTo>
                <a:cubicBezTo>
                  <a:pt x="13516" y="637"/>
                  <a:pt x="13602" y="628"/>
                  <a:pt x="13678" y="656"/>
                </a:cubicBezTo>
                <a:cubicBezTo>
                  <a:pt x="13754" y="685"/>
                  <a:pt x="13725" y="761"/>
                  <a:pt x="13725" y="818"/>
                </a:cubicBezTo>
                <a:cubicBezTo>
                  <a:pt x="13735" y="1103"/>
                  <a:pt x="13545" y="1274"/>
                  <a:pt x="13345" y="1426"/>
                </a:cubicBezTo>
                <a:cubicBezTo>
                  <a:pt x="13231" y="1521"/>
                  <a:pt x="13193" y="1587"/>
                  <a:pt x="13193" y="1730"/>
                </a:cubicBezTo>
                <a:cubicBezTo>
                  <a:pt x="13260" y="1777"/>
                  <a:pt x="13326" y="1777"/>
                  <a:pt x="13393" y="1739"/>
                </a:cubicBezTo>
                <a:cubicBezTo>
                  <a:pt x="13412" y="1730"/>
                  <a:pt x="13440" y="1701"/>
                  <a:pt x="13459" y="1701"/>
                </a:cubicBezTo>
                <a:cubicBezTo>
                  <a:pt x="13497" y="1701"/>
                  <a:pt x="13564" y="1711"/>
                  <a:pt x="13573" y="1730"/>
                </a:cubicBezTo>
                <a:cubicBezTo>
                  <a:pt x="13583" y="1768"/>
                  <a:pt x="13583" y="1815"/>
                  <a:pt x="13564" y="1853"/>
                </a:cubicBezTo>
                <a:cubicBezTo>
                  <a:pt x="13545" y="1891"/>
                  <a:pt x="13507" y="1929"/>
                  <a:pt x="13469" y="1939"/>
                </a:cubicBezTo>
                <a:cubicBezTo>
                  <a:pt x="13288" y="2005"/>
                  <a:pt x="13241" y="2157"/>
                  <a:pt x="13222" y="2338"/>
                </a:cubicBezTo>
                <a:cubicBezTo>
                  <a:pt x="13079" y="2328"/>
                  <a:pt x="12918" y="2205"/>
                  <a:pt x="12737" y="2328"/>
                </a:cubicBezTo>
                <a:cubicBezTo>
                  <a:pt x="12775" y="2357"/>
                  <a:pt x="12804" y="2385"/>
                  <a:pt x="12823" y="2385"/>
                </a:cubicBezTo>
                <a:cubicBezTo>
                  <a:pt x="12975" y="2347"/>
                  <a:pt x="13108" y="2404"/>
                  <a:pt x="13250" y="2451"/>
                </a:cubicBezTo>
                <a:cubicBezTo>
                  <a:pt x="13250" y="2499"/>
                  <a:pt x="13260" y="2546"/>
                  <a:pt x="13260" y="2613"/>
                </a:cubicBezTo>
                <a:cubicBezTo>
                  <a:pt x="13108" y="2584"/>
                  <a:pt x="12956" y="2565"/>
                  <a:pt x="12813" y="2537"/>
                </a:cubicBezTo>
                <a:cubicBezTo>
                  <a:pt x="12709" y="2527"/>
                  <a:pt x="12595" y="2489"/>
                  <a:pt x="12490" y="2499"/>
                </a:cubicBezTo>
                <a:cubicBezTo>
                  <a:pt x="12367" y="2508"/>
                  <a:pt x="12243" y="2546"/>
                  <a:pt x="12120" y="2575"/>
                </a:cubicBezTo>
                <a:cubicBezTo>
                  <a:pt x="12053" y="2594"/>
                  <a:pt x="11987" y="2613"/>
                  <a:pt x="11911" y="2622"/>
                </a:cubicBezTo>
                <a:cubicBezTo>
                  <a:pt x="11873" y="2632"/>
                  <a:pt x="11825" y="2641"/>
                  <a:pt x="11778" y="2660"/>
                </a:cubicBezTo>
                <a:cubicBezTo>
                  <a:pt x="11674" y="2698"/>
                  <a:pt x="11569" y="2736"/>
                  <a:pt x="11465" y="2784"/>
                </a:cubicBezTo>
                <a:cubicBezTo>
                  <a:pt x="11427" y="2793"/>
                  <a:pt x="11398" y="2822"/>
                  <a:pt x="11351" y="2860"/>
                </a:cubicBezTo>
                <a:cubicBezTo>
                  <a:pt x="11484" y="2898"/>
                  <a:pt x="11598" y="2869"/>
                  <a:pt x="11683" y="2812"/>
                </a:cubicBezTo>
                <a:cubicBezTo>
                  <a:pt x="11844" y="2698"/>
                  <a:pt x="12034" y="2717"/>
                  <a:pt x="12205" y="2651"/>
                </a:cubicBezTo>
                <a:cubicBezTo>
                  <a:pt x="12272" y="2622"/>
                  <a:pt x="12338" y="2613"/>
                  <a:pt x="12414" y="2613"/>
                </a:cubicBezTo>
                <a:cubicBezTo>
                  <a:pt x="12481" y="2603"/>
                  <a:pt x="12557" y="2594"/>
                  <a:pt x="12623" y="2603"/>
                </a:cubicBezTo>
                <a:cubicBezTo>
                  <a:pt x="12842" y="2641"/>
                  <a:pt x="13060" y="2679"/>
                  <a:pt x="13298" y="2717"/>
                </a:cubicBezTo>
                <a:cubicBezTo>
                  <a:pt x="13364" y="2831"/>
                  <a:pt x="13364" y="2831"/>
                  <a:pt x="13355" y="2993"/>
                </a:cubicBezTo>
                <a:cubicBezTo>
                  <a:pt x="12946" y="2898"/>
                  <a:pt x="12547" y="2888"/>
                  <a:pt x="12148" y="3021"/>
                </a:cubicBezTo>
                <a:cubicBezTo>
                  <a:pt x="12291" y="3021"/>
                  <a:pt x="12443" y="3078"/>
                  <a:pt x="12585" y="2993"/>
                </a:cubicBezTo>
                <a:cubicBezTo>
                  <a:pt x="12642" y="2964"/>
                  <a:pt x="12699" y="2964"/>
                  <a:pt x="12756" y="2983"/>
                </a:cubicBezTo>
                <a:cubicBezTo>
                  <a:pt x="12794" y="3002"/>
                  <a:pt x="12842" y="3012"/>
                  <a:pt x="12880" y="3012"/>
                </a:cubicBezTo>
                <a:cubicBezTo>
                  <a:pt x="13013" y="3031"/>
                  <a:pt x="13155" y="3059"/>
                  <a:pt x="13288" y="3069"/>
                </a:cubicBezTo>
                <a:cubicBezTo>
                  <a:pt x="13412" y="3078"/>
                  <a:pt x="13478" y="3154"/>
                  <a:pt x="13526" y="3249"/>
                </a:cubicBezTo>
                <a:cubicBezTo>
                  <a:pt x="13564" y="3316"/>
                  <a:pt x="13621" y="3373"/>
                  <a:pt x="13659" y="3449"/>
                </a:cubicBezTo>
                <a:cubicBezTo>
                  <a:pt x="13706" y="3563"/>
                  <a:pt x="13744" y="3677"/>
                  <a:pt x="13792" y="3800"/>
                </a:cubicBezTo>
                <a:cubicBezTo>
                  <a:pt x="13887" y="4057"/>
                  <a:pt x="13991" y="4304"/>
                  <a:pt x="14077" y="4570"/>
                </a:cubicBezTo>
                <a:cubicBezTo>
                  <a:pt x="14143" y="4769"/>
                  <a:pt x="14181" y="4969"/>
                  <a:pt x="14219" y="5177"/>
                </a:cubicBezTo>
                <a:cubicBezTo>
                  <a:pt x="14229" y="5206"/>
                  <a:pt x="14172" y="5244"/>
                  <a:pt x="14162" y="5272"/>
                </a:cubicBezTo>
                <a:cubicBezTo>
                  <a:pt x="14143" y="5481"/>
                  <a:pt x="14058" y="5681"/>
                  <a:pt x="14105" y="5928"/>
                </a:cubicBezTo>
                <a:cubicBezTo>
                  <a:pt x="14219" y="5747"/>
                  <a:pt x="14172" y="5557"/>
                  <a:pt x="14229" y="5386"/>
                </a:cubicBezTo>
                <a:cubicBezTo>
                  <a:pt x="14248" y="6108"/>
                  <a:pt x="14210" y="6821"/>
                  <a:pt x="13877" y="7495"/>
                </a:cubicBezTo>
                <a:cubicBezTo>
                  <a:pt x="13896" y="7419"/>
                  <a:pt x="13906" y="7353"/>
                  <a:pt x="13925" y="7277"/>
                </a:cubicBezTo>
                <a:cubicBezTo>
                  <a:pt x="13906" y="7277"/>
                  <a:pt x="13896" y="7267"/>
                  <a:pt x="13887" y="7267"/>
                </a:cubicBezTo>
                <a:cubicBezTo>
                  <a:pt x="13763" y="7723"/>
                  <a:pt x="13488" y="8103"/>
                  <a:pt x="13250" y="8540"/>
                </a:cubicBezTo>
                <a:cubicBezTo>
                  <a:pt x="13336" y="8502"/>
                  <a:pt x="13383" y="8483"/>
                  <a:pt x="13440" y="8454"/>
                </a:cubicBezTo>
                <a:cubicBezTo>
                  <a:pt x="13440" y="8454"/>
                  <a:pt x="13440" y="8454"/>
                  <a:pt x="13440" y="8445"/>
                </a:cubicBezTo>
                <a:cubicBezTo>
                  <a:pt x="13440" y="8445"/>
                  <a:pt x="13450" y="8445"/>
                  <a:pt x="13450" y="8435"/>
                </a:cubicBezTo>
                <a:cubicBezTo>
                  <a:pt x="13469" y="8293"/>
                  <a:pt x="13554" y="8141"/>
                  <a:pt x="13649" y="8055"/>
                </a:cubicBezTo>
                <a:cubicBezTo>
                  <a:pt x="13649" y="8055"/>
                  <a:pt x="13649" y="8055"/>
                  <a:pt x="13649" y="8046"/>
                </a:cubicBezTo>
                <a:lnTo>
                  <a:pt x="13659" y="8036"/>
                </a:lnTo>
                <a:lnTo>
                  <a:pt x="13725" y="7837"/>
                </a:lnTo>
                <a:cubicBezTo>
                  <a:pt x="13763" y="7932"/>
                  <a:pt x="13716" y="7989"/>
                  <a:pt x="13659" y="8036"/>
                </a:cubicBezTo>
                <a:lnTo>
                  <a:pt x="13659" y="8055"/>
                </a:lnTo>
                <a:cubicBezTo>
                  <a:pt x="13649" y="8055"/>
                  <a:pt x="13649" y="8055"/>
                  <a:pt x="13649" y="8055"/>
                </a:cubicBezTo>
                <a:cubicBezTo>
                  <a:pt x="13583" y="8188"/>
                  <a:pt x="13516" y="8312"/>
                  <a:pt x="13450" y="8435"/>
                </a:cubicBezTo>
                <a:cubicBezTo>
                  <a:pt x="13450" y="8445"/>
                  <a:pt x="13450" y="8445"/>
                  <a:pt x="13450" y="8454"/>
                </a:cubicBezTo>
                <a:cubicBezTo>
                  <a:pt x="13440" y="8454"/>
                  <a:pt x="13440" y="8454"/>
                  <a:pt x="13440" y="8454"/>
                </a:cubicBezTo>
                <a:cubicBezTo>
                  <a:pt x="13374" y="8540"/>
                  <a:pt x="13326" y="8625"/>
                  <a:pt x="13260" y="8711"/>
                </a:cubicBezTo>
                <a:cubicBezTo>
                  <a:pt x="13165" y="8834"/>
                  <a:pt x="13079" y="8948"/>
                  <a:pt x="12975" y="9062"/>
                </a:cubicBezTo>
                <a:cubicBezTo>
                  <a:pt x="12889" y="9148"/>
                  <a:pt x="12804" y="9252"/>
                  <a:pt x="12652" y="9243"/>
                </a:cubicBezTo>
                <a:cubicBezTo>
                  <a:pt x="12671" y="9300"/>
                  <a:pt x="12690" y="9338"/>
                  <a:pt x="12709" y="9385"/>
                </a:cubicBezTo>
                <a:cubicBezTo>
                  <a:pt x="12699" y="9395"/>
                  <a:pt x="12690" y="9404"/>
                  <a:pt x="12671" y="9414"/>
                </a:cubicBezTo>
                <a:cubicBezTo>
                  <a:pt x="12471" y="9480"/>
                  <a:pt x="12367" y="9632"/>
                  <a:pt x="12310" y="9832"/>
                </a:cubicBezTo>
                <a:cubicBezTo>
                  <a:pt x="12300" y="9860"/>
                  <a:pt x="12281" y="9889"/>
                  <a:pt x="12281" y="9917"/>
                </a:cubicBezTo>
                <a:cubicBezTo>
                  <a:pt x="12281" y="10050"/>
                  <a:pt x="12281" y="10174"/>
                  <a:pt x="12281" y="10307"/>
                </a:cubicBezTo>
                <a:cubicBezTo>
                  <a:pt x="12291" y="10620"/>
                  <a:pt x="12376" y="10905"/>
                  <a:pt x="12547" y="11171"/>
                </a:cubicBezTo>
                <a:cubicBezTo>
                  <a:pt x="12671" y="11370"/>
                  <a:pt x="12804" y="11560"/>
                  <a:pt x="12927" y="11760"/>
                </a:cubicBezTo>
                <a:cubicBezTo>
                  <a:pt x="13089" y="12026"/>
                  <a:pt x="13250" y="12282"/>
                  <a:pt x="13412" y="12539"/>
                </a:cubicBezTo>
                <a:cubicBezTo>
                  <a:pt x="13554" y="12786"/>
                  <a:pt x="13621" y="13061"/>
                  <a:pt x="13716" y="13327"/>
                </a:cubicBezTo>
                <a:cubicBezTo>
                  <a:pt x="13877" y="13745"/>
                  <a:pt x="13972" y="14182"/>
                  <a:pt x="14010" y="14628"/>
                </a:cubicBezTo>
                <a:cubicBezTo>
                  <a:pt x="14048" y="15037"/>
                  <a:pt x="14010" y="15445"/>
                  <a:pt x="13944" y="15844"/>
                </a:cubicBezTo>
                <a:cubicBezTo>
                  <a:pt x="13868" y="16404"/>
                  <a:pt x="13678" y="16936"/>
                  <a:pt x="13440" y="17440"/>
                </a:cubicBezTo>
                <a:cubicBezTo>
                  <a:pt x="13260" y="17820"/>
                  <a:pt x="13127" y="18219"/>
                  <a:pt x="12842" y="18542"/>
                </a:cubicBezTo>
                <a:cubicBezTo>
                  <a:pt x="12699" y="18712"/>
                  <a:pt x="12566" y="18883"/>
                  <a:pt x="12462" y="19083"/>
                </a:cubicBezTo>
                <a:cubicBezTo>
                  <a:pt x="12357" y="19273"/>
                  <a:pt x="12281" y="19453"/>
                  <a:pt x="12243" y="19672"/>
                </a:cubicBezTo>
                <a:close/>
                <a:moveTo>
                  <a:pt x="12623" y="19795"/>
                </a:moveTo>
                <a:cubicBezTo>
                  <a:pt x="12490" y="19776"/>
                  <a:pt x="12443" y="19719"/>
                  <a:pt x="12452" y="19586"/>
                </a:cubicBezTo>
                <a:cubicBezTo>
                  <a:pt x="12462" y="19501"/>
                  <a:pt x="12500" y="19415"/>
                  <a:pt x="12519" y="19320"/>
                </a:cubicBezTo>
                <a:cubicBezTo>
                  <a:pt x="12709" y="19444"/>
                  <a:pt x="12870" y="19548"/>
                  <a:pt x="13041" y="19662"/>
                </a:cubicBezTo>
                <a:cubicBezTo>
                  <a:pt x="12908" y="19786"/>
                  <a:pt x="12775" y="19833"/>
                  <a:pt x="12623" y="19795"/>
                </a:cubicBezTo>
                <a:close/>
                <a:moveTo>
                  <a:pt x="13079" y="19567"/>
                </a:moveTo>
                <a:cubicBezTo>
                  <a:pt x="12880" y="19501"/>
                  <a:pt x="12737" y="19377"/>
                  <a:pt x="12595" y="19225"/>
                </a:cubicBezTo>
                <a:cubicBezTo>
                  <a:pt x="12699" y="19016"/>
                  <a:pt x="12832" y="18826"/>
                  <a:pt x="12994" y="18636"/>
                </a:cubicBezTo>
                <a:cubicBezTo>
                  <a:pt x="13022" y="18902"/>
                  <a:pt x="13165" y="19083"/>
                  <a:pt x="13288" y="19254"/>
                </a:cubicBezTo>
                <a:cubicBezTo>
                  <a:pt x="13212" y="19368"/>
                  <a:pt x="13155" y="19453"/>
                  <a:pt x="13079" y="19567"/>
                </a:cubicBezTo>
                <a:close/>
                <a:moveTo>
                  <a:pt x="13127" y="19909"/>
                </a:moveTo>
                <a:cubicBezTo>
                  <a:pt x="13222" y="19757"/>
                  <a:pt x="13307" y="19596"/>
                  <a:pt x="13412" y="19434"/>
                </a:cubicBezTo>
                <a:cubicBezTo>
                  <a:pt x="13516" y="19501"/>
                  <a:pt x="13630" y="19567"/>
                  <a:pt x="13735" y="19634"/>
                </a:cubicBezTo>
                <a:cubicBezTo>
                  <a:pt x="13516" y="19890"/>
                  <a:pt x="13279" y="19995"/>
                  <a:pt x="13127" y="19909"/>
                </a:cubicBezTo>
                <a:close/>
                <a:moveTo>
                  <a:pt x="13811" y="19558"/>
                </a:moveTo>
                <a:cubicBezTo>
                  <a:pt x="13602" y="19482"/>
                  <a:pt x="13554" y="19444"/>
                  <a:pt x="13478" y="19320"/>
                </a:cubicBezTo>
                <a:cubicBezTo>
                  <a:pt x="13545" y="19206"/>
                  <a:pt x="13611" y="19092"/>
                  <a:pt x="13678" y="18969"/>
                </a:cubicBezTo>
                <a:cubicBezTo>
                  <a:pt x="13801" y="19035"/>
                  <a:pt x="13925" y="19102"/>
                  <a:pt x="14067" y="19178"/>
                </a:cubicBezTo>
                <a:cubicBezTo>
                  <a:pt x="13982" y="19301"/>
                  <a:pt x="13896" y="19425"/>
                  <a:pt x="13811" y="19558"/>
                </a:cubicBezTo>
                <a:close/>
                <a:moveTo>
                  <a:pt x="14181" y="19026"/>
                </a:moveTo>
                <a:cubicBezTo>
                  <a:pt x="14162" y="19054"/>
                  <a:pt x="14096" y="19073"/>
                  <a:pt x="14067" y="19064"/>
                </a:cubicBezTo>
                <a:cubicBezTo>
                  <a:pt x="13991" y="19054"/>
                  <a:pt x="13925" y="19026"/>
                  <a:pt x="13868" y="18978"/>
                </a:cubicBezTo>
                <a:cubicBezTo>
                  <a:pt x="13725" y="18883"/>
                  <a:pt x="13706" y="18826"/>
                  <a:pt x="13792" y="18674"/>
                </a:cubicBezTo>
                <a:cubicBezTo>
                  <a:pt x="13830" y="18608"/>
                  <a:pt x="13858" y="18542"/>
                  <a:pt x="13887" y="18485"/>
                </a:cubicBezTo>
                <a:cubicBezTo>
                  <a:pt x="14067" y="18523"/>
                  <a:pt x="14229" y="18570"/>
                  <a:pt x="14418" y="18617"/>
                </a:cubicBezTo>
                <a:cubicBezTo>
                  <a:pt x="14333" y="18760"/>
                  <a:pt x="14267" y="18893"/>
                  <a:pt x="14181" y="19026"/>
                </a:cubicBezTo>
                <a:close/>
                <a:moveTo>
                  <a:pt x="14475" y="18447"/>
                </a:moveTo>
                <a:cubicBezTo>
                  <a:pt x="14466" y="18475"/>
                  <a:pt x="14409" y="18504"/>
                  <a:pt x="14380" y="18504"/>
                </a:cubicBezTo>
                <a:cubicBezTo>
                  <a:pt x="14229" y="18494"/>
                  <a:pt x="14077" y="18485"/>
                  <a:pt x="13944" y="18380"/>
                </a:cubicBezTo>
                <a:cubicBezTo>
                  <a:pt x="14020" y="18200"/>
                  <a:pt x="14086" y="18048"/>
                  <a:pt x="14143" y="17886"/>
                </a:cubicBezTo>
                <a:cubicBezTo>
                  <a:pt x="14314" y="17934"/>
                  <a:pt x="14475" y="17962"/>
                  <a:pt x="14656" y="18010"/>
                </a:cubicBezTo>
                <a:cubicBezTo>
                  <a:pt x="14599" y="18152"/>
                  <a:pt x="14542" y="18304"/>
                  <a:pt x="14475" y="18447"/>
                </a:cubicBezTo>
                <a:close/>
                <a:moveTo>
                  <a:pt x="14694" y="17934"/>
                </a:moveTo>
                <a:cubicBezTo>
                  <a:pt x="14513" y="17886"/>
                  <a:pt x="14361" y="17839"/>
                  <a:pt x="14181" y="17791"/>
                </a:cubicBezTo>
                <a:cubicBezTo>
                  <a:pt x="14229" y="17658"/>
                  <a:pt x="14267" y="17544"/>
                  <a:pt x="14314" y="17440"/>
                </a:cubicBezTo>
                <a:cubicBezTo>
                  <a:pt x="14324" y="17411"/>
                  <a:pt x="14380" y="17392"/>
                  <a:pt x="14428" y="17392"/>
                </a:cubicBezTo>
                <a:cubicBezTo>
                  <a:pt x="14466" y="17383"/>
                  <a:pt x="14504" y="17411"/>
                  <a:pt x="14542" y="17421"/>
                </a:cubicBezTo>
                <a:cubicBezTo>
                  <a:pt x="14665" y="17449"/>
                  <a:pt x="14779" y="17478"/>
                  <a:pt x="14922" y="17506"/>
                </a:cubicBezTo>
                <a:cubicBezTo>
                  <a:pt x="14855" y="17639"/>
                  <a:pt x="14779" y="17772"/>
                  <a:pt x="14694" y="17934"/>
                </a:cubicBezTo>
                <a:close/>
                <a:moveTo>
                  <a:pt x="15264" y="16414"/>
                </a:moveTo>
                <a:cubicBezTo>
                  <a:pt x="15254" y="16499"/>
                  <a:pt x="15226" y="16594"/>
                  <a:pt x="15207" y="16680"/>
                </a:cubicBezTo>
                <a:cubicBezTo>
                  <a:pt x="15197" y="16765"/>
                  <a:pt x="15159" y="16813"/>
                  <a:pt x="15064" y="16803"/>
                </a:cubicBezTo>
                <a:cubicBezTo>
                  <a:pt x="14922" y="16794"/>
                  <a:pt x="14779" y="16794"/>
                  <a:pt x="14637" y="16784"/>
                </a:cubicBezTo>
                <a:cubicBezTo>
                  <a:pt x="14570" y="16775"/>
                  <a:pt x="14513" y="16765"/>
                  <a:pt x="14532" y="16889"/>
                </a:cubicBezTo>
                <a:lnTo>
                  <a:pt x="15131" y="16889"/>
                </a:lnTo>
                <a:cubicBezTo>
                  <a:pt x="15140" y="17060"/>
                  <a:pt x="15064" y="17183"/>
                  <a:pt x="14998" y="17307"/>
                </a:cubicBezTo>
                <a:cubicBezTo>
                  <a:pt x="14979" y="17345"/>
                  <a:pt x="14912" y="17364"/>
                  <a:pt x="14865" y="17383"/>
                </a:cubicBezTo>
                <a:cubicBezTo>
                  <a:pt x="14684" y="17411"/>
                  <a:pt x="14542" y="17316"/>
                  <a:pt x="14371" y="17278"/>
                </a:cubicBezTo>
                <a:cubicBezTo>
                  <a:pt x="14466" y="16898"/>
                  <a:pt x="14551" y="16528"/>
                  <a:pt x="14646" y="16138"/>
                </a:cubicBezTo>
                <a:lnTo>
                  <a:pt x="15311" y="16138"/>
                </a:lnTo>
                <a:cubicBezTo>
                  <a:pt x="15292" y="16233"/>
                  <a:pt x="15283" y="16328"/>
                  <a:pt x="15264" y="16414"/>
                </a:cubicBezTo>
                <a:close/>
                <a:moveTo>
                  <a:pt x="15349" y="15806"/>
                </a:moveTo>
                <a:cubicBezTo>
                  <a:pt x="15349" y="15977"/>
                  <a:pt x="15254" y="16081"/>
                  <a:pt x="15074" y="16081"/>
                </a:cubicBezTo>
                <a:cubicBezTo>
                  <a:pt x="14941" y="16081"/>
                  <a:pt x="14808" y="16053"/>
                  <a:pt x="14646" y="16034"/>
                </a:cubicBezTo>
                <a:cubicBezTo>
                  <a:pt x="14665" y="15891"/>
                  <a:pt x="14684" y="15759"/>
                  <a:pt x="14703" y="15607"/>
                </a:cubicBezTo>
                <a:cubicBezTo>
                  <a:pt x="14817" y="15626"/>
                  <a:pt x="14922" y="15664"/>
                  <a:pt x="15036" y="15664"/>
                </a:cubicBezTo>
                <a:cubicBezTo>
                  <a:pt x="15140" y="15664"/>
                  <a:pt x="15245" y="15626"/>
                  <a:pt x="15359" y="15607"/>
                </a:cubicBezTo>
                <a:cubicBezTo>
                  <a:pt x="15359" y="15683"/>
                  <a:pt x="15349" y="15740"/>
                  <a:pt x="15349" y="15806"/>
                </a:cubicBezTo>
                <a:close/>
                <a:moveTo>
                  <a:pt x="15264" y="15521"/>
                </a:moveTo>
                <a:cubicBezTo>
                  <a:pt x="15074" y="15588"/>
                  <a:pt x="14941" y="15588"/>
                  <a:pt x="14732" y="15493"/>
                </a:cubicBezTo>
                <a:cubicBezTo>
                  <a:pt x="14741" y="15265"/>
                  <a:pt x="14760" y="15046"/>
                  <a:pt x="14779" y="14828"/>
                </a:cubicBezTo>
                <a:cubicBezTo>
                  <a:pt x="14893" y="14828"/>
                  <a:pt x="15007" y="14847"/>
                  <a:pt x="15102" y="14828"/>
                </a:cubicBezTo>
                <a:cubicBezTo>
                  <a:pt x="15197" y="14809"/>
                  <a:pt x="15283" y="14752"/>
                  <a:pt x="15387" y="14704"/>
                </a:cubicBezTo>
                <a:cubicBezTo>
                  <a:pt x="15387" y="14904"/>
                  <a:pt x="15387" y="15122"/>
                  <a:pt x="15397" y="15331"/>
                </a:cubicBezTo>
                <a:cubicBezTo>
                  <a:pt x="15397" y="15426"/>
                  <a:pt x="15349" y="15483"/>
                  <a:pt x="15264" y="15521"/>
                </a:cubicBezTo>
                <a:close/>
                <a:moveTo>
                  <a:pt x="14865" y="14723"/>
                </a:moveTo>
                <a:cubicBezTo>
                  <a:pt x="14846" y="14704"/>
                  <a:pt x="14817" y="14695"/>
                  <a:pt x="14789" y="14676"/>
                </a:cubicBezTo>
                <a:cubicBezTo>
                  <a:pt x="14770" y="14467"/>
                  <a:pt x="14751" y="14267"/>
                  <a:pt x="14732" y="14068"/>
                </a:cubicBezTo>
                <a:cubicBezTo>
                  <a:pt x="14703" y="13868"/>
                  <a:pt x="14675" y="13669"/>
                  <a:pt x="14646" y="13450"/>
                </a:cubicBezTo>
                <a:cubicBezTo>
                  <a:pt x="14855" y="13431"/>
                  <a:pt x="15036" y="13412"/>
                  <a:pt x="15235" y="13393"/>
                </a:cubicBezTo>
                <a:cubicBezTo>
                  <a:pt x="15264" y="13469"/>
                  <a:pt x="15292" y="13555"/>
                  <a:pt x="15311" y="13640"/>
                </a:cubicBezTo>
                <a:cubicBezTo>
                  <a:pt x="15340" y="13735"/>
                  <a:pt x="15321" y="13821"/>
                  <a:pt x="15235" y="13878"/>
                </a:cubicBezTo>
                <a:cubicBezTo>
                  <a:pt x="15216" y="13897"/>
                  <a:pt x="15188" y="13906"/>
                  <a:pt x="15188" y="13925"/>
                </a:cubicBezTo>
                <a:cubicBezTo>
                  <a:pt x="15178" y="14039"/>
                  <a:pt x="15093" y="14039"/>
                  <a:pt x="15007" y="14058"/>
                </a:cubicBezTo>
                <a:cubicBezTo>
                  <a:pt x="14931" y="14077"/>
                  <a:pt x="14836" y="14058"/>
                  <a:pt x="14789" y="14153"/>
                </a:cubicBezTo>
                <a:cubicBezTo>
                  <a:pt x="14941" y="14220"/>
                  <a:pt x="15169" y="14144"/>
                  <a:pt x="15349" y="13954"/>
                </a:cubicBezTo>
                <a:cubicBezTo>
                  <a:pt x="15359" y="14096"/>
                  <a:pt x="15387" y="14220"/>
                  <a:pt x="15397" y="14353"/>
                </a:cubicBezTo>
                <a:cubicBezTo>
                  <a:pt x="15425" y="14657"/>
                  <a:pt x="15093" y="14809"/>
                  <a:pt x="14865" y="14723"/>
                </a:cubicBezTo>
                <a:close/>
                <a:moveTo>
                  <a:pt x="12348" y="18674"/>
                </a:moveTo>
                <a:cubicBezTo>
                  <a:pt x="12471" y="18447"/>
                  <a:pt x="12585" y="18228"/>
                  <a:pt x="12699" y="18000"/>
                </a:cubicBezTo>
                <a:cubicBezTo>
                  <a:pt x="12737" y="17934"/>
                  <a:pt x="12766" y="17848"/>
                  <a:pt x="12785" y="17763"/>
                </a:cubicBezTo>
                <a:cubicBezTo>
                  <a:pt x="12870" y="17421"/>
                  <a:pt x="12937" y="17079"/>
                  <a:pt x="13013" y="16727"/>
                </a:cubicBezTo>
                <a:cubicBezTo>
                  <a:pt x="13079" y="16452"/>
                  <a:pt x="13155" y="16167"/>
                  <a:pt x="13203" y="15891"/>
                </a:cubicBezTo>
                <a:cubicBezTo>
                  <a:pt x="13231" y="15673"/>
                  <a:pt x="13260" y="15445"/>
                  <a:pt x="13250" y="15227"/>
                </a:cubicBezTo>
                <a:cubicBezTo>
                  <a:pt x="13231" y="14752"/>
                  <a:pt x="13184" y="14277"/>
                  <a:pt x="13146" y="13802"/>
                </a:cubicBezTo>
                <a:cubicBezTo>
                  <a:pt x="13136" y="13716"/>
                  <a:pt x="13136" y="13640"/>
                  <a:pt x="13222" y="13612"/>
                </a:cubicBezTo>
                <a:cubicBezTo>
                  <a:pt x="13079" y="13042"/>
                  <a:pt x="12984" y="12463"/>
                  <a:pt x="12680" y="11969"/>
                </a:cubicBezTo>
                <a:cubicBezTo>
                  <a:pt x="12671" y="11969"/>
                  <a:pt x="12652" y="11969"/>
                  <a:pt x="12642" y="11969"/>
                </a:cubicBezTo>
                <a:lnTo>
                  <a:pt x="12642" y="12054"/>
                </a:lnTo>
                <a:cubicBezTo>
                  <a:pt x="12642" y="12054"/>
                  <a:pt x="12642" y="12054"/>
                  <a:pt x="12642" y="12054"/>
                </a:cubicBezTo>
                <a:lnTo>
                  <a:pt x="12642" y="12064"/>
                </a:lnTo>
                <a:cubicBezTo>
                  <a:pt x="12832" y="12377"/>
                  <a:pt x="12918" y="12719"/>
                  <a:pt x="13013" y="13061"/>
                </a:cubicBezTo>
                <a:cubicBezTo>
                  <a:pt x="13041" y="13175"/>
                  <a:pt x="13070" y="13298"/>
                  <a:pt x="13070" y="13422"/>
                </a:cubicBezTo>
                <a:cubicBezTo>
                  <a:pt x="13013" y="13279"/>
                  <a:pt x="12956" y="13137"/>
                  <a:pt x="12908" y="12985"/>
                </a:cubicBezTo>
                <a:cubicBezTo>
                  <a:pt x="12813" y="12710"/>
                  <a:pt x="12737" y="12425"/>
                  <a:pt x="12652" y="12140"/>
                </a:cubicBezTo>
                <a:cubicBezTo>
                  <a:pt x="12642" y="12121"/>
                  <a:pt x="12642" y="12092"/>
                  <a:pt x="12642" y="12064"/>
                </a:cubicBezTo>
                <a:lnTo>
                  <a:pt x="12642" y="12054"/>
                </a:lnTo>
                <a:lnTo>
                  <a:pt x="12642" y="12054"/>
                </a:lnTo>
                <a:cubicBezTo>
                  <a:pt x="12633" y="12054"/>
                  <a:pt x="12633" y="12054"/>
                  <a:pt x="12633" y="12054"/>
                </a:cubicBezTo>
                <a:cubicBezTo>
                  <a:pt x="12547" y="11912"/>
                  <a:pt x="12547" y="11817"/>
                  <a:pt x="12519" y="11598"/>
                </a:cubicBezTo>
                <a:cubicBezTo>
                  <a:pt x="12500" y="11456"/>
                  <a:pt x="12405" y="11323"/>
                  <a:pt x="12338" y="11180"/>
                </a:cubicBezTo>
                <a:cubicBezTo>
                  <a:pt x="12310" y="11209"/>
                  <a:pt x="12291" y="11228"/>
                  <a:pt x="12281" y="11247"/>
                </a:cubicBezTo>
                <a:cubicBezTo>
                  <a:pt x="12205" y="11133"/>
                  <a:pt x="12129" y="11028"/>
                  <a:pt x="12063" y="10914"/>
                </a:cubicBezTo>
                <a:cubicBezTo>
                  <a:pt x="11949" y="10705"/>
                  <a:pt x="11788" y="10534"/>
                  <a:pt x="11750" y="10288"/>
                </a:cubicBezTo>
                <a:cubicBezTo>
                  <a:pt x="11740" y="10231"/>
                  <a:pt x="11683" y="10174"/>
                  <a:pt x="11655" y="10117"/>
                </a:cubicBezTo>
                <a:cubicBezTo>
                  <a:pt x="11607" y="10031"/>
                  <a:pt x="11550" y="9955"/>
                  <a:pt x="11522" y="9860"/>
                </a:cubicBezTo>
                <a:cubicBezTo>
                  <a:pt x="11503" y="9765"/>
                  <a:pt x="11465" y="9680"/>
                  <a:pt x="11351" y="9604"/>
                </a:cubicBezTo>
                <a:cubicBezTo>
                  <a:pt x="11455" y="9547"/>
                  <a:pt x="11541" y="9490"/>
                  <a:pt x="11626" y="9442"/>
                </a:cubicBezTo>
                <a:cubicBezTo>
                  <a:pt x="11816" y="9357"/>
                  <a:pt x="12006" y="9271"/>
                  <a:pt x="12148" y="9110"/>
                </a:cubicBezTo>
                <a:cubicBezTo>
                  <a:pt x="12158" y="9091"/>
                  <a:pt x="12177" y="9081"/>
                  <a:pt x="12186" y="9072"/>
                </a:cubicBezTo>
                <a:cubicBezTo>
                  <a:pt x="12443" y="8853"/>
                  <a:pt x="12661" y="8597"/>
                  <a:pt x="12842" y="8312"/>
                </a:cubicBezTo>
                <a:cubicBezTo>
                  <a:pt x="12861" y="8274"/>
                  <a:pt x="12880" y="8236"/>
                  <a:pt x="12899" y="8198"/>
                </a:cubicBezTo>
                <a:cubicBezTo>
                  <a:pt x="13022" y="7837"/>
                  <a:pt x="13155" y="7476"/>
                  <a:pt x="13279" y="7106"/>
                </a:cubicBezTo>
                <a:cubicBezTo>
                  <a:pt x="13374" y="6849"/>
                  <a:pt x="13412" y="6583"/>
                  <a:pt x="13355" y="6317"/>
                </a:cubicBezTo>
                <a:cubicBezTo>
                  <a:pt x="13336" y="6251"/>
                  <a:pt x="13336" y="6184"/>
                  <a:pt x="13326" y="6118"/>
                </a:cubicBezTo>
                <a:cubicBezTo>
                  <a:pt x="13279" y="5823"/>
                  <a:pt x="13250" y="5519"/>
                  <a:pt x="13108" y="5244"/>
                </a:cubicBezTo>
                <a:cubicBezTo>
                  <a:pt x="13032" y="5102"/>
                  <a:pt x="12975" y="4940"/>
                  <a:pt x="12908" y="4788"/>
                </a:cubicBezTo>
                <a:cubicBezTo>
                  <a:pt x="12899" y="4750"/>
                  <a:pt x="12880" y="4722"/>
                  <a:pt x="12861" y="4693"/>
                </a:cubicBezTo>
                <a:cubicBezTo>
                  <a:pt x="12699" y="4437"/>
                  <a:pt x="12500" y="4218"/>
                  <a:pt x="12281" y="4000"/>
                </a:cubicBezTo>
                <a:cubicBezTo>
                  <a:pt x="12186" y="3905"/>
                  <a:pt x="12082" y="3800"/>
                  <a:pt x="11958" y="3762"/>
                </a:cubicBezTo>
                <a:cubicBezTo>
                  <a:pt x="11674" y="3658"/>
                  <a:pt x="11398" y="3544"/>
                  <a:pt x="11066" y="3582"/>
                </a:cubicBezTo>
                <a:cubicBezTo>
                  <a:pt x="10724" y="3620"/>
                  <a:pt x="10401" y="3705"/>
                  <a:pt x="10059" y="3753"/>
                </a:cubicBezTo>
                <a:cubicBezTo>
                  <a:pt x="9954" y="3762"/>
                  <a:pt x="9850" y="3857"/>
                  <a:pt x="9745" y="3914"/>
                </a:cubicBezTo>
                <a:cubicBezTo>
                  <a:pt x="9403" y="4076"/>
                  <a:pt x="9176" y="4361"/>
                  <a:pt x="9024" y="4684"/>
                </a:cubicBezTo>
                <a:cubicBezTo>
                  <a:pt x="8910" y="4931"/>
                  <a:pt x="8853" y="5196"/>
                  <a:pt x="8777" y="5453"/>
                </a:cubicBezTo>
                <a:cubicBezTo>
                  <a:pt x="8758" y="5510"/>
                  <a:pt x="8758" y="5576"/>
                  <a:pt x="8767" y="5633"/>
                </a:cubicBezTo>
                <a:cubicBezTo>
                  <a:pt x="8815" y="5842"/>
                  <a:pt x="8796" y="6070"/>
                  <a:pt x="8900" y="6260"/>
                </a:cubicBezTo>
                <a:cubicBezTo>
                  <a:pt x="8910" y="6270"/>
                  <a:pt x="8900" y="6279"/>
                  <a:pt x="8881" y="6308"/>
                </a:cubicBezTo>
                <a:cubicBezTo>
                  <a:pt x="8815" y="6279"/>
                  <a:pt x="8739" y="6260"/>
                  <a:pt x="8672" y="6222"/>
                </a:cubicBezTo>
                <a:cubicBezTo>
                  <a:pt x="8577" y="6165"/>
                  <a:pt x="8473" y="6156"/>
                  <a:pt x="8359" y="6184"/>
                </a:cubicBezTo>
                <a:cubicBezTo>
                  <a:pt x="8273" y="6213"/>
                  <a:pt x="8188" y="6232"/>
                  <a:pt x="8102" y="6251"/>
                </a:cubicBezTo>
                <a:cubicBezTo>
                  <a:pt x="8036" y="6270"/>
                  <a:pt x="7979" y="6279"/>
                  <a:pt x="7931" y="6289"/>
                </a:cubicBezTo>
                <a:cubicBezTo>
                  <a:pt x="7922" y="6118"/>
                  <a:pt x="7893" y="5975"/>
                  <a:pt x="7912" y="5833"/>
                </a:cubicBezTo>
                <a:cubicBezTo>
                  <a:pt x="7941" y="5586"/>
                  <a:pt x="7893" y="5339"/>
                  <a:pt x="7827" y="5111"/>
                </a:cubicBezTo>
                <a:cubicBezTo>
                  <a:pt x="7770" y="4921"/>
                  <a:pt x="7732" y="4722"/>
                  <a:pt x="7561" y="4589"/>
                </a:cubicBezTo>
                <a:cubicBezTo>
                  <a:pt x="7494" y="4522"/>
                  <a:pt x="7428" y="4446"/>
                  <a:pt x="7361" y="4380"/>
                </a:cubicBezTo>
                <a:cubicBezTo>
                  <a:pt x="7238" y="4256"/>
                  <a:pt x="7114" y="4142"/>
                  <a:pt x="6991" y="4028"/>
                </a:cubicBezTo>
                <a:cubicBezTo>
                  <a:pt x="6972" y="4009"/>
                  <a:pt x="6934" y="4000"/>
                  <a:pt x="6905" y="3990"/>
                </a:cubicBezTo>
                <a:cubicBezTo>
                  <a:pt x="6839" y="3962"/>
                  <a:pt x="6772" y="3924"/>
                  <a:pt x="6715" y="3895"/>
                </a:cubicBezTo>
                <a:cubicBezTo>
                  <a:pt x="6459" y="3734"/>
                  <a:pt x="6184" y="3629"/>
                  <a:pt x="5880" y="3667"/>
                </a:cubicBezTo>
                <a:cubicBezTo>
                  <a:pt x="5813" y="3677"/>
                  <a:pt x="5747" y="3667"/>
                  <a:pt x="5680" y="3658"/>
                </a:cubicBezTo>
                <a:cubicBezTo>
                  <a:pt x="5395" y="3648"/>
                  <a:pt x="5101" y="3667"/>
                  <a:pt x="4825" y="3772"/>
                </a:cubicBezTo>
                <a:cubicBezTo>
                  <a:pt x="4683" y="3838"/>
                  <a:pt x="4531" y="3895"/>
                  <a:pt x="4417" y="3943"/>
                </a:cubicBezTo>
                <a:cubicBezTo>
                  <a:pt x="4274" y="3905"/>
                  <a:pt x="4170" y="3867"/>
                  <a:pt x="4066" y="3848"/>
                </a:cubicBezTo>
                <a:cubicBezTo>
                  <a:pt x="3980" y="3838"/>
                  <a:pt x="3895" y="3857"/>
                  <a:pt x="3819" y="3857"/>
                </a:cubicBezTo>
                <a:cubicBezTo>
                  <a:pt x="3743" y="3867"/>
                  <a:pt x="3676" y="3876"/>
                  <a:pt x="3648" y="3952"/>
                </a:cubicBezTo>
                <a:cubicBezTo>
                  <a:pt x="3819" y="3943"/>
                  <a:pt x="3980" y="3933"/>
                  <a:pt x="4132" y="3933"/>
                </a:cubicBezTo>
                <a:cubicBezTo>
                  <a:pt x="4189" y="3933"/>
                  <a:pt x="4236" y="3971"/>
                  <a:pt x="4312" y="4009"/>
                </a:cubicBezTo>
                <a:cubicBezTo>
                  <a:pt x="4189" y="4076"/>
                  <a:pt x="4094" y="4133"/>
                  <a:pt x="4009" y="4190"/>
                </a:cubicBezTo>
                <a:cubicBezTo>
                  <a:pt x="3914" y="4266"/>
                  <a:pt x="3819" y="4323"/>
                  <a:pt x="3705" y="4370"/>
                </a:cubicBezTo>
                <a:cubicBezTo>
                  <a:pt x="3496" y="4446"/>
                  <a:pt x="3325" y="4570"/>
                  <a:pt x="3192" y="4750"/>
                </a:cubicBezTo>
                <a:cubicBezTo>
                  <a:pt x="3154" y="4807"/>
                  <a:pt x="3135" y="4864"/>
                  <a:pt x="3116" y="4921"/>
                </a:cubicBezTo>
                <a:cubicBezTo>
                  <a:pt x="3125" y="4921"/>
                  <a:pt x="3135" y="4931"/>
                  <a:pt x="3144" y="4940"/>
                </a:cubicBezTo>
                <a:cubicBezTo>
                  <a:pt x="3258" y="4769"/>
                  <a:pt x="3391" y="4617"/>
                  <a:pt x="3581" y="4532"/>
                </a:cubicBezTo>
                <a:cubicBezTo>
                  <a:pt x="3543" y="4598"/>
                  <a:pt x="3496" y="4665"/>
                  <a:pt x="3439" y="4712"/>
                </a:cubicBezTo>
                <a:cubicBezTo>
                  <a:pt x="3211" y="4893"/>
                  <a:pt x="3087" y="5149"/>
                  <a:pt x="2935" y="5377"/>
                </a:cubicBezTo>
                <a:cubicBezTo>
                  <a:pt x="2850" y="5519"/>
                  <a:pt x="2812" y="5700"/>
                  <a:pt x="2745" y="5861"/>
                </a:cubicBezTo>
                <a:cubicBezTo>
                  <a:pt x="2612" y="6222"/>
                  <a:pt x="2622" y="6602"/>
                  <a:pt x="2593" y="6982"/>
                </a:cubicBezTo>
                <a:cubicBezTo>
                  <a:pt x="2584" y="7096"/>
                  <a:pt x="2622" y="7220"/>
                  <a:pt x="2650" y="7334"/>
                </a:cubicBezTo>
                <a:cubicBezTo>
                  <a:pt x="2707" y="7514"/>
                  <a:pt x="2774" y="7695"/>
                  <a:pt x="2840" y="7875"/>
                </a:cubicBezTo>
                <a:cubicBezTo>
                  <a:pt x="2954" y="8226"/>
                  <a:pt x="3144" y="8540"/>
                  <a:pt x="3391" y="8815"/>
                </a:cubicBezTo>
                <a:cubicBezTo>
                  <a:pt x="3610" y="9043"/>
                  <a:pt x="3857" y="9224"/>
                  <a:pt x="4160" y="9328"/>
                </a:cubicBezTo>
                <a:cubicBezTo>
                  <a:pt x="4341" y="9395"/>
                  <a:pt x="4531" y="9433"/>
                  <a:pt x="4730" y="9490"/>
                </a:cubicBezTo>
                <a:cubicBezTo>
                  <a:pt x="4711" y="9528"/>
                  <a:pt x="4702" y="9566"/>
                  <a:pt x="4673" y="9604"/>
                </a:cubicBezTo>
                <a:cubicBezTo>
                  <a:pt x="4531" y="9832"/>
                  <a:pt x="4379" y="10041"/>
                  <a:pt x="4236" y="10259"/>
                </a:cubicBezTo>
                <a:cubicBezTo>
                  <a:pt x="4142" y="10411"/>
                  <a:pt x="4047" y="10553"/>
                  <a:pt x="3971" y="10705"/>
                </a:cubicBezTo>
                <a:cubicBezTo>
                  <a:pt x="3800" y="11047"/>
                  <a:pt x="3648" y="11399"/>
                  <a:pt x="3486" y="11741"/>
                </a:cubicBezTo>
                <a:cubicBezTo>
                  <a:pt x="3439" y="11836"/>
                  <a:pt x="3363" y="11931"/>
                  <a:pt x="3325" y="12035"/>
                </a:cubicBezTo>
                <a:cubicBezTo>
                  <a:pt x="3220" y="12330"/>
                  <a:pt x="3097" y="12624"/>
                  <a:pt x="3030" y="12928"/>
                </a:cubicBezTo>
                <a:cubicBezTo>
                  <a:pt x="2945" y="13317"/>
                  <a:pt x="2821" y="13707"/>
                  <a:pt x="2812" y="14115"/>
                </a:cubicBezTo>
                <a:cubicBezTo>
                  <a:pt x="2812" y="14239"/>
                  <a:pt x="2831" y="14372"/>
                  <a:pt x="2821" y="14505"/>
                </a:cubicBezTo>
                <a:cubicBezTo>
                  <a:pt x="2812" y="14666"/>
                  <a:pt x="2764" y="14837"/>
                  <a:pt x="2774" y="14999"/>
                </a:cubicBezTo>
                <a:cubicBezTo>
                  <a:pt x="2783" y="15217"/>
                  <a:pt x="2802" y="15426"/>
                  <a:pt x="2774" y="15645"/>
                </a:cubicBezTo>
                <a:cubicBezTo>
                  <a:pt x="2774" y="15654"/>
                  <a:pt x="2774" y="15664"/>
                  <a:pt x="2774" y="15683"/>
                </a:cubicBezTo>
                <a:cubicBezTo>
                  <a:pt x="2793" y="15901"/>
                  <a:pt x="2802" y="16129"/>
                  <a:pt x="2850" y="16338"/>
                </a:cubicBezTo>
                <a:cubicBezTo>
                  <a:pt x="2916" y="16632"/>
                  <a:pt x="2935" y="16936"/>
                  <a:pt x="3040" y="17231"/>
                </a:cubicBezTo>
                <a:cubicBezTo>
                  <a:pt x="3154" y="17525"/>
                  <a:pt x="3249" y="17829"/>
                  <a:pt x="3401" y="18114"/>
                </a:cubicBezTo>
                <a:cubicBezTo>
                  <a:pt x="3562" y="18399"/>
                  <a:pt x="3676" y="18722"/>
                  <a:pt x="3971" y="18902"/>
                </a:cubicBezTo>
                <a:cubicBezTo>
                  <a:pt x="3961" y="19149"/>
                  <a:pt x="4047" y="19662"/>
                  <a:pt x="4123" y="19757"/>
                </a:cubicBezTo>
                <a:cubicBezTo>
                  <a:pt x="4104" y="19482"/>
                  <a:pt x="4075" y="19225"/>
                  <a:pt x="4047" y="18959"/>
                </a:cubicBezTo>
                <a:cubicBezTo>
                  <a:pt x="4217" y="19026"/>
                  <a:pt x="4246" y="19273"/>
                  <a:pt x="4474" y="19225"/>
                </a:cubicBezTo>
                <a:cubicBezTo>
                  <a:pt x="4483" y="19434"/>
                  <a:pt x="4493" y="19624"/>
                  <a:pt x="4512" y="19824"/>
                </a:cubicBezTo>
                <a:lnTo>
                  <a:pt x="4550" y="19824"/>
                </a:lnTo>
                <a:cubicBezTo>
                  <a:pt x="4559" y="19624"/>
                  <a:pt x="4569" y="19425"/>
                  <a:pt x="4578" y="19206"/>
                </a:cubicBezTo>
                <a:cubicBezTo>
                  <a:pt x="4721" y="19235"/>
                  <a:pt x="4844" y="19254"/>
                  <a:pt x="4977" y="19273"/>
                </a:cubicBezTo>
                <a:lnTo>
                  <a:pt x="4977" y="19928"/>
                </a:lnTo>
                <a:cubicBezTo>
                  <a:pt x="5006" y="19881"/>
                  <a:pt x="5025" y="19833"/>
                  <a:pt x="5034" y="19786"/>
                </a:cubicBezTo>
                <a:cubicBezTo>
                  <a:pt x="5044" y="19681"/>
                  <a:pt x="5053" y="19567"/>
                  <a:pt x="5053" y="19463"/>
                </a:cubicBezTo>
                <a:cubicBezTo>
                  <a:pt x="5063" y="19225"/>
                  <a:pt x="5072" y="19206"/>
                  <a:pt x="5319" y="19159"/>
                </a:cubicBezTo>
                <a:cubicBezTo>
                  <a:pt x="5433" y="19292"/>
                  <a:pt x="5557" y="19425"/>
                  <a:pt x="5671" y="19558"/>
                </a:cubicBezTo>
                <a:cubicBezTo>
                  <a:pt x="5671" y="19681"/>
                  <a:pt x="5623" y="19814"/>
                  <a:pt x="5728" y="19928"/>
                </a:cubicBezTo>
                <a:cubicBezTo>
                  <a:pt x="5737" y="19824"/>
                  <a:pt x="5747" y="19710"/>
                  <a:pt x="5756" y="19605"/>
                </a:cubicBezTo>
                <a:cubicBezTo>
                  <a:pt x="5908" y="19586"/>
                  <a:pt x="6041" y="19567"/>
                  <a:pt x="6203" y="19548"/>
                </a:cubicBezTo>
                <a:cubicBezTo>
                  <a:pt x="6193" y="19710"/>
                  <a:pt x="6184" y="19862"/>
                  <a:pt x="6174" y="20014"/>
                </a:cubicBezTo>
                <a:cubicBezTo>
                  <a:pt x="6241" y="19843"/>
                  <a:pt x="6298" y="19672"/>
                  <a:pt x="6269" y="19482"/>
                </a:cubicBezTo>
                <a:cubicBezTo>
                  <a:pt x="6516" y="19425"/>
                  <a:pt x="6564" y="19691"/>
                  <a:pt x="6744" y="19729"/>
                </a:cubicBezTo>
                <a:cubicBezTo>
                  <a:pt x="6744" y="19890"/>
                  <a:pt x="6687" y="20042"/>
                  <a:pt x="6753" y="20185"/>
                </a:cubicBezTo>
                <a:cubicBezTo>
                  <a:pt x="6782" y="20042"/>
                  <a:pt x="6801" y="19900"/>
                  <a:pt x="6829" y="19757"/>
                </a:cubicBezTo>
                <a:lnTo>
                  <a:pt x="7209" y="19757"/>
                </a:lnTo>
                <a:cubicBezTo>
                  <a:pt x="7190" y="19938"/>
                  <a:pt x="7162" y="20109"/>
                  <a:pt x="7152" y="20280"/>
                </a:cubicBezTo>
                <a:cubicBezTo>
                  <a:pt x="7143" y="20451"/>
                  <a:pt x="7076" y="20622"/>
                  <a:pt x="7124" y="20793"/>
                </a:cubicBezTo>
                <a:cubicBezTo>
                  <a:pt x="7181" y="20470"/>
                  <a:pt x="7228" y="20147"/>
                  <a:pt x="7276" y="19824"/>
                </a:cubicBezTo>
                <a:cubicBezTo>
                  <a:pt x="7285" y="19786"/>
                  <a:pt x="7304" y="19729"/>
                  <a:pt x="7333" y="19700"/>
                </a:cubicBezTo>
                <a:cubicBezTo>
                  <a:pt x="7409" y="19643"/>
                  <a:pt x="7494" y="19605"/>
                  <a:pt x="7589" y="19548"/>
                </a:cubicBezTo>
                <a:lnTo>
                  <a:pt x="7589" y="19976"/>
                </a:lnTo>
                <a:cubicBezTo>
                  <a:pt x="7599" y="19976"/>
                  <a:pt x="7608" y="19976"/>
                  <a:pt x="7608" y="19976"/>
                </a:cubicBezTo>
                <a:cubicBezTo>
                  <a:pt x="7637" y="19871"/>
                  <a:pt x="7665" y="19767"/>
                  <a:pt x="7684" y="19662"/>
                </a:cubicBezTo>
                <a:cubicBezTo>
                  <a:pt x="7827" y="19719"/>
                  <a:pt x="7950" y="19767"/>
                  <a:pt x="8083" y="19824"/>
                </a:cubicBezTo>
                <a:cubicBezTo>
                  <a:pt x="8083" y="19976"/>
                  <a:pt x="8074" y="20137"/>
                  <a:pt x="8083" y="20299"/>
                </a:cubicBezTo>
                <a:cubicBezTo>
                  <a:pt x="8093" y="20451"/>
                  <a:pt x="8017" y="20603"/>
                  <a:pt x="8064" y="20764"/>
                </a:cubicBezTo>
                <a:cubicBezTo>
                  <a:pt x="8074" y="20764"/>
                  <a:pt x="8083" y="20764"/>
                  <a:pt x="8102" y="20764"/>
                </a:cubicBezTo>
                <a:cubicBezTo>
                  <a:pt x="8121" y="20441"/>
                  <a:pt x="8150" y="20128"/>
                  <a:pt x="8178" y="19805"/>
                </a:cubicBezTo>
                <a:cubicBezTo>
                  <a:pt x="8321" y="19786"/>
                  <a:pt x="8444" y="19776"/>
                  <a:pt x="8587" y="19767"/>
                </a:cubicBezTo>
                <a:lnTo>
                  <a:pt x="8587" y="19995"/>
                </a:lnTo>
                <a:cubicBezTo>
                  <a:pt x="8596" y="19995"/>
                  <a:pt x="8596" y="19995"/>
                  <a:pt x="8606" y="19995"/>
                </a:cubicBezTo>
                <a:cubicBezTo>
                  <a:pt x="8625" y="19909"/>
                  <a:pt x="8644" y="19824"/>
                  <a:pt x="8663" y="19729"/>
                </a:cubicBezTo>
                <a:cubicBezTo>
                  <a:pt x="8805" y="19710"/>
                  <a:pt x="8900" y="19482"/>
                  <a:pt x="9081" y="19634"/>
                </a:cubicBezTo>
                <a:cubicBezTo>
                  <a:pt x="9062" y="19814"/>
                  <a:pt x="9052" y="19985"/>
                  <a:pt x="9033" y="20156"/>
                </a:cubicBezTo>
                <a:cubicBezTo>
                  <a:pt x="9043" y="20156"/>
                  <a:pt x="9052" y="20156"/>
                  <a:pt x="9062" y="20156"/>
                </a:cubicBezTo>
                <a:cubicBezTo>
                  <a:pt x="9100" y="19995"/>
                  <a:pt x="9138" y="19824"/>
                  <a:pt x="9176" y="19653"/>
                </a:cubicBezTo>
                <a:cubicBezTo>
                  <a:pt x="9289" y="19662"/>
                  <a:pt x="9384" y="19672"/>
                  <a:pt x="9479" y="19681"/>
                </a:cubicBezTo>
                <a:lnTo>
                  <a:pt x="9479" y="20261"/>
                </a:lnTo>
                <a:cubicBezTo>
                  <a:pt x="9489" y="20261"/>
                  <a:pt x="9498" y="20261"/>
                  <a:pt x="9517" y="20261"/>
                </a:cubicBezTo>
                <a:cubicBezTo>
                  <a:pt x="9546" y="20061"/>
                  <a:pt x="9584" y="19871"/>
                  <a:pt x="9612" y="19681"/>
                </a:cubicBezTo>
                <a:cubicBezTo>
                  <a:pt x="9783" y="19653"/>
                  <a:pt x="9935" y="19634"/>
                  <a:pt x="10106" y="19605"/>
                </a:cubicBezTo>
                <a:lnTo>
                  <a:pt x="10106" y="19881"/>
                </a:lnTo>
                <a:lnTo>
                  <a:pt x="10144" y="19881"/>
                </a:lnTo>
                <a:cubicBezTo>
                  <a:pt x="10163" y="19786"/>
                  <a:pt x="10192" y="19681"/>
                  <a:pt x="10201" y="19586"/>
                </a:cubicBezTo>
                <a:cubicBezTo>
                  <a:pt x="10201" y="19444"/>
                  <a:pt x="10277" y="19377"/>
                  <a:pt x="10391" y="19330"/>
                </a:cubicBezTo>
                <a:cubicBezTo>
                  <a:pt x="10638" y="19444"/>
                  <a:pt x="10638" y="19444"/>
                  <a:pt x="10610" y="19710"/>
                </a:cubicBezTo>
                <a:cubicBezTo>
                  <a:pt x="10610" y="19738"/>
                  <a:pt x="10600" y="19767"/>
                  <a:pt x="10600" y="19795"/>
                </a:cubicBezTo>
                <a:cubicBezTo>
                  <a:pt x="10543" y="20071"/>
                  <a:pt x="10496" y="20356"/>
                  <a:pt x="10448" y="20631"/>
                </a:cubicBezTo>
                <a:cubicBezTo>
                  <a:pt x="10448" y="20650"/>
                  <a:pt x="10458" y="20679"/>
                  <a:pt x="10458" y="20698"/>
                </a:cubicBezTo>
                <a:cubicBezTo>
                  <a:pt x="10467" y="20698"/>
                  <a:pt x="10477" y="20698"/>
                  <a:pt x="10496" y="20707"/>
                </a:cubicBezTo>
                <a:cubicBezTo>
                  <a:pt x="10572" y="20299"/>
                  <a:pt x="10648" y="19890"/>
                  <a:pt x="10724" y="19482"/>
                </a:cubicBezTo>
                <a:cubicBezTo>
                  <a:pt x="10857" y="19501"/>
                  <a:pt x="10980" y="19520"/>
                  <a:pt x="11104" y="19548"/>
                </a:cubicBezTo>
                <a:cubicBezTo>
                  <a:pt x="11075" y="19672"/>
                  <a:pt x="11056" y="19776"/>
                  <a:pt x="11037" y="19881"/>
                </a:cubicBezTo>
                <a:cubicBezTo>
                  <a:pt x="11047" y="19881"/>
                  <a:pt x="11056" y="19890"/>
                  <a:pt x="11075" y="19890"/>
                </a:cubicBezTo>
                <a:cubicBezTo>
                  <a:pt x="11094" y="19814"/>
                  <a:pt x="11123" y="19738"/>
                  <a:pt x="11151" y="19662"/>
                </a:cubicBezTo>
                <a:cubicBezTo>
                  <a:pt x="11170" y="19615"/>
                  <a:pt x="11199" y="19558"/>
                  <a:pt x="11237" y="19539"/>
                </a:cubicBezTo>
                <a:cubicBezTo>
                  <a:pt x="11389" y="19463"/>
                  <a:pt x="11541" y="19396"/>
                  <a:pt x="11712" y="19320"/>
                </a:cubicBezTo>
                <a:cubicBezTo>
                  <a:pt x="11626" y="19672"/>
                  <a:pt x="11531" y="20014"/>
                  <a:pt x="11436" y="20346"/>
                </a:cubicBezTo>
                <a:cubicBezTo>
                  <a:pt x="11455" y="20356"/>
                  <a:pt x="11465" y="20356"/>
                  <a:pt x="11474" y="20356"/>
                </a:cubicBezTo>
                <a:cubicBezTo>
                  <a:pt x="11598" y="19976"/>
                  <a:pt x="11721" y="19586"/>
                  <a:pt x="11844" y="19178"/>
                </a:cubicBezTo>
                <a:cubicBezTo>
                  <a:pt x="12063" y="19083"/>
                  <a:pt x="12224" y="18902"/>
                  <a:pt x="12348" y="18674"/>
                </a:cubicBezTo>
                <a:close/>
                <a:moveTo>
                  <a:pt x="7941" y="6450"/>
                </a:moveTo>
                <a:cubicBezTo>
                  <a:pt x="8102" y="6403"/>
                  <a:pt x="8273" y="6365"/>
                  <a:pt x="8444" y="6346"/>
                </a:cubicBezTo>
                <a:cubicBezTo>
                  <a:pt x="8596" y="6327"/>
                  <a:pt x="8720" y="6412"/>
                  <a:pt x="8834" y="6498"/>
                </a:cubicBezTo>
                <a:cubicBezTo>
                  <a:pt x="8900" y="6536"/>
                  <a:pt x="8919" y="6612"/>
                  <a:pt x="8900" y="6707"/>
                </a:cubicBezTo>
                <a:cubicBezTo>
                  <a:pt x="8824" y="7068"/>
                  <a:pt x="8625" y="7381"/>
                  <a:pt x="8444" y="7695"/>
                </a:cubicBezTo>
                <a:cubicBezTo>
                  <a:pt x="8416" y="7742"/>
                  <a:pt x="8359" y="7761"/>
                  <a:pt x="8311" y="7799"/>
                </a:cubicBezTo>
                <a:cubicBezTo>
                  <a:pt x="8150" y="7571"/>
                  <a:pt x="8007" y="7372"/>
                  <a:pt x="7874" y="7172"/>
                </a:cubicBezTo>
                <a:cubicBezTo>
                  <a:pt x="7817" y="7096"/>
                  <a:pt x="7770" y="7020"/>
                  <a:pt x="7732" y="6944"/>
                </a:cubicBezTo>
                <a:cubicBezTo>
                  <a:pt x="7665" y="6811"/>
                  <a:pt x="7675" y="6802"/>
                  <a:pt x="7779" y="6688"/>
                </a:cubicBezTo>
                <a:cubicBezTo>
                  <a:pt x="7789" y="6669"/>
                  <a:pt x="7817" y="6640"/>
                  <a:pt x="7817" y="6621"/>
                </a:cubicBezTo>
                <a:cubicBezTo>
                  <a:pt x="7770" y="6507"/>
                  <a:pt x="7865" y="6479"/>
                  <a:pt x="7941" y="6450"/>
                </a:cubicBezTo>
                <a:close/>
                <a:moveTo>
                  <a:pt x="11740" y="18969"/>
                </a:moveTo>
                <a:cubicBezTo>
                  <a:pt x="11636" y="18988"/>
                  <a:pt x="11588" y="19035"/>
                  <a:pt x="11569" y="19140"/>
                </a:cubicBezTo>
                <a:cubicBezTo>
                  <a:pt x="11560" y="19197"/>
                  <a:pt x="11493" y="19263"/>
                  <a:pt x="11436" y="19282"/>
                </a:cubicBezTo>
                <a:cubicBezTo>
                  <a:pt x="11170" y="19396"/>
                  <a:pt x="10895" y="19387"/>
                  <a:pt x="10638" y="19254"/>
                </a:cubicBezTo>
                <a:cubicBezTo>
                  <a:pt x="10581" y="19235"/>
                  <a:pt x="10543" y="19178"/>
                  <a:pt x="10505" y="19130"/>
                </a:cubicBezTo>
                <a:cubicBezTo>
                  <a:pt x="10382" y="18997"/>
                  <a:pt x="10315" y="19007"/>
                  <a:pt x="10249" y="19178"/>
                </a:cubicBezTo>
                <a:cubicBezTo>
                  <a:pt x="10144" y="19406"/>
                  <a:pt x="9954" y="19501"/>
                  <a:pt x="9717" y="19510"/>
                </a:cubicBezTo>
                <a:cubicBezTo>
                  <a:pt x="9565" y="19510"/>
                  <a:pt x="9413" y="19501"/>
                  <a:pt x="9270" y="19482"/>
                </a:cubicBezTo>
                <a:cubicBezTo>
                  <a:pt x="9176" y="19472"/>
                  <a:pt x="9119" y="19415"/>
                  <a:pt x="9062" y="19349"/>
                </a:cubicBezTo>
                <a:cubicBezTo>
                  <a:pt x="8995" y="19273"/>
                  <a:pt x="8967" y="19282"/>
                  <a:pt x="8900" y="19349"/>
                </a:cubicBezTo>
                <a:cubicBezTo>
                  <a:pt x="8644" y="19615"/>
                  <a:pt x="8330" y="19662"/>
                  <a:pt x="7988" y="19586"/>
                </a:cubicBezTo>
                <a:cubicBezTo>
                  <a:pt x="7884" y="19558"/>
                  <a:pt x="7779" y="19501"/>
                  <a:pt x="7760" y="19358"/>
                </a:cubicBezTo>
                <a:cubicBezTo>
                  <a:pt x="7751" y="19301"/>
                  <a:pt x="7713" y="19254"/>
                  <a:pt x="7637" y="19244"/>
                </a:cubicBezTo>
                <a:cubicBezTo>
                  <a:pt x="7561" y="19244"/>
                  <a:pt x="7532" y="19292"/>
                  <a:pt x="7504" y="19339"/>
                </a:cubicBezTo>
                <a:cubicBezTo>
                  <a:pt x="7380" y="19539"/>
                  <a:pt x="7200" y="19605"/>
                  <a:pt x="6981" y="19567"/>
                </a:cubicBezTo>
                <a:cubicBezTo>
                  <a:pt x="6782" y="19539"/>
                  <a:pt x="6611" y="19482"/>
                  <a:pt x="6535" y="19282"/>
                </a:cubicBezTo>
                <a:cubicBezTo>
                  <a:pt x="6507" y="19206"/>
                  <a:pt x="6440" y="19206"/>
                  <a:pt x="6383" y="19225"/>
                </a:cubicBezTo>
                <a:cubicBezTo>
                  <a:pt x="6298" y="19263"/>
                  <a:pt x="6212" y="19301"/>
                  <a:pt x="6127" y="19349"/>
                </a:cubicBezTo>
                <a:cubicBezTo>
                  <a:pt x="5975" y="19434"/>
                  <a:pt x="5842" y="19434"/>
                  <a:pt x="5718" y="19311"/>
                </a:cubicBezTo>
                <a:cubicBezTo>
                  <a:pt x="5642" y="19244"/>
                  <a:pt x="5585" y="19159"/>
                  <a:pt x="5528" y="19073"/>
                </a:cubicBezTo>
                <a:cubicBezTo>
                  <a:pt x="5424" y="18931"/>
                  <a:pt x="5414" y="18921"/>
                  <a:pt x="5262" y="18978"/>
                </a:cubicBezTo>
                <a:cubicBezTo>
                  <a:pt x="5053" y="19064"/>
                  <a:pt x="4835" y="19064"/>
                  <a:pt x="4626" y="19007"/>
                </a:cubicBezTo>
                <a:cubicBezTo>
                  <a:pt x="4350" y="18940"/>
                  <a:pt x="4094" y="18836"/>
                  <a:pt x="3885" y="18636"/>
                </a:cubicBezTo>
                <a:cubicBezTo>
                  <a:pt x="3809" y="18551"/>
                  <a:pt x="3724" y="18456"/>
                  <a:pt x="3676" y="18342"/>
                </a:cubicBezTo>
                <a:cubicBezTo>
                  <a:pt x="3524" y="18019"/>
                  <a:pt x="3372" y="17696"/>
                  <a:pt x="3249" y="17354"/>
                </a:cubicBezTo>
                <a:cubicBezTo>
                  <a:pt x="3173" y="17164"/>
                  <a:pt x="3144" y="16946"/>
                  <a:pt x="3097" y="16746"/>
                </a:cubicBezTo>
                <a:cubicBezTo>
                  <a:pt x="3087" y="16689"/>
                  <a:pt x="3078" y="16642"/>
                  <a:pt x="3068" y="16585"/>
                </a:cubicBezTo>
                <a:cubicBezTo>
                  <a:pt x="2973" y="16243"/>
                  <a:pt x="2935" y="15891"/>
                  <a:pt x="2926" y="15531"/>
                </a:cubicBezTo>
                <a:cubicBezTo>
                  <a:pt x="2916" y="15103"/>
                  <a:pt x="2973" y="14676"/>
                  <a:pt x="2973" y="14239"/>
                </a:cubicBezTo>
                <a:cubicBezTo>
                  <a:pt x="2983" y="13878"/>
                  <a:pt x="3040" y="13526"/>
                  <a:pt x="3144" y="13175"/>
                </a:cubicBezTo>
                <a:cubicBezTo>
                  <a:pt x="3230" y="12881"/>
                  <a:pt x="3306" y="12586"/>
                  <a:pt x="3391" y="12292"/>
                </a:cubicBezTo>
                <a:cubicBezTo>
                  <a:pt x="3401" y="12263"/>
                  <a:pt x="3410" y="12235"/>
                  <a:pt x="3420" y="12206"/>
                </a:cubicBezTo>
                <a:cubicBezTo>
                  <a:pt x="3648" y="11731"/>
                  <a:pt x="3857" y="11247"/>
                  <a:pt x="4113" y="10781"/>
                </a:cubicBezTo>
                <a:cubicBezTo>
                  <a:pt x="4293" y="10440"/>
                  <a:pt x="4464" y="10088"/>
                  <a:pt x="4740" y="9794"/>
                </a:cubicBezTo>
                <a:cubicBezTo>
                  <a:pt x="4806" y="9718"/>
                  <a:pt x="4873" y="9632"/>
                  <a:pt x="4939" y="9547"/>
                </a:cubicBezTo>
                <a:cubicBezTo>
                  <a:pt x="4949" y="9528"/>
                  <a:pt x="4968" y="9499"/>
                  <a:pt x="4968" y="9480"/>
                </a:cubicBezTo>
                <a:cubicBezTo>
                  <a:pt x="4977" y="9395"/>
                  <a:pt x="4825" y="9233"/>
                  <a:pt x="4740" y="9252"/>
                </a:cubicBezTo>
                <a:cubicBezTo>
                  <a:pt x="4398" y="9290"/>
                  <a:pt x="4113" y="9157"/>
                  <a:pt x="3857" y="8967"/>
                </a:cubicBezTo>
                <a:cubicBezTo>
                  <a:pt x="3372" y="8625"/>
                  <a:pt x="3078" y="8141"/>
                  <a:pt x="2926" y="7581"/>
                </a:cubicBezTo>
                <a:cubicBezTo>
                  <a:pt x="2869" y="7372"/>
                  <a:pt x="2821" y="7163"/>
                  <a:pt x="2783" y="6944"/>
                </a:cubicBezTo>
                <a:cubicBezTo>
                  <a:pt x="2764" y="6878"/>
                  <a:pt x="2783" y="6792"/>
                  <a:pt x="2793" y="6716"/>
                </a:cubicBezTo>
                <a:cubicBezTo>
                  <a:pt x="2831" y="6469"/>
                  <a:pt x="2840" y="6213"/>
                  <a:pt x="2907" y="5966"/>
                </a:cubicBezTo>
                <a:cubicBezTo>
                  <a:pt x="2992" y="5576"/>
                  <a:pt x="3173" y="5225"/>
                  <a:pt x="3477" y="4950"/>
                </a:cubicBezTo>
                <a:cubicBezTo>
                  <a:pt x="3553" y="4883"/>
                  <a:pt x="3600" y="4798"/>
                  <a:pt x="3667" y="4731"/>
                </a:cubicBezTo>
                <a:cubicBezTo>
                  <a:pt x="4179" y="4199"/>
                  <a:pt x="4787" y="3876"/>
                  <a:pt x="5538" y="3838"/>
                </a:cubicBezTo>
                <a:cubicBezTo>
                  <a:pt x="5766" y="3829"/>
                  <a:pt x="5994" y="3819"/>
                  <a:pt x="6212" y="3886"/>
                </a:cubicBezTo>
                <a:cubicBezTo>
                  <a:pt x="6545" y="3971"/>
                  <a:pt x="6839" y="4123"/>
                  <a:pt x="7076" y="4370"/>
                </a:cubicBezTo>
                <a:cubicBezTo>
                  <a:pt x="7190" y="4484"/>
                  <a:pt x="7304" y="4608"/>
                  <a:pt x="7428" y="4712"/>
                </a:cubicBezTo>
                <a:cubicBezTo>
                  <a:pt x="7504" y="4769"/>
                  <a:pt x="7542" y="4836"/>
                  <a:pt x="7570" y="4931"/>
                </a:cubicBezTo>
                <a:lnTo>
                  <a:pt x="7732" y="5519"/>
                </a:lnTo>
                <a:cubicBezTo>
                  <a:pt x="7732" y="5548"/>
                  <a:pt x="7751" y="5576"/>
                  <a:pt x="7741" y="5605"/>
                </a:cubicBezTo>
                <a:cubicBezTo>
                  <a:pt x="7694" y="5776"/>
                  <a:pt x="7741" y="5956"/>
                  <a:pt x="7732" y="6127"/>
                </a:cubicBezTo>
                <a:cubicBezTo>
                  <a:pt x="7722" y="6194"/>
                  <a:pt x="7694" y="6270"/>
                  <a:pt x="7665" y="6346"/>
                </a:cubicBezTo>
                <a:cubicBezTo>
                  <a:pt x="7618" y="6479"/>
                  <a:pt x="7542" y="6621"/>
                  <a:pt x="7504" y="6764"/>
                </a:cubicBezTo>
                <a:cubicBezTo>
                  <a:pt x="7485" y="6830"/>
                  <a:pt x="7504" y="6935"/>
                  <a:pt x="7551" y="7001"/>
                </a:cubicBezTo>
                <a:cubicBezTo>
                  <a:pt x="7694" y="7239"/>
                  <a:pt x="7846" y="7476"/>
                  <a:pt x="7998" y="7714"/>
                </a:cubicBezTo>
                <a:cubicBezTo>
                  <a:pt x="8017" y="7742"/>
                  <a:pt x="8045" y="7771"/>
                  <a:pt x="8055" y="7799"/>
                </a:cubicBezTo>
                <a:cubicBezTo>
                  <a:pt x="8169" y="7998"/>
                  <a:pt x="8340" y="8027"/>
                  <a:pt x="8520" y="7884"/>
                </a:cubicBezTo>
                <a:cubicBezTo>
                  <a:pt x="8549" y="7856"/>
                  <a:pt x="8577" y="7827"/>
                  <a:pt x="8606" y="7790"/>
                </a:cubicBezTo>
                <a:cubicBezTo>
                  <a:pt x="8805" y="7486"/>
                  <a:pt x="8986" y="7163"/>
                  <a:pt x="9100" y="6821"/>
                </a:cubicBezTo>
                <a:cubicBezTo>
                  <a:pt x="9109" y="6783"/>
                  <a:pt x="9100" y="6735"/>
                  <a:pt x="9100" y="6697"/>
                </a:cubicBezTo>
                <a:cubicBezTo>
                  <a:pt x="9100" y="6650"/>
                  <a:pt x="9071" y="6583"/>
                  <a:pt x="9090" y="6564"/>
                </a:cubicBezTo>
                <a:cubicBezTo>
                  <a:pt x="9185" y="6460"/>
                  <a:pt x="9128" y="6365"/>
                  <a:pt x="9090" y="6270"/>
                </a:cubicBezTo>
                <a:cubicBezTo>
                  <a:pt x="8976" y="5994"/>
                  <a:pt x="8938" y="5700"/>
                  <a:pt x="8986" y="5415"/>
                </a:cubicBezTo>
                <a:cubicBezTo>
                  <a:pt x="9052" y="4997"/>
                  <a:pt x="9185" y="4598"/>
                  <a:pt x="9508" y="4313"/>
                </a:cubicBezTo>
                <a:cubicBezTo>
                  <a:pt x="9783" y="4057"/>
                  <a:pt x="10087" y="3848"/>
                  <a:pt x="10496" y="3857"/>
                </a:cubicBezTo>
                <a:cubicBezTo>
                  <a:pt x="10524" y="3857"/>
                  <a:pt x="10553" y="3848"/>
                  <a:pt x="10581" y="3838"/>
                </a:cubicBezTo>
                <a:cubicBezTo>
                  <a:pt x="10838" y="3743"/>
                  <a:pt x="11113" y="3772"/>
                  <a:pt x="11379" y="3762"/>
                </a:cubicBezTo>
                <a:cubicBezTo>
                  <a:pt x="11531" y="3762"/>
                  <a:pt x="11702" y="3829"/>
                  <a:pt x="11844" y="3905"/>
                </a:cubicBezTo>
                <a:cubicBezTo>
                  <a:pt x="12158" y="4095"/>
                  <a:pt x="12395" y="4370"/>
                  <a:pt x="12604" y="4665"/>
                </a:cubicBezTo>
                <a:cubicBezTo>
                  <a:pt x="12813" y="4959"/>
                  <a:pt x="12946" y="5282"/>
                  <a:pt x="13041" y="5624"/>
                </a:cubicBezTo>
                <a:cubicBezTo>
                  <a:pt x="13146" y="6004"/>
                  <a:pt x="13212" y="6403"/>
                  <a:pt x="13155" y="6811"/>
                </a:cubicBezTo>
                <a:cubicBezTo>
                  <a:pt x="13155" y="6840"/>
                  <a:pt x="13155" y="6868"/>
                  <a:pt x="13146" y="6897"/>
                </a:cubicBezTo>
                <a:cubicBezTo>
                  <a:pt x="12984" y="7524"/>
                  <a:pt x="12832" y="8160"/>
                  <a:pt x="12367" y="8654"/>
                </a:cubicBezTo>
                <a:cubicBezTo>
                  <a:pt x="12120" y="8901"/>
                  <a:pt x="11892" y="9167"/>
                  <a:pt x="11550" y="9281"/>
                </a:cubicBezTo>
                <a:cubicBezTo>
                  <a:pt x="11465" y="9309"/>
                  <a:pt x="11389" y="9366"/>
                  <a:pt x="11322" y="9404"/>
                </a:cubicBezTo>
                <a:cubicBezTo>
                  <a:pt x="11256" y="9366"/>
                  <a:pt x="11208" y="9347"/>
                  <a:pt x="11151" y="9319"/>
                </a:cubicBezTo>
                <a:cubicBezTo>
                  <a:pt x="11104" y="9433"/>
                  <a:pt x="11094" y="9509"/>
                  <a:pt x="11161" y="9604"/>
                </a:cubicBezTo>
                <a:cubicBezTo>
                  <a:pt x="11275" y="9803"/>
                  <a:pt x="11370" y="10003"/>
                  <a:pt x="11474" y="10202"/>
                </a:cubicBezTo>
                <a:cubicBezTo>
                  <a:pt x="11512" y="10269"/>
                  <a:pt x="11541" y="10335"/>
                  <a:pt x="11569" y="10402"/>
                </a:cubicBezTo>
                <a:cubicBezTo>
                  <a:pt x="11664" y="10667"/>
                  <a:pt x="11816" y="10886"/>
                  <a:pt x="11987" y="11104"/>
                </a:cubicBezTo>
                <a:cubicBezTo>
                  <a:pt x="12034" y="11161"/>
                  <a:pt x="12063" y="11228"/>
                  <a:pt x="12091" y="11294"/>
                </a:cubicBezTo>
                <a:cubicBezTo>
                  <a:pt x="12129" y="11380"/>
                  <a:pt x="12158" y="11465"/>
                  <a:pt x="12205" y="11541"/>
                </a:cubicBezTo>
                <a:cubicBezTo>
                  <a:pt x="12386" y="11817"/>
                  <a:pt x="12433" y="12149"/>
                  <a:pt x="12538" y="12453"/>
                </a:cubicBezTo>
                <a:cubicBezTo>
                  <a:pt x="12623" y="12691"/>
                  <a:pt x="12709" y="12938"/>
                  <a:pt x="12804" y="13175"/>
                </a:cubicBezTo>
                <a:cubicBezTo>
                  <a:pt x="12889" y="13412"/>
                  <a:pt x="12956" y="13640"/>
                  <a:pt x="12965" y="13897"/>
                </a:cubicBezTo>
                <a:cubicBezTo>
                  <a:pt x="12965" y="14049"/>
                  <a:pt x="12994" y="14201"/>
                  <a:pt x="13013" y="14362"/>
                </a:cubicBezTo>
                <a:cubicBezTo>
                  <a:pt x="13022" y="14524"/>
                  <a:pt x="13022" y="14695"/>
                  <a:pt x="13041" y="14866"/>
                </a:cubicBezTo>
                <a:cubicBezTo>
                  <a:pt x="13051" y="15008"/>
                  <a:pt x="13089" y="15151"/>
                  <a:pt x="13070" y="15293"/>
                </a:cubicBezTo>
                <a:cubicBezTo>
                  <a:pt x="13041" y="15654"/>
                  <a:pt x="12984" y="16005"/>
                  <a:pt x="12937" y="16366"/>
                </a:cubicBezTo>
                <a:cubicBezTo>
                  <a:pt x="12918" y="16509"/>
                  <a:pt x="12880" y="16642"/>
                  <a:pt x="12851" y="16784"/>
                </a:cubicBezTo>
                <a:cubicBezTo>
                  <a:pt x="12775" y="17183"/>
                  <a:pt x="12680" y="17573"/>
                  <a:pt x="12509" y="17943"/>
                </a:cubicBezTo>
                <a:cubicBezTo>
                  <a:pt x="12386" y="18200"/>
                  <a:pt x="12262" y="18447"/>
                  <a:pt x="12139" y="18703"/>
                </a:cubicBezTo>
                <a:cubicBezTo>
                  <a:pt x="12053" y="18874"/>
                  <a:pt x="11911" y="18940"/>
                  <a:pt x="11740" y="18969"/>
                </a:cubicBezTo>
                <a:close/>
                <a:moveTo>
                  <a:pt x="13450" y="15170"/>
                </a:moveTo>
                <a:cubicBezTo>
                  <a:pt x="13450" y="15122"/>
                  <a:pt x="13478" y="15084"/>
                  <a:pt x="13535" y="15037"/>
                </a:cubicBezTo>
                <a:cubicBezTo>
                  <a:pt x="13535" y="15065"/>
                  <a:pt x="13545" y="15094"/>
                  <a:pt x="13545" y="15113"/>
                </a:cubicBezTo>
                <a:cubicBezTo>
                  <a:pt x="13535" y="15388"/>
                  <a:pt x="13535" y="15654"/>
                  <a:pt x="13535" y="15920"/>
                </a:cubicBezTo>
                <a:cubicBezTo>
                  <a:pt x="13526" y="16252"/>
                  <a:pt x="13469" y="16575"/>
                  <a:pt x="13345" y="16889"/>
                </a:cubicBezTo>
                <a:cubicBezTo>
                  <a:pt x="13279" y="17060"/>
                  <a:pt x="13222" y="17250"/>
                  <a:pt x="13155" y="17430"/>
                </a:cubicBezTo>
                <a:cubicBezTo>
                  <a:pt x="13136" y="17468"/>
                  <a:pt x="13117" y="17506"/>
                  <a:pt x="13098" y="17554"/>
                </a:cubicBezTo>
                <a:cubicBezTo>
                  <a:pt x="13089" y="17544"/>
                  <a:pt x="13079" y="17544"/>
                  <a:pt x="13060" y="17535"/>
                </a:cubicBezTo>
                <a:cubicBezTo>
                  <a:pt x="13108" y="17392"/>
                  <a:pt x="13155" y="17250"/>
                  <a:pt x="13193" y="17117"/>
                </a:cubicBezTo>
                <a:cubicBezTo>
                  <a:pt x="13269" y="16851"/>
                  <a:pt x="13374" y="16585"/>
                  <a:pt x="13421" y="16319"/>
                </a:cubicBezTo>
                <a:cubicBezTo>
                  <a:pt x="13459" y="16072"/>
                  <a:pt x="13497" y="15806"/>
                  <a:pt x="13450" y="15550"/>
                </a:cubicBezTo>
                <a:cubicBezTo>
                  <a:pt x="13431" y="15426"/>
                  <a:pt x="13440" y="15293"/>
                  <a:pt x="13450" y="15170"/>
                </a:cubicBezTo>
                <a:close/>
                <a:moveTo>
                  <a:pt x="3477" y="998"/>
                </a:moveTo>
                <a:cubicBezTo>
                  <a:pt x="3230" y="941"/>
                  <a:pt x="2983" y="837"/>
                  <a:pt x="2707" y="865"/>
                </a:cubicBezTo>
                <a:cubicBezTo>
                  <a:pt x="2679" y="865"/>
                  <a:pt x="2622" y="827"/>
                  <a:pt x="2622" y="799"/>
                </a:cubicBezTo>
                <a:cubicBezTo>
                  <a:pt x="2622" y="732"/>
                  <a:pt x="2679" y="742"/>
                  <a:pt x="2726" y="751"/>
                </a:cubicBezTo>
                <a:cubicBezTo>
                  <a:pt x="3011" y="770"/>
                  <a:pt x="3287" y="846"/>
                  <a:pt x="3553" y="913"/>
                </a:cubicBezTo>
                <a:cubicBezTo>
                  <a:pt x="3714" y="960"/>
                  <a:pt x="3876" y="970"/>
                  <a:pt x="4037" y="932"/>
                </a:cubicBezTo>
                <a:cubicBezTo>
                  <a:pt x="4066" y="932"/>
                  <a:pt x="4094" y="932"/>
                  <a:pt x="4123" y="922"/>
                </a:cubicBezTo>
                <a:cubicBezTo>
                  <a:pt x="4132" y="941"/>
                  <a:pt x="4142" y="951"/>
                  <a:pt x="4151" y="970"/>
                </a:cubicBezTo>
                <a:cubicBezTo>
                  <a:pt x="4123" y="989"/>
                  <a:pt x="4094" y="1027"/>
                  <a:pt x="4066" y="1027"/>
                </a:cubicBezTo>
                <a:cubicBezTo>
                  <a:pt x="3876" y="1027"/>
                  <a:pt x="3676" y="1046"/>
                  <a:pt x="3477" y="998"/>
                </a:cubicBezTo>
                <a:close/>
                <a:moveTo>
                  <a:pt x="2308" y="13052"/>
                </a:moveTo>
                <a:cubicBezTo>
                  <a:pt x="2261" y="13194"/>
                  <a:pt x="2223" y="13336"/>
                  <a:pt x="2194" y="13479"/>
                </a:cubicBezTo>
                <a:cubicBezTo>
                  <a:pt x="2147" y="13811"/>
                  <a:pt x="2099" y="14134"/>
                  <a:pt x="2052" y="14457"/>
                </a:cubicBezTo>
                <a:lnTo>
                  <a:pt x="2004" y="14457"/>
                </a:lnTo>
                <a:cubicBezTo>
                  <a:pt x="2004" y="14372"/>
                  <a:pt x="1995" y="14296"/>
                  <a:pt x="2014" y="14220"/>
                </a:cubicBezTo>
                <a:cubicBezTo>
                  <a:pt x="2061" y="13916"/>
                  <a:pt x="2109" y="13612"/>
                  <a:pt x="2166" y="13308"/>
                </a:cubicBezTo>
                <a:cubicBezTo>
                  <a:pt x="2185" y="13203"/>
                  <a:pt x="2232" y="13109"/>
                  <a:pt x="2261" y="13004"/>
                </a:cubicBezTo>
                <a:cubicBezTo>
                  <a:pt x="2299" y="12881"/>
                  <a:pt x="2337" y="12748"/>
                  <a:pt x="2375" y="12624"/>
                </a:cubicBezTo>
                <a:cubicBezTo>
                  <a:pt x="2384" y="12577"/>
                  <a:pt x="2403" y="12539"/>
                  <a:pt x="2451" y="12501"/>
                </a:cubicBezTo>
                <a:cubicBezTo>
                  <a:pt x="2451" y="12520"/>
                  <a:pt x="2460" y="12548"/>
                  <a:pt x="2460" y="12567"/>
                </a:cubicBezTo>
                <a:cubicBezTo>
                  <a:pt x="2413" y="12729"/>
                  <a:pt x="2356" y="12890"/>
                  <a:pt x="2308" y="13052"/>
                </a:cubicBezTo>
                <a:close/>
                <a:moveTo>
                  <a:pt x="11294" y="1549"/>
                </a:moveTo>
                <a:cubicBezTo>
                  <a:pt x="11284" y="1530"/>
                  <a:pt x="11313" y="1483"/>
                  <a:pt x="11332" y="1473"/>
                </a:cubicBezTo>
                <a:cubicBezTo>
                  <a:pt x="11531" y="1445"/>
                  <a:pt x="11721" y="1350"/>
                  <a:pt x="11930" y="1407"/>
                </a:cubicBezTo>
                <a:cubicBezTo>
                  <a:pt x="11977" y="1426"/>
                  <a:pt x="12025" y="1435"/>
                  <a:pt x="12072" y="1426"/>
                </a:cubicBezTo>
                <a:cubicBezTo>
                  <a:pt x="12300" y="1407"/>
                  <a:pt x="12538" y="1388"/>
                  <a:pt x="12766" y="1359"/>
                </a:cubicBezTo>
                <a:cubicBezTo>
                  <a:pt x="12775" y="1359"/>
                  <a:pt x="12785" y="1369"/>
                  <a:pt x="12804" y="1369"/>
                </a:cubicBezTo>
                <a:cubicBezTo>
                  <a:pt x="12766" y="1454"/>
                  <a:pt x="12690" y="1464"/>
                  <a:pt x="12623" y="1473"/>
                </a:cubicBezTo>
                <a:cubicBezTo>
                  <a:pt x="12433" y="1492"/>
                  <a:pt x="12253" y="1511"/>
                  <a:pt x="12063" y="1521"/>
                </a:cubicBezTo>
                <a:cubicBezTo>
                  <a:pt x="12034" y="1530"/>
                  <a:pt x="12006" y="1530"/>
                  <a:pt x="11977" y="1521"/>
                </a:cubicBezTo>
                <a:cubicBezTo>
                  <a:pt x="11788" y="1454"/>
                  <a:pt x="11607" y="1492"/>
                  <a:pt x="11436" y="1559"/>
                </a:cubicBezTo>
                <a:cubicBezTo>
                  <a:pt x="11408" y="1568"/>
                  <a:pt x="11389" y="1587"/>
                  <a:pt x="11370" y="1578"/>
                </a:cubicBezTo>
                <a:cubicBezTo>
                  <a:pt x="11341" y="1578"/>
                  <a:pt x="11303" y="1568"/>
                  <a:pt x="11294" y="1549"/>
                </a:cubicBezTo>
                <a:close/>
                <a:moveTo>
                  <a:pt x="9897" y="1407"/>
                </a:moveTo>
                <a:cubicBezTo>
                  <a:pt x="10049" y="1350"/>
                  <a:pt x="10211" y="1274"/>
                  <a:pt x="10372" y="1255"/>
                </a:cubicBezTo>
                <a:cubicBezTo>
                  <a:pt x="10581" y="1236"/>
                  <a:pt x="10781" y="1179"/>
                  <a:pt x="10971" y="1103"/>
                </a:cubicBezTo>
                <a:cubicBezTo>
                  <a:pt x="11066" y="1065"/>
                  <a:pt x="11151" y="1027"/>
                  <a:pt x="11246" y="1093"/>
                </a:cubicBezTo>
                <a:cubicBezTo>
                  <a:pt x="11256" y="1112"/>
                  <a:pt x="11265" y="1131"/>
                  <a:pt x="11294" y="1179"/>
                </a:cubicBezTo>
                <a:cubicBezTo>
                  <a:pt x="11246" y="1169"/>
                  <a:pt x="11208" y="1179"/>
                  <a:pt x="11199" y="1169"/>
                </a:cubicBezTo>
                <a:cubicBezTo>
                  <a:pt x="11123" y="1122"/>
                  <a:pt x="11066" y="1150"/>
                  <a:pt x="11009" y="1179"/>
                </a:cubicBezTo>
                <a:cubicBezTo>
                  <a:pt x="10771" y="1293"/>
                  <a:pt x="10524" y="1350"/>
                  <a:pt x="10268" y="1359"/>
                </a:cubicBezTo>
                <a:cubicBezTo>
                  <a:pt x="10116" y="1369"/>
                  <a:pt x="9973" y="1454"/>
                  <a:pt x="9793" y="1511"/>
                </a:cubicBezTo>
                <a:cubicBezTo>
                  <a:pt x="9840" y="1464"/>
                  <a:pt x="9859" y="1416"/>
                  <a:pt x="9897" y="1407"/>
                </a:cubicBezTo>
                <a:close/>
                <a:moveTo>
                  <a:pt x="11607" y="2290"/>
                </a:moveTo>
                <a:lnTo>
                  <a:pt x="11617" y="2347"/>
                </a:lnTo>
                <a:cubicBezTo>
                  <a:pt x="11199" y="2423"/>
                  <a:pt x="10809" y="2613"/>
                  <a:pt x="10391" y="2822"/>
                </a:cubicBezTo>
                <a:cubicBezTo>
                  <a:pt x="10420" y="2755"/>
                  <a:pt x="10420" y="2717"/>
                  <a:pt x="10448" y="2698"/>
                </a:cubicBezTo>
                <a:cubicBezTo>
                  <a:pt x="10496" y="2660"/>
                  <a:pt x="10553" y="2632"/>
                  <a:pt x="10619" y="2603"/>
                </a:cubicBezTo>
                <a:cubicBezTo>
                  <a:pt x="10857" y="2508"/>
                  <a:pt x="11075" y="2338"/>
                  <a:pt x="11341" y="2319"/>
                </a:cubicBezTo>
                <a:close/>
                <a:moveTo>
                  <a:pt x="12129" y="1939"/>
                </a:moveTo>
                <a:cubicBezTo>
                  <a:pt x="12357" y="1939"/>
                  <a:pt x="12585" y="1939"/>
                  <a:pt x="12813" y="1958"/>
                </a:cubicBezTo>
                <a:cubicBezTo>
                  <a:pt x="12965" y="1958"/>
                  <a:pt x="13117" y="1986"/>
                  <a:pt x="13298" y="2005"/>
                </a:cubicBezTo>
                <a:cubicBezTo>
                  <a:pt x="13212" y="2091"/>
                  <a:pt x="13136" y="2081"/>
                  <a:pt x="13060" y="2072"/>
                </a:cubicBezTo>
                <a:cubicBezTo>
                  <a:pt x="12728" y="2034"/>
                  <a:pt x="12395" y="2005"/>
                  <a:pt x="12053" y="2062"/>
                </a:cubicBezTo>
                <a:cubicBezTo>
                  <a:pt x="12015" y="1967"/>
                  <a:pt x="12063" y="1939"/>
                  <a:pt x="12129" y="1939"/>
                </a:cubicBezTo>
                <a:close/>
                <a:moveTo>
                  <a:pt x="3306" y="1302"/>
                </a:moveTo>
                <a:cubicBezTo>
                  <a:pt x="3344" y="1302"/>
                  <a:pt x="3391" y="1283"/>
                  <a:pt x="3420" y="1302"/>
                </a:cubicBezTo>
                <a:cubicBezTo>
                  <a:pt x="3752" y="1464"/>
                  <a:pt x="4085" y="1416"/>
                  <a:pt x="4407" y="1302"/>
                </a:cubicBezTo>
                <a:cubicBezTo>
                  <a:pt x="4502" y="1264"/>
                  <a:pt x="4597" y="1255"/>
                  <a:pt x="4692" y="1236"/>
                </a:cubicBezTo>
                <a:cubicBezTo>
                  <a:pt x="4749" y="1236"/>
                  <a:pt x="4797" y="1255"/>
                  <a:pt x="4778" y="1359"/>
                </a:cubicBezTo>
                <a:cubicBezTo>
                  <a:pt x="4588" y="1274"/>
                  <a:pt x="4436" y="1359"/>
                  <a:pt x="4284" y="1416"/>
                </a:cubicBezTo>
                <a:cubicBezTo>
                  <a:pt x="3942" y="1540"/>
                  <a:pt x="3619" y="1492"/>
                  <a:pt x="3306" y="1302"/>
                </a:cubicBezTo>
                <a:close/>
                <a:moveTo>
                  <a:pt x="12804" y="8720"/>
                </a:moveTo>
                <a:cubicBezTo>
                  <a:pt x="12832" y="8863"/>
                  <a:pt x="12747" y="8910"/>
                  <a:pt x="12690" y="8977"/>
                </a:cubicBezTo>
                <a:cubicBezTo>
                  <a:pt x="12490" y="9205"/>
                  <a:pt x="12300" y="9452"/>
                  <a:pt x="11996" y="9566"/>
                </a:cubicBezTo>
                <a:cubicBezTo>
                  <a:pt x="12072" y="9376"/>
                  <a:pt x="12281" y="9319"/>
                  <a:pt x="12395" y="9167"/>
                </a:cubicBezTo>
                <a:cubicBezTo>
                  <a:pt x="12519" y="9015"/>
                  <a:pt x="12652" y="8882"/>
                  <a:pt x="12804" y="8720"/>
                </a:cubicBezTo>
                <a:close/>
                <a:moveTo>
                  <a:pt x="5737" y="2917"/>
                </a:moveTo>
                <a:cubicBezTo>
                  <a:pt x="5414" y="2755"/>
                  <a:pt x="5091" y="2603"/>
                  <a:pt x="4778" y="2442"/>
                </a:cubicBezTo>
                <a:cubicBezTo>
                  <a:pt x="4778" y="2423"/>
                  <a:pt x="4778" y="2414"/>
                  <a:pt x="4778" y="2395"/>
                </a:cubicBezTo>
                <a:cubicBezTo>
                  <a:pt x="4816" y="2395"/>
                  <a:pt x="4854" y="2376"/>
                  <a:pt x="4882" y="2385"/>
                </a:cubicBezTo>
                <a:cubicBezTo>
                  <a:pt x="5063" y="2470"/>
                  <a:pt x="5234" y="2556"/>
                  <a:pt x="5414" y="2641"/>
                </a:cubicBezTo>
                <a:cubicBezTo>
                  <a:pt x="5481" y="2679"/>
                  <a:pt x="5547" y="2698"/>
                  <a:pt x="5604" y="2736"/>
                </a:cubicBezTo>
                <a:cubicBezTo>
                  <a:pt x="5661" y="2774"/>
                  <a:pt x="5709" y="2841"/>
                  <a:pt x="5766" y="2888"/>
                </a:cubicBezTo>
                <a:cubicBezTo>
                  <a:pt x="5756" y="2898"/>
                  <a:pt x="5747" y="2907"/>
                  <a:pt x="5737" y="2917"/>
                </a:cubicBezTo>
                <a:close/>
                <a:moveTo>
                  <a:pt x="2527" y="13916"/>
                </a:moveTo>
                <a:cubicBezTo>
                  <a:pt x="2527" y="13868"/>
                  <a:pt x="2517" y="13821"/>
                  <a:pt x="2527" y="13773"/>
                </a:cubicBezTo>
                <a:cubicBezTo>
                  <a:pt x="2574" y="13574"/>
                  <a:pt x="2641" y="13365"/>
                  <a:pt x="2698" y="13156"/>
                </a:cubicBezTo>
                <a:cubicBezTo>
                  <a:pt x="2745" y="12976"/>
                  <a:pt x="2802" y="12795"/>
                  <a:pt x="2850" y="12624"/>
                </a:cubicBezTo>
                <a:cubicBezTo>
                  <a:pt x="2859" y="12596"/>
                  <a:pt x="2869" y="12567"/>
                  <a:pt x="2878" y="12539"/>
                </a:cubicBezTo>
                <a:cubicBezTo>
                  <a:pt x="2888" y="12548"/>
                  <a:pt x="2907" y="12548"/>
                  <a:pt x="2926" y="12548"/>
                </a:cubicBezTo>
                <a:cubicBezTo>
                  <a:pt x="2916" y="12615"/>
                  <a:pt x="2926" y="12691"/>
                  <a:pt x="2907" y="12757"/>
                </a:cubicBezTo>
                <a:cubicBezTo>
                  <a:pt x="2793" y="13137"/>
                  <a:pt x="2679" y="13507"/>
                  <a:pt x="2565" y="13887"/>
                </a:cubicBezTo>
                <a:cubicBezTo>
                  <a:pt x="2565" y="13897"/>
                  <a:pt x="2546" y="13897"/>
                  <a:pt x="2527" y="13916"/>
                </a:cubicBezTo>
                <a:close/>
                <a:moveTo>
                  <a:pt x="5823" y="837"/>
                </a:moveTo>
                <a:cubicBezTo>
                  <a:pt x="5794" y="827"/>
                  <a:pt x="5775" y="789"/>
                  <a:pt x="5718" y="751"/>
                </a:cubicBezTo>
                <a:cubicBezTo>
                  <a:pt x="6117" y="685"/>
                  <a:pt x="6478" y="628"/>
                  <a:pt x="6829" y="571"/>
                </a:cubicBezTo>
                <a:cubicBezTo>
                  <a:pt x="6839" y="580"/>
                  <a:pt x="6839" y="590"/>
                  <a:pt x="6848" y="599"/>
                </a:cubicBezTo>
                <a:cubicBezTo>
                  <a:pt x="6829" y="628"/>
                  <a:pt x="6810" y="647"/>
                  <a:pt x="6791" y="666"/>
                </a:cubicBezTo>
                <a:cubicBezTo>
                  <a:pt x="6782" y="675"/>
                  <a:pt x="6772" y="675"/>
                  <a:pt x="6753" y="675"/>
                </a:cubicBezTo>
                <a:cubicBezTo>
                  <a:pt x="6478" y="704"/>
                  <a:pt x="6203" y="732"/>
                  <a:pt x="5927" y="827"/>
                </a:cubicBezTo>
                <a:cubicBezTo>
                  <a:pt x="5899" y="837"/>
                  <a:pt x="5861" y="846"/>
                  <a:pt x="5823" y="837"/>
                </a:cubicBezTo>
                <a:close/>
                <a:moveTo>
                  <a:pt x="9631" y="2176"/>
                </a:moveTo>
                <a:cubicBezTo>
                  <a:pt x="9280" y="2357"/>
                  <a:pt x="9071" y="2641"/>
                  <a:pt x="8957" y="2993"/>
                </a:cubicBezTo>
                <a:cubicBezTo>
                  <a:pt x="8938" y="2983"/>
                  <a:pt x="8919" y="2983"/>
                  <a:pt x="8900" y="2974"/>
                </a:cubicBezTo>
                <a:cubicBezTo>
                  <a:pt x="8891" y="2945"/>
                  <a:pt x="8872" y="2898"/>
                  <a:pt x="8891" y="2869"/>
                </a:cubicBezTo>
                <a:cubicBezTo>
                  <a:pt x="9024" y="2603"/>
                  <a:pt x="9195" y="2376"/>
                  <a:pt x="9422" y="2176"/>
                </a:cubicBezTo>
                <a:cubicBezTo>
                  <a:pt x="9479" y="2129"/>
                  <a:pt x="9546" y="2119"/>
                  <a:pt x="9631" y="2176"/>
                </a:cubicBezTo>
                <a:close/>
                <a:moveTo>
                  <a:pt x="8416" y="1036"/>
                </a:moveTo>
                <a:cubicBezTo>
                  <a:pt x="8739" y="865"/>
                  <a:pt x="9052" y="675"/>
                  <a:pt x="9422" y="618"/>
                </a:cubicBezTo>
                <a:cubicBezTo>
                  <a:pt x="9071" y="799"/>
                  <a:pt x="8720" y="979"/>
                  <a:pt x="8359" y="1160"/>
                </a:cubicBezTo>
                <a:cubicBezTo>
                  <a:pt x="8330" y="1093"/>
                  <a:pt x="8368" y="1065"/>
                  <a:pt x="8416" y="1036"/>
                </a:cubicBezTo>
                <a:close/>
                <a:moveTo>
                  <a:pt x="10439" y="2281"/>
                </a:moveTo>
                <a:cubicBezTo>
                  <a:pt x="10182" y="2338"/>
                  <a:pt x="9954" y="2442"/>
                  <a:pt x="9774" y="2641"/>
                </a:cubicBezTo>
                <a:cubicBezTo>
                  <a:pt x="9726" y="2584"/>
                  <a:pt x="9755" y="2546"/>
                  <a:pt x="9793" y="2508"/>
                </a:cubicBezTo>
                <a:cubicBezTo>
                  <a:pt x="9916" y="2395"/>
                  <a:pt x="10059" y="2290"/>
                  <a:pt x="10230" y="2233"/>
                </a:cubicBezTo>
                <a:cubicBezTo>
                  <a:pt x="10363" y="2186"/>
                  <a:pt x="10505" y="2148"/>
                  <a:pt x="10686" y="2100"/>
                </a:cubicBezTo>
                <a:cubicBezTo>
                  <a:pt x="10629" y="2224"/>
                  <a:pt x="10524" y="2262"/>
                  <a:pt x="10439" y="2281"/>
                </a:cubicBezTo>
                <a:close/>
                <a:moveTo>
                  <a:pt x="8406" y="552"/>
                </a:moveTo>
                <a:cubicBezTo>
                  <a:pt x="8378" y="552"/>
                  <a:pt x="8359" y="523"/>
                  <a:pt x="8302" y="495"/>
                </a:cubicBezTo>
                <a:cubicBezTo>
                  <a:pt x="8359" y="457"/>
                  <a:pt x="8378" y="438"/>
                  <a:pt x="8406" y="428"/>
                </a:cubicBezTo>
                <a:cubicBezTo>
                  <a:pt x="8691" y="381"/>
                  <a:pt x="8976" y="343"/>
                  <a:pt x="9261" y="314"/>
                </a:cubicBezTo>
                <a:cubicBezTo>
                  <a:pt x="8995" y="447"/>
                  <a:pt x="8701" y="514"/>
                  <a:pt x="8406" y="552"/>
                </a:cubicBezTo>
                <a:close/>
                <a:moveTo>
                  <a:pt x="7513" y="3031"/>
                </a:moveTo>
                <a:cubicBezTo>
                  <a:pt x="7399" y="2850"/>
                  <a:pt x="7295" y="2660"/>
                  <a:pt x="7114" y="2527"/>
                </a:cubicBezTo>
                <a:cubicBezTo>
                  <a:pt x="7076" y="2499"/>
                  <a:pt x="7057" y="2461"/>
                  <a:pt x="7105" y="2414"/>
                </a:cubicBezTo>
                <a:cubicBezTo>
                  <a:pt x="7314" y="2508"/>
                  <a:pt x="7656" y="2983"/>
                  <a:pt x="7675" y="3230"/>
                </a:cubicBezTo>
                <a:cubicBezTo>
                  <a:pt x="7608" y="3154"/>
                  <a:pt x="7551" y="3097"/>
                  <a:pt x="7513" y="3031"/>
                </a:cubicBezTo>
                <a:close/>
                <a:moveTo>
                  <a:pt x="13849" y="14657"/>
                </a:moveTo>
                <a:cubicBezTo>
                  <a:pt x="13820" y="15122"/>
                  <a:pt x="13773" y="15569"/>
                  <a:pt x="13592" y="16015"/>
                </a:cubicBezTo>
                <a:cubicBezTo>
                  <a:pt x="13668" y="15559"/>
                  <a:pt x="13735" y="15103"/>
                  <a:pt x="13801" y="14657"/>
                </a:cubicBezTo>
                <a:cubicBezTo>
                  <a:pt x="13820" y="14657"/>
                  <a:pt x="13830" y="14657"/>
                  <a:pt x="13849" y="14657"/>
                </a:cubicBezTo>
                <a:close/>
                <a:moveTo>
                  <a:pt x="5718" y="2138"/>
                </a:moveTo>
                <a:lnTo>
                  <a:pt x="5718" y="2186"/>
                </a:lnTo>
                <a:cubicBezTo>
                  <a:pt x="5633" y="2186"/>
                  <a:pt x="5538" y="2186"/>
                  <a:pt x="5452" y="2176"/>
                </a:cubicBezTo>
                <a:cubicBezTo>
                  <a:pt x="5300" y="2148"/>
                  <a:pt x="5148" y="2119"/>
                  <a:pt x="4996" y="2091"/>
                </a:cubicBezTo>
                <a:cubicBezTo>
                  <a:pt x="4939" y="2081"/>
                  <a:pt x="4892" y="2072"/>
                  <a:pt x="4911" y="1977"/>
                </a:cubicBezTo>
                <a:cubicBezTo>
                  <a:pt x="5196" y="1948"/>
                  <a:pt x="5452" y="2081"/>
                  <a:pt x="5718" y="2138"/>
                </a:cubicBezTo>
                <a:close/>
                <a:moveTo>
                  <a:pt x="11788" y="3515"/>
                </a:moveTo>
                <a:cubicBezTo>
                  <a:pt x="11863" y="3420"/>
                  <a:pt x="11949" y="3373"/>
                  <a:pt x="12034" y="3401"/>
                </a:cubicBezTo>
                <a:cubicBezTo>
                  <a:pt x="12224" y="3458"/>
                  <a:pt x="12414" y="3553"/>
                  <a:pt x="12614" y="3629"/>
                </a:cubicBezTo>
                <a:cubicBezTo>
                  <a:pt x="12642" y="3648"/>
                  <a:pt x="12652" y="3686"/>
                  <a:pt x="12652" y="3743"/>
                </a:cubicBezTo>
                <a:cubicBezTo>
                  <a:pt x="12604" y="3715"/>
                  <a:pt x="12557" y="3686"/>
                  <a:pt x="12500" y="3658"/>
                </a:cubicBezTo>
                <a:cubicBezTo>
                  <a:pt x="12414" y="3629"/>
                  <a:pt x="12319" y="3601"/>
                  <a:pt x="12234" y="3563"/>
                </a:cubicBezTo>
                <a:cubicBezTo>
                  <a:pt x="12110" y="3515"/>
                  <a:pt x="11987" y="3458"/>
                  <a:pt x="11854" y="3544"/>
                </a:cubicBezTo>
                <a:cubicBezTo>
                  <a:pt x="11854" y="3544"/>
                  <a:pt x="11825" y="3525"/>
                  <a:pt x="11788" y="3515"/>
                </a:cubicBezTo>
                <a:close/>
                <a:moveTo>
                  <a:pt x="13212" y="4389"/>
                </a:moveTo>
                <a:cubicBezTo>
                  <a:pt x="13279" y="4598"/>
                  <a:pt x="13355" y="4807"/>
                  <a:pt x="13421" y="5016"/>
                </a:cubicBezTo>
                <a:cubicBezTo>
                  <a:pt x="13450" y="5120"/>
                  <a:pt x="13469" y="5225"/>
                  <a:pt x="13383" y="5329"/>
                </a:cubicBezTo>
                <a:cubicBezTo>
                  <a:pt x="13355" y="5310"/>
                  <a:pt x="13345" y="5310"/>
                  <a:pt x="13345" y="5301"/>
                </a:cubicBezTo>
                <a:cubicBezTo>
                  <a:pt x="13355" y="5045"/>
                  <a:pt x="13250" y="4807"/>
                  <a:pt x="13174" y="4570"/>
                </a:cubicBezTo>
                <a:cubicBezTo>
                  <a:pt x="13155" y="4494"/>
                  <a:pt x="13146" y="4427"/>
                  <a:pt x="13127" y="4323"/>
                </a:cubicBezTo>
                <a:cubicBezTo>
                  <a:pt x="13174" y="4361"/>
                  <a:pt x="13203" y="4370"/>
                  <a:pt x="13212" y="4389"/>
                </a:cubicBezTo>
                <a:close/>
                <a:moveTo>
                  <a:pt x="9517" y="1074"/>
                </a:moveTo>
                <a:cubicBezTo>
                  <a:pt x="9204" y="1188"/>
                  <a:pt x="8919" y="1321"/>
                  <a:pt x="8691" y="1549"/>
                </a:cubicBezTo>
                <a:cubicBezTo>
                  <a:pt x="8672" y="1540"/>
                  <a:pt x="8663" y="1521"/>
                  <a:pt x="8644" y="1511"/>
                </a:cubicBezTo>
                <a:cubicBezTo>
                  <a:pt x="8672" y="1464"/>
                  <a:pt x="8701" y="1416"/>
                  <a:pt x="8739" y="1378"/>
                </a:cubicBezTo>
                <a:cubicBezTo>
                  <a:pt x="8815" y="1321"/>
                  <a:pt x="8900" y="1274"/>
                  <a:pt x="8976" y="1226"/>
                </a:cubicBezTo>
                <a:cubicBezTo>
                  <a:pt x="9081" y="1160"/>
                  <a:pt x="9185" y="1112"/>
                  <a:pt x="9289" y="1055"/>
                </a:cubicBezTo>
                <a:cubicBezTo>
                  <a:pt x="9365" y="1008"/>
                  <a:pt x="9432" y="998"/>
                  <a:pt x="9517" y="1074"/>
                </a:cubicBezTo>
                <a:close/>
                <a:moveTo>
                  <a:pt x="3116" y="11855"/>
                </a:moveTo>
                <a:cubicBezTo>
                  <a:pt x="3106" y="11845"/>
                  <a:pt x="3087" y="11836"/>
                  <a:pt x="3078" y="11826"/>
                </a:cubicBezTo>
                <a:cubicBezTo>
                  <a:pt x="3230" y="11484"/>
                  <a:pt x="3391" y="11133"/>
                  <a:pt x="3543" y="10781"/>
                </a:cubicBezTo>
                <a:cubicBezTo>
                  <a:pt x="3553" y="10791"/>
                  <a:pt x="3572" y="10800"/>
                  <a:pt x="3591" y="10800"/>
                </a:cubicBezTo>
                <a:cubicBezTo>
                  <a:pt x="3515" y="11190"/>
                  <a:pt x="3287" y="11503"/>
                  <a:pt x="3116" y="11855"/>
                </a:cubicBezTo>
                <a:close/>
                <a:moveTo>
                  <a:pt x="13507" y="5899"/>
                </a:moveTo>
                <a:cubicBezTo>
                  <a:pt x="13668" y="6089"/>
                  <a:pt x="13649" y="6764"/>
                  <a:pt x="13478" y="6982"/>
                </a:cubicBezTo>
                <a:cubicBezTo>
                  <a:pt x="13507" y="6783"/>
                  <a:pt x="13535" y="6602"/>
                  <a:pt x="13545" y="6422"/>
                </a:cubicBezTo>
                <a:cubicBezTo>
                  <a:pt x="13545" y="6251"/>
                  <a:pt x="13516" y="6070"/>
                  <a:pt x="13507" y="5899"/>
                </a:cubicBezTo>
                <a:close/>
                <a:moveTo>
                  <a:pt x="3505" y="10250"/>
                </a:moveTo>
                <a:cubicBezTo>
                  <a:pt x="3296" y="10515"/>
                  <a:pt x="3220" y="10838"/>
                  <a:pt x="3097" y="11142"/>
                </a:cubicBezTo>
                <a:cubicBezTo>
                  <a:pt x="3097" y="10867"/>
                  <a:pt x="3401" y="10145"/>
                  <a:pt x="3543" y="10079"/>
                </a:cubicBezTo>
                <a:cubicBezTo>
                  <a:pt x="3543" y="10117"/>
                  <a:pt x="3543" y="10126"/>
                  <a:pt x="3543" y="10145"/>
                </a:cubicBezTo>
                <a:cubicBezTo>
                  <a:pt x="3534" y="10183"/>
                  <a:pt x="3524" y="10221"/>
                  <a:pt x="3505" y="10250"/>
                </a:cubicBezTo>
                <a:close/>
                <a:moveTo>
                  <a:pt x="7912" y="2423"/>
                </a:moveTo>
                <a:cubicBezTo>
                  <a:pt x="7808" y="2081"/>
                  <a:pt x="7561" y="1882"/>
                  <a:pt x="7342" y="1635"/>
                </a:cubicBezTo>
                <a:cubicBezTo>
                  <a:pt x="7437" y="1616"/>
                  <a:pt x="7494" y="1644"/>
                  <a:pt x="7532" y="1692"/>
                </a:cubicBezTo>
                <a:cubicBezTo>
                  <a:pt x="7656" y="1844"/>
                  <a:pt x="7770" y="1996"/>
                  <a:pt x="7893" y="2138"/>
                </a:cubicBezTo>
                <a:cubicBezTo>
                  <a:pt x="7950" y="2214"/>
                  <a:pt x="7960" y="2300"/>
                  <a:pt x="7912" y="2423"/>
                </a:cubicBezTo>
                <a:close/>
                <a:moveTo>
                  <a:pt x="3686" y="19054"/>
                </a:moveTo>
                <a:cubicBezTo>
                  <a:pt x="3771" y="19254"/>
                  <a:pt x="3790" y="19463"/>
                  <a:pt x="3790" y="19681"/>
                </a:cubicBezTo>
                <a:cubicBezTo>
                  <a:pt x="3714" y="19330"/>
                  <a:pt x="3619" y="18978"/>
                  <a:pt x="3439" y="18646"/>
                </a:cubicBezTo>
                <a:cubicBezTo>
                  <a:pt x="3467" y="18655"/>
                  <a:pt x="3505" y="18665"/>
                  <a:pt x="3524" y="18693"/>
                </a:cubicBezTo>
                <a:cubicBezTo>
                  <a:pt x="3581" y="18807"/>
                  <a:pt x="3638" y="18931"/>
                  <a:pt x="3686" y="19054"/>
                </a:cubicBezTo>
                <a:close/>
                <a:moveTo>
                  <a:pt x="9166" y="4114"/>
                </a:moveTo>
                <a:cubicBezTo>
                  <a:pt x="9166" y="4066"/>
                  <a:pt x="9157" y="4009"/>
                  <a:pt x="9176" y="3962"/>
                </a:cubicBezTo>
                <a:cubicBezTo>
                  <a:pt x="9261" y="3743"/>
                  <a:pt x="9346" y="3534"/>
                  <a:pt x="9441" y="3316"/>
                </a:cubicBezTo>
                <a:cubicBezTo>
                  <a:pt x="9460" y="3268"/>
                  <a:pt x="9508" y="3230"/>
                  <a:pt x="9555" y="3287"/>
                </a:cubicBezTo>
                <a:cubicBezTo>
                  <a:pt x="9479" y="3430"/>
                  <a:pt x="9413" y="3572"/>
                  <a:pt x="9337" y="3715"/>
                </a:cubicBezTo>
                <a:cubicBezTo>
                  <a:pt x="9261" y="3838"/>
                  <a:pt x="9299" y="4000"/>
                  <a:pt x="9223" y="4133"/>
                </a:cubicBezTo>
                <a:cubicBezTo>
                  <a:pt x="9204" y="4123"/>
                  <a:pt x="9185" y="4114"/>
                  <a:pt x="9166" y="4114"/>
                </a:cubicBezTo>
                <a:close/>
                <a:moveTo>
                  <a:pt x="11863" y="10012"/>
                </a:moveTo>
                <a:cubicBezTo>
                  <a:pt x="11882" y="10202"/>
                  <a:pt x="12006" y="10335"/>
                  <a:pt x="12082" y="10496"/>
                </a:cubicBezTo>
                <a:cubicBezTo>
                  <a:pt x="12110" y="10572"/>
                  <a:pt x="12139" y="10648"/>
                  <a:pt x="12167" y="10724"/>
                </a:cubicBezTo>
                <a:cubicBezTo>
                  <a:pt x="12158" y="10734"/>
                  <a:pt x="12139" y="10734"/>
                  <a:pt x="12129" y="10743"/>
                </a:cubicBezTo>
                <a:cubicBezTo>
                  <a:pt x="12082" y="10658"/>
                  <a:pt x="12025" y="10563"/>
                  <a:pt x="11977" y="10478"/>
                </a:cubicBezTo>
                <a:cubicBezTo>
                  <a:pt x="11920" y="10383"/>
                  <a:pt x="11863" y="10297"/>
                  <a:pt x="11825" y="10202"/>
                </a:cubicBezTo>
                <a:cubicBezTo>
                  <a:pt x="11788" y="10098"/>
                  <a:pt x="11769" y="9984"/>
                  <a:pt x="11740" y="9879"/>
                </a:cubicBezTo>
                <a:cubicBezTo>
                  <a:pt x="11759" y="9870"/>
                  <a:pt x="11769" y="9870"/>
                  <a:pt x="11788" y="9860"/>
                </a:cubicBezTo>
                <a:cubicBezTo>
                  <a:pt x="11816" y="9917"/>
                  <a:pt x="11863" y="9965"/>
                  <a:pt x="11863" y="10012"/>
                </a:cubicBezTo>
                <a:close/>
                <a:moveTo>
                  <a:pt x="5804" y="1806"/>
                </a:moveTo>
                <a:cubicBezTo>
                  <a:pt x="5984" y="1796"/>
                  <a:pt x="6165" y="1863"/>
                  <a:pt x="6545" y="2062"/>
                </a:cubicBezTo>
                <a:cubicBezTo>
                  <a:pt x="6497" y="2091"/>
                  <a:pt x="6317" y="2072"/>
                  <a:pt x="6193" y="2015"/>
                </a:cubicBezTo>
                <a:cubicBezTo>
                  <a:pt x="5823" y="1872"/>
                  <a:pt x="5823" y="1872"/>
                  <a:pt x="5804" y="1806"/>
                </a:cubicBezTo>
                <a:close/>
                <a:moveTo>
                  <a:pt x="6621" y="1331"/>
                </a:moveTo>
                <a:cubicBezTo>
                  <a:pt x="6431" y="1331"/>
                  <a:pt x="6241" y="1321"/>
                  <a:pt x="6051" y="1312"/>
                </a:cubicBezTo>
                <a:cubicBezTo>
                  <a:pt x="6022" y="1302"/>
                  <a:pt x="5994" y="1274"/>
                  <a:pt x="5965" y="1255"/>
                </a:cubicBezTo>
                <a:cubicBezTo>
                  <a:pt x="5975" y="1245"/>
                  <a:pt x="5975" y="1226"/>
                  <a:pt x="5984" y="1217"/>
                </a:cubicBezTo>
                <a:cubicBezTo>
                  <a:pt x="6222" y="1160"/>
                  <a:pt x="6450" y="1207"/>
                  <a:pt x="6678" y="1245"/>
                </a:cubicBezTo>
                <a:cubicBezTo>
                  <a:pt x="6687" y="1264"/>
                  <a:pt x="6687" y="1274"/>
                  <a:pt x="6687" y="1283"/>
                </a:cubicBezTo>
                <a:cubicBezTo>
                  <a:pt x="6668" y="1302"/>
                  <a:pt x="6640" y="1331"/>
                  <a:pt x="6621" y="1331"/>
                </a:cubicBezTo>
                <a:close/>
                <a:moveTo>
                  <a:pt x="13716" y="5083"/>
                </a:moveTo>
                <a:cubicBezTo>
                  <a:pt x="13706" y="4902"/>
                  <a:pt x="13640" y="4731"/>
                  <a:pt x="13668" y="4551"/>
                </a:cubicBezTo>
                <a:cubicBezTo>
                  <a:pt x="13763" y="4836"/>
                  <a:pt x="13811" y="5130"/>
                  <a:pt x="13792" y="5434"/>
                </a:cubicBezTo>
                <a:cubicBezTo>
                  <a:pt x="13792" y="5491"/>
                  <a:pt x="13763" y="5548"/>
                  <a:pt x="13716" y="5605"/>
                </a:cubicBezTo>
                <a:cubicBezTo>
                  <a:pt x="13716" y="5424"/>
                  <a:pt x="13735" y="5253"/>
                  <a:pt x="13716" y="5083"/>
                </a:cubicBezTo>
                <a:close/>
                <a:moveTo>
                  <a:pt x="2204" y="15891"/>
                </a:moveTo>
                <a:cubicBezTo>
                  <a:pt x="2327" y="16167"/>
                  <a:pt x="2460" y="16433"/>
                  <a:pt x="2584" y="16708"/>
                </a:cubicBezTo>
                <a:cubicBezTo>
                  <a:pt x="2375" y="16566"/>
                  <a:pt x="2166" y="16081"/>
                  <a:pt x="2204" y="15891"/>
                </a:cubicBezTo>
                <a:close/>
                <a:moveTo>
                  <a:pt x="7390" y="609"/>
                </a:moveTo>
                <a:cubicBezTo>
                  <a:pt x="7542" y="447"/>
                  <a:pt x="7846" y="514"/>
                  <a:pt x="8226" y="799"/>
                </a:cubicBezTo>
                <a:cubicBezTo>
                  <a:pt x="8083" y="856"/>
                  <a:pt x="8036" y="723"/>
                  <a:pt x="7950" y="704"/>
                </a:cubicBezTo>
                <a:cubicBezTo>
                  <a:pt x="7865" y="685"/>
                  <a:pt x="7779" y="628"/>
                  <a:pt x="7684" y="618"/>
                </a:cubicBezTo>
                <a:cubicBezTo>
                  <a:pt x="7599" y="599"/>
                  <a:pt x="7504" y="609"/>
                  <a:pt x="7390" y="609"/>
                </a:cubicBezTo>
                <a:close/>
                <a:moveTo>
                  <a:pt x="8796" y="2214"/>
                </a:moveTo>
                <a:cubicBezTo>
                  <a:pt x="8739" y="2290"/>
                  <a:pt x="8672" y="2357"/>
                  <a:pt x="8615" y="2432"/>
                </a:cubicBezTo>
                <a:cubicBezTo>
                  <a:pt x="8549" y="2404"/>
                  <a:pt x="8558" y="2357"/>
                  <a:pt x="8596" y="2319"/>
                </a:cubicBezTo>
                <a:cubicBezTo>
                  <a:pt x="8748" y="2138"/>
                  <a:pt x="8900" y="1958"/>
                  <a:pt x="9109" y="1834"/>
                </a:cubicBezTo>
                <a:cubicBezTo>
                  <a:pt x="9128" y="1834"/>
                  <a:pt x="9147" y="1834"/>
                  <a:pt x="9195" y="1825"/>
                </a:cubicBezTo>
                <a:cubicBezTo>
                  <a:pt x="9138" y="1929"/>
                  <a:pt x="9043" y="1958"/>
                  <a:pt x="8986" y="2024"/>
                </a:cubicBezTo>
                <a:cubicBezTo>
                  <a:pt x="8919" y="2091"/>
                  <a:pt x="8853" y="2148"/>
                  <a:pt x="8796" y="2214"/>
                </a:cubicBezTo>
                <a:close/>
                <a:moveTo>
                  <a:pt x="4616" y="932"/>
                </a:moveTo>
                <a:cubicBezTo>
                  <a:pt x="4825" y="903"/>
                  <a:pt x="5025" y="875"/>
                  <a:pt x="5224" y="837"/>
                </a:cubicBezTo>
                <a:cubicBezTo>
                  <a:pt x="5272" y="903"/>
                  <a:pt x="5224" y="941"/>
                  <a:pt x="5167" y="951"/>
                </a:cubicBezTo>
                <a:cubicBezTo>
                  <a:pt x="5025" y="979"/>
                  <a:pt x="4873" y="1008"/>
                  <a:pt x="4730" y="1027"/>
                </a:cubicBezTo>
                <a:cubicBezTo>
                  <a:pt x="4664" y="1027"/>
                  <a:pt x="4607" y="1008"/>
                  <a:pt x="4616" y="932"/>
                </a:cubicBezTo>
                <a:close/>
                <a:moveTo>
                  <a:pt x="1900" y="5187"/>
                </a:moveTo>
                <a:cubicBezTo>
                  <a:pt x="1871" y="5244"/>
                  <a:pt x="1843" y="5310"/>
                  <a:pt x="1805" y="5377"/>
                </a:cubicBezTo>
                <a:cubicBezTo>
                  <a:pt x="1795" y="5367"/>
                  <a:pt x="1776" y="5358"/>
                  <a:pt x="1767" y="5348"/>
                </a:cubicBezTo>
                <a:cubicBezTo>
                  <a:pt x="1843" y="5092"/>
                  <a:pt x="1957" y="4855"/>
                  <a:pt x="2128" y="4655"/>
                </a:cubicBezTo>
                <a:cubicBezTo>
                  <a:pt x="2194" y="4665"/>
                  <a:pt x="2204" y="4693"/>
                  <a:pt x="2175" y="4741"/>
                </a:cubicBezTo>
                <a:cubicBezTo>
                  <a:pt x="2080" y="4893"/>
                  <a:pt x="1995" y="5035"/>
                  <a:pt x="1900" y="5187"/>
                </a:cubicBezTo>
                <a:close/>
                <a:moveTo>
                  <a:pt x="10296" y="3297"/>
                </a:moveTo>
                <a:cubicBezTo>
                  <a:pt x="10002" y="3411"/>
                  <a:pt x="9812" y="3591"/>
                  <a:pt x="9707" y="3857"/>
                </a:cubicBezTo>
                <a:cubicBezTo>
                  <a:pt x="9669" y="3572"/>
                  <a:pt x="9973" y="3278"/>
                  <a:pt x="10296" y="3297"/>
                </a:cubicBezTo>
                <a:close/>
                <a:moveTo>
                  <a:pt x="6763" y="2784"/>
                </a:moveTo>
                <a:cubicBezTo>
                  <a:pt x="6516" y="2651"/>
                  <a:pt x="6298" y="2546"/>
                  <a:pt x="6070" y="2432"/>
                </a:cubicBezTo>
                <a:cubicBezTo>
                  <a:pt x="6174" y="2338"/>
                  <a:pt x="6241" y="2451"/>
                  <a:pt x="6326" y="2461"/>
                </a:cubicBezTo>
                <a:cubicBezTo>
                  <a:pt x="6412" y="2480"/>
                  <a:pt x="6488" y="2537"/>
                  <a:pt x="6554" y="2594"/>
                </a:cubicBezTo>
                <a:cubicBezTo>
                  <a:pt x="6621" y="2641"/>
                  <a:pt x="6734" y="2641"/>
                  <a:pt x="6763" y="2784"/>
                </a:cubicBezTo>
                <a:close/>
                <a:moveTo>
                  <a:pt x="3097" y="2556"/>
                </a:moveTo>
                <a:cubicBezTo>
                  <a:pt x="3353" y="2527"/>
                  <a:pt x="3610" y="2423"/>
                  <a:pt x="3876" y="2537"/>
                </a:cubicBezTo>
                <a:cubicBezTo>
                  <a:pt x="3838" y="2546"/>
                  <a:pt x="3790" y="2575"/>
                  <a:pt x="3743" y="2565"/>
                </a:cubicBezTo>
                <a:cubicBezTo>
                  <a:pt x="3553" y="2537"/>
                  <a:pt x="3372" y="2584"/>
                  <a:pt x="3192" y="2632"/>
                </a:cubicBezTo>
                <a:cubicBezTo>
                  <a:pt x="3116" y="2660"/>
                  <a:pt x="3087" y="2641"/>
                  <a:pt x="3097" y="2556"/>
                </a:cubicBezTo>
                <a:close/>
                <a:moveTo>
                  <a:pt x="5329" y="19919"/>
                </a:moveTo>
                <a:cubicBezTo>
                  <a:pt x="5433" y="20033"/>
                  <a:pt x="5376" y="20118"/>
                  <a:pt x="5367" y="20204"/>
                </a:cubicBezTo>
                <a:cubicBezTo>
                  <a:pt x="5367" y="20289"/>
                  <a:pt x="5357" y="20384"/>
                  <a:pt x="5338" y="20470"/>
                </a:cubicBezTo>
                <a:cubicBezTo>
                  <a:pt x="5319" y="20546"/>
                  <a:pt x="5376" y="20641"/>
                  <a:pt x="5272" y="20726"/>
                </a:cubicBezTo>
                <a:cubicBezTo>
                  <a:pt x="5262" y="20451"/>
                  <a:pt x="5291" y="20204"/>
                  <a:pt x="5329" y="19919"/>
                </a:cubicBezTo>
                <a:close/>
                <a:moveTo>
                  <a:pt x="1776" y="5928"/>
                </a:moveTo>
                <a:cubicBezTo>
                  <a:pt x="1786" y="5928"/>
                  <a:pt x="1795" y="5928"/>
                  <a:pt x="1814" y="5928"/>
                </a:cubicBezTo>
                <a:cubicBezTo>
                  <a:pt x="1805" y="6194"/>
                  <a:pt x="1795" y="6469"/>
                  <a:pt x="1786" y="6754"/>
                </a:cubicBezTo>
                <a:cubicBezTo>
                  <a:pt x="1700" y="6631"/>
                  <a:pt x="1700" y="6127"/>
                  <a:pt x="1776" y="5928"/>
                </a:cubicBezTo>
                <a:close/>
                <a:moveTo>
                  <a:pt x="9043" y="3667"/>
                </a:moveTo>
                <a:cubicBezTo>
                  <a:pt x="9052" y="3667"/>
                  <a:pt x="9062" y="3667"/>
                  <a:pt x="9081" y="3667"/>
                </a:cubicBezTo>
                <a:cubicBezTo>
                  <a:pt x="9081" y="3696"/>
                  <a:pt x="9081" y="3734"/>
                  <a:pt x="9081" y="3762"/>
                </a:cubicBezTo>
                <a:cubicBezTo>
                  <a:pt x="9052" y="3943"/>
                  <a:pt x="9014" y="4133"/>
                  <a:pt x="8986" y="4323"/>
                </a:cubicBezTo>
                <a:cubicBezTo>
                  <a:pt x="8976" y="4342"/>
                  <a:pt x="8957" y="4361"/>
                  <a:pt x="8919" y="4408"/>
                </a:cubicBezTo>
                <a:cubicBezTo>
                  <a:pt x="8910" y="4323"/>
                  <a:pt x="8881" y="4266"/>
                  <a:pt x="8891" y="4228"/>
                </a:cubicBezTo>
                <a:cubicBezTo>
                  <a:pt x="8938" y="4038"/>
                  <a:pt x="8986" y="3848"/>
                  <a:pt x="9043" y="3667"/>
                </a:cubicBezTo>
                <a:close/>
                <a:moveTo>
                  <a:pt x="12766" y="3259"/>
                </a:moveTo>
                <a:cubicBezTo>
                  <a:pt x="12975" y="3202"/>
                  <a:pt x="13250" y="3458"/>
                  <a:pt x="13260" y="3705"/>
                </a:cubicBezTo>
                <a:cubicBezTo>
                  <a:pt x="13146" y="3477"/>
                  <a:pt x="12956" y="3382"/>
                  <a:pt x="12766" y="3259"/>
                </a:cubicBezTo>
                <a:close/>
                <a:moveTo>
                  <a:pt x="2403" y="5386"/>
                </a:moveTo>
                <a:lnTo>
                  <a:pt x="2223" y="6070"/>
                </a:lnTo>
                <a:cubicBezTo>
                  <a:pt x="2204" y="6070"/>
                  <a:pt x="2194" y="6061"/>
                  <a:pt x="2185" y="6061"/>
                </a:cubicBezTo>
                <a:cubicBezTo>
                  <a:pt x="2185" y="6004"/>
                  <a:pt x="2194" y="5956"/>
                  <a:pt x="2204" y="5899"/>
                </a:cubicBezTo>
                <a:cubicBezTo>
                  <a:pt x="2223" y="5776"/>
                  <a:pt x="2242" y="5652"/>
                  <a:pt x="2270" y="5529"/>
                </a:cubicBezTo>
                <a:cubicBezTo>
                  <a:pt x="2289" y="5472"/>
                  <a:pt x="2318" y="5424"/>
                  <a:pt x="2346" y="5367"/>
                </a:cubicBezTo>
                <a:cubicBezTo>
                  <a:pt x="2365" y="5377"/>
                  <a:pt x="2384" y="5386"/>
                  <a:pt x="2403" y="5386"/>
                </a:cubicBezTo>
                <a:close/>
                <a:moveTo>
                  <a:pt x="2536" y="12282"/>
                </a:moveTo>
                <a:cubicBezTo>
                  <a:pt x="2631" y="12026"/>
                  <a:pt x="2717" y="11798"/>
                  <a:pt x="2812" y="11532"/>
                </a:cubicBezTo>
                <a:cubicBezTo>
                  <a:pt x="2859" y="11741"/>
                  <a:pt x="2745" y="12035"/>
                  <a:pt x="2536" y="12282"/>
                </a:cubicBezTo>
                <a:close/>
                <a:moveTo>
                  <a:pt x="7580" y="1150"/>
                </a:moveTo>
                <a:cubicBezTo>
                  <a:pt x="7361" y="1065"/>
                  <a:pt x="7171" y="989"/>
                  <a:pt x="6962" y="913"/>
                </a:cubicBezTo>
                <a:cubicBezTo>
                  <a:pt x="7200" y="865"/>
                  <a:pt x="7380" y="941"/>
                  <a:pt x="7580" y="1150"/>
                </a:cubicBezTo>
                <a:close/>
                <a:moveTo>
                  <a:pt x="7627" y="4171"/>
                </a:moveTo>
                <a:cubicBezTo>
                  <a:pt x="7580" y="4076"/>
                  <a:pt x="7504" y="3990"/>
                  <a:pt x="7542" y="3876"/>
                </a:cubicBezTo>
                <a:cubicBezTo>
                  <a:pt x="7561" y="3867"/>
                  <a:pt x="7580" y="3867"/>
                  <a:pt x="7599" y="3867"/>
                </a:cubicBezTo>
                <a:cubicBezTo>
                  <a:pt x="7665" y="4057"/>
                  <a:pt x="7732" y="4247"/>
                  <a:pt x="7798" y="4437"/>
                </a:cubicBezTo>
                <a:cubicBezTo>
                  <a:pt x="7789" y="4446"/>
                  <a:pt x="7779" y="4456"/>
                  <a:pt x="7760" y="4456"/>
                </a:cubicBezTo>
                <a:cubicBezTo>
                  <a:pt x="7713" y="4361"/>
                  <a:pt x="7665" y="4275"/>
                  <a:pt x="7627" y="4171"/>
                </a:cubicBezTo>
                <a:close/>
                <a:moveTo>
                  <a:pt x="12481" y="18703"/>
                </a:moveTo>
                <a:cubicBezTo>
                  <a:pt x="12367" y="18902"/>
                  <a:pt x="12243" y="19102"/>
                  <a:pt x="12129" y="19301"/>
                </a:cubicBezTo>
                <a:cubicBezTo>
                  <a:pt x="12120" y="19035"/>
                  <a:pt x="12310" y="18874"/>
                  <a:pt x="12481" y="18703"/>
                </a:cubicBezTo>
                <a:close/>
                <a:moveTo>
                  <a:pt x="10619" y="3496"/>
                </a:moveTo>
                <a:cubicBezTo>
                  <a:pt x="10600" y="3411"/>
                  <a:pt x="10638" y="3373"/>
                  <a:pt x="10695" y="3335"/>
                </a:cubicBezTo>
                <a:cubicBezTo>
                  <a:pt x="10904" y="3221"/>
                  <a:pt x="10971" y="3211"/>
                  <a:pt x="11075" y="3259"/>
                </a:cubicBezTo>
                <a:cubicBezTo>
                  <a:pt x="10923" y="3344"/>
                  <a:pt x="10781" y="3420"/>
                  <a:pt x="10619" y="3496"/>
                </a:cubicBezTo>
                <a:close/>
                <a:moveTo>
                  <a:pt x="2869" y="4551"/>
                </a:moveTo>
                <a:cubicBezTo>
                  <a:pt x="2793" y="4779"/>
                  <a:pt x="2565" y="4893"/>
                  <a:pt x="2489" y="5102"/>
                </a:cubicBezTo>
                <a:cubicBezTo>
                  <a:pt x="2536" y="4864"/>
                  <a:pt x="2717" y="4608"/>
                  <a:pt x="2869" y="4551"/>
                </a:cubicBezTo>
                <a:close/>
                <a:moveTo>
                  <a:pt x="2736" y="17041"/>
                </a:moveTo>
                <a:cubicBezTo>
                  <a:pt x="2821" y="17240"/>
                  <a:pt x="2907" y="17411"/>
                  <a:pt x="2992" y="17601"/>
                </a:cubicBezTo>
                <a:cubicBezTo>
                  <a:pt x="2907" y="17554"/>
                  <a:pt x="2888" y="17535"/>
                  <a:pt x="2859" y="17487"/>
                </a:cubicBezTo>
                <a:cubicBezTo>
                  <a:pt x="2812" y="17402"/>
                  <a:pt x="2764" y="17307"/>
                  <a:pt x="2707" y="17221"/>
                </a:cubicBezTo>
                <a:cubicBezTo>
                  <a:pt x="2669" y="17164"/>
                  <a:pt x="2641" y="17117"/>
                  <a:pt x="2736" y="17041"/>
                </a:cubicBezTo>
                <a:close/>
                <a:moveTo>
                  <a:pt x="8036" y="5348"/>
                </a:moveTo>
                <a:cubicBezTo>
                  <a:pt x="7941" y="5158"/>
                  <a:pt x="7969" y="4950"/>
                  <a:pt x="7912" y="4769"/>
                </a:cubicBezTo>
                <a:cubicBezTo>
                  <a:pt x="8036" y="4836"/>
                  <a:pt x="8102" y="5130"/>
                  <a:pt x="8036" y="5348"/>
                </a:cubicBezTo>
                <a:close/>
                <a:moveTo>
                  <a:pt x="6867" y="1749"/>
                </a:moveTo>
                <a:cubicBezTo>
                  <a:pt x="6915" y="1815"/>
                  <a:pt x="6981" y="1853"/>
                  <a:pt x="7038" y="1901"/>
                </a:cubicBezTo>
                <a:cubicBezTo>
                  <a:pt x="7067" y="1920"/>
                  <a:pt x="7086" y="1948"/>
                  <a:pt x="7105" y="1977"/>
                </a:cubicBezTo>
                <a:cubicBezTo>
                  <a:pt x="7095" y="1986"/>
                  <a:pt x="7086" y="1996"/>
                  <a:pt x="7076" y="2005"/>
                </a:cubicBezTo>
                <a:cubicBezTo>
                  <a:pt x="6915" y="1901"/>
                  <a:pt x="6763" y="1787"/>
                  <a:pt x="6602" y="1682"/>
                </a:cubicBezTo>
                <a:cubicBezTo>
                  <a:pt x="6715" y="1654"/>
                  <a:pt x="6791" y="1663"/>
                  <a:pt x="6867" y="1749"/>
                </a:cubicBezTo>
                <a:close/>
                <a:moveTo>
                  <a:pt x="13497" y="7201"/>
                </a:moveTo>
                <a:cubicBezTo>
                  <a:pt x="13516" y="7201"/>
                  <a:pt x="13526" y="7210"/>
                  <a:pt x="13545" y="7220"/>
                </a:cubicBezTo>
                <a:cubicBezTo>
                  <a:pt x="13545" y="7429"/>
                  <a:pt x="13431" y="7590"/>
                  <a:pt x="13317" y="7752"/>
                </a:cubicBezTo>
                <a:cubicBezTo>
                  <a:pt x="13307" y="7752"/>
                  <a:pt x="13298" y="7742"/>
                  <a:pt x="13279" y="7742"/>
                </a:cubicBezTo>
                <a:cubicBezTo>
                  <a:pt x="13355" y="7562"/>
                  <a:pt x="13431" y="7381"/>
                  <a:pt x="13497" y="7201"/>
                </a:cubicBezTo>
                <a:close/>
                <a:moveTo>
                  <a:pt x="13469" y="13080"/>
                </a:moveTo>
                <a:cubicBezTo>
                  <a:pt x="13431" y="12881"/>
                  <a:pt x="13212" y="12748"/>
                  <a:pt x="13279" y="12510"/>
                </a:cubicBezTo>
                <a:cubicBezTo>
                  <a:pt x="13374" y="12691"/>
                  <a:pt x="13488" y="12862"/>
                  <a:pt x="13469" y="13080"/>
                </a:cubicBezTo>
                <a:close/>
                <a:moveTo>
                  <a:pt x="6165" y="20318"/>
                </a:moveTo>
                <a:cubicBezTo>
                  <a:pt x="6203" y="20536"/>
                  <a:pt x="6231" y="20745"/>
                  <a:pt x="6184" y="20964"/>
                </a:cubicBezTo>
                <a:cubicBezTo>
                  <a:pt x="6136" y="20745"/>
                  <a:pt x="6108" y="20536"/>
                  <a:pt x="6165" y="20318"/>
                </a:cubicBezTo>
                <a:close/>
                <a:moveTo>
                  <a:pt x="11778" y="1065"/>
                </a:moveTo>
                <a:cubicBezTo>
                  <a:pt x="11769" y="1008"/>
                  <a:pt x="11816" y="1008"/>
                  <a:pt x="11863" y="998"/>
                </a:cubicBezTo>
                <a:cubicBezTo>
                  <a:pt x="12006" y="979"/>
                  <a:pt x="12148" y="960"/>
                  <a:pt x="12291" y="941"/>
                </a:cubicBezTo>
                <a:cubicBezTo>
                  <a:pt x="12300" y="951"/>
                  <a:pt x="12300" y="970"/>
                  <a:pt x="12300" y="989"/>
                </a:cubicBezTo>
                <a:cubicBezTo>
                  <a:pt x="12158" y="1027"/>
                  <a:pt x="12015" y="1074"/>
                  <a:pt x="11873" y="1112"/>
                </a:cubicBezTo>
                <a:cubicBezTo>
                  <a:pt x="11844" y="1112"/>
                  <a:pt x="11788" y="1084"/>
                  <a:pt x="11778" y="1065"/>
                </a:cubicBezTo>
                <a:close/>
                <a:moveTo>
                  <a:pt x="4056" y="3088"/>
                </a:moveTo>
                <a:lnTo>
                  <a:pt x="3562" y="3088"/>
                </a:lnTo>
                <a:cubicBezTo>
                  <a:pt x="3686" y="2964"/>
                  <a:pt x="3876" y="2955"/>
                  <a:pt x="4056" y="3088"/>
                </a:cubicBezTo>
                <a:close/>
                <a:moveTo>
                  <a:pt x="8283" y="3278"/>
                </a:moveTo>
                <a:cubicBezTo>
                  <a:pt x="8254" y="3164"/>
                  <a:pt x="8207" y="3050"/>
                  <a:pt x="8178" y="2936"/>
                </a:cubicBezTo>
                <a:cubicBezTo>
                  <a:pt x="8169" y="2907"/>
                  <a:pt x="8188" y="2879"/>
                  <a:pt x="8188" y="2860"/>
                </a:cubicBezTo>
                <a:cubicBezTo>
                  <a:pt x="8216" y="2869"/>
                  <a:pt x="8264" y="2888"/>
                  <a:pt x="8273" y="2907"/>
                </a:cubicBezTo>
                <a:cubicBezTo>
                  <a:pt x="8311" y="3050"/>
                  <a:pt x="8340" y="3192"/>
                  <a:pt x="8368" y="3344"/>
                </a:cubicBezTo>
                <a:cubicBezTo>
                  <a:pt x="8378" y="3363"/>
                  <a:pt x="8368" y="3382"/>
                  <a:pt x="8359" y="3411"/>
                </a:cubicBezTo>
                <a:cubicBezTo>
                  <a:pt x="8349" y="3411"/>
                  <a:pt x="8340" y="3411"/>
                  <a:pt x="8330" y="3411"/>
                </a:cubicBezTo>
                <a:cubicBezTo>
                  <a:pt x="8311" y="3373"/>
                  <a:pt x="8302" y="3325"/>
                  <a:pt x="8283" y="3278"/>
                </a:cubicBezTo>
                <a:close/>
                <a:moveTo>
                  <a:pt x="4749" y="3686"/>
                </a:moveTo>
                <a:cubicBezTo>
                  <a:pt x="4569" y="3610"/>
                  <a:pt x="4388" y="3534"/>
                  <a:pt x="4198" y="3458"/>
                </a:cubicBezTo>
                <a:cubicBezTo>
                  <a:pt x="4369" y="3392"/>
                  <a:pt x="4683" y="3515"/>
                  <a:pt x="4749" y="3686"/>
                </a:cubicBezTo>
                <a:close/>
                <a:moveTo>
                  <a:pt x="2498" y="8530"/>
                </a:moveTo>
                <a:cubicBezTo>
                  <a:pt x="2327" y="8397"/>
                  <a:pt x="2128" y="8150"/>
                  <a:pt x="2099" y="8065"/>
                </a:cubicBezTo>
                <a:cubicBezTo>
                  <a:pt x="2242" y="8103"/>
                  <a:pt x="2375" y="8264"/>
                  <a:pt x="2498" y="8530"/>
                </a:cubicBezTo>
                <a:close/>
                <a:moveTo>
                  <a:pt x="5500" y="3126"/>
                </a:moveTo>
                <a:cubicBezTo>
                  <a:pt x="5585" y="3173"/>
                  <a:pt x="5642" y="3249"/>
                  <a:pt x="5718" y="3316"/>
                </a:cubicBezTo>
                <a:cubicBezTo>
                  <a:pt x="5709" y="3325"/>
                  <a:pt x="5699" y="3335"/>
                  <a:pt x="5690" y="3344"/>
                </a:cubicBezTo>
                <a:cubicBezTo>
                  <a:pt x="5509" y="3278"/>
                  <a:pt x="5376" y="3164"/>
                  <a:pt x="5272" y="2993"/>
                </a:cubicBezTo>
                <a:cubicBezTo>
                  <a:pt x="5405" y="2955"/>
                  <a:pt x="5433" y="3088"/>
                  <a:pt x="5500" y="3126"/>
                </a:cubicBezTo>
                <a:close/>
                <a:moveTo>
                  <a:pt x="2166" y="4256"/>
                </a:moveTo>
                <a:cubicBezTo>
                  <a:pt x="2156" y="4247"/>
                  <a:pt x="2137" y="4237"/>
                  <a:pt x="2128" y="4228"/>
                </a:cubicBezTo>
                <a:cubicBezTo>
                  <a:pt x="2223" y="4028"/>
                  <a:pt x="2280" y="3810"/>
                  <a:pt x="2498" y="3686"/>
                </a:cubicBezTo>
                <a:cubicBezTo>
                  <a:pt x="2394" y="3876"/>
                  <a:pt x="2280" y="4066"/>
                  <a:pt x="2166" y="4256"/>
                </a:cubicBezTo>
                <a:close/>
                <a:moveTo>
                  <a:pt x="3258" y="9214"/>
                </a:moveTo>
                <a:cubicBezTo>
                  <a:pt x="3201" y="9176"/>
                  <a:pt x="3182" y="9176"/>
                  <a:pt x="3173" y="9157"/>
                </a:cubicBezTo>
                <a:cubicBezTo>
                  <a:pt x="3116" y="9072"/>
                  <a:pt x="3049" y="8996"/>
                  <a:pt x="2954" y="8939"/>
                </a:cubicBezTo>
                <a:cubicBezTo>
                  <a:pt x="2897" y="8910"/>
                  <a:pt x="2869" y="8863"/>
                  <a:pt x="2926" y="8787"/>
                </a:cubicBezTo>
                <a:cubicBezTo>
                  <a:pt x="3078" y="8891"/>
                  <a:pt x="3192" y="9005"/>
                  <a:pt x="3258" y="9214"/>
                </a:cubicBezTo>
                <a:close/>
                <a:moveTo>
                  <a:pt x="3591" y="19871"/>
                </a:moveTo>
                <a:cubicBezTo>
                  <a:pt x="3695" y="20052"/>
                  <a:pt x="3752" y="20242"/>
                  <a:pt x="3714" y="20451"/>
                </a:cubicBezTo>
                <a:cubicBezTo>
                  <a:pt x="3686" y="20356"/>
                  <a:pt x="3667" y="20261"/>
                  <a:pt x="3638" y="20156"/>
                </a:cubicBezTo>
                <a:cubicBezTo>
                  <a:pt x="3619" y="20061"/>
                  <a:pt x="3543" y="19976"/>
                  <a:pt x="3591" y="19871"/>
                </a:cubicBezTo>
                <a:close/>
                <a:moveTo>
                  <a:pt x="8349" y="5709"/>
                </a:moveTo>
                <a:cubicBezTo>
                  <a:pt x="8330" y="5529"/>
                  <a:pt x="8340" y="5348"/>
                  <a:pt x="8340" y="5168"/>
                </a:cubicBezTo>
                <a:cubicBezTo>
                  <a:pt x="8368" y="5168"/>
                  <a:pt x="8387" y="5168"/>
                  <a:pt x="8406" y="5168"/>
                </a:cubicBezTo>
                <a:lnTo>
                  <a:pt x="8406" y="5719"/>
                </a:lnTo>
                <a:cubicBezTo>
                  <a:pt x="8397" y="5719"/>
                  <a:pt x="8349" y="5719"/>
                  <a:pt x="8349" y="5709"/>
                </a:cubicBezTo>
                <a:close/>
                <a:moveTo>
                  <a:pt x="8273" y="4836"/>
                </a:moveTo>
                <a:cubicBezTo>
                  <a:pt x="8216" y="4769"/>
                  <a:pt x="8140" y="4427"/>
                  <a:pt x="8178" y="4332"/>
                </a:cubicBezTo>
                <a:cubicBezTo>
                  <a:pt x="8235" y="4494"/>
                  <a:pt x="8321" y="4646"/>
                  <a:pt x="8273" y="4836"/>
                </a:cubicBezTo>
                <a:close/>
                <a:moveTo>
                  <a:pt x="2033" y="14885"/>
                </a:moveTo>
                <a:cubicBezTo>
                  <a:pt x="2080" y="15094"/>
                  <a:pt x="2071" y="15274"/>
                  <a:pt x="2080" y="15455"/>
                </a:cubicBezTo>
                <a:cubicBezTo>
                  <a:pt x="2071" y="15464"/>
                  <a:pt x="2052" y="15464"/>
                  <a:pt x="2042" y="15464"/>
                </a:cubicBezTo>
                <a:cubicBezTo>
                  <a:pt x="2023" y="15369"/>
                  <a:pt x="2004" y="15274"/>
                  <a:pt x="2004" y="15189"/>
                </a:cubicBezTo>
                <a:cubicBezTo>
                  <a:pt x="1995" y="15094"/>
                  <a:pt x="1928" y="14999"/>
                  <a:pt x="2033" y="14885"/>
                </a:cubicBezTo>
                <a:close/>
                <a:moveTo>
                  <a:pt x="13022" y="17763"/>
                </a:moveTo>
                <a:cubicBezTo>
                  <a:pt x="13060" y="17943"/>
                  <a:pt x="12956" y="18209"/>
                  <a:pt x="12794" y="18323"/>
                </a:cubicBezTo>
                <a:cubicBezTo>
                  <a:pt x="12937" y="18171"/>
                  <a:pt x="12880" y="17934"/>
                  <a:pt x="13022" y="17763"/>
                </a:cubicBezTo>
                <a:close/>
                <a:moveTo>
                  <a:pt x="13763" y="14410"/>
                </a:moveTo>
                <a:cubicBezTo>
                  <a:pt x="13678" y="14277"/>
                  <a:pt x="13621" y="13973"/>
                  <a:pt x="13659" y="13802"/>
                </a:cubicBezTo>
                <a:cubicBezTo>
                  <a:pt x="13687" y="14001"/>
                  <a:pt x="13773" y="14182"/>
                  <a:pt x="13763" y="14410"/>
                </a:cubicBezTo>
                <a:close/>
                <a:moveTo>
                  <a:pt x="13431" y="14068"/>
                </a:moveTo>
                <a:cubicBezTo>
                  <a:pt x="13488" y="14163"/>
                  <a:pt x="13497" y="14372"/>
                  <a:pt x="13459" y="14609"/>
                </a:cubicBezTo>
                <a:cubicBezTo>
                  <a:pt x="13393" y="14486"/>
                  <a:pt x="13383" y="14277"/>
                  <a:pt x="13431" y="14068"/>
                </a:cubicBezTo>
                <a:close/>
                <a:moveTo>
                  <a:pt x="1938" y="7438"/>
                </a:moveTo>
                <a:cubicBezTo>
                  <a:pt x="1966" y="7514"/>
                  <a:pt x="2004" y="7581"/>
                  <a:pt x="2033" y="7657"/>
                </a:cubicBezTo>
                <a:cubicBezTo>
                  <a:pt x="2014" y="7657"/>
                  <a:pt x="2004" y="7666"/>
                  <a:pt x="1985" y="7676"/>
                </a:cubicBezTo>
                <a:cubicBezTo>
                  <a:pt x="1862" y="7543"/>
                  <a:pt x="1814" y="7391"/>
                  <a:pt x="1833" y="7182"/>
                </a:cubicBezTo>
                <a:cubicBezTo>
                  <a:pt x="1928" y="7267"/>
                  <a:pt x="1909" y="7362"/>
                  <a:pt x="1938" y="7438"/>
                </a:cubicBezTo>
                <a:close/>
                <a:moveTo>
                  <a:pt x="10353" y="1863"/>
                </a:moveTo>
                <a:cubicBezTo>
                  <a:pt x="10277" y="1901"/>
                  <a:pt x="10211" y="1939"/>
                  <a:pt x="10135" y="1977"/>
                </a:cubicBezTo>
                <a:cubicBezTo>
                  <a:pt x="10182" y="1825"/>
                  <a:pt x="10439" y="1701"/>
                  <a:pt x="10572" y="1730"/>
                </a:cubicBezTo>
                <a:cubicBezTo>
                  <a:pt x="10496" y="1777"/>
                  <a:pt x="10429" y="1825"/>
                  <a:pt x="10353" y="1863"/>
                </a:cubicBezTo>
                <a:close/>
                <a:moveTo>
                  <a:pt x="11816" y="19985"/>
                </a:moveTo>
                <a:cubicBezTo>
                  <a:pt x="11835" y="19995"/>
                  <a:pt x="11844" y="19995"/>
                  <a:pt x="11863" y="20004"/>
                </a:cubicBezTo>
                <a:cubicBezTo>
                  <a:pt x="11797" y="20185"/>
                  <a:pt x="11731" y="20375"/>
                  <a:pt x="11664" y="20555"/>
                </a:cubicBezTo>
                <a:lnTo>
                  <a:pt x="11626" y="20546"/>
                </a:lnTo>
                <a:cubicBezTo>
                  <a:pt x="11636" y="20346"/>
                  <a:pt x="11731" y="20166"/>
                  <a:pt x="11816" y="19985"/>
                </a:cubicBezTo>
                <a:close/>
                <a:moveTo>
                  <a:pt x="10505" y="723"/>
                </a:moveTo>
                <a:cubicBezTo>
                  <a:pt x="10619" y="713"/>
                  <a:pt x="10695" y="704"/>
                  <a:pt x="10781" y="694"/>
                </a:cubicBezTo>
                <a:cubicBezTo>
                  <a:pt x="10857" y="685"/>
                  <a:pt x="10923" y="590"/>
                  <a:pt x="11018" y="694"/>
                </a:cubicBezTo>
                <a:cubicBezTo>
                  <a:pt x="10847" y="704"/>
                  <a:pt x="10705" y="865"/>
                  <a:pt x="10505" y="723"/>
                </a:cubicBezTo>
                <a:close/>
                <a:moveTo>
                  <a:pt x="3790" y="3515"/>
                </a:moveTo>
                <a:cubicBezTo>
                  <a:pt x="3619" y="3553"/>
                  <a:pt x="3458" y="3601"/>
                  <a:pt x="3287" y="3648"/>
                </a:cubicBezTo>
                <a:cubicBezTo>
                  <a:pt x="3534" y="3468"/>
                  <a:pt x="3657" y="3439"/>
                  <a:pt x="3790" y="3515"/>
                </a:cubicBezTo>
                <a:close/>
                <a:moveTo>
                  <a:pt x="3258" y="17953"/>
                </a:moveTo>
                <a:cubicBezTo>
                  <a:pt x="3306" y="18038"/>
                  <a:pt x="3344" y="18124"/>
                  <a:pt x="3382" y="18209"/>
                </a:cubicBezTo>
                <a:cubicBezTo>
                  <a:pt x="3268" y="18067"/>
                  <a:pt x="3116" y="17934"/>
                  <a:pt x="3078" y="17744"/>
                </a:cubicBezTo>
                <a:cubicBezTo>
                  <a:pt x="3097" y="17734"/>
                  <a:pt x="3106" y="17725"/>
                  <a:pt x="3125" y="17715"/>
                </a:cubicBezTo>
                <a:cubicBezTo>
                  <a:pt x="3173" y="17801"/>
                  <a:pt x="3220" y="17877"/>
                  <a:pt x="3258" y="17953"/>
                </a:cubicBezTo>
                <a:close/>
                <a:moveTo>
                  <a:pt x="10230" y="789"/>
                </a:moveTo>
                <a:cubicBezTo>
                  <a:pt x="10239" y="799"/>
                  <a:pt x="10239" y="818"/>
                  <a:pt x="10239" y="827"/>
                </a:cubicBezTo>
                <a:cubicBezTo>
                  <a:pt x="10097" y="884"/>
                  <a:pt x="9954" y="941"/>
                  <a:pt x="9812" y="989"/>
                </a:cubicBezTo>
                <a:cubicBezTo>
                  <a:pt x="9916" y="837"/>
                  <a:pt x="10059" y="770"/>
                  <a:pt x="10230" y="789"/>
                </a:cubicBezTo>
                <a:close/>
                <a:moveTo>
                  <a:pt x="8216" y="1473"/>
                </a:moveTo>
                <a:cubicBezTo>
                  <a:pt x="8273" y="1511"/>
                  <a:pt x="8292" y="1587"/>
                  <a:pt x="8264" y="1673"/>
                </a:cubicBezTo>
                <a:cubicBezTo>
                  <a:pt x="8197" y="1492"/>
                  <a:pt x="8026" y="1454"/>
                  <a:pt x="7865" y="1331"/>
                </a:cubicBezTo>
                <a:cubicBezTo>
                  <a:pt x="8055" y="1293"/>
                  <a:pt x="8121" y="1416"/>
                  <a:pt x="8216" y="1473"/>
                </a:cubicBezTo>
                <a:close/>
                <a:moveTo>
                  <a:pt x="9337" y="2983"/>
                </a:moveTo>
                <a:cubicBezTo>
                  <a:pt x="9289" y="3059"/>
                  <a:pt x="9242" y="3145"/>
                  <a:pt x="9204" y="3230"/>
                </a:cubicBezTo>
                <a:cubicBezTo>
                  <a:pt x="9166" y="3050"/>
                  <a:pt x="9233" y="2926"/>
                  <a:pt x="9479" y="2746"/>
                </a:cubicBezTo>
                <a:cubicBezTo>
                  <a:pt x="9479" y="2869"/>
                  <a:pt x="9375" y="2907"/>
                  <a:pt x="9337" y="2983"/>
                </a:cubicBezTo>
                <a:close/>
                <a:moveTo>
                  <a:pt x="13478" y="3962"/>
                </a:moveTo>
                <a:cubicBezTo>
                  <a:pt x="13507" y="4095"/>
                  <a:pt x="13630" y="4199"/>
                  <a:pt x="13602" y="4361"/>
                </a:cubicBezTo>
                <a:cubicBezTo>
                  <a:pt x="13469" y="4256"/>
                  <a:pt x="13421" y="4095"/>
                  <a:pt x="13478" y="3962"/>
                </a:cubicBezTo>
                <a:close/>
                <a:moveTo>
                  <a:pt x="3078" y="3753"/>
                </a:moveTo>
                <a:cubicBezTo>
                  <a:pt x="2907" y="3876"/>
                  <a:pt x="2783" y="4057"/>
                  <a:pt x="2584" y="4142"/>
                </a:cubicBezTo>
                <a:cubicBezTo>
                  <a:pt x="2584" y="4123"/>
                  <a:pt x="2584" y="4114"/>
                  <a:pt x="2584" y="4114"/>
                </a:cubicBezTo>
                <a:cubicBezTo>
                  <a:pt x="2717" y="3990"/>
                  <a:pt x="2850" y="3876"/>
                  <a:pt x="2992" y="3762"/>
                </a:cubicBezTo>
                <a:cubicBezTo>
                  <a:pt x="3011" y="3743"/>
                  <a:pt x="3049" y="3743"/>
                  <a:pt x="3078" y="3753"/>
                </a:cubicBezTo>
                <a:close/>
                <a:moveTo>
                  <a:pt x="2584" y="4142"/>
                </a:moveTo>
                <a:lnTo>
                  <a:pt x="2584" y="4142"/>
                </a:lnTo>
                <a:cubicBezTo>
                  <a:pt x="2584" y="4142"/>
                  <a:pt x="2584" y="4142"/>
                  <a:pt x="2584" y="4142"/>
                </a:cubicBezTo>
                <a:cubicBezTo>
                  <a:pt x="2584" y="4142"/>
                  <a:pt x="2584" y="4133"/>
                  <a:pt x="2584" y="4133"/>
                </a:cubicBezTo>
                <a:cubicBezTo>
                  <a:pt x="2584" y="4142"/>
                  <a:pt x="2584" y="4142"/>
                  <a:pt x="2584" y="4142"/>
                </a:cubicBezTo>
                <a:close/>
                <a:moveTo>
                  <a:pt x="8463" y="3838"/>
                </a:moveTo>
                <a:cubicBezTo>
                  <a:pt x="8530" y="3981"/>
                  <a:pt x="8530" y="4228"/>
                  <a:pt x="8492" y="4351"/>
                </a:cubicBezTo>
                <a:cubicBezTo>
                  <a:pt x="8435" y="4256"/>
                  <a:pt x="8425" y="4066"/>
                  <a:pt x="8463" y="3838"/>
                </a:cubicBezTo>
                <a:close/>
                <a:moveTo>
                  <a:pt x="3334" y="3135"/>
                </a:moveTo>
                <a:cubicBezTo>
                  <a:pt x="3201" y="3192"/>
                  <a:pt x="3068" y="3249"/>
                  <a:pt x="2926" y="3316"/>
                </a:cubicBezTo>
                <a:cubicBezTo>
                  <a:pt x="2992" y="3164"/>
                  <a:pt x="3154" y="3088"/>
                  <a:pt x="3334" y="3135"/>
                </a:cubicBezTo>
                <a:close/>
                <a:moveTo>
                  <a:pt x="7950" y="3895"/>
                </a:moveTo>
                <a:cubicBezTo>
                  <a:pt x="7893" y="3772"/>
                  <a:pt x="7836" y="3648"/>
                  <a:pt x="7836" y="3506"/>
                </a:cubicBezTo>
                <a:cubicBezTo>
                  <a:pt x="7865" y="3496"/>
                  <a:pt x="7884" y="3496"/>
                  <a:pt x="7903" y="3496"/>
                </a:cubicBezTo>
                <a:cubicBezTo>
                  <a:pt x="7931" y="3620"/>
                  <a:pt x="7960" y="3762"/>
                  <a:pt x="7998" y="3886"/>
                </a:cubicBezTo>
                <a:cubicBezTo>
                  <a:pt x="7979" y="3895"/>
                  <a:pt x="7969" y="3895"/>
                  <a:pt x="7950" y="3895"/>
                </a:cubicBezTo>
                <a:close/>
                <a:moveTo>
                  <a:pt x="4873" y="3230"/>
                </a:moveTo>
                <a:lnTo>
                  <a:pt x="4512" y="3230"/>
                </a:lnTo>
                <a:cubicBezTo>
                  <a:pt x="4512" y="3211"/>
                  <a:pt x="4502" y="3192"/>
                  <a:pt x="4502" y="3183"/>
                </a:cubicBezTo>
                <a:cubicBezTo>
                  <a:pt x="4521" y="3164"/>
                  <a:pt x="4550" y="3135"/>
                  <a:pt x="4578" y="3135"/>
                </a:cubicBezTo>
                <a:cubicBezTo>
                  <a:pt x="4673" y="3135"/>
                  <a:pt x="4778" y="3126"/>
                  <a:pt x="4873" y="3230"/>
                </a:cubicBezTo>
                <a:close/>
                <a:moveTo>
                  <a:pt x="5044" y="2879"/>
                </a:moveTo>
                <a:cubicBezTo>
                  <a:pt x="4882" y="2879"/>
                  <a:pt x="4749" y="2831"/>
                  <a:pt x="4673" y="2755"/>
                </a:cubicBezTo>
                <a:cubicBezTo>
                  <a:pt x="4806" y="2717"/>
                  <a:pt x="4958" y="2774"/>
                  <a:pt x="5044" y="2879"/>
                </a:cubicBezTo>
                <a:close/>
                <a:moveTo>
                  <a:pt x="4645" y="2271"/>
                </a:moveTo>
                <a:cubicBezTo>
                  <a:pt x="4493" y="2262"/>
                  <a:pt x="4350" y="2262"/>
                  <a:pt x="4189" y="2252"/>
                </a:cubicBezTo>
                <a:cubicBezTo>
                  <a:pt x="4322" y="2148"/>
                  <a:pt x="4531" y="2157"/>
                  <a:pt x="4645" y="2271"/>
                </a:cubicBezTo>
                <a:close/>
                <a:moveTo>
                  <a:pt x="3771" y="10392"/>
                </a:moveTo>
                <a:lnTo>
                  <a:pt x="3971" y="9898"/>
                </a:lnTo>
                <a:cubicBezTo>
                  <a:pt x="3990" y="9898"/>
                  <a:pt x="4009" y="9908"/>
                  <a:pt x="4018" y="9917"/>
                </a:cubicBezTo>
                <a:cubicBezTo>
                  <a:pt x="3990" y="10098"/>
                  <a:pt x="3895" y="10250"/>
                  <a:pt x="3771" y="10392"/>
                </a:cubicBezTo>
                <a:close/>
                <a:moveTo>
                  <a:pt x="8102" y="5652"/>
                </a:moveTo>
                <a:cubicBezTo>
                  <a:pt x="8207" y="5747"/>
                  <a:pt x="8207" y="5928"/>
                  <a:pt x="8121" y="6061"/>
                </a:cubicBezTo>
                <a:cubicBezTo>
                  <a:pt x="8112" y="5918"/>
                  <a:pt x="8112" y="5804"/>
                  <a:pt x="8102" y="5652"/>
                </a:cubicBezTo>
                <a:close/>
                <a:moveTo>
                  <a:pt x="3629" y="9613"/>
                </a:moveTo>
                <a:cubicBezTo>
                  <a:pt x="3486" y="9566"/>
                  <a:pt x="3439" y="9442"/>
                  <a:pt x="3353" y="9357"/>
                </a:cubicBezTo>
                <a:cubicBezTo>
                  <a:pt x="3467" y="9328"/>
                  <a:pt x="3543" y="9414"/>
                  <a:pt x="3629" y="9613"/>
                </a:cubicBezTo>
                <a:close/>
                <a:moveTo>
                  <a:pt x="2650" y="16167"/>
                </a:moveTo>
                <a:cubicBezTo>
                  <a:pt x="2631" y="16043"/>
                  <a:pt x="2622" y="15910"/>
                  <a:pt x="2603" y="15787"/>
                </a:cubicBezTo>
                <a:cubicBezTo>
                  <a:pt x="2622" y="15778"/>
                  <a:pt x="2641" y="15778"/>
                  <a:pt x="2650" y="15778"/>
                </a:cubicBezTo>
                <a:cubicBezTo>
                  <a:pt x="2679" y="15920"/>
                  <a:pt x="2717" y="16062"/>
                  <a:pt x="2745" y="16205"/>
                </a:cubicBezTo>
                <a:cubicBezTo>
                  <a:pt x="2698" y="16243"/>
                  <a:pt x="2660" y="16224"/>
                  <a:pt x="2650" y="16167"/>
                </a:cubicBezTo>
                <a:close/>
                <a:moveTo>
                  <a:pt x="2508" y="15018"/>
                </a:moveTo>
                <a:cubicBezTo>
                  <a:pt x="2527" y="15160"/>
                  <a:pt x="2546" y="15312"/>
                  <a:pt x="2565" y="15455"/>
                </a:cubicBezTo>
                <a:cubicBezTo>
                  <a:pt x="2565" y="15455"/>
                  <a:pt x="2555" y="15464"/>
                  <a:pt x="2536" y="15474"/>
                </a:cubicBezTo>
                <a:cubicBezTo>
                  <a:pt x="2508" y="15322"/>
                  <a:pt x="2403" y="15189"/>
                  <a:pt x="2460" y="15027"/>
                </a:cubicBezTo>
                <a:cubicBezTo>
                  <a:pt x="2479" y="15027"/>
                  <a:pt x="2489" y="15018"/>
                  <a:pt x="2508" y="15018"/>
                </a:cubicBezTo>
                <a:close/>
                <a:moveTo>
                  <a:pt x="3952" y="1711"/>
                </a:moveTo>
                <a:cubicBezTo>
                  <a:pt x="4113" y="1654"/>
                  <a:pt x="4198" y="1663"/>
                  <a:pt x="4303" y="1730"/>
                </a:cubicBezTo>
                <a:cubicBezTo>
                  <a:pt x="4104" y="1796"/>
                  <a:pt x="3999" y="1787"/>
                  <a:pt x="3952" y="1711"/>
                </a:cubicBezTo>
                <a:close/>
                <a:moveTo>
                  <a:pt x="6583" y="3278"/>
                </a:moveTo>
                <a:cubicBezTo>
                  <a:pt x="6744" y="3496"/>
                  <a:pt x="6744" y="3496"/>
                  <a:pt x="6715" y="3601"/>
                </a:cubicBezTo>
                <a:cubicBezTo>
                  <a:pt x="6621" y="3553"/>
                  <a:pt x="6592" y="3449"/>
                  <a:pt x="6554" y="3363"/>
                </a:cubicBezTo>
                <a:cubicBezTo>
                  <a:pt x="6545" y="3354"/>
                  <a:pt x="6564" y="3325"/>
                  <a:pt x="6583" y="3278"/>
                </a:cubicBezTo>
                <a:close/>
                <a:moveTo>
                  <a:pt x="7352" y="3534"/>
                </a:moveTo>
                <a:cubicBezTo>
                  <a:pt x="7219" y="3477"/>
                  <a:pt x="7133" y="3363"/>
                  <a:pt x="7095" y="3202"/>
                </a:cubicBezTo>
                <a:cubicBezTo>
                  <a:pt x="7238" y="3287"/>
                  <a:pt x="7238" y="3287"/>
                  <a:pt x="7352" y="3534"/>
                </a:cubicBezTo>
                <a:close/>
                <a:moveTo>
                  <a:pt x="14010" y="6602"/>
                </a:moveTo>
                <a:cubicBezTo>
                  <a:pt x="14029" y="6431"/>
                  <a:pt x="14048" y="6289"/>
                  <a:pt x="14067" y="6137"/>
                </a:cubicBezTo>
                <a:cubicBezTo>
                  <a:pt x="14162" y="6241"/>
                  <a:pt x="14143" y="6412"/>
                  <a:pt x="14010" y="6602"/>
                </a:cubicBezTo>
                <a:close/>
                <a:moveTo>
                  <a:pt x="2194" y="6583"/>
                </a:moveTo>
                <a:cubicBezTo>
                  <a:pt x="2213" y="6726"/>
                  <a:pt x="2299" y="6859"/>
                  <a:pt x="2242" y="7020"/>
                </a:cubicBezTo>
                <a:cubicBezTo>
                  <a:pt x="2223" y="6868"/>
                  <a:pt x="2090" y="6735"/>
                  <a:pt x="2194" y="6583"/>
                </a:cubicBezTo>
                <a:close/>
                <a:moveTo>
                  <a:pt x="11294" y="2043"/>
                </a:moveTo>
                <a:cubicBezTo>
                  <a:pt x="11284" y="2034"/>
                  <a:pt x="11275" y="2024"/>
                  <a:pt x="11265" y="2015"/>
                </a:cubicBezTo>
                <a:cubicBezTo>
                  <a:pt x="11265" y="1986"/>
                  <a:pt x="11265" y="1958"/>
                  <a:pt x="11275" y="1948"/>
                </a:cubicBezTo>
                <a:cubicBezTo>
                  <a:pt x="11389" y="1929"/>
                  <a:pt x="11465" y="1815"/>
                  <a:pt x="11617" y="1834"/>
                </a:cubicBezTo>
                <a:cubicBezTo>
                  <a:pt x="11522" y="1948"/>
                  <a:pt x="11398" y="1986"/>
                  <a:pt x="11294" y="2043"/>
                </a:cubicBezTo>
                <a:close/>
                <a:moveTo>
                  <a:pt x="4559" y="2679"/>
                </a:moveTo>
                <a:cubicBezTo>
                  <a:pt x="4426" y="2679"/>
                  <a:pt x="4303" y="2651"/>
                  <a:pt x="4160" y="2575"/>
                </a:cubicBezTo>
                <a:cubicBezTo>
                  <a:pt x="4350" y="2508"/>
                  <a:pt x="4445" y="2622"/>
                  <a:pt x="4559" y="2679"/>
                </a:cubicBezTo>
                <a:close/>
                <a:moveTo>
                  <a:pt x="8663" y="4589"/>
                </a:moveTo>
                <a:lnTo>
                  <a:pt x="8663" y="5016"/>
                </a:lnTo>
                <a:cubicBezTo>
                  <a:pt x="8577" y="4779"/>
                  <a:pt x="8577" y="4684"/>
                  <a:pt x="8663" y="4589"/>
                </a:cubicBezTo>
                <a:close/>
                <a:moveTo>
                  <a:pt x="6089" y="3012"/>
                </a:moveTo>
                <a:cubicBezTo>
                  <a:pt x="6222" y="3021"/>
                  <a:pt x="6307" y="3116"/>
                  <a:pt x="6336" y="3249"/>
                </a:cubicBezTo>
                <a:cubicBezTo>
                  <a:pt x="6203" y="3211"/>
                  <a:pt x="6146" y="3116"/>
                  <a:pt x="6089" y="3012"/>
                </a:cubicBezTo>
                <a:close/>
                <a:moveTo>
                  <a:pt x="10923" y="2955"/>
                </a:moveTo>
                <a:cubicBezTo>
                  <a:pt x="10819" y="3021"/>
                  <a:pt x="10705" y="3097"/>
                  <a:pt x="10581" y="3173"/>
                </a:cubicBezTo>
                <a:cubicBezTo>
                  <a:pt x="10610" y="3021"/>
                  <a:pt x="10686" y="2974"/>
                  <a:pt x="10923" y="2955"/>
                </a:cubicBezTo>
                <a:close/>
                <a:moveTo>
                  <a:pt x="13022" y="8321"/>
                </a:moveTo>
                <a:cubicBezTo>
                  <a:pt x="13089" y="8236"/>
                  <a:pt x="13146" y="8141"/>
                  <a:pt x="13222" y="8027"/>
                </a:cubicBezTo>
                <a:cubicBezTo>
                  <a:pt x="13231" y="8169"/>
                  <a:pt x="13174" y="8264"/>
                  <a:pt x="13060" y="8350"/>
                </a:cubicBezTo>
                <a:cubicBezTo>
                  <a:pt x="13051" y="8340"/>
                  <a:pt x="13032" y="8331"/>
                  <a:pt x="13022" y="8321"/>
                </a:cubicBezTo>
                <a:close/>
                <a:moveTo>
                  <a:pt x="4094" y="9718"/>
                </a:moveTo>
                <a:cubicBezTo>
                  <a:pt x="3980" y="9661"/>
                  <a:pt x="3885" y="9623"/>
                  <a:pt x="3781" y="9575"/>
                </a:cubicBezTo>
                <a:cubicBezTo>
                  <a:pt x="3819" y="9547"/>
                  <a:pt x="3847" y="9518"/>
                  <a:pt x="3857" y="9518"/>
                </a:cubicBezTo>
                <a:cubicBezTo>
                  <a:pt x="3933" y="9575"/>
                  <a:pt x="4056" y="9566"/>
                  <a:pt x="4094" y="9718"/>
                </a:cubicBezTo>
                <a:close/>
                <a:moveTo>
                  <a:pt x="9650" y="533"/>
                </a:moveTo>
                <a:cubicBezTo>
                  <a:pt x="9764" y="504"/>
                  <a:pt x="9869" y="466"/>
                  <a:pt x="10011" y="428"/>
                </a:cubicBezTo>
                <a:cubicBezTo>
                  <a:pt x="9869" y="580"/>
                  <a:pt x="9774" y="609"/>
                  <a:pt x="9650" y="533"/>
                </a:cubicBezTo>
                <a:close/>
                <a:moveTo>
                  <a:pt x="8663" y="6032"/>
                </a:moveTo>
                <a:cubicBezTo>
                  <a:pt x="8615" y="5899"/>
                  <a:pt x="8606" y="5776"/>
                  <a:pt x="8682" y="5652"/>
                </a:cubicBezTo>
                <a:cubicBezTo>
                  <a:pt x="8729" y="5785"/>
                  <a:pt x="8701" y="5909"/>
                  <a:pt x="8663" y="6032"/>
                </a:cubicBezTo>
                <a:close/>
                <a:moveTo>
                  <a:pt x="5585" y="1587"/>
                </a:moveTo>
                <a:cubicBezTo>
                  <a:pt x="5471" y="1606"/>
                  <a:pt x="5386" y="1616"/>
                  <a:pt x="5281" y="1635"/>
                </a:cubicBezTo>
                <a:cubicBezTo>
                  <a:pt x="5376" y="1492"/>
                  <a:pt x="5395" y="1492"/>
                  <a:pt x="5585" y="1587"/>
                </a:cubicBezTo>
                <a:close/>
                <a:moveTo>
                  <a:pt x="3382" y="4161"/>
                </a:moveTo>
                <a:cubicBezTo>
                  <a:pt x="3287" y="4228"/>
                  <a:pt x="3201" y="4285"/>
                  <a:pt x="3116" y="4342"/>
                </a:cubicBezTo>
                <a:cubicBezTo>
                  <a:pt x="3135" y="4199"/>
                  <a:pt x="3211" y="4133"/>
                  <a:pt x="3382" y="4161"/>
                </a:cubicBezTo>
                <a:close/>
                <a:moveTo>
                  <a:pt x="11987" y="2262"/>
                </a:moveTo>
                <a:lnTo>
                  <a:pt x="12272" y="2262"/>
                </a:lnTo>
                <a:cubicBezTo>
                  <a:pt x="12205" y="2357"/>
                  <a:pt x="12101" y="2376"/>
                  <a:pt x="11987" y="2262"/>
                </a:cubicBezTo>
                <a:close/>
                <a:moveTo>
                  <a:pt x="2413" y="7505"/>
                </a:moveTo>
                <a:cubicBezTo>
                  <a:pt x="2451" y="7600"/>
                  <a:pt x="2498" y="7704"/>
                  <a:pt x="2546" y="7818"/>
                </a:cubicBezTo>
                <a:cubicBezTo>
                  <a:pt x="2432" y="7771"/>
                  <a:pt x="2413" y="7742"/>
                  <a:pt x="2413" y="7505"/>
                </a:cubicBezTo>
                <a:close/>
                <a:moveTo>
                  <a:pt x="12813" y="3857"/>
                </a:moveTo>
                <a:cubicBezTo>
                  <a:pt x="12889" y="3914"/>
                  <a:pt x="12946" y="3962"/>
                  <a:pt x="13032" y="4038"/>
                </a:cubicBezTo>
                <a:cubicBezTo>
                  <a:pt x="12832" y="4009"/>
                  <a:pt x="12823" y="4009"/>
                  <a:pt x="12813" y="3857"/>
                </a:cubicBezTo>
                <a:close/>
                <a:moveTo>
                  <a:pt x="2508" y="14324"/>
                </a:moveTo>
                <a:cubicBezTo>
                  <a:pt x="2546" y="14457"/>
                  <a:pt x="2508" y="14562"/>
                  <a:pt x="2489" y="14676"/>
                </a:cubicBezTo>
                <a:cubicBezTo>
                  <a:pt x="2460" y="14562"/>
                  <a:pt x="2403" y="14448"/>
                  <a:pt x="2508" y="14324"/>
                </a:cubicBezTo>
                <a:close/>
                <a:moveTo>
                  <a:pt x="5015" y="3354"/>
                </a:moveTo>
                <a:cubicBezTo>
                  <a:pt x="5148" y="3373"/>
                  <a:pt x="5215" y="3411"/>
                  <a:pt x="5272" y="3525"/>
                </a:cubicBezTo>
                <a:cubicBezTo>
                  <a:pt x="5139" y="3515"/>
                  <a:pt x="5082" y="3458"/>
                  <a:pt x="5015" y="3354"/>
                </a:cubicBezTo>
                <a:close/>
                <a:moveTo>
                  <a:pt x="5376" y="19349"/>
                </a:moveTo>
                <a:cubicBezTo>
                  <a:pt x="5405" y="19425"/>
                  <a:pt x="5414" y="19510"/>
                  <a:pt x="5291" y="19567"/>
                </a:cubicBezTo>
                <a:lnTo>
                  <a:pt x="5329" y="19339"/>
                </a:lnTo>
                <a:cubicBezTo>
                  <a:pt x="5348" y="19339"/>
                  <a:pt x="5357" y="19339"/>
                  <a:pt x="5376" y="19349"/>
                </a:cubicBezTo>
                <a:close/>
                <a:moveTo>
                  <a:pt x="9489" y="20470"/>
                </a:moveTo>
                <a:cubicBezTo>
                  <a:pt x="9508" y="20565"/>
                  <a:pt x="9517" y="20631"/>
                  <a:pt x="9536" y="20717"/>
                </a:cubicBezTo>
                <a:cubicBezTo>
                  <a:pt x="9403" y="20650"/>
                  <a:pt x="9403" y="20650"/>
                  <a:pt x="9489" y="20470"/>
                </a:cubicBezTo>
                <a:close/>
                <a:moveTo>
                  <a:pt x="5291" y="1112"/>
                </a:moveTo>
                <a:lnTo>
                  <a:pt x="5509" y="1112"/>
                </a:lnTo>
                <a:cubicBezTo>
                  <a:pt x="5443" y="1198"/>
                  <a:pt x="5414" y="1198"/>
                  <a:pt x="5291" y="1112"/>
                </a:cubicBezTo>
                <a:close/>
                <a:moveTo>
                  <a:pt x="11512" y="3192"/>
                </a:moveTo>
                <a:cubicBezTo>
                  <a:pt x="11560" y="3078"/>
                  <a:pt x="11655" y="3107"/>
                  <a:pt x="11740" y="3107"/>
                </a:cubicBezTo>
                <a:cubicBezTo>
                  <a:pt x="11683" y="3173"/>
                  <a:pt x="11617" y="3230"/>
                  <a:pt x="11512" y="3192"/>
                </a:cubicBezTo>
                <a:close/>
                <a:moveTo>
                  <a:pt x="10087" y="2879"/>
                </a:moveTo>
                <a:cubicBezTo>
                  <a:pt x="10049" y="2955"/>
                  <a:pt x="9983" y="2983"/>
                  <a:pt x="9869" y="3002"/>
                </a:cubicBezTo>
                <a:cubicBezTo>
                  <a:pt x="9926" y="2879"/>
                  <a:pt x="10011" y="2888"/>
                  <a:pt x="10087" y="2879"/>
                </a:cubicBezTo>
                <a:close/>
                <a:moveTo>
                  <a:pt x="2441" y="4275"/>
                </a:moveTo>
                <a:cubicBezTo>
                  <a:pt x="2479" y="4218"/>
                  <a:pt x="2498" y="4142"/>
                  <a:pt x="2584" y="4142"/>
                </a:cubicBezTo>
                <a:cubicBezTo>
                  <a:pt x="2565" y="4218"/>
                  <a:pt x="2517" y="4266"/>
                  <a:pt x="2441" y="4275"/>
                </a:cubicBezTo>
                <a:close/>
                <a:moveTo>
                  <a:pt x="5595" y="6887"/>
                </a:moveTo>
                <a:cubicBezTo>
                  <a:pt x="5851" y="6849"/>
                  <a:pt x="6089" y="6792"/>
                  <a:pt x="6269" y="6583"/>
                </a:cubicBezTo>
                <a:cubicBezTo>
                  <a:pt x="6345" y="6498"/>
                  <a:pt x="6393" y="6403"/>
                  <a:pt x="6440" y="6308"/>
                </a:cubicBezTo>
                <a:cubicBezTo>
                  <a:pt x="6497" y="6213"/>
                  <a:pt x="6583" y="6127"/>
                  <a:pt x="6459" y="6032"/>
                </a:cubicBezTo>
                <a:cubicBezTo>
                  <a:pt x="6450" y="6013"/>
                  <a:pt x="6459" y="5985"/>
                  <a:pt x="6450" y="5956"/>
                </a:cubicBezTo>
                <a:cubicBezTo>
                  <a:pt x="6412" y="5776"/>
                  <a:pt x="6393" y="5576"/>
                  <a:pt x="6326" y="5396"/>
                </a:cubicBezTo>
                <a:cubicBezTo>
                  <a:pt x="6250" y="5177"/>
                  <a:pt x="6089" y="5035"/>
                  <a:pt x="5861" y="4969"/>
                </a:cubicBezTo>
                <a:cubicBezTo>
                  <a:pt x="5633" y="4912"/>
                  <a:pt x="5405" y="4921"/>
                  <a:pt x="5186" y="4978"/>
                </a:cubicBezTo>
                <a:cubicBezTo>
                  <a:pt x="4968" y="5035"/>
                  <a:pt x="4768" y="5120"/>
                  <a:pt x="4616" y="5301"/>
                </a:cubicBezTo>
                <a:cubicBezTo>
                  <a:pt x="4455" y="5472"/>
                  <a:pt x="4398" y="5681"/>
                  <a:pt x="4284" y="5871"/>
                </a:cubicBezTo>
                <a:cubicBezTo>
                  <a:pt x="4274" y="5899"/>
                  <a:pt x="4284" y="5928"/>
                  <a:pt x="4293" y="5956"/>
                </a:cubicBezTo>
                <a:cubicBezTo>
                  <a:pt x="4322" y="6070"/>
                  <a:pt x="4360" y="6184"/>
                  <a:pt x="4398" y="6298"/>
                </a:cubicBezTo>
                <a:cubicBezTo>
                  <a:pt x="4455" y="6469"/>
                  <a:pt x="4540" y="6602"/>
                  <a:pt x="4702" y="6707"/>
                </a:cubicBezTo>
                <a:cubicBezTo>
                  <a:pt x="4930" y="6859"/>
                  <a:pt x="5186" y="6868"/>
                  <a:pt x="5433" y="6906"/>
                </a:cubicBezTo>
                <a:cubicBezTo>
                  <a:pt x="5490" y="6897"/>
                  <a:pt x="5547" y="6897"/>
                  <a:pt x="5595" y="6887"/>
                </a:cubicBezTo>
                <a:close/>
                <a:moveTo>
                  <a:pt x="5766" y="5149"/>
                </a:moveTo>
                <a:cubicBezTo>
                  <a:pt x="5984" y="5206"/>
                  <a:pt x="6098" y="5301"/>
                  <a:pt x="6174" y="5538"/>
                </a:cubicBezTo>
                <a:cubicBezTo>
                  <a:pt x="5766" y="5301"/>
                  <a:pt x="5357" y="5158"/>
                  <a:pt x="4892" y="5291"/>
                </a:cubicBezTo>
                <a:cubicBezTo>
                  <a:pt x="5167" y="5120"/>
                  <a:pt x="5452" y="5064"/>
                  <a:pt x="5766" y="5149"/>
                </a:cubicBezTo>
                <a:close/>
                <a:moveTo>
                  <a:pt x="5604" y="5871"/>
                </a:moveTo>
                <a:cubicBezTo>
                  <a:pt x="5471" y="5766"/>
                  <a:pt x="5481" y="5633"/>
                  <a:pt x="5642" y="5500"/>
                </a:cubicBezTo>
                <a:cubicBezTo>
                  <a:pt x="5842" y="5519"/>
                  <a:pt x="5908" y="5652"/>
                  <a:pt x="5956" y="5814"/>
                </a:cubicBezTo>
                <a:cubicBezTo>
                  <a:pt x="5842" y="5947"/>
                  <a:pt x="5709" y="5966"/>
                  <a:pt x="5604" y="5871"/>
                </a:cubicBezTo>
                <a:close/>
                <a:moveTo>
                  <a:pt x="5671" y="6232"/>
                </a:moveTo>
                <a:cubicBezTo>
                  <a:pt x="5671" y="6289"/>
                  <a:pt x="5576" y="6365"/>
                  <a:pt x="5500" y="6355"/>
                </a:cubicBezTo>
                <a:cubicBezTo>
                  <a:pt x="5424" y="6346"/>
                  <a:pt x="5338" y="6270"/>
                  <a:pt x="5338" y="6213"/>
                </a:cubicBezTo>
                <a:cubicBezTo>
                  <a:pt x="5338" y="6137"/>
                  <a:pt x="5424" y="6080"/>
                  <a:pt x="5519" y="6080"/>
                </a:cubicBezTo>
                <a:cubicBezTo>
                  <a:pt x="5595" y="6080"/>
                  <a:pt x="5680" y="6165"/>
                  <a:pt x="5671" y="6232"/>
                </a:cubicBezTo>
                <a:close/>
                <a:moveTo>
                  <a:pt x="4968" y="6669"/>
                </a:moveTo>
                <a:cubicBezTo>
                  <a:pt x="4730" y="6593"/>
                  <a:pt x="4607" y="6412"/>
                  <a:pt x="4559" y="6165"/>
                </a:cubicBezTo>
                <a:cubicBezTo>
                  <a:pt x="4721" y="6365"/>
                  <a:pt x="4939" y="6460"/>
                  <a:pt x="5177" y="6498"/>
                </a:cubicBezTo>
                <a:cubicBezTo>
                  <a:pt x="5205" y="6507"/>
                  <a:pt x="5224" y="6517"/>
                  <a:pt x="5243" y="6526"/>
                </a:cubicBezTo>
                <a:cubicBezTo>
                  <a:pt x="5528" y="6669"/>
                  <a:pt x="5794" y="6612"/>
                  <a:pt x="6089" y="6507"/>
                </a:cubicBezTo>
                <a:cubicBezTo>
                  <a:pt x="6032" y="6602"/>
                  <a:pt x="5956" y="6640"/>
                  <a:pt x="5880" y="6659"/>
                </a:cubicBezTo>
                <a:cubicBezTo>
                  <a:pt x="5576" y="6735"/>
                  <a:pt x="5272" y="6754"/>
                  <a:pt x="4968" y="6669"/>
                </a:cubicBezTo>
                <a:close/>
                <a:moveTo>
                  <a:pt x="10258" y="5890"/>
                </a:moveTo>
                <a:cubicBezTo>
                  <a:pt x="10268" y="6013"/>
                  <a:pt x="10334" y="6118"/>
                  <a:pt x="10420" y="6203"/>
                </a:cubicBezTo>
                <a:cubicBezTo>
                  <a:pt x="10657" y="6441"/>
                  <a:pt x="10942" y="6574"/>
                  <a:pt x="11189" y="6593"/>
                </a:cubicBezTo>
                <a:cubicBezTo>
                  <a:pt x="11474" y="6593"/>
                  <a:pt x="11598" y="6555"/>
                  <a:pt x="11788" y="6488"/>
                </a:cubicBezTo>
                <a:cubicBezTo>
                  <a:pt x="11949" y="6422"/>
                  <a:pt x="12063" y="6308"/>
                  <a:pt x="12120" y="6156"/>
                </a:cubicBezTo>
                <a:cubicBezTo>
                  <a:pt x="12177" y="6013"/>
                  <a:pt x="12310" y="5871"/>
                  <a:pt x="12158" y="5709"/>
                </a:cubicBezTo>
                <a:cubicBezTo>
                  <a:pt x="12148" y="5700"/>
                  <a:pt x="12158" y="5671"/>
                  <a:pt x="12158" y="5652"/>
                </a:cubicBezTo>
                <a:cubicBezTo>
                  <a:pt x="12167" y="5405"/>
                  <a:pt x="12091" y="5196"/>
                  <a:pt x="11911" y="5007"/>
                </a:cubicBezTo>
                <a:cubicBezTo>
                  <a:pt x="11778" y="4874"/>
                  <a:pt x="11626" y="4788"/>
                  <a:pt x="11436" y="4731"/>
                </a:cubicBezTo>
                <a:cubicBezTo>
                  <a:pt x="11256" y="4674"/>
                  <a:pt x="11075" y="4684"/>
                  <a:pt x="10914" y="4750"/>
                </a:cubicBezTo>
                <a:cubicBezTo>
                  <a:pt x="10524" y="4931"/>
                  <a:pt x="10306" y="5263"/>
                  <a:pt x="10201" y="5671"/>
                </a:cubicBezTo>
                <a:cubicBezTo>
                  <a:pt x="10192" y="5700"/>
                  <a:pt x="10211" y="5738"/>
                  <a:pt x="10220" y="5776"/>
                </a:cubicBezTo>
                <a:cubicBezTo>
                  <a:pt x="10230" y="5814"/>
                  <a:pt x="10249" y="5852"/>
                  <a:pt x="10258" y="5890"/>
                </a:cubicBezTo>
                <a:close/>
                <a:moveTo>
                  <a:pt x="11977" y="6070"/>
                </a:moveTo>
                <a:cubicBezTo>
                  <a:pt x="11816" y="6431"/>
                  <a:pt x="11227" y="6526"/>
                  <a:pt x="10790" y="6251"/>
                </a:cubicBezTo>
                <a:cubicBezTo>
                  <a:pt x="11455" y="6441"/>
                  <a:pt x="11522" y="6251"/>
                  <a:pt x="11977" y="6070"/>
                </a:cubicBezTo>
                <a:close/>
                <a:moveTo>
                  <a:pt x="11436" y="5880"/>
                </a:moveTo>
                <a:cubicBezTo>
                  <a:pt x="11446" y="5947"/>
                  <a:pt x="11351" y="6013"/>
                  <a:pt x="11256" y="6013"/>
                </a:cubicBezTo>
                <a:cubicBezTo>
                  <a:pt x="11199" y="6023"/>
                  <a:pt x="11151" y="5966"/>
                  <a:pt x="11151" y="5880"/>
                </a:cubicBezTo>
                <a:cubicBezTo>
                  <a:pt x="11151" y="5804"/>
                  <a:pt x="11189" y="5766"/>
                  <a:pt x="11275" y="5766"/>
                </a:cubicBezTo>
                <a:cubicBezTo>
                  <a:pt x="11370" y="5766"/>
                  <a:pt x="11436" y="5814"/>
                  <a:pt x="11436" y="5880"/>
                </a:cubicBezTo>
                <a:close/>
                <a:moveTo>
                  <a:pt x="11313" y="5491"/>
                </a:moveTo>
                <a:cubicBezTo>
                  <a:pt x="11379" y="5282"/>
                  <a:pt x="11427" y="5263"/>
                  <a:pt x="11636" y="5358"/>
                </a:cubicBezTo>
                <a:cubicBezTo>
                  <a:pt x="11541" y="5538"/>
                  <a:pt x="11493" y="5557"/>
                  <a:pt x="11313" y="5491"/>
                </a:cubicBezTo>
                <a:close/>
                <a:moveTo>
                  <a:pt x="11037" y="4902"/>
                </a:moveTo>
                <a:cubicBezTo>
                  <a:pt x="11218" y="4845"/>
                  <a:pt x="11617" y="4931"/>
                  <a:pt x="11731" y="5149"/>
                </a:cubicBezTo>
                <a:cubicBezTo>
                  <a:pt x="11636" y="5139"/>
                  <a:pt x="11550" y="5139"/>
                  <a:pt x="11465" y="5120"/>
                </a:cubicBezTo>
                <a:cubicBezTo>
                  <a:pt x="11094" y="5045"/>
                  <a:pt x="10781" y="5130"/>
                  <a:pt x="10534" y="5434"/>
                </a:cubicBezTo>
                <a:cubicBezTo>
                  <a:pt x="10524" y="5443"/>
                  <a:pt x="10505" y="5453"/>
                  <a:pt x="10496" y="5462"/>
                </a:cubicBezTo>
                <a:cubicBezTo>
                  <a:pt x="10496" y="5244"/>
                  <a:pt x="10733" y="4997"/>
                  <a:pt x="11037" y="4902"/>
                </a:cubicBezTo>
                <a:close/>
                <a:moveTo>
                  <a:pt x="6753" y="12615"/>
                </a:moveTo>
                <a:cubicBezTo>
                  <a:pt x="6829" y="12653"/>
                  <a:pt x="6820" y="12710"/>
                  <a:pt x="6791" y="12786"/>
                </a:cubicBezTo>
                <a:cubicBezTo>
                  <a:pt x="6763" y="12843"/>
                  <a:pt x="6744" y="12919"/>
                  <a:pt x="6744" y="12985"/>
                </a:cubicBezTo>
                <a:cubicBezTo>
                  <a:pt x="6744" y="13147"/>
                  <a:pt x="6829" y="13194"/>
                  <a:pt x="6962" y="13118"/>
                </a:cubicBezTo>
                <a:cubicBezTo>
                  <a:pt x="6991" y="13099"/>
                  <a:pt x="7019" y="13080"/>
                  <a:pt x="7067" y="13052"/>
                </a:cubicBezTo>
                <a:cubicBezTo>
                  <a:pt x="7067" y="13023"/>
                  <a:pt x="7067" y="13004"/>
                  <a:pt x="7057" y="12976"/>
                </a:cubicBezTo>
                <a:cubicBezTo>
                  <a:pt x="7048" y="12900"/>
                  <a:pt x="7086" y="12852"/>
                  <a:pt x="7162" y="12833"/>
                </a:cubicBezTo>
                <a:cubicBezTo>
                  <a:pt x="7219" y="12824"/>
                  <a:pt x="7295" y="12890"/>
                  <a:pt x="7314" y="12966"/>
                </a:cubicBezTo>
                <a:cubicBezTo>
                  <a:pt x="7314" y="12995"/>
                  <a:pt x="7304" y="13023"/>
                  <a:pt x="7304" y="13052"/>
                </a:cubicBezTo>
                <a:cubicBezTo>
                  <a:pt x="7304" y="13194"/>
                  <a:pt x="7447" y="13317"/>
                  <a:pt x="7580" y="13270"/>
                </a:cubicBezTo>
                <a:cubicBezTo>
                  <a:pt x="7684" y="13232"/>
                  <a:pt x="7770" y="13156"/>
                  <a:pt x="7874" y="13099"/>
                </a:cubicBezTo>
                <a:cubicBezTo>
                  <a:pt x="7846" y="13033"/>
                  <a:pt x="7817" y="12985"/>
                  <a:pt x="7808" y="12947"/>
                </a:cubicBezTo>
                <a:cubicBezTo>
                  <a:pt x="7760" y="12843"/>
                  <a:pt x="7779" y="12776"/>
                  <a:pt x="7865" y="12757"/>
                </a:cubicBezTo>
                <a:cubicBezTo>
                  <a:pt x="7931" y="12738"/>
                  <a:pt x="8036" y="12805"/>
                  <a:pt x="8055" y="12881"/>
                </a:cubicBezTo>
                <a:cubicBezTo>
                  <a:pt x="8055" y="12900"/>
                  <a:pt x="8055" y="12928"/>
                  <a:pt x="8055" y="12957"/>
                </a:cubicBezTo>
                <a:cubicBezTo>
                  <a:pt x="8083" y="13118"/>
                  <a:pt x="8216" y="13222"/>
                  <a:pt x="8387" y="13222"/>
                </a:cubicBezTo>
                <a:cubicBezTo>
                  <a:pt x="8568" y="13222"/>
                  <a:pt x="8682" y="13128"/>
                  <a:pt x="8701" y="12957"/>
                </a:cubicBezTo>
                <a:cubicBezTo>
                  <a:pt x="8710" y="12881"/>
                  <a:pt x="8710" y="12795"/>
                  <a:pt x="8691" y="12729"/>
                </a:cubicBezTo>
                <a:cubicBezTo>
                  <a:pt x="8682" y="12662"/>
                  <a:pt x="8672" y="12605"/>
                  <a:pt x="8739" y="12586"/>
                </a:cubicBezTo>
                <a:cubicBezTo>
                  <a:pt x="8805" y="12567"/>
                  <a:pt x="8862" y="12624"/>
                  <a:pt x="8862" y="12691"/>
                </a:cubicBezTo>
                <a:cubicBezTo>
                  <a:pt x="8862" y="12814"/>
                  <a:pt x="8872" y="12957"/>
                  <a:pt x="8843" y="13080"/>
                </a:cubicBezTo>
                <a:cubicBezTo>
                  <a:pt x="8767" y="13346"/>
                  <a:pt x="8482" y="13422"/>
                  <a:pt x="8216" y="13355"/>
                </a:cubicBezTo>
                <a:cubicBezTo>
                  <a:pt x="8131" y="13327"/>
                  <a:pt x="8045" y="13260"/>
                  <a:pt x="7950" y="13213"/>
                </a:cubicBezTo>
                <a:cubicBezTo>
                  <a:pt x="7523" y="13517"/>
                  <a:pt x="7513" y="13517"/>
                  <a:pt x="7152" y="13232"/>
                </a:cubicBezTo>
                <a:cubicBezTo>
                  <a:pt x="7105" y="13251"/>
                  <a:pt x="7057" y="13279"/>
                  <a:pt x="7000" y="13298"/>
                </a:cubicBezTo>
                <a:cubicBezTo>
                  <a:pt x="6820" y="13384"/>
                  <a:pt x="6649" y="13289"/>
                  <a:pt x="6592" y="13099"/>
                </a:cubicBezTo>
                <a:cubicBezTo>
                  <a:pt x="6554" y="12966"/>
                  <a:pt x="6564" y="12843"/>
                  <a:pt x="6602" y="12710"/>
                </a:cubicBezTo>
                <a:cubicBezTo>
                  <a:pt x="6630" y="12624"/>
                  <a:pt x="6687" y="12586"/>
                  <a:pt x="6753" y="12615"/>
                </a:cubicBezTo>
                <a:close/>
                <a:moveTo>
                  <a:pt x="8834" y="11294"/>
                </a:moveTo>
                <a:cubicBezTo>
                  <a:pt x="8843" y="11399"/>
                  <a:pt x="8938" y="11475"/>
                  <a:pt x="9014" y="11446"/>
                </a:cubicBezTo>
                <a:cubicBezTo>
                  <a:pt x="9100" y="11427"/>
                  <a:pt x="9147" y="11342"/>
                  <a:pt x="9128" y="11237"/>
                </a:cubicBezTo>
                <a:cubicBezTo>
                  <a:pt x="9119" y="11199"/>
                  <a:pt x="9100" y="11152"/>
                  <a:pt x="9109" y="11114"/>
                </a:cubicBezTo>
                <a:cubicBezTo>
                  <a:pt x="9119" y="11085"/>
                  <a:pt x="9147" y="11038"/>
                  <a:pt x="9176" y="11028"/>
                </a:cubicBezTo>
                <a:cubicBezTo>
                  <a:pt x="9204" y="11019"/>
                  <a:pt x="9261" y="11038"/>
                  <a:pt x="9280" y="11057"/>
                </a:cubicBezTo>
                <a:cubicBezTo>
                  <a:pt x="9308" y="11114"/>
                  <a:pt x="9327" y="11180"/>
                  <a:pt x="9337" y="11237"/>
                </a:cubicBezTo>
                <a:cubicBezTo>
                  <a:pt x="9365" y="11408"/>
                  <a:pt x="9460" y="11475"/>
                  <a:pt x="9612" y="11437"/>
                </a:cubicBezTo>
                <a:cubicBezTo>
                  <a:pt x="9726" y="11418"/>
                  <a:pt x="9774" y="11332"/>
                  <a:pt x="9717" y="11228"/>
                </a:cubicBezTo>
                <a:cubicBezTo>
                  <a:pt x="9660" y="11085"/>
                  <a:pt x="9650" y="11009"/>
                  <a:pt x="9726" y="11000"/>
                </a:cubicBezTo>
                <a:cubicBezTo>
                  <a:pt x="9840" y="10971"/>
                  <a:pt x="9859" y="11066"/>
                  <a:pt x="9897" y="11142"/>
                </a:cubicBezTo>
                <a:cubicBezTo>
                  <a:pt x="10030" y="11389"/>
                  <a:pt x="10344" y="11408"/>
                  <a:pt x="10505" y="11180"/>
                </a:cubicBezTo>
                <a:cubicBezTo>
                  <a:pt x="10581" y="11076"/>
                  <a:pt x="10572" y="10952"/>
                  <a:pt x="10477" y="10857"/>
                </a:cubicBezTo>
                <a:cubicBezTo>
                  <a:pt x="10420" y="10810"/>
                  <a:pt x="10420" y="10772"/>
                  <a:pt x="10467" y="10724"/>
                </a:cubicBezTo>
                <a:cubicBezTo>
                  <a:pt x="10515" y="10677"/>
                  <a:pt x="10572" y="10686"/>
                  <a:pt x="10600" y="10734"/>
                </a:cubicBezTo>
                <a:cubicBezTo>
                  <a:pt x="10638" y="10781"/>
                  <a:pt x="10657" y="10848"/>
                  <a:pt x="10667" y="10905"/>
                </a:cubicBezTo>
                <a:cubicBezTo>
                  <a:pt x="10705" y="11180"/>
                  <a:pt x="10581" y="11446"/>
                  <a:pt x="10268" y="11475"/>
                </a:cubicBezTo>
                <a:cubicBezTo>
                  <a:pt x="10144" y="11494"/>
                  <a:pt x="10021" y="11465"/>
                  <a:pt x="9869" y="11465"/>
                </a:cubicBezTo>
                <a:cubicBezTo>
                  <a:pt x="9622" y="11646"/>
                  <a:pt x="9470" y="11655"/>
                  <a:pt x="9233" y="11484"/>
                </a:cubicBezTo>
                <a:cubicBezTo>
                  <a:pt x="9214" y="11494"/>
                  <a:pt x="9195" y="11513"/>
                  <a:pt x="9176" y="11522"/>
                </a:cubicBezTo>
                <a:cubicBezTo>
                  <a:pt x="8967" y="11693"/>
                  <a:pt x="8720" y="11617"/>
                  <a:pt x="8653" y="11351"/>
                </a:cubicBezTo>
                <a:cubicBezTo>
                  <a:pt x="8615" y="11190"/>
                  <a:pt x="8587" y="11038"/>
                  <a:pt x="8682" y="10867"/>
                </a:cubicBezTo>
                <a:cubicBezTo>
                  <a:pt x="8786" y="10895"/>
                  <a:pt x="8853" y="10924"/>
                  <a:pt x="8824" y="11038"/>
                </a:cubicBezTo>
                <a:cubicBezTo>
                  <a:pt x="8805" y="11123"/>
                  <a:pt x="8824" y="11209"/>
                  <a:pt x="8834" y="11294"/>
                </a:cubicBezTo>
                <a:close/>
                <a:moveTo>
                  <a:pt x="8501" y="14571"/>
                </a:moveTo>
                <a:cubicBezTo>
                  <a:pt x="8501" y="14552"/>
                  <a:pt x="8492" y="14524"/>
                  <a:pt x="8492" y="14505"/>
                </a:cubicBezTo>
                <a:cubicBezTo>
                  <a:pt x="8653" y="14419"/>
                  <a:pt x="8720" y="14448"/>
                  <a:pt x="8729" y="14609"/>
                </a:cubicBezTo>
                <a:cubicBezTo>
                  <a:pt x="8729" y="14733"/>
                  <a:pt x="8777" y="14809"/>
                  <a:pt x="8872" y="14856"/>
                </a:cubicBezTo>
                <a:cubicBezTo>
                  <a:pt x="8986" y="14904"/>
                  <a:pt x="9062" y="14856"/>
                  <a:pt x="9138" y="14799"/>
                </a:cubicBezTo>
                <a:cubicBezTo>
                  <a:pt x="9204" y="14752"/>
                  <a:pt x="9242" y="14695"/>
                  <a:pt x="9214" y="14619"/>
                </a:cubicBezTo>
                <a:cubicBezTo>
                  <a:pt x="9185" y="14562"/>
                  <a:pt x="9176" y="14505"/>
                  <a:pt x="9233" y="14467"/>
                </a:cubicBezTo>
                <a:cubicBezTo>
                  <a:pt x="9308" y="14438"/>
                  <a:pt x="9356" y="14476"/>
                  <a:pt x="9394" y="14543"/>
                </a:cubicBezTo>
                <a:cubicBezTo>
                  <a:pt x="9432" y="14600"/>
                  <a:pt x="9470" y="14647"/>
                  <a:pt x="9517" y="14695"/>
                </a:cubicBezTo>
                <a:cubicBezTo>
                  <a:pt x="9660" y="14837"/>
                  <a:pt x="9831" y="14809"/>
                  <a:pt x="9897" y="14609"/>
                </a:cubicBezTo>
                <a:cubicBezTo>
                  <a:pt x="9945" y="14486"/>
                  <a:pt x="9964" y="14353"/>
                  <a:pt x="9888" y="14229"/>
                </a:cubicBezTo>
                <a:cubicBezTo>
                  <a:pt x="9859" y="14172"/>
                  <a:pt x="9859" y="14125"/>
                  <a:pt x="9916" y="14096"/>
                </a:cubicBezTo>
                <a:cubicBezTo>
                  <a:pt x="9973" y="14077"/>
                  <a:pt x="10049" y="14115"/>
                  <a:pt x="10049" y="14182"/>
                </a:cubicBezTo>
                <a:cubicBezTo>
                  <a:pt x="10068" y="14391"/>
                  <a:pt x="10097" y="14600"/>
                  <a:pt x="9973" y="14790"/>
                </a:cubicBezTo>
                <a:cubicBezTo>
                  <a:pt x="9869" y="14942"/>
                  <a:pt x="9774" y="14980"/>
                  <a:pt x="9603" y="14913"/>
                </a:cubicBezTo>
                <a:cubicBezTo>
                  <a:pt x="9517" y="14885"/>
                  <a:pt x="9441" y="14837"/>
                  <a:pt x="9365" y="14809"/>
                </a:cubicBezTo>
                <a:cubicBezTo>
                  <a:pt x="9062" y="15113"/>
                  <a:pt x="8853" y="15122"/>
                  <a:pt x="8587" y="14847"/>
                </a:cubicBezTo>
                <a:cubicBezTo>
                  <a:pt x="8568" y="14856"/>
                  <a:pt x="8549" y="14875"/>
                  <a:pt x="8530" y="14885"/>
                </a:cubicBezTo>
                <a:cubicBezTo>
                  <a:pt x="8321" y="15056"/>
                  <a:pt x="8102" y="14999"/>
                  <a:pt x="7960" y="14742"/>
                </a:cubicBezTo>
                <a:cubicBezTo>
                  <a:pt x="7922" y="14676"/>
                  <a:pt x="7912" y="14600"/>
                  <a:pt x="7884" y="14524"/>
                </a:cubicBezTo>
                <a:cubicBezTo>
                  <a:pt x="7855" y="14457"/>
                  <a:pt x="7874" y="14410"/>
                  <a:pt x="7941" y="14381"/>
                </a:cubicBezTo>
                <a:cubicBezTo>
                  <a:pt x="8007" y="14362"/>
                  <a:pt x="8074" y="14400"/>
                  <a:pt x="8093" y="14476"/>
                </a:cubicBezTo>
                <a:cubicBezTo>
                  <a:pt x="8112" y="14524"/>
                  <a:pt x="8102" y="14571"/>
                  <a:pt x="8121" y="14619"/>
                </a:cubicBezTo>
                <a:cubicBezTo>
                  <a:pt x="8150" y="14761"/>
                  <a:pt x="8216" y="14818"/>
                  <a:pt x="8311" y="14809"/>
                </a:cubicBezTo>
                <a:cubicBezTo>
                  <a:pt x="8425" y="14809"/>
                  <a:pt x="8492" y="14714"/>
                  <a:pt x="8501" y="14571"/>
                </a:cubicBezTo>
                <a:close/>
                <a:moveTo>
                  <a:pt x="11693" y="16195"/>
                </a:moveTo>
                <a:cubicBezTo>
                  <a:pt x="11617" y="16404"/>
                  <a:pt x="11474" y="16490"/>
                  <a:pt x="11256" y="16461"/>
                </a:cubicBezTo>
                <a:cubicBezTo>
                  <a:pt x="11170" y="16442"/>
                  <a:pt x="11104" y="16452"/>
                  <a:pt x="11028" y="16509"/>
                </a:cubicBezTo>
                <a:cubicBezTo>
                  <a:pt x="10876" y="16623"/>
                  <a:pt x="10714" y="16585"/>
                  <a:pt x="10553" y="16452"/>
                </a:cubicBezTo>
                <a:cubicBezTo>
                  <a:pt x="10439" y="16499"/>
                  <a:pt x="10334" y="16566"/>
                  <a:pt x="10220" y="16585"/>
                </a:cubicBezTo>
                <a:cubicBezTo>
                  <a:pt x="10049" y="16623"/>
                  <a:pt x="9869" y="16509"/>
                  <a:pt x="9783" y="16319"/>
                </a:cubicBezTo>
                <a:cubicBezTo>
                  <a:pt x="9745" y="16243"/>
                  <a:pt x="9717" y="16157"/>
                  <a:pt x="9707" y="16081"/>
                </a:cubicBezTo>
                <a:cubicBezTo>
                  <a:pt x="9698" y="16015"/>
                  <a:pt x="9717" y="15948"/>
                  <a:pt x="9793" y="15939"/>
                </a:cubicBezTo>
                <a:cubicBezTo>
                  <a:pt x="9869" y="15939"/>
                  <a:pt x="9888" y="15996"/>
                  <a:pt x="9888" y="16062"/>
                </a:cubicBezTo>
                <a:cubicBezTo>
                  <a:pt x="9897" y="16195"/>
                  <a:pt x="9945" y="16290"/>
                  <a:pt x="10049" y="16376"/>
                </a:cubicBezTo>
                <a:cubicBezTo>
                  <a:pt x="10135" y="16442"/>
                  <a:pt x="10220" y="16452"/>
                  <a:pt x="10306" y="16376"/>
                </a:cubicBezTo>
                <a:cubicBezTo>
                  <a:pt x="10382" y="16319"/>
                  <a:pt x="10382" y="16252"/>
                  <a:pt x="10334" y="16176"/>
                </a:cubicBezTo>
                <a:cubicBezTo>
                  <a:pt x="10315" y="16129"/>
                  <a:pt x="10306" y="16081"/>
                  <a:pt x="10287" y="16024"/>
                </a:cubicBezTo>
                <a:cubicBezTo>
                  <a:pt x="10439" y="15986"/>
                  <a:pt x="10505" y="16024"/>
                  <a:pt x="10553" y="16138"/>
                </a:cubicBezTo>
                <a:cubicBezTo>
                  <a:pt x="10581" y="16214"/>
                  <a:pt x="10629" y="16281"/>
                  <a:pt x="10686" y="16338"/>
                </a:cubicBezTo>
                <a:cubicBezTo>
                  <a:pt x="10781" y="16423"/>
                  <a:pt x="10819" y="16414"/>
                  <a:pt x="10914" y="16290"/>
                </a:cubicBezTo>
                <a:cubicBezTo>
                  <a:pt x="10914" y="16281"/>
                  <a:pt x="10904" y="16262"/>
                  <a:pt x="10895" y="16243"/>
                </a:cubicBezTo>
                <a:cubicBezTo>
                  <a:pt x="10866" y="16195"/>
                  <a:pt x="10838" y="16148"/>
                  <a:pt x="10895" y="16100"/>
                </a:cubicBezTo>
                <a:cubicBezTo>
                  <a:pt x="10952" y="16053"/>
                  <a:pt x="11028" y="16072"/>
                  <a:pt x="11075" y="16110"/>
                </a:cubicBezTo>
                <a:cubicBezTo>
                  <a:pt x="11113" y="16138"/>
                  <a:pt x="11123" y="16186"/>
                  <a:pt x="11161" y="16214"/>
                </a:cubicBezTo>
                <a:cubicBezTo>
                  <a:pt x="11284" y="16347"/>
                  <a:pt x="11455" y="16319"/>
                  <a:pt x="11531" y="16148"/>
                </a:cubicBezTo>
                <a:cubicBezTo>
                  <a:pt x="11531" y="16138"/>
                  <a:pt x="11531" y="16129"/>
                  <a:pt x="11541" y="16129"/>
                </a:cubicBezTo>
                <a:cubicBezTo>
                  <a:pt x="11560" y="16062"/>
                  <a:pt x="11579" y="15977"/>
                  <a:pt x="11664" y="16024"/>
                </a:cubicBezTo>
                <a:cubicBezTo>
                  <a:pt x="11750" y="16053"/>
                  <a:pt x="11712" y="16138"/>
                  <a:pt x="11693" y="16195"/>
                </a:cubicBezTo>
                <a:close/>
                <a:moveTo>
                  <a:pt x="9555" y="17687"/>
                </a:moveTo>
                <a:cubicBezTo>
                  <a:pt x="9584" y="17696"/>
                  <a:pt x="9603" y="17706"/>
                  <a:pt x="9622" y="17715"/>
                </a:cubicBezTo>
                <a:cubicBezTo>
                  <a:pt x="9612" y="17829"/>
                  <a:pt x="9603" y="17934"/>
                  <a:pt x="9584" y="18038"/>
                </a:cubicBezTo>
                <a:cubicBezTo>
                  <a:pt x="9546" y="18238"/>
                  <a:pt x="9403" y="18295"/>
                  <a:pt x="9214" y="18209"/>
                </a:cubicBezTo>
                <a:cubicBezTo>
                  <a:pt x="9195" y="18200"/>
                  <a:pt x="9176" y="18190"/>
                  <a:pt x="9157" y="18181"/>
                </a:cubicBezTo>
                <a:cubicBezTo>
                  <a:pt x="9138" y="18181"/>
                  <a:pt x="9128" y="18190"/>
                  <a:pt x="9119" y="18200"/>
                </a:cubicBezTo>
                <a:cubicBezTo>
                  <a:pt x="8976" y="18409"/>
                  <a:pt x="8777" y="18466"/>
                  <a:pt x="8549" y="18333"/>
                </a:cubicBezTo>
                <a:cubicBezTo>
                  <a:pt x="8454" y="18285"/>
                  <a:pt x="8397" y="18266"/>
                  <a:pt x="8292" y="18342"/>
                </a:cubicBezTo>
                <a:cubicBezTo>
                  <a:pt x="8121" y="18494"/>
                  <a:pt x="7827" y="18399"/>
                  <a:pt x="7751" y="18181"/>
                </a:cubicBezTo>
                <a:cubicBezTo>
                  <a:pt x="7703" y="18067"/>
                  <a:pt x="7627" y="17934"/>
                  <a:pt x="7779" y="17820"/>
                </a:cubicBezTo>
                <a:cubicBezTo>
                  <a:pt x="7855" y="17848"/>
                  <a:pt x="7893" y="17877"/>
                  <a:pt x="7884" y="17972"/>
                </a:cubicBezTo>
                <a:cubicBezTo>
                  <a:pt x="7865" y="18133"/>
                  <a:pt x="7941" y="18219"/>
                  <a:pt x="8074" y="18238"/>
                </a:cubicBezTo>
                <a:cubicBezTo>
                  <a:pt x="8169" y="18247"/>
                  <a:pt x="8254" y="18190"/>
                  <a:pt x="8292" y="18067"/>
                </a:cubicBezTo>
                <a:cubicBezTo>
                  <a:pt x="8311" y="18010"/>
                  <a:pt x="8330" y="17953"/>
                  <a:pt x="8387" y="17962"/>
                </a:cubicBezTo>
                <a:cubicBezTo>
                  <a:pt x="8435" y="17972"/>
                  <a:pt x="8492" y="18010"/>
                  <a:pt x="8511" y="18048"/>
                </a:cubicBezTo>
                <a:cubicBezTo>
                  <a:pt x="8558" y="18152"/>
                  <a:pt x="8634" y="18209"/>
                  <a:pt x="8748" y="18219"/>
                </a:cubicBezTo>
                <a:cubicBezTo>
                  <a:pt x="8957" y="18247"/>
                  <a:pt x="9071" y="18124"/>
                  <a:pt x="9024" y="17924"/>
                </a:cubicBezTo>
                <a:cubicBezTo>
                  <a:pt x="9014" y="17905"/>
                  <a:pt x="9014" y="17886"/>
                  <a:pt x="9005" y="17867"/>
                </a:cubicBezTo>
                <a:cubicBezTo>
                  <a:pt x="8995" y="17820"/>
                  <a:pt x="8995" y="17763"/>
                  <a:pt x="9052" y="17753"/>
                </a:cubicBezTo>
                <a:cubicBezTo>
                  <a:pt x="9100" y="17744"/>
                  <a:pt x="9157" y="17763"/>
                  <a:pt x="9195" y="17782"/>
                </a:cubicBezTo>
                <a:cubicBezTo>
                  <a:pt x="9223" y="17801"/>
                  <a:pt x="9223" y="17858"/>
                  <a:pt x="9242" y="17896"/>
                </a:cubicBezTo>
                <a:cubicBezTo>
                  <a:pt x="9261" y="17962"/>
                  <a:pt x="9289" y="18019"/>
                  <a:pt x="9318" y="18095"/>
                </a:cubicBezTo>
                <a:cubicBezTo>
                  <a:pt x="9489" y="17991"/>
                  <a:pt x="9365" y="17772"/>
                  <a:pt x="9517" y="17687"/>
                </a:cubicBezTo>
                <a:cubicBezTo>
                  <a:pt x="9527" y="17687"/>
                  <a:pt x="9546" y="17687"/>
                  <a:pt x="9555" y="17687"/>
                </a:cubicBezTo>
                <a:close/>
                <a:moveTo>
                  <a:pt x="7950" y="16680"/>
                </a:moveTo>
                <a:cubicBezTo>
                  <a:pt x="7827" y="16746"/>
                  <a:pt x="7703" y="16870"/>
                  <a:pt x="7542" y="16813"/>
                </a:cubicBezTo>
                <a:cubicBezTo>
                  <a:pt x="7418" y="16765"/>
                  <a:pt x="7295" y="16670"/>
                  <a:pt x="7162" y="16585"/>
                </a:cubicBezTo>
                <a:cubicBezTo>
                  <a:pt x="7133" y="16604"/>
                  <a:pt x="7095" y="16632"/>
                  <a:pt x="7057" y="16670"/>
                </a:cubicBezTo>
                <a:cubicBezTo>
                  <a:pt x="6915" y="16784"/>
                  <a:pt x="6744" y="16756"/>
                  <a:pt x="6668" y="16594"/>
                </a:cubicBezTo>
                <a:cubicBezTo>
                  <a:pt x="6573" y="16404"/>
                  <a:pt x="6564" y="16205"/>
                  <a:pt x="6592" y="15996"/>
                </a:cubicBezTo>
                <a:cubicBezTo>
                  <a:pt x="6602" y="15939"/>
                  <a:pt x="6678" y="15910"/>
                  <a:pt x="6734" y="15929"/>
                </a:cubicBezTo>
                <a:cubicBezTo>
                  <a:pt x="6791" y="15958"/>
                  <a:pt x="6772" y="15996"/>
                  <a:pt x="6763" y="16053"/>
                </a:cubicBezTo>
                <a:cubicBezTo>
                  <a:pt x="6753" y="16176"/>
                  <a:pt x="6744" y="16300"/>
                  <a:pt x="6753" y="16423"/>
                </a:cubicBezTo>
                <a:cubicBezTo>
                  <a:pt x="6753" y="16490"/>
                  <a:pt x="6791" y="16566"/>
                  <a:pt x="6886" y="16566"/>
                </a:cubicBezTo>
                <a:cubicBezTo>
                  <a:pt x="6953" y="16575"/>
                  <a:pt x="7067" y="16480"/>
                  <a:pt x="7076" y="16404"/>
                </a:cubicBezTo>
                <a:cubicBezTo>
                  <a:pt x="7076" y="16376"/>
                  <a:pt x="7076" y="16347"/>
                  <a:pt x="7076" y="16319"/>
                </a:cubicBezTo>
                <a:cubicBezTo>
                  <a:pt x="7076" y="16252"/>
                  <a:pt x="7095" y="16195"/>
                  <a:pt x="7171" y="16186"/>
                </a:cubicBezTo>
                <a:cubicBezTo>
                  <a:pt x="7257" y="16186"/>
                  <a:pt x="7304" y="16233"/>
                  <a:pt x="7304" y="16309"/>
                </a:cubicBezTo>
                <a:cubicBezTo>
                  <a:pt x="7304" y="16404"/>
                  <a:pt x="7342" y="16461"/>
                  <a:pt x="7399" y="16528"/>
                </a:cubicBezTo>
                <a:cubicBezTo>
                  <a:pt x="7561" y="16708"/>
                  <a:pt x="7637" y="16708"/>
                  <a:pt x="7817" y="16528"/>
                </a:cubicBezTo>
                <a:cubicBezTo>
                  <a:pt x="7808" y="16480"/>
                  <a:pt x="7789" y="16442"/>
                  <a:pt x="7779" y="16414"/>
                </a:cubicBezTo>
                <a:cubicBezTo>
                  <a:pt x="7751" y="16347"/>
                  <a:pt x="7760" y="16290"/>
                  <a:pt x="7827" y="16262"/>
                </a:cubicBezTo>
                <a:cubicBezTo>
                  <a:pt x="7903" y="16233"/>
                  <a:pt x="7950" y="16271"/>
                  <a:pt x="7979" y="16347"/>
                </a:cubicBezTo>
                <a:cubicBezTo>
                  <a:pt x="7998" y="16395"/>
                  <a:pt x="8017" y="16442"/>
                  <a:pt x="8045" y="16480"/>
                </a:cubicBezTo>
                <a:cubicBezTo>
                  <a:pt x="8159" y="16632"/>
                  <a:pt x="8226" y="16632"/>
                  <a:pt x="8359" y="16490"/>
                </a:cubicBezTo>
                <a:cubicBezTo>
                  <a:pt x="8368" y="16471"/>
                  <a:pt x="8387" y="16461"/>
                  <a:pt x="8406" y="16452"/>
                </a:cubicBezTo>
                <a:cubicBezTo>
                  <a:pt x="8416" y="16442"/>
                  <a:pt x="8416" y="16452"/>
                  <a:pt x="8435" y="16452"/>
                </a:cubicBezTo>
                <a:cubicBezTo>
                  <a:pt x="8444" y="16585"/>
                  <a:pt x="8368" y="16689"/>
                  <a:pt x="8264" y="16756"/>
                </a:cubicBezTo>
                <a:cubicBezTo>
                  <a:pt x="8150" y="16832"/>
                  <a:pt x="8055" y="16737"/>
                  <a:pt x="7950" y="16680"/>
                </a:cubicBezTo>
                <a:close/>
                <a:moveTo>
                  <a:pt x="6592" y="18010"/>
                </a:moveTo>
                <a:cubicBezTo>
                  <a:pt x="6621" y="18010"/>
                  <a:pt x="6640" y="18038"/>
                  <a:pt x="6668" y="18057"/>
                </a:cubicBezTo>
                <a:cubicBezTo>
                  <a:pt x="6621" y="18143"/>
                  <a:pt x="6554" y="18162"/>
                  <a:pt x="6478" y="18143"/>
                </a:cubicBezTo>
                <a:cubicBezTo>
                  <a:pt x="6421" y="18133"/>
                  <a:pt x="6383" y="18162"/>
                  <a:pt x="6336" y="18200"/>
                </a:cubicBezTo>
                <a:cubicBezTo>
                  <a:pt x="6022" y="18475"/>
                  <a:pt x="5737" y="18437"/>
                  <a:pt x="5471" y="18105"/>
                </a:cubicBezTo>
                <a:cubicBezTo>
                  <a:pt x="5462" y="18095"/>
                  <a:pt x="5452" y="18095"/>
                  <a:pt x="5433" y="18076"/>
                </a:cubicBezTo>
                <a:cubicBezTo>
                  <a:pt x="5243" y="18124"/>
                  <a:pt x="5063" y="18086"/>
                  <a:pt x="4920" y="17924"/>
                </a:cubicBezTo>
                <a:cubicBezTo>
                  <a:pt x="4806" y="17801"/>
                  <a:pt x="4797" y="17468"/>
                  <a:pt x="4911" y="17354"/>
                </a:cubicBezTo>
                <a:cubicBezTo>
                  <a:pt x="4939" y="17326"/>
                  <a:pt x="4996" y="17316"/>
                  <a:pt x="5034" y="17326"/>
                </a:cubicBezTo>
                <a:cubicBezTo>
                  <a:pt x="5101" y="17345"/>
                  <a:pt x="5091" y="17392"/>
                  <a:pt x="5072" y="17449"/>
                </a:cubicBezTo>
                <a:cubicBezTo>
                  <a:pt x="5053" y="17506"/>
                  <a:pt x="5025" y="17554"/>
                  <a:pt x="5015" y="17620"/>
                </a:cubicBezTo>
                <a:cubicBezTo>
                  <a:pt x="4987" y="17848"/>
                  <a:pt x="5120" y="17962"/>
                  <a:pt x="5357" y="17905"/>
                </a:cubicBezTo>
                <a:cubicBezTo>
                  <a:pt x="5376" y="17829"/>
                  <a:pt x="5395" y="17763"/>
                  <a:pt x="5414" y="17706"/>
                </a:cubicBezTo>
                <a:cubicBezTo>
                  <a:pt x="5433" y="17649"/>
                  <a:pt x="5481" y="17620"/>
                  <a:pt x="5547" y="17630"/>
                </a:cubicBezTo>
                <a:cubicBezTo>
                  <a:pt x="5614" y="17649"/>
                  <a:pt x="5633" y="17706"/>
                  <a:pt x="5633" y="17763"/>
                </a:cubicBezTo>
                <a:cubicBezTo>
                  <a:pt x="5633" y="17782"/>
                  <a:pt x="5623" y="17801"/>
                  <a:pt x="5623" y="17820"/>
                </a:cubicBezTo>
                <a:cubicBezTo>
                  <a:pt x="5585" y="18000"/>
                  <a:pt x="5614" y="18086"/>
                  <a:pt x="5756" y="18171"/>
                </a:cubicBezTo>
                <a:cubicBezTo>
                  <a:pt x="5899" y="18247"/>
                  <a:pt x="6070" y="18238"/>
                  <a:pt x="6184" y="18133"/>
                </a:cubicBezTo>
                <a:cubicBezTo>
                  <a:pt x="6241" y="18086"/>
                  <a:pt x="6279" y="18029"/>
                  <a:pt x="6203" y="17953"/>
                </a:cubicBezTo>
                <a:cubicBezTo>
                  <a:pt x="6184" y="17934"/>
                  <a:pt x="6165" y="17915"/>
                  <a:pt x="6165" y="17896"/>
                </a:cubicBezTo>
                <a:cubicBezTo>
                  <a:pt x="6155" y="17867"/>
                  <a:pt x="6146" y="17820"/>
                  <a:pt x="6165" y="17801"/>
                </a:cubicBezTo>
                <a:cubicBezTo>
                  <a:pt x="6193" y="17772"/>
                  <a:pt x="6241" y="17753"/>
                  <a:pt x="6269" y="17763"/>
                </a:cubicBezTo>
                <a:cubicBezTo>
                  <a:pt x="6317" y="17772"/>
                  <a:pt x="6364" y="17810"/>
                  <a:pt x="6383" y="17848"/>
                </a:cubicBezTo>
                <a:cubicBezTo>
                  <a:pt x="6421" y="17943"/>
                  <a:pt x="6478" y="18000"/>
                  <a:pt x="6592" y="18010"/>
                </a:cubicBezTo>
                <a:close/>
                <a:moveTo>
                  <a:pt x="4911" y="11408"/>
                </a:moveTo>
                <a:cubicBezTo>
                  <a:pt x="5006" y="11190"/>
                  <a:pt x="5101" y="10971"/>
                  <a:pt x="5319" y="10838"/>
                </a:cubicBezTo>
                <a:cubicBezTo>
                  <a:pt x="5424" y="10962"/>
                  <a:pt x="5424" y="10981"/>
                  <a:pt x="5338" y="11047"/>
                </a:cubicBezTo>
                <a:cubicBezTo>
                  <a:pt x="5215" y="11133"/>
                  <a:pt x="5167" y="11266"/>
                  <a:pt x="5110" y="11389"/>
                </a:cubicBezTo>
                <a:cubicBezTo>
                  <a:pt x="5091" y="11418"/>
                  <a:pt x="5091" y="11484"/>
                  <a:pt x="5110" y="11503"/>
                </a:cubicBezTo>
                <a:cubicBezTo>
                  <a:pt x="5148" y="11522"/>
                  <a:pt x="5205" y="11532"/>
                  <a:pt x="5243" y="11513"/>
                </a:cubicBezTo>
                <a:cubicBezTo>
                  <a:pt x="5348" y="11475"/>
                  <a:pt x="5462" y="11437"/>
                  <a:pt x="5509" y="11313"/>
                </a:cubicBezTo>
                <a:cubicBezTo>
                  <a:pt x="5509" y="11313"/>
                  <a:pt x="5519" y="11304"/>
                  <a:pt x="5519" y="11304"/>
                </a:cubicBezTo>
                <a:cubicBezTo>
                  <a:pt x="5557" y="11228"/>
                  <a:pt x="5623" y="11218"/>
                  <a:pt x="5690" y="11256"/>
                </a:cubicBezTo>
                <a:cubicBezTo>
                  <a:pt x="5747" y="11285"/>
                  <a:pt x="5747" y="11342"/>
                  <a:pt x="5709" y="11408"/>
                </a:cubicBezTo>
                <a:cubicBezTo>
                  <a:pt x="5642" y="11522"/>
                  <a:pt x="5661" y="11636"/>
                  <a:pt x="5737" y="11693"/>
                </a:cubicBezTo>
                <a:cubicBezTo>
                  <a:pt x="5823" y="11760"/>
                  <a:pt x="5937" y="11750"/>
                  <a:pt x="6032" y="11665"/>
                </a:cubicBezTo>
                <a:cubicBezTo>
                  <a:pt x="6155" y="11551"/>
                  <a:pt x="6241" y="11427"/>
                  <a:pt x="6193" y="11218"/>
                </a:cubicBezTo>
                <a:cubicBezTo>
                  <a:pt x="6260" y="11237"/>
                  <a:pt x="6317" y="11237"/>
                  <a:pt x="6355" y="11256"/>
                </a:cubicBezTo>
                <a:cubicBezTo>
                  <a:pt x="6374" y="11275"/>
                  <a:pt x="6374" y="11342"/>
                  <a:pt x="6364" y="11370"/>
                </a:cubicBezTo>
                <a:cubicBezTo>
                  <a:pt x="6298" y="11551"/>
                  <a:pt x="6203" y="11722"/>
                  <a:pt x="6032" y="11836"/>
                </a:cubicBezTo>
                <a:cubicBezTo>
                  <a:pt x="5861" y="11950"/>
                  <a:pt x="5671" y="11912"/>
                  <a:pt x="5557" y="11731"/>
                </a:cubicBezTo>
                <a:cubicBezTo>
                  <a:pt x="5538" y="11684"/>
                  <a:pt x="5519" y="11646"/>
                  <a:pt x="5490" y="11579"/>
                </a:cubicBezTo>
                <a:cubicBezTo>
                  <a:pt x="5433" y="11608"/>
                  <a:pt x="5386" y="11627"/>
                  <a:pt x="5348" y="11655"/>
                </a:cubicBezTo>
                <a:cubicBezTo>
                  <a:pt x="5224" y="11731"/>
                  <a:pt x="5110" y="11712"/>
                  <a:pt x="5006" y="11655"/>
                </a:cubicBezTo>
                <a:cubicBezTo>
                  <a:pt x="4911" y="11617"/>
                  <a:pt x="4873" y="11513"/>
                  <a:pt x="4911" y="11408"/>
                </a:cubicBezTo>
                <a:close/>
                <a:moveTo>
                  <a:pt x="4654" y="16480"/>
                </a:moveTo>
                <a:cubicBezTo>
                  <a:pt x="4635" y="16461"/>
                  <a:pt x="4616" y="16423"/>
                  <a:pt x="4588" y="16404"/>
                </a:cubicBezTo>
                <a:cubicBezTo>
                  <a:pt x="4569" y="16404"/>
                  <a:pt x="4550" y="16395"/>
                  <a:pt x="4531" y="16404"/>
                </a:cubicBezTo>
                <a:cubicBezTo>
                  <a:pt x="4360" y="16471"/>
                  <a:pt x="4208" y="16423"/>
                  <a:pt x="4104" y="16271"/>
                </a:cubicBezTo>
                <a:cubicBezTo>
                  <a:pt x="3980" y="16119"/>
                  <a:pt x="3942" y="15939"/>
                  <a:pt x="4018" y="15749"/>
                </a:cubicBezTo>
                <a:cubicBezTo>
                  <a:pt x="4037" y="15711"/>
                  <a:pt x="4085" y="15673"/>
                  <a:pt x="4123" y="15654"/>
                </a:cubicBezTo>
                <a:cubicBezTo>
                  <a:pt x="4151" y="15645"/>
                  <a:pt x="4208" y="15664"/>
                  <a:pt x="4236" y="15683"/>
                </a:cubicBezTo>
                <a:cubicBezTo>
                  <a:pt x="4255" y="15702"/>
                  <a:pt x="4255" y="15749"/>
                  <a:pt x="4246" y="15787"/>
                </a:cubicBezTo>
                <a:cubicBezTo>
                  <a:pt x="4246" y="15806"/>
                  <a:pt x="4217" y="15816"/>
                  <a:pt x="4208" y="15844"/>
                </a:cubicBezTo>
                <a:cubicBezTo>
                  <a:pt x="4104" y="15986"/>
                  <a:pt x="4170" y="16186"/>
                  <a:pt x="4331" y="16252"/>
                </a:cubicBezTo>
                <a:cubicBezTo>
                  <a:pt x="4417" y="16281"/>
                  <a:pt x="4483" y="16252"/>
                  <a:pt x="4521" y="16167"/>
                </a:cubicBezTo>
                <a:cubicBezTo>
                  <a:pt x="4531" y="16148"/>
                  <a:pt x="4531" y="16129"/>
                  <a:pt x="4540" y="16110"/>
                </a:cubicBezTo>
                <a:cubicBezTo>
                  <a:pt x="4559" y="16053"/>
                  <a:pt x="4597" y="16015"/>
                  <a:pt x="4654" y="16034"/>
                </a:cubicBezTo>
                <a:cubicBezTo>
                  <a:pt x="4721" y="16053"/>
                  <a:pt x="4759" y="16100"/>
                  <a:pt x="4740" y="16176"/>
                </a:cubicBezTo>
                <a:cubicBezTo>
                  <a:pt x="4730" y="16233"/>
                  <a:pt x="4730" y="16281"/>
                  <a:pt x="4759" y="16338"/>
                </a:cubicBezTo>
                <a:cubicBezTo>
                  <a:pt x="4816" y="16433"/>
                  <a:pt x="4882" y="16480"/>
                  <a:pt x="4996" y="16480"/>
                </a:cubicBezTo>
                <a:cubicBezTo>
                  <a:pt x="5110" y="16471"/>
                  <a:pt x="5205" y="16404"/>
                  <a:pt x="5253" y="16309"/>
                </a:cubicBezTo>
                <a:cubicBezTo>
                  <a:pt x="5281" y="16262"/>
                  <a:pt x="5253" y="16167"/>
                  <a:pt x="5224" y="16110"/>
                </a:cubicBezTo>
                <a:cubicBezTo>
                  <a:pt x="5186" y="16034"/>
                  <a:pt x="5215" y="15996"/>
                  <a:pt x="5262" y="15929"/>
                </a:cubicBezTo>
                <a:cubicBezTo>
                  <a:pt x="5329" y="15977"/>
                  <a:pt x="5424" y="16015"/>
                  <a:pt x="5424" y="16062"/>
                </a:cubicBezTo>
                <a:cubicBezTo>
                  <a:pt x="5414" y="16176"/>
                  <a:pt x="5462" y="16300"/>
                  <a:pt x="5386" y="16404"/>
                </a:cubicBezTo>
                <a:cubicBezTo>
                  <a:pt x="5196" y="16651"/>
                  <a:pt x="4911" y="16765"/>
                  <a:pt x="4654" y="16480"/>
                </a:cubicBezTo>
                <a:close/>
                <a:moveTo>
                  <a:pt x="7779" y="10031"/>
                </a:moveTo>
                <a:cubicBezTo>
                  <a:pt x="7713" y="9832"/>
                  <a:pt x="7741" y="9623"/>
                  <a:pt x="7836" y="9433"/>
                </a:cubicBezTo>
                <a:cubicBezTo>
                  <a:pt x="7855" y="9404"/>
                  <a:pt x="7884" y="9376"/>
                  <a:pt x="7912" y="9357"/>
                </a:cubicBezTo>
                <a:cubicBezTo>
                  <a:pt x="7998" y="9309"/>
                  <a:pt x="8083" y="9347"/>
                  <a:pt x="8093" y="9442"/>
                </a:cubicBezTo>
                <a:cubicBezTo>
                  <a:pt x="8102" y="9480"/>
                  <a:pt x="8093" y="9518"/>
                  <a:pt x="8093" y="9547"/>
                </a:cubicBezTo>
                <a:cubicBezTo>
                  <a:pt x="7931" y="9613"/>
                  <a:pt x="7893" y="9680"/>
                  <a:pt x="7903" y="9870"/>
                </a:cubicBezTo>
                <a:cubicBezTo>
                  <a:pt x="7912" y="10012"/>
                  <a:pt x="7979" y="10041"/>
                  <a:pt x="8102" y="9965"/>
                </a:cubicBezTo>
                <a:cubicBezTo>
                  <a:pt x="8131" y="9946"/>
                  <a:pt x="8159" y="9927"/>
                  <a:pt x="8188" y="9898"/>
                </a:cubicBezTo>
                <a:cubicBezTo>
                  <a:pt x="8178" y="9851"/>
                  <a:pt x="8169" y="9803"/>
                  <a:pt x="8169" y="9756"/>
                </a:cubicBezTo>
                <a:cubicBezTo>
                  <a:pt x="8178" y="9689"/>
                  <a:pt x="8226" y="9642"/>
                  <a:pt x="8302" y="9642"/>
                </a:cubicBezTo>
                <a:cubicBezTo>
                  <a:pt x="8397" y="9642"/>
                  <a:pt x="8387" y="9708"/>
                  <a:pt x="8387" y="9775"/>
                </a:cubicBezTo>
                <a:cubicBezTo>
                  <a:pt x="8387" y="9775"/>
                  <a:pt x="8387" y="9784"/>
                  <a:pt x="8387" y="9784"/>
                </a:cubicBezTo>
                <a:cubicBezTo>
                  <a:pt x="8378" y="9851"/>
                  <a:pt x="8349" y="9936"/>
                  <a:pt x="8435" y="9955"/>
                </a:cubicBezTo>
                <a:cubicBezTo>
                  <a:pt x="8501" y="9965"/>
                  <a:pt x="8577" y="9936"/>
                  <a:pt x="8634" y="9898"/>
                </a:cubicBezTo>
                <a:cubicBezTo>
                  <a:pt x="8720" y="9851"/>
                  <a:pt x="8739" y="9727"/>
                  <a:pt x="8701" y="9613"/>
                </a:cubicBezTo>
                <a:cubicBezTo>
                  <a:pt x="8691" y="9566"/>
                  <a:pt x="8691" y="9518"/>
                  <a:pt x="8701" y="9480"/>
                </a:cubicBezTo>
                <a:cubicBezTo>
                  <a:pt x="8710" y="9461"/>
                  <a:pt x="8767" y="9452"/>
                  <a:pt x="8796" y="9461"/>
                </a:cubicBezTo>
                <a:cubicBezTo>
                  <a:pt x="8853" y="9471"/>
                  <a:pt x="8891" y="9509"/>
                  <a:pt x="8881" y="9575"/>
                </a:cubicBezTo>
                <a:cubicBezTo>
                  <a:pt x="8881" y="9604"/>
                  <a:pt x="8881" y="9642"/>
                  <a:pt x="8891" y="9670"/>
                </a:cubicBezTo>
                <a:cubicBezTo>
                  <a:pt x="8900" y="9917"/>
                  <a:pt x="8824" y="10031"/>
                  <a:pt x="8587" y="10117"/>
                </a:cubicBezTo>
                <a:cubicBezTo>
                  <a:pt x="8463" y="10164"/>
                  <a:pt x="8359" y="10117"/>
                  <a:pt x="8235" y="10031"/>
                </a:cubicBezTo>
                <a:cubicBezTo>
                  <a:pt x="8216" y="10060"/>
                  <a:pt x="8197" y="10098"/>
                  <a:pt x="8178" y="10126"/>
                </a:cubicBezTo>
                <a:cubicBezTo>
                  <a:pt x="8045" y="10250"/>
                  <a:pt x="7827" y="10202"/>
                  <a:pt x="7779" y="10031"/>
                </a:cubicBezTo>
                <a:close/>
                <a:moveTo>
                  <a:pt x="11161" y="12624"/>
                </a:moveTo>
                <a:cubicBezTo>
                  <a:pt x="11322" y="12586"/>
                  <a:pt x="11370" y="12520"/>
                  <a:pt x="11322" y="12368"/>
                </a:cubicBezTo>
                <a:cubicBezTo>
                  <a:pt x="11313" y="12301"/>
                  <a:pt x="11265" y="12235"/>
                  <a:pt x="11360" y="12206"/>
                </a:cubicBezTo>
                <a:cubicBezTo>
                  <a:pt x="11427" y="12187"/>
                  <a:pt x="11493" y="12254"/>
                  <a:pt x="11503" y="12339"/>
                </a:cubicBezTo>
                <a:cubicBezTo>
                  <a:pt x="11550" y="12577"/>
                  <a:pt x="11303" y="12843"/>
                  <a:pt x="11056" y="12805"/>
                </a:cubicBezTo>
                <a:cubicBezTo>
                  <a:pt x="10961" y="12795"/>
                  <a:pt x="10866" y="12757"/>
                  <a:pt x="10762" y="12729"/>
                </a:cubicBezTo>
                <a:cubicBezTo>
                  <a:pt x="10724" y="12786"/>
                  <a:pt x="10686" y="12852"/>
                  <a:pt x="10638" y="12909"/>
                </a:cubicBezTo>
                <a:cubicBezTo>
                  <a:pt x="10543" y="13014"/>
                  <a:pt x="10458" y="13033"/>
                  <a:pt x="10344" y="12957"/>
                </a:cubicBezTo>
                <a:cubicBezTo>
                  <a:pt x="10192" y="12871"/>
                  <a:pt x="10078" y="12738"/>
                  <a:pt x="9992" y="12577"/>
                </a:cubicBezTo>
                <a:cubicBezTo>
                  <a:pt x="9973" y="12529"/>
                  <a:pt x="9964" y="12463"/>
                  <a:pt x="9964" y="12406"/>
                </a:cubicBezTo>
                <a:cubicBezTo>
                  <a:pt x="9973" y="12377"/>
                  <a:pt x="10011" y="12330"/>
                  <a:pt x="10040" y="12330"/>
                </a:cubicBezTo>
                <a:cubicBezTo>
                  <a:pt x="10068" y="12320"/>
                  <a:pt x="10106" y="12349"/>
                  <a:pt x="10135" y="12377"/>
                </a:cubicBezTo>
                <a:cubicBezTo>
                  <a:pt x="10154" y="12396"/>
                  <a:pt x="10163" y="12434"/>
                  <a:pt x="10163" y="12463"/>
                </a:cubicBezTo>
                <a:cubicBezTo>
                  <a:pt x="10173" y="12615"/>
                  <a:pt x="10277" y="12700"/>
                  <a:pt x="10382" y="12786"/>
                </a:cubicBezTo>
                <a:cubicBezTo>
                  <a:pt x="10477" y="12862"/>
                  <a:pt x="10591" y="12814"/>
                  <a:pt x="10591" y="12681"/>
                </a:cubicBezTo>
                <a:cubicBezTo>
                  <a:pt x="10591" y="12615"/>
                  <a:pt x="10562" y="12558"/>
                  <a:pt x="10543" y="12491"/>
                </a:cubicBezTo>
                <a:cubicBezTo>
                  <a:pt x="10515" y="12415"/>
                  <a:pt x="10515" y="12415"/>
                  <a:pt x="10610" y="12311"/>
                </a:cubicBezTo>
                <a:cubicBezTo>
                  <a:pt x="10657" y="12358"/>
                  <a:pt x="10705" y="12415"/>
                  <a:pt x="10752" y="12453"/>
                </a:cubicBezTo>
                <a:cubicBezTo>
                  <a:pt x="10866" y="12567"/>
                  <a:pt x="10980" y="12672"/>
                  <a:pt x="11161" y="12624"/>
                </a:cubicBezTo>
                <a:close/>
                <a:moveTo>
                  <a:pt x="7000" y="11038"/>
                </a:moveTo>
                <a:cubicBezTo>
                  <a:pt x="7029" y="10952"/>
                  <a:pt x="7057" y="10867"/>
                  <a:pt x="7095" y="10781"/>
                </a:cubicBezTo>
                <a:cubicBezTo>
                  <a:pt x="7114" y="10743"/>
                  <a:pt x="7162" y="10705"/>
                  <a:pt x="7219" y="10743"/>
                </a:cubicBezTo>
                <a:cubicBezTo>
                  <a:pt x="7266" y="10781"/>
                  <a:pt x="7285" y="10819"/>
                  <a:pt x="7257" y="10886"/>
                </a:cubicBezTo>
                <a:cubicBezTo>
                  <a:pt x="7219" y="10933"/>
                  <a:pt x="7190" y="10990"/>
                  <a:pt x="7171" y="11057"/>
                </a:cubicBezTo>
                <a:cubicBezTo>
                  <a:pt x="7152" y="11104"/>
                  <a:pt x="7152" y="11161"/>
                  <a:pt x="7152" y="11228"/>
                </a:cubicBezTo>
                <a:cubicBezTo>
                  <a:pt x="7266" y="11237"/>
                  <a:pt x="7323" y="11209"/>
                  <a:pt x="7323" y="11123"/>
                </a:cubicBezTo>
                <a:cubicBezTo>
                  <a:pt x="7323" y="11047"/>
                  <a:pt x="7361" y="11000"/>
                  <a:pt x="7428" y="11009"/>
                </a:cubicBezTo>
                <a:cubicBezTo>
                  <a:pt x="7504" y="11019"/>
                  <a:pt x="7542" y="11104"/>
                  <a:pt x="7513" y="11180"/>
                </a:cubicBezTo>
                <a:cubicBezTo>
                  <a:pt x="7475" y="11275"/>
                  <a:pt x="7466" y="11361"/>
                  <a:pt x="7504" y="11465"/>
                </a:cubicBezTo>
                <a:cubicBezTo>
                  <a:pt x="7532" y="11551"/>
                  <a:pt x="7589" y="11579"/>
                  <a:pt x="7684" y="11560"/>
                </a:cubicBezTo>
                <a:cubicBezTo>
                  <a:pt x="7827" y="11541"/>
                  <a:pt x="7931" y="11408"/>
                  <a:pt x="7922" y="11266"/>
                </a:cubicBezTo>
                <a:cubicBezTo>
                  <a:pt x="7922" y="11228"/>
                  <a:pt x="7903" y="11180"/>
                  <a:pt x="7912" y="11142"/>
                </a:cubicBezTo>
                <a:cubicBezTo>
                  <a:pt x="7931" y="11114"/>
                  <a:pt x="7979" y="11085"/>
                  <a:pt x="8007" y="11085"/>
                </a:cubicBezTo>
                <a:cubicBezTo>
                  <a:pt x="8036" y="11085"/>
                  <a:pt x="8093" y="11123"/>
                  <a:pt x="8102" y="11142"/>
                </a:cubicBezTo>
                <a:cubicBezTo>
                  <a:pt x="8121" y="11437"/>
                  <a:pt x="7922" y="11741"/>
                  <a:pt x="7627" y="11741"/>
                </a:cubicBezTo>
                <a:cubicBezTo>
                  <a:pt x="7494" y="11731"/>
                  <a:pt x="7428" y="11646"/>
                  <a:pt x="7361" y="11551"/>
                </a:cubicBezTo>
                <a:cubicBezTo>
                  <a:pt x="7342" y="11513"/>
                  <a:pt x="7333" y="11465"/>
                  <a:pt x="7314" y="11418"/>
                </a:cubicBezTo>
                <a:cubicBezTo>
                  <a:pt x="7295" y="11418"/>
                  <a:pt x="7285" y="11408"/>
                  <a:pt x="7276" y="11408"/>
                </a:cubicBezTo>
                <a:cubicBezTo>
                  <a:pt x="7000" y="11408"/>
                  <a:pt x="6915" y="11294"/>
                  <a:pt x="7000" y="11038"/>
                </a:cubicBezTo>
                <a:close/>
                <a:moveTo>
                  <a:pt x="12025" y="14400"/>
                </a:moveTo>
                <a:cubicBezTo>
                  <a:pt x="11977" y="14372"/>
                  <a:pt x="11930" y="14353"/>
                  <a:pt x="11873" y="14324"/>
                </a:cubicBezTo>
                <a:cubicBezTo>
                  <a:pt x="11816" y="14400"/>
                  <a:pt x="11769" y="14467"/>
                  <a:pt x="11721" y="14524"/>
                </a:cubicBezTo>
                <a:cubicBezTo>
                  <a:pt x="11588" y="14647"/>
                  <a:pt x="11436" y="14647"/>
                  <a:pt x="11313" y="14514"/>
                </a:cubicBezTo>
                <a:cubicBezTo>
                  <a:pt x="11208" y="14419"/>
                  <a:pt x="11170" y="14277"/>
                  <a:pt x="11132" y="14153"/>
                </a:cubicBezTo>
                <a:cubicBezTo>
                  <a:pt x="11104" y="14096"/>
                  <a:pt x="11123" y="14087"/>
                  <a:pt x="11256" y="14011"/>
                </a:cubicBezTo>
                <a:cubicBezTo>
                  <a:pt x="11284" y="14058"/>
                  <a:pt x="11313" y="14106"/>
                  <a:pt x="11332" y="14153"/>
                </a:cubicBezTo>
                <a:cubicBezTo>
                  <a:pt x="11341" y="14163"/>
                  <a:pt x="11332" y="14182"/>
                  <a:pt x="11332" y="14201"/>
                </a:cubicBezTo>
                <a:cubicBezTo>
                  <a:pt x="11360" y="14334"/>
                  <a:pt x="11427" y="14429"/>
                  <a:pt x="11512" y="14419"/>
                </a:cubicBezTo>
                <a:cubicBezTo>
                  <a:pt x="11607" y="14419"/>
                  <a:pt x="11712" y="14296"/>
                  <a:pt x="11721" y="14163"/>
                </a:cubicBezTo>
                <a:cubicBezTo>
                  <a:pt x="11721" y="14134"/>
                  <a:pt x="11702" y="14106"/>
                  <a:pt x="11702" y="14077"/>
                </a:cubicBezTo>
                <a:cubicBezTo>
                  <a:pt x="11712" y="14039"/>
                  <a:pt x="11721" y="13992"/>
                  <a:pt x="11740" y="13973"/>
                </a:cubicBezTo>
                <a:cubicBezTo>
                  <a:pt x="11769" y="13963"/>
                  <a:pt x="11825" y="13973"/>
                  <a:pt x="11854" y="13992"/>
                </a:cubicBezTo>
                <a:cubicBezTo>
                  <a:pt x="11882" y="14001"/>
                  <a:pt x="11901" y="14039"/>
                  <a:pt x="11920" y="14068"/>
                </a:cubicBezTo>
                <a:cubicBezTo>
                  <a:pt x="11939" y="14096"/>
                  <a:pt x="11958" y="14125"/>
                  <a:pt x="11987" y="14153"/>
                </a:cubicBezTo>
                <a:cubicBezTo>
                  <a:pt x="12091" y="14267"/>
                  <a:pt x="12224" y="14239"/>
                  <a:pt x="12272" y="14087"/>
                </a:cubicBezTo>
                <a:cubicBezTo>
                  <a:pt x="12281" y="14049"/>
                  <a:pt x="12272" y="13992"/>
                  <a:pt x="12291" y="13963"/>
                </a:cubicBezTo>
                <a:cubicBezTo>
                  <a:pt x="12310" y="13935"/>
                  <a:pt x="12357" y="13906"/>
                  <a:pt x="12386" y="13906"/>
                </a:cubicBezTo>
                <a:cubicBezTo>
                  <a:pt x="12414" y="13906"/>
                  <a:pt x="12452" y="13954"/>
                  <a:pt x="12452" y="13973"/>
                </a:cubicBezTo>
                <a:cubicBezTo>
                  <a:pt x="12462" y="14115"/>
                  <a:pt x="12424" y="14258"/>
                  <a:pt x="12319" y="14353"/>
                </a:cubicBezTo>
                <a:cubicBezTo>
                  <a:pt x="12243" y="14438"/>
                  <a:pt x="12139" y="14457"/>
                  <a:pt x="12025" y="14400"/>
                </a:cubicBezTo>
                <a:close/>
                <a:moveTo>
                  <a:pt x="4474" y="12681"/>
                </a:moveTo>
                <a:cubicBezTo>
                  <a:pt x="4512" y="12529"/>
                  <a:pt x="4578" y="12396"/>
                  <a:pt x="4692" y="12292"/>
                </a:cubicBezTo>
                <a:cubicBezTo>
                  <a:pt x="4730" y="12263"/>
                  <a:pt x="4778" y="12244"/>
                  <a:pt x="4816" y="12244"/>
                </a:cubicBezTo>
                <a:cubicBezTo>
                  <a:pt x="4844" y="12244"/>
                  <a:pt x="4892" y="12273"/>
                  <a:pt x="4901" y="12292"/>
                </a:cubicBezTo>
                <a:cubicBezTo>
                  <a:pt x="4911" y="12320"/>
                  <a:pt x="4892" y="12358"/>
                  <a:pt x="4882" y="12387"/>
                </a:cubicBezTo>
                <a:cubicBezTo>
                  <a:pt x="4863" y="12415"/>
                  <a:pt x="4825" y="12444"/>
                  <a:pt x="4797" y="12463"/>
                </a:cubicBezTo>
                <a:cubicBezTo>
                  <a:pt x="4692" y="12539"/>
                  <a:pt x="4635" y="12653"/>
                  <a:pt x="4635" y="12786"/>
                </a:cubicBezTo>
                <a:cubicBezTo>
                  <a:pt x="4778" y="12862"/>
                  <a:pt x="4920" y="12833"/>
                  <a:pt x="5015" y="12700"/>
                </a:cubicBezTo>
                <a:cubicBezTo>
                  <a:pt x="5044" y="12662"/>
                  <a:pt x="5101" y="12615"/>
                  <a:pt x="5129" y="12615"/>
                </a:cubicBezTo>
                <a:cubicBezTo>
                  <a:pt x="5167" y="12624"/>
                  <a:pt x="5196" y="12691"/>
                  <a:pt x="5224" y="12729"/>
                </a:cubicBezTo>
                <a:cubicBezTo>
                  <a:pt x="5234" y="12757"/>
                  <a:pt x="5234" y="12795"/>
                  <a:pt x="5243" y="12814"/>
                </a:cubicBezTo>
                <a:cubicBezTo>
                  <a:pt x="5291" y="12919"/>
                  <a:pt x="5386" y="12938"/>
                  <a:pt x="5462" y="12852"/>
                </a:cubicBezTo>
                <a:cubicBezTo>
                  <a:pt x="5490" y="12824"/>
                  <a:pt x="5509" y="12795"/>
                  <a:pt x="5547" y="12748"/>
                </a:cubicBezTo>
                <a:cubicBezTo>
                  <a:pt x="5566" y="12786"/>
                  <a:pt x="5595" y="12805"/>
                  <a:pt x="5585" y="12824"/>
                </a:cubicBezTo>
                <a:cubicBezTo>
                  <a:pt x="5566" y="12900"/>
                  <a:pt x="5547" y="12995"/>
                  <a:pt x="5490" y="13052"/>
                </a:cubicBezTo>
                <a:cubicBezTo>
                  <a:pt x="5414" y="13137"/>
                  <a:pt x="5243" y="13080"/>
                  <a:pt x="5091" y="12928"/>
                </a:cubicBezTo>
                <a:cubicBezTo>
                  <a:pt x="5006" y="12957"/>
                  <a:pt x="4920" y="13004"/>
                  <a:pt x="4825" y="13023"/>
                </a:cubicBezTo>
                <a:cubicBezTo>
                  <a:pt x="4607" y="13071"/>
                  <a:pt x="4426" y="12890"/>
                  <a:pt x="4474" y="12681"/>
                </a:cubicBezTo>
                <a:close/>
                <a:moveTo>
                  <a:pt x="6146" y="14248"/>
                </a:moveTo>
                <a:cubicBezTo>
                  <a:pt x="6117" y="14353"/>
                  <a:pt x="6079" y="14448"/>
                  <a:pt x="6070" y="14543"/>
                </a:cubicBezTo>
                <a:cubicBezTo>
                  <a:pt x="6051" y="14628"/>
                  <a:pt x="6098" y="14695"/>
                  <a:pt x="6184" y="14723"/>
                </a:cubicBezTo>
                <a:cubicBezTo>
                  <a:pt x="6260" y="14752"/>
                  <a:pt x="6307" y="14714"/>
                  <a:pt x="6345" y="14647"/>
                </a:cubicBezTo>
                <a:cubicBezTo>
                  <a:pt x="6364" y="14609"/>
                  <a:pt x="6412" y="14581"/>
                  <a:pt x="6459" y="14571"/>
                </a:cubicBezTo>
                <a:cubicBezTo>
                  <a:pt x="6497" y="14571"/>
                  <a:pt x="6554" y="14590"/>
                  <a:pt x="6583" y="14619"/>
                </a:cubicBezTo>
                <a:cubicBezTo>
                  <a:pt x="6602" y="14638"/>
                  <a:pt x="6583" y="14704"/>
                  <a:pt x="6573" y="14742"/>
                </a:cubicBezTo>
                <a:cubicBezTo>
                  <a:pt x="6564" y="14761"/>
                  <a:pt x="6545" y="14780"/>
                  <a:pt x="6516" y="14818"/>
                </a:cubicBezTo>
                <a:cubicBezTo>
                  <a:pt x="6573" y="14875"/>
                  <a:pt x="6621" y="14913"/>
                  <a:pt x="6678" y="14970"/>
                </a:cubicBezTo>
                <a:cubicBezTo>
                  <a:pt x="6753" y="14904"/>
                  <a:pt x="6820" y="14856"/>
                  <a:pt x="6896" y="14799"/>
                </a:cubicBezTo>
                <a:cubicBezTo>
                  <a:pt x="6953" y="14894"/>
                  <a:pt x="6915" y="15027"/>
                  <a:pt x="6820" y="15084"/>
                </a:cubicBezTo>
                <a:cubicBezTo>
                  <a:pt x="6715" y="15151"/>
                  <a:pt x="6583" y="15151"/>
                  <a:pt x="6497" y="15056"/>
                </a:cubicBezTo>
                <a:cubicBezTo>
                  <a:pt x="6412" y="14951"/>
                  <a:pt x="6326" y="14894"/>
                  <a:pt x="6193" y="14913"/>
                </a:cubicBezTo>
                <a:cubicBezTo>
                  <a:pt x="6070" y="14923"/>
                  <a:pt x="5937" y="14790"/>
                  <a:pt x="5918" y="14647"/>
                </a:cubicBezTo>
                <a:cubicBezTo>
                  <a:pt x="5899" y="14457"/>
                  <a:pt x="5927" y="14277"/>
                  <a:pt x="6032" y="14106"/>
                </a:cubicBezTo>
                <a:cubicBezTo>
                  <a:pt x="6079" y="14030"/>
                  <a:pt x="6127" y="14039"/>
                  <a:pt x="6212" y="14087"/>
                </a:cubicBezTo>
                <a:cubicBezTo>
                  <a:pt x="6184" y="14144"/>
                  <a:pt x="6165" y="14201"/>
                  <a:pt x="6146" y="14248"/>
                </a:cubicBezTo>
                <a:close/>
                <a:moveTo>
                  <a:pt x="6459" y="9946"/>
                </a:moveTo>
                <a:cubicBezTo>
                  <a:pt x="6554" y="9936"/>
                  <a:pt x="6592" y="9879"/>
                  <a:pt x="6611" y="9794"/>
                </a:cubicBezTo>
                <a:cubicBezTo>
                  <a:pt x="6621" y="9746"/>
                  <a:pt x="6630" y="9708"/>
                  <a:pt x="6630" y="9670"/>
                </a:cubicBezTo>
                <a:cubicBezTo>
                  <a:pt x="6630" y="9585"/>
                  <a:pt x="6678" y="9566"/>
                  <a:pt x="6753" y="9575"/>
                </a:cubicBezTo>
                <a:cubicBezTo>
                  <a:pt x="6810" y="9756"/>
                  <a:pt x="6725" y="10022"/>
                  <a:pt x="6564" y="10088"/>
                </a:cubicBezTo>
                <a:cubicBezTo>
                  <a:pt x="6469" y="10136"/>
                  <a:pt x="6364" y="10117"/>
                  <a:pt x="6279" y="10060"/>
                </a:cubicBezTo>
                <a:cubicBezTo>
                  <a:pt x="6212" y="10022"/>
                  <a:pt x="6165" y="9974"/>
                  <a:pt x="6098" y="9927"/>
                </a:cubicBezTo>
                <a:cubicBezTo>
                  <a:pt x="6041" y="9965"/>
                  <a:pt x="5994" y="10012"/>
                  <a:pt x="5927" y="10050"/>
                </a:cubicBezTo>
                <a:cubicBezTo>
                  <a:pt x="5851" y="10107"/>
                  <a:pt x="5766" y="10126"/>
                  <a:pt x="5680" y="10069"/>
                </a:cubicBezTo>
                <a:cubicBezTo>
                  <a:pt x="5585" y="10022"/>
                  <a:pt x="5566" y="9946"/>
                  <a:pt x="5585" y="9860"/>
                </a:cubicBezTo>
                <a:cubicBezTo>
                  <a:pt x="5595" y="9775"/>
                  <a:pt x="5604" y="9689"/>
                  <a:pt x="5652" y="9613"/>
                </a:cubicBezTo>
                <a:cubicBezTo>
                  <a:pt x="5728" y="9461"/>
                  <a:pt x="5842" y="9338"/>
                  <a:pt x="6003" y="9243"/>
                </a:cubicBezTo>
                <a:cubicBezTo>
                  <a:pt x="6013" y="9262"/>
                  <a:pt x="6022" y="9271"/>
                  <a:pt x="6032" y="9281"/>
                </a:cubicBezTo>
                <a:cubicBezTo>
                  <a:pt x="5994" y="9328"/>
                  <a:pt x="5956" y="9385"/>
                  <a:pt x="5927" y="9433"/>
                </a:cubicBezTo>
                <a:cubicBezTo>
                  <a:pt x="5870" y="9509"/>
                  <a:pt x="5813" y="9585"/>
                  <a:pt x="5766" y="9670"/>
                </a:cubicBezTo>
                <a:cubicBezTo>
                  <a:pt x="5737" y="9718"/>
                  <a:pt x="5728" y="9775"/>
                  <a:pt x="5728" y="9822"/>
                </a:cubicBezTo>
                <a:cubicBezTo>
                  <a:pt x="5728" y="9917"/>
                  <a:pt x="5775" y="9955"/>
                  <a:pt x="5851" y="9917"/>
                </a:cubicBezTo>
                <a:cubicBezTo>
                  <a:pt x="5918" y="9889"/>
                  <a:pt x="5975" y="9832"/>
                  <a:pt x="6022" y="9775"/>
                </a:cubicBezTo>
                <a:cubicBezTo>
                  <a:pt x="6041" y="9756"/>
                  <a:pt x="6041" y="9708"/>
                  <a:pt x="6060" y="9699"/>
                </a:cubicBezTo>
                <a:cubicBezTo>
                  <a:pt x="6089" y="9670"/>
                  <a:pt x="6127" y="9642"/>
                  <a:pt x="6165" y="9642"/>
                </a:cubicBezTo>
                <a:cubicBezTo>
                  <a:pt x="6193" y="9642"/>
                  <a:pt x="6222" y="9680"/>
                  <a:pt x="6241" y="9708"/>
                </a:cubicBezTo>
                <a:cubicBezTo>
                  <a:pt x="6250" y="9737"/>
                  <a:pt x="6250" y="9765"/>
                  <a:pt x="6260" y="9794"/>
                </a:cubicBezTo>
                <a:cubicBezTo>
                  <a:pt x="6288" y="9898"/>
                  <a:pt x="6374" y="9955"/>
                  <a:pt x="6459" y="9946"/>
                </a:cubicBezTo>
                <a:close/>
                <a:moveTo>
                  <a:pt x="11541" y="17449"/>
                </a:moveTo>
                <a:cubicBezTo>
                  <a:pt x="11645" y="17554"/>
                  <a:pt x="11655" y="17677"/>
                  <a:pt x="11579" y="17810"/>
                </a:cubicBezTo>
                <a:cubicBezTo>
                  <a:pt x="11493" y="17953"/>
                  <a:pt x="11360" y="17981"/>
                  <a:pt x="11142" y="17896"/>
                </a:cubicBezTo>
                <a:cubicBezTo>
                  <a:pt x="11113" y="17934"/>
                  <a:pt x="11094" y="17972"/>
                  <a:pt x="11056" y="18000"/>
                </a:cubicBezTo>
                <a:cubicBezTo>
                  <a:pt x="10942" y="18114"/>
                  <a:pt x="10838" y="18124"/>
                  <a:pt x="10695" y="18048"/>
                </a:cubicBezTo>
                <a:cubicBezTo>
                  <a:pt x="10600" y="17991"/>
                  <a:pt x="10505" y="17915"/>
                  <a:pt x="10448" y="17810"/>
                </a:cubicBezTo>
                <a:cubicBezTo>
                  <a:pt x="10429" y="17763"/>
                  <a:pt x="10363" y="17687"/>
                  <a:pt x="10458" y="17639"/>
                </a:cubicBezTo>
                <a:cubicBezTo>
                  <a:pt x="10534" y="17611"/>
                  <a:pt x="10581" y="17649"/>
                  <a:pt x="10619" y="17715"/>
                </a:cubicBezTo>
                <a:cubicBezTo>
                  <a:pt x="10648" y="17772"/>
                  <a:pt x="10686" y="17829"/>
                  <a:pt x="10743" y="17867"/>
                </a:cubicBezTo>
                <a:cubicBezTo>
                  <a:pt x="10771" y="17896"/>
                  <a:pt x="10847" y="17915"/>
                  <a:pt x="10885" y="17896"/>
                </a:cubicBezTo>
                <a:cubicBezTo>
                  <a:pt x="10952" y="17867"/>
                  <a:pt x="10933" y="17782"/>
                  <a:pt x="10895" y="17734"/>
                </a:cubicBezTo>
                <a:cubicBezTo>
                  <a:pt x="10847" y="17677"/>
                  <a:pt x="10819" y="17620"/>
                  <a:pt x="10895" y="17573"/>
                </a:cubicBezTo>
                <a:cubicBezTo>
                  <a:pt x="10961" y="17516"/>
                  <a:pt x="11028" y="17554"/>
                  <a:pt x="11075" y="17611"/>
                </a:cubicBezTo>
                <a:cubicBezTo>
                  <a:pt x="11123" y="17658"/>
                  <a:pt x="11161" y="17696"/>
                  <a:pt x="11218" y="17734"/>
                </a:cubicBezTo>
                <a:cubicBezTo>
                  <a:pt x="11332" y="17820"/>
                  <a:pt x="11389" y="17801"/>
                  <a:pt x="11446" y="17658"/>
                </a:cubicBezTo>
                <a:cubicBezTo>
                  <a:pt x="11474" y="17592"/>
                  <a:pt x="11503" y="17525"/>
                  <a:pt x="11541" y="17449"/>
                </a:cubicBezTo>
                <a:close/>
                <a:moveTo>
                  <a:pt x="4179" y="14524"/>
                </a:moveTo>
                <a:cubicBezTo>
                  <a:pt x="4123" y="14372"/>
                  <a:pt x="4123" y="14210"/>
                  <a:pt x="4151" y="14058"/>
                </a:cubicBezTo>
                <a:cubicBezTo>
                  <a:pt x="4170" y="14001"/>
                  <a:pt x="4208" y="13925"/>
                  <a:pt x="4255" y="13897"/>
                </a:cubicBezTo>
                <a:cubicBezTo>
                  <a:pt x="4293" y="13868"/>
                  <a:pt x="4369" y="13878"/>
                  <a:pt x="4407" y="13906"/>
                </a:cubicBezTo>
                <a:cubicBezTo>
                  <a:pt x="4464" y="13935"/>
                  <a:pt x="4436" y="13982"/>
                  <a:pt x="4388" y="14030"/>
                </a:cubicBezTo>
                <a:cubicBezTo>
                  <a:pt x="4274" y="14144"/>
                  <a:pt x="4255" y="14286"/>
                  <a:pt x="4322" y="14429"/>
                </a:cubicBezTo>
                <a:cubicBezTo>
                  <a:pt x="4369" y="14543"/>
                  <a:pt x="4436" y="14562"/>
                  <a:pt x="4521" y="14476"/>
                </a:cubicBezTo>
                <a:cubicBezTo>
                  <a:pt x="4588" y="14400"/>
                  <a:pt x="4654" y="14324"/>
                  <a:pt x="4721" y="14239"/>
                </a:cubicBezTo>
                <a:cubicBezTo>
                  <a:pt x="4768" y="14182"/>
                  <a:pt x="4806" y="14172"/>
                  <a:pt x="4882" y="14248"/>
                </a:cubicBezTo>
                <a:cubicBezTo>
                  <a:pt x="4797" y="14381"/>
                  <a:pt x="4721" y="14495"/>
                  <a:pt x="4635" y="14609"/>
                </a:cubicBezTo>
                <a:cubicBezTo>
                  <a:pt x="4569" y="14704"/>
                  <a:pt x="4474" y="14733"/>
                  <a:pt x="4360" y="14714"/>
                </a:cubicBezTo>
                <a:cubicBezTo>
                  <a:pt x="4255" y="14695"/>
                  <a:pt x="4208" y="14619"/>
                  <a:pt x="4179" y="14524"/>
                </a:cubicBezTo>
                <a:close/>
                <a:moveTo>
                  <a:pt x="9764" y="9547"/>
                </a:moveTo>
                <a:cubicBezTo>
                  <a:pt x="9907" y="9499"/>
                  <a:pt x="9916" y="9518"/>
                  <a:pt x="9964" y="9623"/>
                </a:cubicBezTo>
                <a:cubicBezTo>
                  <a:pt x="9992" y="9708"/>
                  <a:pt x="10021" y="9794"/>
                  <a:pt x="10078" y="9860"/>
                </a:cubicBezTo>
                <a:cubicBezTo>
                  <a:pt x="10144" y="9946"/>
                  <a:pt x="10239" y="9927"/>
                  <a:pt x="10277" y="9822"/>
                </a:cubicBezTo>
                <a:cubicBezTo>
                  <a:pt x="10315" y="9746"/>
                  <a:pt x="10315" y="9661"/>
                  <a:pt x="10344" y="9585"/>
                </a:cubicBezTo>
                <a:cubicBezTo>
                  <a:pt x="10353" y="9547"/>
                  <a:pt x="10391" y="9528"/>
                  <a:pt x="10410" y="9499"/>
                </a:cubicBezTo>
                <a:cubicBezTo>
                  <a:pt x="10448" y="9528"/>
                  <a:pt x="10496" y="9556"/>
                  <a:pt x="10505" y="9585"/>
                </a:cubicBezTo>
                <a:cubicBezTo>
                  <a:pt x="10534" y="9737"/>
                  <a:pt x="10391" y="10003"/>
                  <a:pt x="10249" y="10069"/>
                </a:cubicBezTo>
                <a:cubicBezTo>
                  <a:pt x="10173" y="10107"/>
                  <a:pt x="10106" y="10107"/>
                  <a:pt x="10040" y="10060"/>
                </a:cubicBezTo>
                <a:cubicBezTo>
                  <a:pt x="9869" y="9936"/>
                  <a:pt x="9793" y="9765"/>
                  <a:pt x="9764" y="9547"/>
                </a:cubicBezTo>
                <a:close/>
                <a:moveTo>
                  <a:pt x="11199" y="7201"/>
                </a:moveTo>
                <a:cubicBezTo>
                  <a:pt x="11161" y="7220"/>
                  <a:pt x="11113" y="7229"/>
                  <a:pt x="11075" y="7210"/>
                </a:cubicBezTo>
                <a:cubicBezTo>
                  <a:pt x="10999" y="7191"/>
                  <a:pt x="10999" y="7115"/>
                  <a:pt x="11056" y="7077"/>
                </a:cubicBezTo>
                <a:cubicBezTo>
                  <a:pt x="11113" y="7058"/>
                  <a:pt x="11180" y="7049"/>
                  <a:pt x="11246" y="7030"/>
                </a:cubicBezTo>
                <a:cubicBezTo>
                  <a:pt x="11294" y="7125"/>
                  <a:pt x="11265" y="7172"/>
                  <a:pt x="11199" y="7201"/>
                </a:cubicBezTo>
                <a:close/>
                <a:moveTo>
                  <a:pt x="4123" y="7780"/>
                </a:moveTo>
                <a:cubicBezTo>
                  <a:pt x="4056" y="7771"/>
                  <a:pt x="3999" y="7771"/>
                  <a:pt x="3933" y="7761"/>
                </a:cubicBezTo>
                <a:cubicBezTo>
                  <a:pt x="3942" y="7657"/>
                  <a:pt x="3961" y="7571"/>
                  <a:pt x="4056" y="7590"/>
                </a:cubicBezTo>
                <a:cubicBezTo>
                  <a:pt x="4151" y="7600"/>
                  <a:pt x="4142" y="7685"/>
                  <a:pt x="4123" y="7780"/>
                </a:cubicBezTo>
                <a:close/>
                <a:moveTo>
                  <a:pt x="4094" y="8017"/>
                </a:moveTo>
                <a:cubicBezTo>
                  <a:pt x="4142" y="8084"/>
                  <a:pt x="4160" y="8150"/>
                  <a:pt x="4075" y="8188"/>
                </a:cubicBezTo>
                <a:cubicBezTo>
                  <a:pt x="4047" y="8198"/>
                  <a:pt x="3990" y="8188"/>
                  <a:pt x="3971" y="8169"/>
                </a:cubicBezTo>
                <a:cubicBezTo>
                  <a:pt x="3942" y="8150"/>
                  <a:pt x="3923" y="8103"/>
                  <a:pt x="3933" y="8065"/>
                </a:cubicBezTo>
                <a:cubicBezTo>
                  <a:pt x="3961" y="7970"/>
                  <a:pt x="4037" y="8027"/>
                  <a:pt x="4094" y="8017"/>
                </a:cubicBezTo>
                <a:close/>
                <a:moveTo>
                  <a:pt x="11825" y="6992"/>
                </a:moveTo>
                <a:cubicBezTo>
                  <a:pt x="11806" y="7039"/>
                  <a:pt x="11769" y="7068"/>
                  <a:pt x="11721" y="7115"/>
                </a:cubicBezTo>
                <a:cubicBezTo>
                  <a:pt x="11636" y="7049"/>
                  <a:pt x="11636" y="6982"/>
                  <a:pt x="11664" y="6925"/>
                </a:cubicBezTo>
                <a:cubicBezTo>
                  <a:pt x="11683" y="6906"/>
                  <a:pt x="11731" y="6887"/>
                  <a:pt x="11759" y="6887"/>
                </a:cubicBezTo>
                <a:cubicBezTo>
                  <a:pt x="11825" y="6887"/>
                  <a:pt x="11863" y="6935"/>
                  <a:pt x="11825" y="6992"/>
                </a:cubicBezTo>
                <a:close/>
                <a:moveTo>
                  <a:pt x="3695" y="7476"/>
                </a:moveTo>
                <a:cubicBezTo>
                  <a:pt x="3771" y="7562"/>
                  <a:pt x="3724" y="7628"/>
                  <a:pt x="3695" y="7704"/>
                </a:cubicBezTo>
                <a:cubicBezTo>
                  <a:pt x="3600" y="7704"/>
                  <a:pt x="3553" y="7676"/>
                  <a:pt x="3562" y="7571"/>
                </a:cubicBezTo>
                <a:cubicBezTo>
                  <a:pt x="3600" y="7543"/>
                  <a:pt x="3648" y="7514"/>
                  <a:pt x="3695" y="7476"/>
                </a:cubicBezTo>
                <a:close/>
                <a:moveTo>
                  <a:pt x="4597" y="7619"/>
                </a:moveTo>
                <a:cubicBezTo>
                  <a:pt x="4626" y="7752"/>
                  <a:pt x="4626" y="7752"/>
                  <a:pt x="4483" y="7827"/>
                </a:cubicBezTo>
                <a:cubicBezTo>
                  <a:pt x="4464" y="7790"/>
                  <a:pt x="4436" y="7761"/>
                  <a:pt x="4445" y="7733"/>
                </a:cubicBezTo>
                <a:cubicBezTo>
                  <a:pt x="4455" y="7657"/>
                  <a:pt x="4512" y="7628"/>
                  <a:pt x="4597" y="7619"/>
                </a:cubicBezTo>
                <a:close/>
                <a:moveTo>
                  <a:pt x="11655" y="7514"/>
                </a:moveTo>
                <a:cubicBezTo>
                  <a:pt x="11617" y="7562"/>
                  <a:pt x="11569" y="7609"/>
                  <a:pt x="11512" y="7666"/>
                </a:cubicBezTo>
                <a:cubicBezTo>
                  <a:pt x="11427" y="7552"/>
                  <a:pt x="11493" y="7505"/>
                  <a:pt x="11541" y="7467"/>
                </a:cubicBezTo>
                <a:cubicBezTo>
                  <a:pt x="11588" y="7429"/>
                  <a:pt x="11626" y="7448"/>
                  <a:pt x="11655" y="7514"/>
                </a:cubicBezTo>
                <a:close/>
                <a:moveTo>
                  <a:pt x="10999" y="7448"/>
                </a:moveTo>
                <a:cubicBezTo>
                  <a:pt x="10961" y="7514"/>
                  <a:pt x="10942" y="7562"/>
                  <a:pt x="10904" y="7638"/>
                </a:cubicBezTo>
                <a:cubicBezTo>
                  <a:pt x="10847" y="7571"/>
                  <a:pt x="10819" y="7524"/>
                  <a:pt x="10762" y="7448"/>
                </a:cubicBezTo>
                <a:close/>
                <a:moveTo>
                  <a:pt x="12348" y="7562"/>
                </a:moveTo>
                <a:cubicBezTo>
                  <a:pt x="12348" y="7505"/>
                  <a:pt x="12281" y="7429"/>
                  <a:pt x="12367" y="7381"/>
                </a:cubicBezTo>
                <a:cubicBezTo>
                  <a:pt x="12395" y="7362"/>
                  <a:pt x="12452" y="7400"/>
                  <a:pt x="12509" y="7429"/>
                </a:cubicBezTo>
                <a:cubicBezTo>
                  <a:pt x="12462" y="7495"/>
                  <a:pt x="12424" y="7533"/>
                  <a:pt x="12386" y="7581"/>
                </a:cubicBezTo>
                <a:cubicBezTo>
                  <a:pt x="12376" y="7571"/>
                  <a:pt x="12357" y="7571"/>
                  <a:pt x="12348" y="7562"/>
                </a:cubicBezTo>
                <a:close/>
                <a:moveTo>
                  <a:pt x="12234" y="7808"/>
                </a:moveTo>
                <a:cubicBezTo>
                  <a:pt x="12253" y="7837"/>
                  <a:pt x="12291" y="7875"/>
                  <a:pt x="12291" y="7903"/>
                </a:cubicBezTo>
                <a:cubicBezTo>
                  <a:pt x="12281" y="7941"/>
                  <a:pt x="12243" y="7979"/>
                  <a:pt x="12196" y="8055"/>
                </a:cubicBezTo>
                <a:cubicBezTo>
                  <a:pt x="12167" y="7979"/>
                  <a:pt x="12129" y="7941"/>
                  <a:pt x="12139" y="7913"/>
                </a:cubicBezTo>
                <a:cubicBezTo>
                  <a:pt x="12158" y="7875"/>
                  <a:pt x="12205" y="7846"/>
                  <a:pt x="12234" y="7808"/>
                </a:cubicBezTo>
                <a:close/>
                <a:moveTo>
                  <a:pt x="11750" y="8036"/>
                </a:moveTo>
                <a:cubicBezTo>
                  <a:pt x="11645" y="7922"/>
                  <a:pt x="11645" y="7922"/>
                  <a:pt x="11721" y="7818"/>
                </a:cubicBezTo>
                <a:cubicBezTo>
                  <a:pt x="11816" y="7903"/>
                  <a:pt x="11816" y="7903"/>
                  <a:pt x="11750" y="8036"/>
                </a:cubicBezTo>
                <a:close/>
                <a:moveTo>
                  <a:pt x="4075" y="7153"/>
                </a:moveTo>
                <a:cubicBezTo>
                  <a:pt x="4104" y="7182"/>
                  <a:pt x="4132" y="7220"/>
                  <a:pt x="4160" y="7248"/>
                </a:cubicBezTo>
                <a:cubicBezTo>
                  <a:pt x="4132" y="7267"/>
                  <a:pt x="4104" y="7296"/>
                  <a:pt x="4075" y="7296"/>
                </a:cubicBezTo>
                <a:cubicBezTo>
                  <a:pt x="4009" y="7296"/>
                  <a:pt x="3971" y="7258"/>
                  <a:pt x="3990" y="7191"/>
                </a:cubicBezTo>
                <a:cubicBezTo>
                  <a:pt x="3999" y="7182"/>
                  <a:pt x="3999" y="7172"/>
                  <a:pt x="4018" y="7144"/>
                </a:cubicBezTo>
                <a:cubicBezTo>
                  <a:pt x="4047" y="7153"/>
                  <a:pt x="4066" y="7144"/>
                  <a:pt x="4075" y="7153"/>
                </a:cubicBezTo>
                <a:close/>
                <a:moveTo>
                  <a:pt x="11275" y="7960"/>
                </a:moveTo>
                <a:cubicBezTo>
                  <a:pt x="11332" y="8036"/>
                  <a:pt x="11265" y="8074"/>
                  <a:pt x="11208" y="8112"/>
                </a:cubicBezTo>
                <a:cubicBezTo>
                  <a:pt x="11151" y="8084"/>
                  <a:pt x="11094" y="8055"/>
                  <a:pt x="11151" y="7979"/>
                </a:cubicBezTo>
                <a:cubicBezTo>
                  <a:pt x="11180" y="7960"/>
                  <a:pt x="11256" y="7951"/>
                  <a:pt x="11275" y="7960"/>
                </a:cubicBezTo>
                <a:close/>
                <a:moveTo>
                  <a:pt x="4958" y="7362"/>
                </a:moveTo>
                <a:cubicBezTo>
                  <a:pt x="5025" y="7258"/>
                  <a:pt x="5025" y="7258"/>
                  <a:pt x="5158" y="7305"/>
                </a:cubicBezTo>
                <a:cubicBezTo>
                  <a:pt x="5101" y="7410"/>
                  <a:pt x="5101" y="7410"/>
                  <a:pt x="4958" y="7362"/>
                </a:cubicBezTo>
                <a:close/>
                <a:moveTo>
                  <a:pt x="5034" y="7846"/>
                </a:moveTo>
                <a:cubicBezTo>
                  <a:pt x="5015" y="7837"/>
                  <a:pt x="4996" y="7790"/>
                  <a:pt x="5006" y="7780"/>
                </a:cubicBezTo>
                <a:cubicBezTo>
                  <a:pt x="5034" y="7733"/>
                  <a:pt x="5072" y="7704"/>
                  <a:pt x="5110" y="7676"/>
                </a:cubicBezTo>
                <a:cubicBezTo>
                  <a:pt x="5129" y="7685"/>
                  <a:pt x="5148" y="7695"/>
                  <a:pt x="5158" y="7704"/>
                </a:cubicBezTo>
                <a:cubicBezTo>
                  <a:pt x="5148" y="7752"/>
                  <a:pt x="5129" y="7799"/>
                  <a:pt x="5110" y="7837"/>
                </a:cubicBezTo>
                <a:cubicBezTo>
                  <a:pt x="5101" y="7856"/>
                  <a:pt x="5053" y="7856"/>
                  <a:pt x="5034" y="7846"/>
                </a:cubicBezTo>
                <a:close/>
                <a:moveTo>
                  <a:pt x="12158" y="7001"/>
                </a:moveTo>
                <a:cubicBezTo>
                  <a:pt x="12129" y="6973"/>
                  <a:pt x="12091" y="6944"/>
                  <a:pt x="12082" y="6916"/>
                </a:cubicBezTo>
                <a:cubicBezTo>
                  <a:pt x="12082" y="6897"/>
                  <a:pt x="12110" y="6859"/>
                  <a:pt x="12148" y="6802"/>
                </a:cubicBezTo>
                <a:cubicBezTo>
                  <a:pt x="12186" y="6868"/>
                  <a:pt x="12215" y="6897"/>
                  <a:pt x="12224" y="6935"/>
                </a:cubicBezTo>
                <a:cubicBezTo>
                  <a:pt x="12224" y="6954"/>
                  <a:pt x="12177" y="6982"/>
                  <a:pt x="12158" y="7001"/>
                </a:cubicBezTo>
                <a:close/>
                <a:moveTo>
                  <a:pt x="4873" y="8198"/>
                </a:moveTo>
                <a:cubicBezTo>
                  <a:pt x="4873" y="8179"/>
                  <a:pt x="4920" y="8141"/>
                  <a:pt x="4968" y="8093"/>
                </a:cubicBezTo>
                <a:cubicBezTo>
                  <a:pt x="4996" y="8169"/>
                  <a:pt x="5006" y="8207"/>
                  <a:pt x="5025" y="8255"/>
                </a:cubicBezTo>
                <a:cubicBezTo>
                  <a:pt x="4949" y="8283"/>
                  <a:pt x="4882" y="8274"/>
                  <a:pt x="4873" y="8198"/>
                </a:cubicBezTo>
                <a:close/>
                <a:moveTo>
                  <a:pt x="12034" y="7609"/>
                </a:moveTo>
                <a:cubicBezTo>
                  <a:pt x="11949" y="7571"/>
                  <a:pt x="11939" y="7514"/>
                  <a:pt x="11958" y="7438"/>
                </a:cubicBezTo>
                <a:cubicBezTo>
                  <a:pt x="12072" y="7467"/>
                  <a:pt x="12072" y="7467"/>
                  <a:pt x="12034" y="7609"/>
                </a:cubicBezTo>
                <a:close/>
                <a:moveTo>
                  <a:pt x="5509" y="7723"/>
                </a:moveTo>
                <a:cubicBezTo>
                  <a:pt x="5509" y="7790"/>
                  <a:pt x="5519" y="7856"/>
                  <a:pt x="5433" y="7846"/>
                </a:cubicBezTo>
                <a:cubicBezTo>
                  <a:pt x="5414" y="7837"/>
                  <a:pt x="5376" y="7808"/>
                  <a:pt x="5386" y="7790"/>
                </a:cubicBezTo>
                <a:cubicBezTo>
                  <a:pt x="5386" y="7714"/>
                  <a:pt x="5443" y="7714"/>
                  <a:pt x="5509" y="7723"/>
                </a:cubicBezTo>
                <a:close/>
                <a:moveTo>
                  <a:pt x="4626" y="7315"/>
                </a:moveTo>
                <a:cubicBezTo>
                  <a:pt x="4597" y="7381"/>
                  <a:pt x="4550" y="7410"/>
                  <a:pt x="4464" y="7372"/>
                </a:cubicBezTo>
                <a:cubicBezTo>
                  <a:pt x="4531" y="7277"/>
                  <a:pt x="4531" y="7277"/>
                  <a:pt x="4626" y="7315"/>
                </a:cubicBezTo>
                <a:close/>
                <a:moveTo>
                  <a:pt x="4569" y="8122"/>
                </a:moveTo>
                <a:cubicBezTo>
                  <a:pt x="4569" y="8150"/>
                  <a:pt x="4578" y="8188"/>
                  <a:pt x="4569" y="8198"/>
                </a:cubicBezTo>
                <a:cubicBezTo>
                  <a:pt x="4540" y="8226"/>
                  <a:pt x="4502" y="8245"/>
                  <a:pt x="4455" y="8274"/>
                </a:cubicBezTo>
                <a:cubicBezTo>
                  <a:pt x="4436" y="8226"/>
                  <a:pt x="4426" y="8198"/>
                  <a:pt x="4417" y="8160"/>
                </a:cubicBezTo>
                <a:cubicBezTo>
                  <a:pt x="4464" y="8150"/>
                  <a:pt x="4512" y="8141"/>
                  <a:pt x="4569" y="8122"/>
                </a:cubicBezTo>
                <a:close/>
                <a:moveTo>
                  <a:pt x="8045" y="6792"/>
                </a:moveTo>
                <a:cubicBezTo>
                  <a:pt x="8055" y="6754"/>
                  <a:pt x="8121" y="6707"/>
                  <a:pt x="8150" y="6716"/>
                </a:cubicBezTo>
                <a:cubicBezTo>
                  <a:pt x="8197" y="6716"/>
                  <a:pt x="8235" y="6773"/>
                  <a:pt x="8273" y="6802"/>
                </a:cubicBezTo>
                <a:cubicBezTo>
                  <a:pt x="8226" y="6878"/>
                  <a:pt x="8188" y="6944"/>
                  <a:pt x="8102" y="6906"/>
                </a:cubicBezTo>
                <a:cubicBezTo>
                  <a:pt x="8074" y="6897"/>
                  <a:pt x="8045" y="6830"/>
                  <a:pt x="8045" y="6792"/>
                </a:cubicBezTo>
                <a:close/>
                <a:moveTo>
                  <a:pt x="8425" y="6735"/>
                </a:moveTo>
                <a:cubicBezTo>
                  <a:pt x="8463" y="6678"/>
                  <a:pt x="8530" y="6688"/>
                  <a:pt x="8625" y="6754"/>
                </a:cubicBezTo>
                <a:cubicBezTo>
                  <a:pt x="8587" y="6811"/>
                  <a:pt x="8577" y="6906"/>
                  <a:pt x="8473" y="6868"/>
                </a:cubicBezTo>
                <a:cubicBezTo>
                  <a:pt x="8406" y="6840"/>
                  <a:pt x="8387" y="6783"/>
                  <a:pt x="8425" y="67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p:nvPr/>
        </p:nvSpPr>
        <p:spPr>
          <a:xfrm rot="-401218">
            <a:off x="3793437" y="3790285"/>
            <a:ext cx="7141345" cy="343726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3248244" y="3227850"/>
            <a:ext cx="2647513" cy="4043725"/>
          </a:xfrm>
          <a:custGeom>
            <a:rect b="b" l="l" r="r" t="t"/>
            <a:pathLst>
              <a:path extrusionOk="0" h="23822" w="15597">
                <a:moveTo>
                  <a:pt x="15568" y="15131"/>
                </a:moveTo>
                <a:cubicBezTo>
                  <a:pt x="15568" y="15055"/>
                  <a:pt x="15578" y="14989"/>
                  <a:pt x="15568" y="14913"/>
                </a:cubicBezTo>
                <a:cubicBezTo>
                  <a:pt x="15549" y="14799"/>
                  <a:pt x="15521" y="14694"/>
                  <a:pt x="15502" y="14580"/>
                </a:cubicBezTo>
                <a:cubicBezTo>
                  <a:pt x="15464" y="14333"/>
                  <a:pt x="15416" y="14086"/>
                  <a:pt x="15331" y="13849"/>
                </a:cubicBezTo>
                <a:cubicBezTo>
                  <a:pt x="15274" y="13697"/>
                  <a:pt x="15226" y="13535"/>
                  <a:pt x="15179" y="13374"/>
                </a:cubicBezTo>
                <a:cubicBezTo>
                  <a:pt x="15074" y="13004"/>
                  <a:pt x="14970" y="12633"/>
                  <a:pt x="14770" y="12291"/>
                </a:cubicBezTo>
                <a:cubicBezTo>
                  <a:pt x="14590" y="11978"/>
                  <a:pt x="14438" y="11636"/>
                  <a:pt x="14210" y="11341"/>
                </a:cubicBezTo>
                <a:cubicBezTo>
                  <a:pt x="14153" y="11265"/>
                  <a:pt x="14096" y="11189"/>
                  <a:pt x="14048" y="11113"/>
                </a:cubicBezTo>
                <a:cubicBezTo>
                  <a:pt x="13935" y="10961"/>
                  <a:pt x="13840" y="10790"/>
                  <a:pt x="13707" y="10657"/>
                </a:cubicBezTo>
                <a:cubicBezTo>
                  <a:pt x="13678" y="10629"/>
                  <a:pt x="13669" y="10591"/>
                  <a:pt x="13650" y="10562"/>
                </a:cubicBezTo>
                <a:cubicBezTo>
                  <a:pt x="13726" y="10515"/>
                  <a:pt x="13802" y="10477"/>
                  <a:pt x="13859" y="10420"/>
                </a:cubicBezTo>
                <a:cubicBezTo>
                  <a:pt x="13916" y="10363"/>
                  <a:pt x="13963" y="10297"/>
                  <a:pt x="14010" y="10230"/>
                </a:cubicBezTo>
                <a:cubicBezTo>
                  <a:pt x="14153" y="10031"/>
                  <a:pt x="14143" y="9879"/>
                  <a:pt x="13963" y="9708"/>
                </a:cubicBezTo>
                <a:cubicBezTo>
                  <a:pt x="13972" y="9632"/>
                  <a:pt x="13991" y="9556"/>
                  <a:pt x="14001" y="9480"/>
                </a:cubicBezTo>
                <a:cubicBezTo>
                  <a:pt x="14001" y="9394"/>
                  <a:pt x="14001" y="9290"/>
                  <a:pt x="13925" y="9252"/>
                </a:cubicBezTo>
                <a:cubicBezTo>
                  <a:pt x="13716" y="9138"/>
                  <a:pt x="13507" y="9024"/>
                  <a:pt x="13260" y="9062"/>
                </a:cubicBezTo>
                <a:cubicBezTo>
                  <a:pt x="13232" y="9071"/>
                  <a:pt x="13203" y="9071"/>
                  <a:pt x="13156" y="9071"/>
                </a:cubicBezTo>
                <a:cubicBezTo>
                  <a:pt x="13203" y="9014"/>
                  <a:pt x="13222" y="8986"/>
                  <a:pt x="13251" y="8957"/>
                </a:cubicBezTo>
                <a:cubicBezTo>
                  <a:pt x="13431" y="8758"/>
                  <a:pt x="13574" y="8530"/>
                  <a:pt x="13688" y="8292"/>
                </a:cubicBezTo>
                <a:cubicBezTo>
                  <a:pt x="13897" y="7846"/>
                  <a:pt x="13906" y="7362"/>
                  <a:pt x="13849" y="6877"/>
                </a:cubicBezTo>
                <a:cubicBezTo>
                  <a:pt x="13811" y="6602"/>
                  <a:pt x="13735" y="6326"/>
                  <a:pt x="13669" y="6060"/>
                </a:cubicBezTo>
                <a:cubicBezTo>
                  <a:pt x="13640" y="5927"/>
                  <a:pt x="13583" y="5804"/>
                  <a:pt x="13536" y="5680"/>
                </a:cubicBezTo>
                <a:cubicBezTo>
                  <a:pt x="13460" y="5500"/>
                  <a:pt x="13374" y="5338"/>
                  <a:pt x="13308" y="5158"/>
                </a:cubicBezTo>
                <a:cubicBezTo>
                  <a:pt x="13184" y="4835"/>
                  <a:pt x="13023" y="4522"/>
                  <a:pt x="12833" y="4227"/>
                </a:cubicBezTo>
                <a:cubicBezTo>
                  <a:pt x="12643" y="3933"/>
                  <a:pt x="12500" y="3619"/>
                  <a:pt x="12424" y="3277"/>
                </a:cubicBezTo>
                <a:cubicBezTo>
                  <a:pt x="12377" y="2992"/>
                  <a:pt x="12424" y="2736"/>
                  <a:pt x="12548" y="2489"/>
                </a:cubicBezTo>
                <a:cubicBezTo>
                  <a:pt x="12586" y="2413"/>
                  <a:pt x="12633" y="2375"/>
                  <a:pt x="12728" y="2375"/>
                </a:cubicBezTo>
                <a:cubicBezTo>
                  <a:pt x="12861" y="2375"/>
                  <a:pt x="12985" y="2356"/>
                  <a:pt x="13118" y="2337"/>
                </a:cubicBezTo>
                <a:cubicBezTo>
                  <a:pt x="13270" y="2318"/>
                  <a:pt x="13403" y="2271"/>
                  <a:pt x="13498" y="2147"/>
                </a:cubicBezTo>
                <a:cubicBezTo>
                  <a:pt x="13555" y="2071"/>
                  <a:pt x="13612" y="1995"/>
                  <a:pt x="13640" y="1910"/>
                </a:cubicBezTo>
                <a:cubicBezTo>
                  <a:pt x="13726" y="1701"/>
                  <a:pt x="13716" y="1568"/>
                  <a:pt x="13517" y="1359"/>
                </a:cubicBezTo>
                <a:cubicBezTo>
                  <a:pt x="13393" y="1226"/>
                  <a:pt x="13203" y="1216"/>
                  <a:pt x="13013" y="1302"/>
                </a:cubicBezTo>
                <a:cubicBezTo>
                  <a:pt x="12937" y="1330"/>
                  <a:pt x="12861" y="1368"/>
                  <a:pt x="12757" y="1416"/>
                </a:cubicBezTo>
                <a:cubicBezTo>
                  <a:pt x="12823" y="1311"/>
                  <a:pt x="12880" y="1245"/>
                  <a:pt x="12918" y="1169"/>
                </a:cubicBezTo>
                <a:cubicBezTo>
                  <a:pt x="13051" y="960"/>
                  <a:pt x="13156" y="751"/>
                  <a:pt x="13080" y="494"/>
                </a:cubicBezTo>
                <a:cubicBezTo>
                  <a:pt x="12994" y="209"/>
                  <a:pt x="12700" y="0"/>
                  <a:pt x="12396" y="247"/>
                </a:cubicBezTo>
                <a:cubicBezTo>
                  <a:pt x="12291" y="342"/>
                  <a:pt x="12206" y="447"/>
                  <a:pt x="12111" y="561"/>
                </a:cubicBezTo>
                <a:cubicBezTo>
                  <a:pt x="12063" y="618"/>
                  <a:pt x="12016" y="684"/>
                  <a:pt x="11978" y="751"/>
                </a:cubicBezTo>
                <a:cubicBezTo>
                  <a:pt x="11930" y="599"/>
                  <a:pt x="11892" y="456"/>
                  <a:pt x="11835" y="323"/>
                </a:cubicBezTo>
                <a:cubicBezTo>
                  <a:pt x="11759" y="171"/>
                  <a:pt x="11617" y="143"/>
                  <a:pt x="11474" y="219"/>
                </a:cubicBezTo>
                <a:cubicBezTo>
                  <a:pt x="11332" y="304"/>
                  <a:pt x="11199" y="409"/>
                  <a:pt x="11114" y="561"/>
                </a:cubicBezTo>
                <a:cubicBezTo>
                  <a:pt x="11028" y="675"/>
                  <a:pt x="10933" y="789"/>
                  <a:pt x="10943" y="950"/>
                </a:cubicBezTo>
                <a:cubicBezTo>
                  <a:pt x="10952" y="1045"/>
                  <a:pt x="10962" y="1131"/>
                  <a:pt x="10981" y="1216"/>
                </a:cubicBezTo>
                <a:cubicBezTo>
                  <a:pt x="11000" y="1359"/>
                  <a:pt x="11038" y="1492"/>
                  <a:pt x="11057" y="1615"/>
                </a:cubicBezTo>
                <a:cubicBezTo>
                  <a:pt x="11009" y="1653"/>
                  <a:pt x="10943" y="1682"/>
                  <a:pt x="10924" y="1720"/>
                </a:cubicBezTo>
                <a:cubicBezTo>
                  <a:pt x="10829" y="1948"/>
                  <a:pt x="10648" y="2090"/>
                  <a:pt x="10458" y="2214"/>
                </a:cubicBezTo>
                <a:cubicBezTo>
                  <a:pt x="10287" y="2318"/>
                  <a:pt x="10107" y="2384"/>
                  <a:pt x="9926" y="2479"/>
                </a:cubicBezTo>
                <a:cubicBezTo>
                  <a:pt x="9860" y="2508"/>
                  <a:pt x="9793" y="2555"/>
                  <a:pt x="9717" y="2584"/>
                </a:cubicBezTo>
                <a:cubicBezTo>
                  <a:pt x="9404" y="2736"/>
                  <a:pt x="9062" y="2764"/>
                  <a:pt x="8730" y="2850"/>
                </a:cubicBezTo>
                <a:cubicBezTo>
                  <a:pt x="8492" y="2916"/>
                  <a:pt x="8255" y="2935"/>
                  <a:pt x="8017" y="2973"/>
                </a:cubicBezTo>
                <a:cubicBezTo>
                  <a:pt x="7742" y="3030"/>
                  <a:pt x="7466" y="3087"/>
                  <a:pt x="7191" y="3125"/>
                </a:cubicBezTo>
                <a:cubicBezTo>
                  <a:pt x="7039" y="3154"/>
                  <a:pt x="6877" y="3135"/>
                  <a:pt x="6725" y="3154"/>
                </a:cubicBezTo>
                <a:cubicBezTo>
                  <a:pt x="6355" y="3192"/>
                  <a:pt x="5985" y="3144"/>
                  <a:pt x="5624" y="3087"/>
                </a:cubicBezTo>
                <a:cubicBezTo>
                  <a:pt x="5329" y="3049"/>
                  <a:pt x="5044" y="2954"/>
                  <a:pt x="4769" y="2850"/>
                </a:cubicBezTo>
                <a:cubicBezTo>
                  <a:pt x="4531" y="2755"/>
                  <a:pt x="4294" y="2660"/>
                  <a:pt x="4056" y="2565"/>
                </a:cubicBezTo>
                <a:cubicBezTo>
                  <a:pt x="4018" y="2555"/>
                  <a:pt x="3990" y="2536"/>
                  <a:pt x="3952" y="2527"/>
                </a:cubicBezTo>
                <a:cubicBezTo>
                  <a:pt x="3639" y="2441"/>
                  <a:pt x="3392" y="2242"/>
                  <a:pt x="3164" y="2024"/>
                </a:cubicBezTo>
                <a:cubicBezTo>
                  <a:pt x="3164" y="2005"/>
                  <a:pt x="3164" y="1986"/>
                  <a:pt x="3164" y="1967"/>
                </a:cubicBezTo>
                <a:cubicBezTo>
                  <a:pt x="3316" y="1549"/>
                  <a:pt x="3259" y="1131"/>
                  <a:pt x="3135" y="713"/>
                </a:cubicBezTo>
                <a:cubicBezTo>
                  <a:pt x="3059" y="466"/>
                  <a:pt x="2831" y="399"/>
                  <a:pt x="2632" y="561"/>
                </a:cubicBezTo>
                <a:cubicBezTo>
                  <a:pt x="2461" y="684"/>
                  <a:pt x="2337" y="846"/>
                  <a:pt x="2290" y="1064"/>
                </a:cubicBezTo>
                <a:cubicBezTo>
                  <a:pt x="2233" y="979"/>
                  <a:pt x="2195" y="893"/>
                  <a:pt x="2138" y="827"/>
                </a:cubicBezTo>
                <a:cubicBezTo>
                  <a:pt x="2062" y="741"/>
                  <a:pt x="1976" y="637"/>
                  <a:pt x="1881" y="599"/>
                </a:cubicBezTo>
                <a:cubicBezTo>
                  <a:pt x="1530" y="475"/>
                  <a:pt x="1359" y="542"/>
                  <a:pt x="1112" y="836"/>
                </a:cubicBezTo>
                <a:cubicBezTo>
                  <a:pt x="1017" y="950"/>
                  <a:pt x="989" y="1083"/>
                  <a:pt x="1008" y="1226"/>
                </a:cubicBezTo>
                <a:cubicBezTo>
                  <a:pt x="1017" y="1302"/>
                  <a:pt x="1027" y="1387"/>
                  <a:pt x="1036" y="1463"/>
                </a:cubicBezTo>
                <a:cubicBezTo>
                  <a:pt x="1055" y="1606"/>
                  <a:pt x="1122" y="1729"/>
                  <a:pt x="1207" y="1843"/>
                </a:cubicBezTo>
                <a:cubicBezTo>
                  <a:pt x="1226" y="1872"/>
                  <a:pt x="1245" y="1891"/>
                  <a:pt x="1273" y="1929"/>
                </a:cubicBezTo>
                <a:cubicBezTo>
                  <a:pt x="1065" y="1986"/>
                  <a:pt x="1008" y="2033"/>
                  <a:pt x="903" y="2252"/>
                </a:cubicBezTo>
                <a:cubicBezTo>
                  <a:pt x="789" y="2479"/>
                  <a:pt x="884" y="2764"/>
                  <a:pt x="1131" y="2859"/>
                </a:cubicBezTo>
                <a:cubicBezTo>
                  <a:pt x="1292" y="2916"/>
                  <a:pt x="1473" y="2935"/>
                  <a:pt x="1644" y="2973"/>
                </a:cubicBezTo>
                <a:cubicBezTo>
                  <a:pt x="1729" y="2992"/>
                  <a:pt x="1843" y="2992"/>
                  <a:pt x="1910" y="3040"/>
                </a:cubicBezTo>
                <a:cubicBezTo>
                  <a:pt x="2138" y="3230"/>
                  <a:pt x="2271" y="3467"/>
                  <a:pt x="2204" y="3781"/>
                </a:cubicBezTo>
                <a:cubicBezTo>
                  <a:pt x="2185" y="3876"/>
                  <a:pt x="2166" y="3980"/>
                  <a:pt x="2157" y="4075"/>
                </a:cubicBezTo>
                <a:cubicBezTo>
                  <a:pt x="2147" y="4246"/>
                  <a:pt x="2100" y="4398"/>
                  <a:pt x="2014" y="4550"/>
                </a:cubicBezTo>
                <a:cubicBezTo>
                  <a:pt x="1910" y="4769"/>
                  <a:pt x="1786" y="4968"/>
                  <a:pt x="1691" y="5186"/>
                </a:cubicBezTo>
                <a:cubicBezTo>
                  <a:pt x="1625" y="5319"/>
                  <a:pt x="1568" y="5462"/>
                  <a:pt x="1520" y="5604"/>
                </a:cubicBezTo>
                <a:cubicBezTo>
                  <a:pt x="1492" y="5709"/>
                  <a:pt x="1473" y="5823"/>
                  <a:pt x="1435" y="5918"/>
                </a:cubicBezTo>
                <a:cubicBezTo>
                  <a:pt x="1321" y="6203"/>
                  <a:pt x="1264" y="6507"/>
                  <a:pt x="1226" y="6811"/>
                </a:cubicBezTo>
                <a:cubicBezTo>
                  <a:pt x="1198" y="7001"/>
                  <a:pt x="1179" y="7200"/>
                  <a:pt x="1169" y="7400"/>
                </a:cubicBezTo>
                <a:cubicBezTo>
                  <a:pt x="1160" y="7580"/>
                  <a:pt x="1150" y="7760"/>
                  <a:pt x="1179" y="7931"/>
                </a:cubicBezTo>
                <a:cubicBezTo>
                  <a:pt x="1207" y="8112"/>
                  <a:pt x="1264" y="8292"/>
                  <a:pt x="1321" y="8473"/>
                </a:cubicBezTo>
                <a:cubicBezTo>
                  <a:pt x="1387" y="8682"/>
                  <a:pt x="1454" y="8891"/>
                  <a:pt x="1625" y="9043"/>
                </a:cubicBezTo>
                <a:cubicBezTo>
                  <a:pt x="1701" y="9119"/>
                  <a:pt x="1786" y="9176"/>
                  <a:pt x="1881" y="9252"/>
                </a:cubicBezTo>
                <a:cubicBezTo>
                  <a:pt x="1653" y="9280"/>
                  <a:pt x="1473" y="9356"/>
                  <a:pt x="1368" y="9556"/>
                </a:cubicBezTo>
                <a:cubicBezTo>
                  <a:pt x="1273" y="9746"/>
                  <a:pt x="1207" y="9926"/>
                  <a:pt x="1283" y="10135"/>
                </a:cubicBezTo>
                <a:cubicBezTo>
                  <a:pt x="1093" y="10287"/>
                  <a:pt x="1046" y="10486"/>
                  <a:pt x="1093" y="10714"/>
                </a:cubicBezTo>
                <a:cubicBezTo>
                  <a:pt x="1131" y="10876"/>
                  <a:pt x="1216" y="10999"/>
                  <a:pt x="1387" y="11037"/>
                </a:cubicBezTo>
                <a:cubicBezTo>
                  <a:pt x="1473" y="11066"/>
                  <a:pt x="1568" y="11094"/>
                  <a:pt x="1653" y="11113"/>
                </a:cubicBezTo>
                <a:cubicBezTo>
                  <a:pt x="1378" y="11256"/>
                  <a:pt x="1188" y="11493"/>
                  <a:pt x="951" y="11683"/>
                </a:cubicBezTo>
                <a:cubicBezTo>
                  <a:pt x="922" y="11712"/>
                  <a:pt x="894" y="11750"/>
                  <a:pt x="865" y="11788"/>
                </a:cubicBezTo>
                <a:cubicBezTo>
                  <a:pt x="637" y="12120"/>
                  <a:pt x="495" y="12500"/>
                  <a:pt x="333" y="12861"/>
                </a:cubicBezTo>
                <a:cubicBezTo>
                  <a:pt x="229" y="13089"/>
                  <a:pt x="210" y="13336"/>
                  <a:pt x="153" y="13573"/>
                </a:cubicBezTo>
                <a:cubicBezTo>
                  <a:pt x="67" y="13944"/>
                  <a:pt x="48" y="14314"/>
                  <a:pt x="20" y="14694"/>
                </a:cubicBezTo>
                <a:cubicBezTo>
                  <a:pt x="1" y="15036"/>
                  <a:pt x="39" y="15388"/>
                  <a:pt x="39" y="15739"/>
                </a:cubicBezTo>
                <a:cubicBezTo>
                  <a:pt x="48" y="16081"/>
                  <a:pt x="115" y="16413"/>
                  <a:pt x="210" y="16736"/>
                </a:cubicBezTo>
                <a:cubicBezTo>
                  <a:pt x="314" y="17135"/>
                  <a:pt x="447" y="17534"/>
                  <a:pt x="675" y="17886"/>
                </a:cubicBezTo>
                <a:cubicBezTo>
                  <a:pt x="837" y="18133"/>
                  <a:pt x="1017" y="18380"/>
                  <a:pt x="1188" y="18626"/>
                </a:cubicBezTo>
                <a:cubicBezTo>
                  <a:pt x="1273" y="18740"/>
                  <a:pt x="1397" y="18807"/>
                  <a:pt x="1530" y="18845"/>
                </a:cubicBezTo>
                <a:cubicBezTo>
                  <a:pt x="1653" y="18883"/>
                  <a:pt x="1786" y="18873"/>
                  <a:pt x="1872" y="18807"/>
                </a:cubicBezTo>
                <a:cubicBezTo>
                  <a:pt x="2062" y="18892"/>
                  <a:pt x="2233" y="18968"/>
                  <a:pt x="2413" y="19044"/>
                </a:cubicBezTo>
                <a:cubicBezTo>
                  <a:pt x="2442" y="19158"/>
                  <a:pt x="2451" y="19282"/>
                  <a:pt x="2489" y="19386"/>
                </a:cubicBezTo>
                <a:cubicBezTo>
                  <a:pt x="2603" y="19652"/>
                  <a:pt x="2727" y="19909"/>
                  <a:pt x="2850" y="20165"/>
                </a:cubicBezTo>
                <a:cubicBezTo>
                  <a:pt x="2907" y="20298"/>
                  <a:pt x="2974" y="20422"/>
                  <a:pt x="3050" y="20536"/>
                </a:cubicBezTo>
                <a:cubicBezTo>
                  <a:pt x="3249" y="20830"/>
                  <a:pt x="3534" y="21020"/>
                  <a:pt x="3828" y="21210"/>
                </a:cubicBezTo>
                <a:cubicBezTo>
                  <a:pt x="4075" y="21362"/>
                  <a:pt x="4341" y="21485"/>
                  <a:pt x="4588" y="21637"/>
                </a:cubicBezTo>
                <a:cubicBezTo>
                  <a:pt x="4721" y="21723"/>
                  <a:pt x="4845" y="21827"/>
                  <a:pt x="4959" y="21941"/>
                </a:cubicBezTo>
                <a:cubicBezTo>
                  <a:pt x="5120" y="22103"/>
                  <a:pt x="5101" y="22369"/>
                  <a:pt x="4921" y="22521"/>
                </a:cubicBezTo>
                <a:cubicBezTo>
                  <a:pt x="4854" y="22578"/>
                  <a:pt x="4759" y="22635"/>
                  <a:pt x="4712" y="22720"/>
                </a:cubicBezTo>
                <a:cubicBezTo>
                  <a:pt x="4655" y="22815"/>
                  <a:pt x="4607" y="22929"/>
                  <a:pt x="4598" y="23034"/>
                </a:cubicBezTo>
                <a:cubicBezTo>
                  <a:pt x="4560" y="23262"/>
                  <a:pt x="4636" y="23471"/>
                  <a:pt x="4921" y="23537"/>
                </a:cubicBezTo>
                <a:cubicBezTo>
                  <a:pt x="5063" y="23566"/>
                  <a:pt x="5177" y="23537"/>
                  <a:pt x="5291" y="23471"/>
                </a:cubicBezTo>
                <a:cubicBezTo>
                  <a:pt x="5633" y="23822"/>
                  <a:pt x="5975" y="23813"/>
                  <a:pt x="6402" y="23395"/>
                </a:cubicBezTo>
                <a:cubicBezTo>
                  <a:pt x="6440" y="23433"/>
                  <a:pt x="6478" y="23461"/>
                  <a:pt x="6507" y="23499"/>
                </a:cubicBezTo>
                <a:cubicBezTo>
                  <a:pt x="6545" y="23537"/>
                  <a:pt x="6573" y="23575"/>
                  <a:pt x="6611" y="23594"/>
                </a:cubicBezTo>
                <a:cubicBezTo>
                  <a:pt x="6839" y="23746"/>
                  <a:pt x="7077" y="23784"/>
                  <a:pt x="7343" y="23727"/>
                </a:cubicBezTo>
                <a:cubicBezTo>
                  <a:pt x="7827" y="23604"/>
                  <a:pt x="7846" y="23015"/>
                  <a:pt x="7609" y="22787"/>
                </a:cubicBezTo>
                <a:cubicBezTo>
                  <a:pt x="7533" y="22720"/>
                  <a:pt x="7457" y="22644"/>
                  <a:pt x="7381" y="22568"/>
                </a:cubicBezTo>
                <a:cubicBezTo>
                  <a:pt x="7457" y="22511"/>
                  <a:pt x="7457" y="22445"/>
                  <a:pt x="7428" y="22350"/>
                </a:cubicBezTo>
                <a:cubicBezTo>
                  <a:pt x="7362" y="22122"/>
                  <a:pt x="7409" y="21903"/>
                  <a:pt x="7599" y="21742"/>
                </a:cubicBezTo>
                <a:cubicBezTo>
                  <a:pt x="7808" y="21571"/>
                  <a:pt x="8046" y="21447"/>
                  <a:pt x="8331" y="21457"/>
                </a:cubicBezTo>
                <a:cubicBezTo>
                  <a:pt x="8559" y="21457"/>
                  <a:pt x="8796" y="21476"/>
                  <a:pt x="9033" y="21495"/>
                </a:cubicBezTo>
                <a:cubicBezTo>
                  <a:pt x="9100" y="21495"/>
                  <a:pt x="9176" y="21523"/>
                  <a:pt x="9242" y="21552"/>
                </a:cubicBezTo>
                <a:cubicBezTo>
                  <a:pt x="9366" y="21618"/>
                  <a:pt x="9480" y="21704"/>
                  <a:pt x="9546" y="21827"/>
                </a:cubicBezTo>
                <a:cubicBezTo>
                  <a:pt x="9613" y="21960"/>
                  <a:pt x="9594" y="22084"/>
                  <a:pt x="9546" y="22207"/>
                </a:cubicBezTo>
                <a:cubicBezTo>
                  <a:pt x="9518" y="22283"/>
                  <a:pt x="9480" y="22378"/>
                  <a:pt x="9499" y="22445"/>
                </a:cubicBezTo>
                <a:cubicBezTo>
                  <a:pt x="9518" y="22540"/>
                  <a:pt x="9470" y="22587"/>
                  <a:pt x="9423" y="22635"/>
                </a:cubicBezTo>
                <a:cubicBezTo>
                  <a:pt x="9290" y="22777"/>
                  <a:pt x="9195" y="22948"/>
                  <a:pt x="9166" y="23138"/>
                </a:cubicBezTo>
                <a:cubicBezTo>
                  <a:pt x="9138" y="23328"/>
                  <a:pt x="9204" y="23461"/>
                  <a:pt x="9385" y="23518"/>
                </a:cubicBezTo>
                <a:cubicBezTo>
                  <a:pt x="9584" y="23585"/>
                  <a:pt x="9784" y="23604"/>
                  <a:pt x="9974" y="23499"/>
                </a:cubicBezTo>
                <a:cubicBezTo>
                  <a:pt x="10078" y="23452"/>
                  <a:pt x="10173" y="23385"/>
                  <a:pt x="10268" y="23328"/>
                </a:cubicBezTo>
                <a:cubicBezTo>
                  <a:pt x="10401" y="23575"/>
                  <a:pt x="10696" y="23680"/>
                  <a:pt x="10962" y="23480"/>
                </a:cubicBezTo>
                <a:cubicBezTo>
                  <a:pt x="11019" y="23499"/>
                  <a:pt x="11066" y="23528"/>
                  <a:pt x="11123" y="23547"/>
                </a:cubicBezTo>
                <a:cubicBezTo>
                  <a:pt x="11304" y="23604"/>
                  <a:pt x="11465" y="23556"/>
                  <a:pt x="11588" y="23404"/>
                </a:cubicBezTo>
                <a:cubicBezTo>
                  <a:pt x="11683" y="23290"/>
                  <a:pt x="11674" y="23167"/>
                  <a:pt x="11683" y="23034"/>
                </a:cubicBezTo>
                <a:cubicBezTo>
                  <a:pt x="11693" y="22891"/>
                  <a:pt x="11645" y="22768"/>
                  <a:pt x="11541" y="22673"/>
                </a:cubicBezTo>
                <a:cubicBezTo>
                  <a:pt x="11455" y="22616"/>
                  <a:pt x="11370" y="22559"/>
                  <a:pt x="11275" y="22502"/>
                </a:cubicBezTo>
                <a:cubicBezTo>
                  <a:pt x="11275" y="22464"/>
                  <a:pt x="11266" y="22416"/>
                  <a:pt x="11256" y="22369"/>
                </a:cubicBezTo>
                <a:cubicBezTo>
                  <a:pt x="11209" y="22131"/>
                  <a:pt x="11294" y="21951"/>
                  <a:pt x="11493" y="21827"/>
                </a:cubicBezTo>
                <a:lnTo>
                  <a:pt x="11778" y="21647"/>
                </a:lnTo>
                <a:cubicBezTo>
                  <a:pt x="12130" y="21428"/>
                  <a:pt x="12462" y="21181"/>
                  <a:pt x="12776" y="20897"/>
                </a:cubicBezTo>
                <a:cubicBezTo>
                  <a:pt x="12966" y="20716"/>
                  <a:pt x="13108" y="20517"/>
                  <a:pt x="13194" y="20260"/>
                </a:cubicBezTo>
                <a:cubicBezTo>
                  <a:pt x="13327" y="19814"/>
                  <a:pt x="13517" y="19386"/>
                  <a:pt x="13650" y="18940"/>
                </a:cubicBezTo>
                <a:cubicBezTo>
                  <a:pt x="13659" y="18902"/>
                  <a:pt x="13678" y="18854"/>
                  <a:pt x="13688" y="18816"/>
                </a:cubicBezTo>
                <a:cubicBezTo>
                  <a:pt x="13954" y="18845"/>
                  <a:pt x="14191" y="18816"/>
                  <a:pt x="14400" y="18664"/>
                </a:cubicBezTo>
                <a:cubicBezTo>
                  <a:pt x="14561" y="18550"/>
                  <a:pt x="14704" y="18408"/>
                  <a:pt x="14827" y="18256"/>
                </a:cubicBezTo>
                <a:cubicBezTo>
                  <a:pt x="15036" y="18009"/>
                  <a:pt x="15150" y="17715"/>
                  <a:pt x="15274" y="17420"/>
                </a:cubicBezTo>
                <a:cubicBezTo>
                  <a:pt x="15388" y="17173"/>
                  <a:pt x="15426" y="16898"/>
                  <a:pt x="15492" y="16641"/>
                </a:cubicBezTo>
                <a:cubicBezTo>
                  <a:pt x="15540" y="16442"/>
                  <a:pt x="15578" y="16242"/>
                  <a:pt x="15587" y="16033"/>
                </a:cubicBezTo>
                <a:cubicBezTo>
                  <a:pt x="15597" y="15730"/>
                  <a:pt x="15578" y="15435"/>
                  <a:pt x="15568" y="15131"/>
                </a:cubicBezTo>
                <a:close/>
                <a:moveTo>
                  <a:pt x="13802" y="9356"/>
                </a:moveTo>
                <a:cubicBezTo>
                  <a:pt x="13821" y="9366"/>
                  <a:pt x="13840" y="9394"/>
                  <a:pt x="13840" y="9413"/>
                </a:cubicBezTo>
                <a:cubicBezTo>
                  <a:pt x="13897" y="9556"/>
                  <a:pt x="13783" y="9736"/>
                  <a:pt x="13631" y="9755"/>
                </a:cubicBezTo>
                <a:cubicBezTo>
                  <a:pt x="13536" y="9774"/>
                  <a:pt x="13431" y="9793"/>
                  <a:pt x="13346" y="9822"/>
                </a:cubicBezTo>
                <a:cubicBezTo>
                  <a:pt x="13099" y="9898"/>
                  <a:pt x="12852" y="9926"/>
                  <a:pt x="12605" y="9945"/>
                </a:cubicBezTo>
                <a:cubicBezTo>
                  <a:pt x="12529" y="9955"/>
                  <a:pt x="12443" y="9955"/>
                  <a:pt x="12434" y="10069"/>
                </a:cubicBezTo>
                <a:cubicBezTo>
                  <a:pt x="12567" y="10164"/>
                  <a:pt x="12700" y="10107"/>
                  <a:pt x="12833" y="10078"/>
                </a:cubicBezTo>
                <a:cubicBezTo>
                  <a:pt x="13013" y="10050"/>
                  <a:pt x="13194" y="10012"/>
                  <a:pt x="13374" y="9983"/>
                </a:cubicBezTo>
                <a:cubicBezTo>
                  <a:pt x="13498" y="9955"/>
                  <a:pt x="13621" y="9926"/>
                  <a:pt x="13745" y="9907"/>
                </a:cubicBezTo>
                <a:cubicBezTo>
                  <a:pt x="13802" y="9898"/>
                  <a:pt x="13868" y="9898"/>
                  <a:pt x="13954" y="9898"/>
                </a:cubicBezTo>
                <a:cubicBezTo>
                  <a:pt x="13925" y="10078"/>
                  <a:pt x="13849" y="10211"/>
                  <a:pt x="13716" y="10306"/>
                </a:cubicBezTo>
                <a:cubicBezTo>
                  <a:pt x="13507" y="10448"/>
                  <a:pt x="13270" y="10515"/>
                  <a:pt x="13042" y="10600"/>
                </a:cubicBezTo>
                <a:cubicBezTo>
                  <a:pt x="12937" y="10629"/>
                  <a:pt x="12833" y="10648"/>
                  <a:pt x="12719" y="10657"/>
                </a:cubicBezTo>
                <a:cubicBezTo>
                  <a:pt x="12320" y="10705"/>
                  <a:pt x="11911" y="10714"/>
                  <a:pt x="11503" y="10657"/>
                </a:cubicBezTo>
                <a:cubicBezTo>
                  <a:pt x="11417" y="10648"/>
                  <a:pt x="11332" y="10648"/>
                  <a:pt x="11247" y="10638"/>
                </a:cubicBezTo>
                <a:cubicBezTo>
                  <a:pt x="10791" y="10610"/>
                  <a:pt x="10363" y="10486"/>
                  <a:pt x="9945" y="10316"/>
                </a:cubicBezTo>
                <a:cubicBezTo>
                  <a:pt x="9793" y="10259"/>
                  <a:pt x="9641" y="10192"/>
                  <a:pt x="9489" y="10126"/>
                </a:cubicBezTo>
                <a:cubicBezTo>
                  <a:pt x="9261" y="10031"/>
                  <a:pt x="9071" y="9888"/>
                  <a:pt x="8881" y="9736"/>
                </a:cubicBezTo>
                <a:cubicBezTo>
                  <a:pt x="8644" y="9546"/>
                  <a:pt x="8464" y="9299"/>
                  <a:pt x="8321" y="9033"/>
                </a:cubicBezTo>
                <a:cubicBezTo>
                  <a:pt x="8283" y="8957"/>
                  <a:pt x="8274" y="8872"/>
                  <a:pt x="8255" y="8796"/>
                </a:cubicBezTo>
                <a:cubicBezTo>
                  <a:pt x="8245" y="8758"/>
                  <a:pt x="8255" y="8710"/>
                  <a:pt x="8245" y="8691"/>
                </a:cubicBezTo>
                <a:cubicBezTo>
                  <a:pt x="8207" y="8634"/>
                  <a:pt x="8226" y="8596"/>
                  <a:pt x="8245" y="8539"/>
                </a:cubicBezTo>
                <a:cubicBezTo>
                  <a:pt x="8283" y="8473"/>
                  <a:pt x="8302" y="8397"/>
                  <a:pt x="8331" y="8330"/>
                </a:cubicBezTo>
                <a:cubicBezTo>
                  <a:pt x="8521" y="8501"/>
                  <a:pt x="8673" y="8710"/>
                  <a:pt x="8891" y="8843"/>
                </a:cubicBezTo>
                <a:cubicBezTo>
                  <a:pt x="9090" y="8967"/>
                  <a:pt x="9318" y="9033"/>
                  <a:pt x="9546" y="9090"/>
                </a:cubicBezTo>
                <a:cubicBezTo>
                  <a:pt x="9774" y="9147"/>
                  <a:pt x="10012" y="9204"/>
                  <a:pt x="10249" y="9233"/>
                </a:cubicBezTo>
                <a:cubicBezTo>
                  <a:pt x="10563" y="9271"/>
                  <a:pt x="10876" y="9290"/>
                  <a:pt x="11180" y="9309"/>
                </a:cubicBezTo>
                <a:cubicBezTo>
                  <a:pt x="11446" y="9328"/>
                  <a:pt x="11702" y="9356"/>
                  <a:pt x="11959" y="9356"/>
                </a:cubicBezTo>
                <a:cubicBezTo>
                  <a:pt x="12348" y="9356"/>
                  <a:pt x="12738" y="9413"/>
                  <a:pt x="13108" y="9252"/>
                </a:cubicBezTo>
                <a:cubicBezTo>
                  <a:pt x="13355" y="9147"/>
                  <a:pt x="13583" y="9242"/>
                  <a:pt x="13802" y="9356"/>
                </a:cubicBezTo>
                <a:close/>
                <a:moveTo>
                  <a:pt x="8093" y="8501"/>
                </a:moveTo>
                <a:cubicBezTo>
                  <a:pt x="8084" y="8520"/>
                  <a:pt x="8084" y="8539"/>
                  <a:pt x="8074" y="8558"/>
                </a:cubicBezTo>
                <a:cubicBezTo>
                  <a:pt x="8008" y="8672"/>
                  <a:pt x="7932" y="8682"/>
                  <a:pt x="7856" y="8587"/>
                </a:cubicBezTo>
                <a:cubicBezTo>
                  <a:pt x="7780" y="8511"/>
                  <a:pt x="7723" y="8425"/>
                  <a:pt x="7675" y="8330"/>
                </a:cubicBezTo>
                <a:cubicBezTo>
                  <a:pt x="7571" y="8131"/>
                  <a:pt x="7485" y="7922"/>
                  <a:pt x="7390" y="7713"/>
                </a:cubicBezTo>
                <a:cubicBezTo>
                  <a:pt x="7381" y="7685"/>
                  <a:pt x="7381" y="7647"/>
                  <a:pt x="7371" y="7647"/>
                </a:cubicBezTo>
                <a:cubicBezTo>
                  <a:pt x="7381" y="7485"/>
                  <a:pt x="7409" y="7466"/>
                  <a:pt x="7542" y="7447"/>
                </a:cubicBezTo>
                <a:cubicBezTo>
                  <a:pt x="7723" y="7419"/>
                  <a:pt x="7903" y="7390"/>
                  <a:pt x="8084" y="7381"/>
                </a:cubicBezTo>
                <a:cubicBezTo>
                  <a:pt x="8179" y="7371"/>
                  <a:pt x="8274" y="7371"/>
                  <a:pt x="8369" y="7381"/>
                </a:cubicBezTo>
                <a:cubicBezTo>
                  <a:pt x="8492" y="7400"/>
                  <a:pt x="8530" y="7485"/>
                  <a:pt x="8502" y="7618"/>
                </a:cubicBezTo>
                <a:cubicBezTo>
                  <a:pt x="8464" y="7808"/>
                  <a:pt x="8359" y="7969"/>
                  <a:pt x="8274" y="8140"/>
                </a:cubicBezTo>
                <a:cubicBezTo>
                  <a:pt x="8217" y="8264"/>
                  <a:pt x="8150" y="8378"/>
                  <a:pt x="8093" y="8501"/>
                </a:cubicBezTo>
                <a:close/>
                <a:moveTo>
                  <a:pt x="1796" y="8995"/>
                </a:moveTo>
                <a:cubicBezTo>
                  <a:pt x="1615" y="8824"/>
                  <a:pt x="1511" y="8625"/>
                  <a:pt x="1444" y="8397"/>
                </a:cubicBezTo>
                <a:cubicBezTo>
                  <a:pt x="1397" y="8216"/>
                  <a:pt x="1340" y="8026"/>
                  <a:pt x="1321" y="7846"/>
                </a:cubicBezTo>
                <a:cubicBezTo>
                  <a:pt x="1302" y="7637"/>
                  <a:pt x="1321" y="7419"/>
                  <a:pt x="1321" y="7210"/>
                </a:cubicBezTo>
                <a:cubicBezTo>
                  <a:pt x="1321" y="7115"/>
                  <a:pt x="1330" y="7029"/>
                  <a:pt x="1340" y="6944"/>
                </a:cubicBezTo>
                <a:cubicBezTo>
                  <a:pt x="1368" y="6649"/>
                  <a:pt x="1435" y="6364"/>
                  <a:pt x="1530" y="6089"/>
                </a:cubicBezTo>
                <a:cubicBezTo>
                  <a:pt x="1596" y="5899"/>
                  <a:pt x="1644" y="5699"/>
                  <a:pt x="1710" y="5509"/>
                </a:cubicBezTo>
                <a:cubicBezTo>
                  <a:pt x="1796" y="5224"/>
                  <a:pt x="1948" y="4968"/>
                  <a:pt x="2071" y="4702"/>
                </a:cubicBezTo>
                <a:cubicBezTo>
                  <a:pt x="2185" y="4465"/>
                  <a:pt x="2299" y="4246"/>
                  <a:pt x="2318" y="3980"/>
                </a:cubicBezTo>
                <a:cubicBezTo>
                  <a:pt x="2318" y="3876"/>
                  <a:pt x="2347" y="3762"/>
                  <a:pt x="2375" y="3657"/>
                </a:cubicBezTo>
                <a:cubicBezTo>
                  <a:pt x="2404" y="3572"/>
                  <a:pt x="2385" y="3496"/>
                  <a:pt x="2366" y="3410"/>
                </a:cubicBezTo>
                <a:cubicBezTo>
                  <a:pt x="2290" y="3201"/>
                  <a:pt x="2138" y="3030"/>
                  <a:pt x="1986" y="2869"/>
                </a:cubicBezTo>
                <a:cubicBezTo>
                  <a:pt x="1957" y="2840"/>
                  <a:pt x="1910" y="2831"/>
                  <a:pt x="1872" y="2831"/>
                </a:cubicBezTo>
                <a:cubicBezTo>
                  <a:pt x="1815" y="2831"/>
                  <a:pt x="1758" y="2840"/>
                  <a:pt x="1691" y="2831"/>
                </a:cubicBezTo>
                <a:cubicBezTo>
                  <a:pt x="1539" y="2812"/>
                  <a:pt x="1387" y="2793"/>
                  <a:pt x="1235" y="2745"/>
                </a:cubicBezTo>
                <a:cubicBezTo>
                  <a:pt x="1008" y="2688"/>
                  <a:pt x="932" y="2489"/>
                  <a:pt x="1046" y="2280"/>
                </a:cubicBezTo>
                <a:cubicBezTo>
                  <a:pt x="1103" y="2185"/>
                  <a:pt x="1141" y="2071"/>
                  <a:pt x="1292" y="2071"/>
                </a:cubicBezTo>
                <a:cubicBezTo>
                  <a:pt x="1368" y="2062"/>
                  <a:pt x="1425" y="2090"/>
                  <a:pt x="1482" y="2147"/>
                </a:cubicBezTo>
                <a:cubicBezTo>
                  <a:pt x="1530" y="2204"/>
                  <a:pt x="1587" y="2204"/>
                  <a:pt x="1634" y="2147"/>
                </a:cubicBezTo>
                <a:cubicBezTo>
                  <a:pt x="1672" y="2109"/>
                  <a:pt x="1653" y="2052"/>
                  <a:pt x="1596" y="2005"/>
                </a:cubicBezTo>
                <a:cubicBezTo>
                  <a:pt x="1520" y="1948"/>
                  <a:pt x="1444" y="1891"/>
                  <a:pt x="1378" y="1824"/>
                </a:cubicBezTo>
                <a:cubicBezTo>
                  <a:pt x="1122" y="1625"/>
                  <a:pt x="1036" y="1112"/>
                  <a:pt x="1264" y="846"/>
                </a:cubicBezTo>
                <a:cubicBezTo>
                  <a:pt x="1378" y="722"/>
                  <a:pt x="1501" y="684"/>
                  <a:pt x="1663" y="694"/>
                </a:cubicBezTo>
                <a:cubicBezTo>
                  <a:pt x="1986" y="722"/>
                  <a:pt x="2071" y="969"/>
                  <a:pt x="2157" y="1216"/>
                </a:cubicBezTo>
                <a:cubicBezTo>
                  <a:pt x="2176" y="1254"/>
                  <a:pt x="2185" y="1292"/>
                  <a:pt x="2185" y="1330"/>
                </a:cubicBezTo>
                <a:cubicBezTo>
                  <a:pt x="2185" y="1425"/>
                  <a:pt x="2242" y="1463"/>
                  <a:pt x="2356" y="1463"/>
                </a:cubicBezTo>
                <a:cubicBezTo>
                  <a:pt x="2366" y="1416"/>
                  <a:pt x="2375" y="1368"/>
                  <a:pt x="2385" y="1321"/>
                </a:cubicBezTo>
                <a:cubicBezTo>
                  <a:pt x="2413" y="1074"/>
                  <a:pt x="2480" y="846"/>
                  <a:pt x="2689" y="684"/>
                </a:cubicBezTo>
                <a:cubicBezTo>
                  <a:pt x="2708" y="665"/>
                  <a:pt x="2736" y="646"/>
                  <a:pt x="2765" y="627"/>
                </a:cubicBezTo>
                <a:cubicBezTo>
                  <a:pt x="2831" y="599"/>
                  <a:pt x="2926" y="618"/>
                  <a:pt x="2955" y="703"/>
                </a:cubicBezTo>
                <a:cubicBezTo>
                  <a:pt x="3012" y="827"/>
                  <a:pt x="3040" y="960"/>
                  <a:pt x="3059" y="1112"/>
                </a:cubicBezTo>
                <a:cubicBezTo>
                  <a:pt x="3031" y="1093"/>
                  <a:pt x="3002" y="1064"/>
                  <a:pt x="2974" y="1055"/>
                </a:cubicBezTo>
                <a:cubicBezTo>
                  <a:pt x="2869" y="998"/>
                  <a:pt x="2765" y="1017"/>
                  <a:pt x="2698" y="1112"/>
                </a:cubicBezTo>
                <a:cubicBezTo>
                  <a:pt x="2546" y="1321"/>
                  <a:pt x="2470" y="1568"/>
                  <a:pt x="2461" y="1834"/>
                </a:cubicBezTo>
                <a:cubicBezTo>
                  <a:pt x="2451" y="1910"/>
                  <a:pt x="2518" y="1948"/>
                  <a:pt x="2584" y="1910"/>
                </a:cubicBezTo>
                <a:cubicBezTo>
                  <a:pt x="2689" y="1843"/>
                  <a:pt x="2803" y="1767"/>
                  <a:pt x="2888" y="1672"/>
                </a:cubicBezTo>
                <a:cubicBezTo>
                  <a:pt x="2964" y="1587"/>
                  <a:pt x="3021" y="1463"/>
                  <a:pt x="3088" y="1349"/>
                </a:cubicBezTo>
                <a:cubicBezTo>
                  <a:pt x="3126" y="1539"/>
                  <a:pt x="3078" y="1710"/>
                  <a:pt x="3012" y="1872"/>
                </a:cubicBezTo>
                <a:cubicBezTo>
                  <a:pt x="3002" y="1900"/>
                  <a:pt x="2964" y="1910"/>
                  <a:pt x="2945" y="1938"/>
                </a:cubicBezTo>
                <a:cubicBezTo>
                  <a:pt x="2888" y="1986"/>
                  <a:pt x="2888" y="2081"/>
                  <a:pt x="2945" y="2128"/>
                </a:cubicBezTo>
                <a:cubicBezTo>
                  <a:pt x="3107" y="2261"/>
                  <a:pt x="3249" y="2422"/>
                  <a:pt x="3468" y="2489"/>
                </a:cubicBezTo>
                <a:cubicBezTo>
                  <a:pt x="3629" y="2536"/>
                  <a:pt x="3781" y="2622"/>
                  <a:pt x="3933" y="2698"/>
                </a:cubicBezTo>
                <a:cubicBezTo>
                  <a:pt x="4018" y="2745"/>
                  <a:pt x="4085" y="2821"/>
                  <a:pt x="4180" y="2897"/>
                </a:cubicBezTo>
                <a:cubicBezTo>
                  <a:pt x="4189" y="2869"/>
                  <a:pt x="4189" y="2850"/>
                  <a:pt x="4208" y="2821"/>
                </a:cubicBezTo>
                <a:cubicBezTo>
                  <a:pt x="4503" y="2926"/>
                  <a:pt x="4797" y="3049"/>
                  <a:pt x="5101" y="3135"/>
                </a:cubicBezTo>
                <a:cubicBezTo>
                  <a:pt x="5405" y="3220"/>
                  <a:pt x="5700" y="3306"/>
                  <a:pt x="6032" y="3296"/>
                </a:cubicBezTo>
                <a:cubicBezTo>
                  <a:pt x="6013" y="3353"/>
                  <a:pt x="6004" y="3391"/>
                  <a:pt x="5985" y="3448"/>
                </a:cubicBezTo>
                <a:cubicBezTo>
                  <a:pt x="6108" y="3458"/>
                  <a:pt x="6070" y="3353"/>
                  <a:pt x="6099" y="3325"/>
                </a:cubicBezTo>
                <a:cubicBezTo>
                  <a:pt x="6412" y="3315"/>
                  <a:pt x="6725" y="3306"/>
                  <a:pt x="7029" y="3287"/>
                </a:cubicBezTo>
                <a:cubicBezTo>
                  <a:pt x="7172" y="3287"/>
                  <a:pt x="7305" y="3258"/>
                  <a:pt x="7447" y="3239"/>
                </a:cubicBezTo>
                <a:cubicBezTo>
                  <a:pt x="7542" y="3230"/>
                  <a:pt x="7647" y="3220"/>
                  <a:pt x="7761" y="3211"/>
                </a:cubicBezTo>
                <a:cubicBezTo>
                  <a:pt x="7770" y="3315"/>
                  <a:pt x="7770" y="3410"/>
                  <a:pt x="7789" y="3505"/>
                </a:cubicBezTo>
                <a:cubicBezTo>
                  <a:pt x="7789" y="3524"/>
                  <a:pt x="7818" y="3543"/>
                  <a:pt x="7837" y="3572"/>
                </a:cubicBezTo>
                <a:cubicBezTo>
                  <a:pt x="7856" y="3543"/>
                  <a:pt x="7875" y="3515"/>
                  <a:pt x="7875" y="3496"/>
                </a:cubicBezTo>
                <a:cubicBezTo>
                  <a:pt x="7875" y="3401"/>
                  <a:pt x="7856" y="3306"/>
                  <a:pt x="7846" y="3220"/>
                </a:cubicBezTo>
                <a:cubicBezTo>
                  <a:pt x="7951" y="3144"/>
                  <a:pt x="8036" y="3116"/>
                  <a:pt x="8226" y="3106"/>
                </a:cubicBezTo>
                <a:cubicBezTo>
                  <a:pt x="8302" y="3182"/>
                  <a:pt x="8179" y="3296"/>
                  <a:pt x="8293" y="3382"/>
                </a:cubicBezTo>
                <a:cubicBezTo>
                  <a:pt x="8312" y="3277"/>
                  <a:pt x="8331" y="3192"/>
                  <a:pt x="8350" y="3087"/>
                </a:cubicBezTo>
                <a:cubicBezTo>
                  <a:pt x="8530" y="3049"/>
                  <a:pt x="8720" y="3011"/>
                  <a:pt x="8900" y="2973"/>
                </a:cubicBezTo>
                <a:cubicBezTo>
                  <a:pt x="9166" y="2907"/>
                  <a:pt x="9432" y="2840"/>
                  <a:pt x="9689" y="2764"/>
                </a:cubicBezTo>
                <a:cubicBezTo>
                  <a:pt x="9793" y="2726"/>
                  <a:pt x="9888" y="2660"/>
                  <a:pt x="9993" y="2603"/>
                </a:cubicBezTo>
                <a:cubicBezTo>
                  <a:pt x="10183" y="2508"/>
                  <a:pt x="10401" y="2451"/>
                  <a:pt x="10572" y="2309"/>
                </a:cubicBezTo>
                <a:cubicBezTo>
                  <a:pt x="10743" y="2185"/>
                  <a:pt x="10905" y="2052"/>
                  <a:pt x="11038" y="1891"/>
                </a:cubicBezTo>
                <a:cubicBezTo>
                  <a:pt x="11066" y="1853"/>
                  <a:pt x="11085" y="1805"/>
                  <a:pt x="11114" y="1748"/>
                </a:cubicBezTo>
                <a:cubicBezTo>
                  <a:pt x="11133" y="1748"/>
                  <a:pt x="11171" y="1748"/>
                  <a:pt x="11190" y="1739"/>
                </a:cubicBezTo>
                <a:cubicBezTo>
                  <a:pt x="11247" y="1710"/>
                  <a:pt x="11275" y="1672"/>
                  <a:pt x="11247" y="1606"/>
                </a:cubicBezTo>
                <a:cubicBezTo>
                  <a:pt x="11209" y="1530"/>
                  <a:pt x="11180" y="1444"/>
                  <a:pt x="11152" y="1359"/>
                </a:cubicBezTo>
                <a:cubicBezTo>
                  <a:pt x="10990" y="931"/>
                  <a:pt x="11152" y="580"/>
                  <a:pt x="11493" y="361"/>
                </a:cubicBezTo>
                <a:cubicBezTo>
                  <a:pt x="11607" y="295"/>
                  <a:pt x="11712" y="314"/>
                  <a:pt x="11740" y="437"/>
                </a:cubicBezTo>
                <a:cubicBezTo>
                  <a:pt x="11788" y="589"/>
                  <a:pt x="11816" y="741"/>
                  <a:pt x="11835" y="893"/>
                </a:cubicBezTo>
                <a:cubicBezTo>
                  <a:pt x="11845" y="1007"/>
                  <a:pt x="11826" y="1121"/>
                  <a:pt x="11826" y="1235"/>
                </a:cubicBezTo>
                <a:cubicBezTo>
                  <a:pt x="11826" y="1340"/>
                  <a:pt x="11854" y="1349"/>
                  <a:pt x="11987" y="1321"/>
                </a:cubicBezTo>
                <a:cubicBezTo>
                  <a:pt x="11997" y="1235"/>
                  <a:pt x="12016" y="1150"/>
                  <a:pt x="12035" y="1064"/>
                </a:cubicBezTo>
                <a:cubicBezTo>
                  <a:pt x="12073" y="808"/>
                  <a:pt x="12196" y="608"/>
                  <a:pt x="12377" y="428"/>
                </a:cubicBezTo>
                <a:cubicBezTo>
                  <a:pt x="12519" y="295"/>
                  <a:pt x="12652" y="257"/>
                  <a:pt x="12766" y="323"/>
                </a:cubicBezTo>
                <a:cubicBezTo>
                  <a:pt x="12918" y="409"/>
                  <a:pt x="12975" y="570"/>
                  <a:pt x="12947" y="760"/>
                </a:cubicBezTo>
                <a:cubicBezTo>
                  <a:pt x="12899" y="998"/>
                  <a:pt x="12757" y="1178"/>
                  <a:pt x="12605" y="1368"/>
                </a:cubicBezTo>
                <a:cubicBezTo>
                  <a:pt x="12529" y="1463"/>
                  <a:pt x="12424" y="1549"/>
                  <a:pt x="12329" y="1644"/>
                </a:cubicBezTo>
                <a:cubicBezTo>
                  <a:pt x="12301" y="1672"/>
                  <a:pt x="12263" y="1720"/>
                  <a:pt x="12301" y="1758"/>
                </a:cubicBezTo>
                <a:cubicBezTo>
                  <a:pt x="12320" y="1796"/>
                  <a:pt x="12377" y="1815"/>
                  <a:pt x="12415" y="1805"/>
                </a:cubicBezTo>
                <a:cubicBezTo>
                  <a:pt x="12462" y="1796"/>
                  <a:pt x="12500" y="1767"/>
                  <a:pt x="12538" y="1739"/>
                </a:cubicBezTo>
                <a:cubicBezTo>
                  <a:pt x="12719" y="1577"/>
                  <a:pt x="12918" y="1454"/>
                  <a:pt x="13156" y="1387"/>
                </a:cubicBezTo>
                <a:cubicBezTo>
                  <a:pt x="13393" y="1330"/>
                  <a:pt x="13593" y="1549"/>
                  <a:pt x="13536" y="1777"/>
                </a:cubicBezTo>
                <a:cubicBezTo>
                  <a:pt x="13479" y="1976"/>
                  <a:pt x="13384" y="2147"/>
                  <a:pt x="13175" y="2185"/>
                </a:cubicBezTo>
                <a:cubicBezTo>
                  <a:pt x="12947" y="2233"/>
                  <a:pt x="12709" y="2261"/>
                  <a:pt x="12472" y="2214"/>
                </a:cubicBezTo>
                <a:cubicBezTo>
                  <a:pt x="12348" y="2195"/>
                  <a:pt x="12329" y="2223"/>
                  <a:pt x="12348" y="2337"/>
                </a:cubicBezTo>
                <a:cubicBezTo>
                  <a:pt x="12358" y="2384"/>
                  <a:pt x="12348" y="2432"/>
                  <a:pt x="12339" y="2470"/>
                </a:cubicBezTo>
                <a:cubicBezTo>
                  <a:pt x="12272" y="2669"/>
                  <a:pt x="12215" y="2878"/>
                  <a:pt x="12234" y="3097"/>
                </a:cubicBezTo>
                <a:cubicBezTo>
                  <a:pt x="12263" y="3401"/>
                  <a:pt x="12339" y="3676"/>
                  <a:pt x="12481" y="3942"/>
                </a:cubicBezTo>
                <a:cubicBezTo>
                  <a:pt x="12671" y="4275"/>
                  <a:pt x="12861" y="4607"/>
                  <a:pt x="13042" y="4940"/>
                </a:cubicBezTo>
                <a:cubicBezTo>
                  <a:pt x="13099" y="5034"/>
                  <a:pt x="13127" y="5148"/>
                  <a:pt x="13175" y="5253"/>
                </a:cubicBezTo>
                <a:cubicBezTo>
                  <a:pt x="13289" y="5547"/>
                  <a:pt x="13431" y="5832"/>
                  <a:pt x="13517" y="6146"/>
                </a:cubicBezTo>
                <a:cubicBezTo>
                  <a:pt x="13612" y="6488"/>
                  <a:pt x="13669" y="6839"/>
                  <a:pt x="13726" y="7200"/>
                </a:cubicBezTo>
                <a:cubicBezTo>
                  <a:pt x="13745" y="7362"/>
                  <a:pt x="13726" y="7533"/>
                  <a:pt x="13697" y="7694"/>
                </a:cubicBezTo>
                <a:cubicBezTo>
                  <a:pt x="13650" y="7903"/>
                  <a:pt x="13593" y="8121"/>
                  <a:pt x="13498" y="8311"/>
                </a:cubicBezTo>
                <a:cubicBezTo>
                  <a:pt x="13346" y="8596"/>
                  <a:pt x="13175" y="8881"/>
                  <a:pt x="12899" y="9062"/>
                </a:cubicBezTo>
                <a:cubicBezTo>
                  <a:pt x="12861" y="9081"/>
                  <a:pt x="12833" y="9100"/>
                  <a:pt x="12814" y="9128"/>
                </a:cubicBezTo>
                <a:cubicBezTo>
                  <a:pt x="12766" y="9195"/>
                  <a:pt x="12700" y="9195"/>
                  <a:pt x="12614" y="9176"/>
                </a:cubicBezTo>
                <a:cubicBezTo>
                  <a:pt x="12728" y="9043"/>
                  <a:pt x="12833" y="8919"/>
                  <a:pt x="12918" y="8786"/>
                </a:cubicBezTo>
                <a:cubicBezTo>
                  <a:pt x="13032" y="8634"/>
                  <a:pt x="13118" y="8463"/>
                  <a:pt x="13165" y="8273"/>
                </a:cubicBezTo>
                <a:cubicBezTo>
                  <a:pt x="13175" y="8245"/>
                  <a:pt x="13165" y="8216"/>
                  <a:pt x="13156" y="8159"/>
                </a:cubicBezTo>
                <a:cubicBezTo>
                  <a:pt x="13089" y="8226"/>
                  <a:pt x="13070" y="8292"/>
                  <a:pt x="13061" y="8359"/>
                </a:cubicBezTo>
                <a:cubicBezTo>
                  <a:pt x="13042" y="8501"/>
                  <a:pt x="12966" y="8615"/>
                  <a:pt x="12890" y="8720"/>
                </a:cubicBezTo>
                <a:cubicBezTo>
                  <a:pt x="12814" y="8824"/>
                  <a:pt x="12738" y="8919"/>
                  <a:pt x="12662" y="9024"/>
                </a:cubicBezTo>
                <a:cubicBezTo>
                  <a:pt x="12586" y="9128"/>
                  <a:pt x="12481" y="9166"/>
                  <a:pt x="12358" y="9157"/>
                </a:cubicBezTo>
                <a:cubicBezTo>
                  <a:pt x="12225" y="9138"/>
                  <a:pt x="12092" y="9128"/>
                  <a:pt x="11959" y="9109"/>
                </a:cubicBezTo>
                <a:cubicBezTo>
                  <a:pt x="11902" y="9109"/>
                  <a:pt x="11845" y="9100"/>
                  <a:pt x="11788" y="9138"/>
                </a:cubicBezTo>
                <a:cubicBezTo>
                  <a:pt x="11750" y="9166"/>
                  <a:pt x="11693" y="9166"/>
                  <a:pt x="11645" y="9157"/>
                </a:cubicBezTo>
                <a:cubicBezTo>
                  <a:pt x="11171" y="9138"/>
                  <a:pt x="10705" y="9128"/>
                  <a:pt x="10240" y="9100"/>
                </a:cubicBezTo>
                <a:cubicBezTo>
                  <a:pt x="10050" y="9081"/>
                  <a:pt x="9869" y="9024"/>
                  <a:pt x="9689" y="8976"/>
                </a:cubicBezTo>
                <a:cubicBezTo>
                  <a:pt x="9556" y="8948"/>
                  <a:pt x="9432" y="8900"/>
                  <a:pt x="9299" y="8853"/>
                </a:cubicBezTo>
                <a:cubicBezTo>
                  <a:pt x="9100" y="8777"/>
                  <a:pt x="8910" y="8682"/>
                  <a:pt x="8768" y="8501"/>
                </a:cubicBezTo>
                <a:cubicBezTo>
                  <a:pt x="8806" y="8520"/>
                  <a:pt x="8844" y="8530"/>
                  <a:pt x="8881" y="8549"/>
                </a:cubicBezTo>
                <a:cubicBezTo>
                  <a:pt x="8957" y="8596"/>
                  <a:pt x="9024" y="8644"/>
                  <a:pt x="9109" y="8682"/>
                </a:cubicBezTo>
                <a:cubicBezTo>
                  <a:pt x="9138" y="8701"/>
                  <a:pt x="9176" y="8710"/>
                  <a:pt x="9214" y="8701"/>
                </a:cubicBezTo>
                <a:cubicBezTo>
                  <a:pt x="9280" y="8682"/>
                  <a:pt x="9337" y="8691"/>
                  <a:pt x="9404" y="8710"/>
                </a:cubicBezTo>
                <a:cubicBezTo>
                  <a:pt x="9451" y="8720"/>
                  <a:pt x="9499" y="8701"/>
                  <a:pt x="9556" y="8672"/>
                </a:cubicBezTo>
                <a:cubicBezTo>
                  <a:pt x="9461" y="8653"/>
                  <a:pt x="9366" y="8615"/>
                  <a:pt x="9261" y="8644"/>
                </a:cubicBezTo>
                <a:cubicBezTo>
                  <a:pt x="9176" y="8672"/>
                  <a:pt x="9100" y="8644"/>
                  <a:pt x="9033" y="8577"/>
                </a:cubicBezTo>
                <a:cubicBezTo>
                  <a:pt x="8986" y="8539"/>
                  <a:pt x="8938" y="8501"/>
                  <a:pt x="8881" y="8473"/>
                </a:cubicBezTo>
                <a:cubicBezTo>
                  <a:pt x="8844" y="8444"/>
                  <a:pt x="8796" y="8406"/>
                  <a:pt x="8758" y="8425"/>
                </a:cubicBezTo>
                <a:cubicBezTo>
                  <a:pt x="8644" y="8463"/>
                  <a:pt x="8625" y="8378"/>
                  <a:pt x="8587" y="8311"/>
                </a:cubicBezTo>
                <a:cubicBezTo>
                  <a:pt x="8578" y="8292"/>
                  <a:pt x="8578" y="8254"/>
                  <a:pt x="8559" y="8245"/>
                </a:cubicBezTo>
                <a:cubicBezTo>
                  <a:pt x="8445" y="8150"/>
                  <a:pt x="8483" y="8055"/>
                  <a:pt x="8530" y="7950"/>
                </a:cubicBezTo>
                <a:cubicBezTo>
                  <a:pt x="8568" y="7865"/>
                  <a:pt x="8606" y="7770"/>
                  <a:pt x="8644" y="7685"/>
                </a:cubicBezTo>
                <a:cubicBezTo>
                  <a:pt x="8768" y="7694"/>
                  <a:pt x="8872" y="7703"/>
                  <a:pt x="8976" y="7713"/>
                </a:cubicBezTo>
                <a:cubicBezTo>
                  <a:pt x="8976" y="7827"/>
                  <a:pt x="8957" y="7950"/>
                  <a:pt x="8976" y="8074"/>
                </a:cubicBezTo>
                <a:cubicBezTo>
                  <a:pt x="8995" y="8226"/>
                  <a:pt x="9100" y="8311"/>
                  <a:pt x="9233" y="8321"/>
                </a:cubicBezTo>
                <a:cubicBezTo>
                  <a:pt x="9318" y="8330"/>
                  <a:pt x="9385" y="8292"/>
                  <a:pt x="9442" y="8235"/>
                </a:cubicBezTo>
                <a:cubicBezTo>
                  <a:pt x="9489" y="8197"/>
                  <a:pt x="9527" y="8150"/>
                  <a:pt x="9565" y="8102"/>
                </a:cubicBezTo>
                <a:cubicBezTo>
                  <a:pt x="9879" y="8634"/>
                  <a:pt x="10078" y="8672"/>
                  <a:pt x="10487" y="8292"/>
                </a:cubicBezTo>
                <a:cubicBezTo>
                  <a:pt x="10544" y="8463"/>
                  <a:pt x="10686" y="8539"/>
                  <a:pt x="10819" y="8615"/>
                </a:cubicBezTo>
                <a:cubicBezTo>
                  <a:pt x="10933" y="8682"/>
                  <a:pt x="11028" y="8672"/>
                  <a:pt x="11123" y="8587"/>
                </a:cubicBezTo>
                <a:cubicBezTo>
                  <a:pt x="11247" y="8473"/>
                  <a:pt x="11323" y="8330"/>
                  <a:pt x="11389" y="8150"/>
                </a:cubicBezTo>
                <a:cubicBezTo>
                  <a:pt x="11408" y="8178"/>
                  <a:pt x="11427" y="8197"/>
                  <a:pt x="11446" y="8226"/>
                </a:cubicBezTo>
                <a:cubicBezTo>
                  <a:pt x="11522" y="8311"/>
                  <a:pt x="11607" y="8368"/>
                  <a:pt x="11731" y="8321"/>
                </a:cubicBezTo>
                <a:cubicBezTo>
                  <a:pt x="11750" y="8321"/>
                  <a:pt x="11759" y="8321"/>
                  <a:pt x="11778" y="8321"/>
                </a:cubicBezTo>
                <a:cubicBezTo>
                  <a:pt x="12016" y="8273"/>
                  <a:pt x="12101" y="8188"/>
                  <a:pt x="12111" y="7941"/>
                </a:cubicBezTo>
                <a:cubicBezTo>
                  <a:pt x="12111" y="7846"/>
                  <a:pt x="12111" y="7741"/>
                  <a:pt x="12111" y="7637"/>
                </a:cubicBezTo>
                <a:cubicBezTo>
                  <a:pt x="12168" y="7656"/>
                  <a:pt x="12215" y="7675"/>
                  <a:pt x="12263" y="7694"/>
                </a:cubicBezTo>
                <a:cubicBezTo>
                  <a:pt x="12386" y="7751"/>
                  <a:pt x="12510" y="7713"/>
                  <a:pt x="12605" y="7628"/>
                </a:cubicBezTo>
                <a:cubicBezTo>
                  <a:pt x="12719" y="7542"/>
                  <a:pt x="12747" y="7419"/>
                  <a:pt x="12700" y="7295"/>
                </a:cubicBezTo>
                <a:cubicBezTo>
                  <a:pt x="12671" y="7191"/>
                  <a:pt x="12624" y="7086"/>
                  <a:pt x="12576" y="6991"/>
                </a:cubicBezTo>
                <a:cubicBezTo>
                  <a:pt x="12548" y="6934"/>
                  <a:pt x="12510" y="6887"/>
                  <a:pt x="12481" y="6830"/>
                </a:cubicBezTo>
                <a:cubicBezTo>
                  <a:pt x="12576" y="6801"/>
                  <a:pt x="12671" y="6773"/>
                  <a:pt x="12757" y="6744"/>
                </a:cubicBezTo>
                <a:cubicBezTo>
                  <a:pt x="12833" y="6716"/>
                  <a:pt x="12871" y="6649"/>
                  <a:pt x="12880" y="6564"/>
                </a:cubicBezTo>
                <a:cubicBezTo>
                  <a:pt x="12890" y="6307"/>
                  <a:pt x="12833" y="6108"/>
                  <a:pt x="12576" y="5984"/>
                </a:cubicBezTo>
                <a:cubicBezTo>
                  <a:pt x="12662" y="5870"/>
                  <a:pt x="12690" y="5747"/>
                  <a:pt x="12709" y="5614"/>
                </a:cubicBezTo>
                <a:cubicBezTo>
                  <a:pt x="12747" y="5281"/>
                  <a:pt x="12586" y="5139"/>
                  <a:pt x="12348" y="5120"/>
                </a:cubicBezTo>
                <a:cubicBezTo>
                  <a:pt x="12301" y="5120"/>
                  <a:pt x="12253" y="5110"/>
                  <a:pt x="12206" y="5110"/>
                </a:cubicBezTo>
                <a:cubicBezTo>
                  <a:pt x="12206" y="5101"/>
                  <a:pt x="12196" y="5082"/>
                  <a:pt x="12196" y="5082"/>
                </a:cubicBezTo>
                <a:cubicBezTo>
                  <a:pt x="12272" y="4987"/>
                  <a:pt x="12301" y="4883"/>
                  <a:pt x="12234" y="4778"/>
                </a:cubicBezTo>
                <a:cubicBezTo>
                  <a:pt x="12149" y="4655"/>
                  <a:pt x="12035" y="4550"/>
                  <a:pt x="11873" y="4569"/>
                </a:cubicBezTo>
                <a:cubicBezTo>
                  <a:pt x="11759" y="4579"/>
                  <a:pt x="11645" y="4607"/>
                  <a:pt x="11522" y="4636"/>
                </a:cubicBezTo>
                <a:cubicBezTo>
                  <a:pt x="11512" y="4446"/>
                  <a:pt x="11474" y="4237"/>
                  <a:pt x="11266" y="4180"/>
                </a:cubicBezTo>
                <a:cubicBezTo>
                  <a:pt x="10990" y="4113"/>
                  <a:pt x="10762" y="4189"/>
                  <a:pt x="10620" y="4474"/>
                </a:cubicBezTo>
                <a:cubicBezTo>
                  <a:pt x="10563" y="4341"/>
                  <a:pt x="10515" y="4218"/>
                  <a:pt x="10449" y="4113"/>
                </a:cubicBezTo>
                <a:cubicBezTo>
                  <a:pt x="10306" y="3904"/>
                  <a:pt x="10202" y="3942"/>
                  <a:pt x="10040" y="4075"/>
                </a:cubicBezTo>
                <a:cubicBezTo>
                  <a:pt x="9993" y="4123"/>
                  <a:pt x="9964" y="4199"/>
                  <a:pt x="9945" y="4265"/>
                </a:cubicBezTo>
                <a:cubicBezTo>
                  <a:pt x="9917" y="4332"/>
                  <a:pt x="9917" y="4398"/>
                  <a:pt x="9907" y="4484"/>
                </a:cubicBezTo>
                <a:cubicBezTo>
                  <a:pt x="9736" y="4284"/>
                  <a:pt x="9527" y="4370"/>
                  <a:pt x="9328" y="4379"/>
                </a:cubicBezTo>
                <a:cubicBezTo>
                  <a:pt x="9290" y="4379"/>
                  <a:pt x="9242" y="4436"/>
                  <a:pt x="9214" y="4474"/>
                </a:cubicBezTo>
                <a:cubicBezTo>
                  <a:pt x="9138" y="4588"/>
                  <a:pt x="9081" y="4712"/>
                  <a:pt x="9090" y="4854"/>
                </a:cubicBezTo>
                <a:cubicBezTo>
                  <a:pt x="9100" y="4883"/>
                  <a:pt x="9090" y="4911"/>
                  <a:pt x="9090" y="4949"/>
                </a:cubicBezTo>
                <a:cubicBezTo>
                  <a:pt x="9005" y="4930"/>
                  <a:pt x="8929" y="4902"/>
                  <a:pt x="8844" y="4883"/>
                </a:cubicBezTo>
                <a:cubicBezTo>
                  <a:pt x="8739" y="4854"/>
                  <a:pt x="8644" y="4883"/>
                  <a:pt x="8578" y="4968"/>
                </a:cubicBezTo>
                <a:cubicBezTo>
                  <a:pt x="8511" y="5063"/>
                  <a:pt x="8530" y="5215"/>
                  <a:pt x="8606" y="5300"/>
                </a:cubicBezTo>
                <a:cubicBezTo>
                  <a:pt x="8644" y="5357"/>
                  <a:pt x="8692" y="5405"/>
                  <a:pt x="8739" y="5471"/>
                </a:cubicBezTo>
                <a:cubicBezTo>
                  <a:pt x="8578" y="5585"/>
                  <a:pt x="8454" y="5690"/>
                  <a:pt x="8416" y="5889"/>
                </a:cubicBezTo>
                <a:cubicBezTo>
                  <a:pt x="8369" y="6108"/>
                  <a:pt x="8521" y="6222"/>
                  <a:pt x="8606" y="6383"/>
                </a:cubicBezTo>
                <a:cubicBezTo>
                  <a:pt x="8559" y="6431"/>
                  <a:pt x="8502" y="6488"/>
                  <a:pt x="8445" y="6545"/>
                </a:cubicBezTo>
                <a:cubicBezTo>
                  <a:pt x="8340" y="6659"/>
                  <a:pt x="8274" y="6801"/>
                  <a:pt x="8293" y="6963"/>
                </a:cubicBezTo>
                <a:cubicBezTo>
                  <a:pt x="8312" y="7077"/>
                  <a:pt x="8350" y="7115"/>
                  <a:pt x="8454" y="7115"/>
                </a:cubicBezTo>
                <a:cubicBezTo>
                  <a:pt x="8549" y="7124"/>
                  <a:pt x="8644" y="7115"/>
                  <a:pt x="8739" y="7115"/>
                </a:cubicBezTo>
                <a:cubicBezTo>
                  <a:pt x="8711" y="7229"/>
                  <a:pt x="8682" y="7314"/>
                  <a:pt x="8654" y="7409"/>
                </a:cubicBezTo>
                <a:cubicBezTo>
                  <a:pt x="8540" y="7181"/>
                  <a:pt x="8321" y="7219"/>
                  <a:pt x="8122" y="7219"/>
                </a:cubicBezTo>
                <a:cubicBezTo>
                  <a:pt x="7998" y="7210"/>
                  <a:pt x="7875" y="7248"/>
                  <a:pt x="7751" y="7267"/>
                </a:cubicBezTo>
                <a:cubicBezTo>
                  <a:pt x="7628" y="7286"/>
                  <a:pt x="7504" y="7286"/>
                  <a:pt x="7400" y="7257"/>
                </a:cubicBezTo>
                <a:cubicBezTo>
                  <a:pt x="7381" y="7077"/>
                  <a:pt x="7390" y="6896"/>
                  <a:pt x="7362" y="6725"/>
                </a:cubicBezTo>
                <a:cubicBezTo>
                  <a:pt x="7352" y="6621"/>
                  <a:pt x="7286" y="6526"/>
                  <a:pt x="7248" y="6412"/>
                </a:cubicBezTo>
                <a:cubicBezTo>
                  <a:pt x="7561" y="5975"/>
                  <a:pt x="7400" y="5614"/>
                  <a:pt x="6877" y="5633"/>
                </a:cubicBezTo>
                <a:cubicBezTo>
                  <a:pt x="6896" y="5557"/>
                  <a:pt x="6915" y="5481"/>
                  <a:pt x="6925" y="5405"/>
                </a:cubicBezTo>
                <a:cubicBezTo>
                  <a:pt x="6953" y="5186"/>
                  <a:pt x="6849" y="4978"/>
                  <a:pt x="6668" y="4873"/>
                </a:cubicBezTo>
                <a:cubicBezTo>
                  <a:pt x="6564" y="4826"/>
                  <a:pt x="6469" y="4816"/>
                  <a:pt x="6374" y="4873"/>
                </a:cubicBezTo>
                <a:cubicBezTo>
                  <a:pt x="6355" y="4883"/>
                  <a:pt x="6336" y="4892"/>
                  <a:pt x="6317" y="4902"/>
                </a:cubicBezTo>
                <a:cubicBezTo>
                  <a:pt x="6307" y="4892"/>
                  <a:pt x="6298" y="4883"/>
                  <a:pt x="6298" y="4873"/>
                </a:cubicBezTo>
                <a:cubicBezTo>
                  <a:pt x="6222" y="4569"/>
                  <a:pt x="6108" y="4465"/>
                  <a:pt x="5804" y="4465"/>
                </a:cubicBezTo>
                <a:cubicBezTo>
                  <a:pt x="5738" y="4455"/>
                  <a:pt x="5671" y="4512"/>
                  <a:pt x="5605" y="4550"/>
                </a:cubicBezTo>
                <a:cubicBezTo>
                  <a:pt x="5576" y="4560"/>
                  <a:pt x="5567" y="4598"/>
                  <a:pt x="5529" y="4645"/>
                </a:cubicBezTo>
                <a:cubicBezTo>
                  <a:pt x="5510" y="4579"/>
                  <a:pt x="5500" y="4531"/>
                  <a:pt x="5472" y="4474"/>
                </a:cubicBezTo>
                <a:cubicBezTo>
                  <a:pt x="5424" y="4370"/>
                  <a:pt x="5358" y="4341"/>
                  <a:pt x="5244" y="4360"/>
                </a:cubicBezTo>
                <a:cubicBezTo>
                  <a:pt x="5063" y="4389"/>
                  <a:pt x="4949" y="4503"/>
                  <a:pt x="4892" y="4674"/>
                </a:cubicBezTo>
                <a:cubicBezTo>
                  <a:pt x="4883" y="4721"/>
                  <a:pt x="4873" y="4769"/>
                  <a:pt x="4854" y="4826"/>
                </a:cubicBezTo>
                <a:cubicBezTo>
                  <a:pt x="4750" y="4683"/>
                  <a:pt x="4626" y="4579"/>
                  <a:pt x="4493" y="4503"/>
                </a:cubicBezTo>
                <a:cubicBezTo>
                  <a:pt x="4237" y="4360"/>
                  <a:pt x="3885" y="4493"/>
                  <a:pt x="3809" y="4778"/>
                </a:cubicBezTo>
                <a:cubicBezTo>
                  <a:pt x="3800" y="4835"/>
                  <a:pt x="3781" y="4892"/>
                  <a:pt x="3771" y="4949"/>
                </a:cubicBezTo>
                <a:cubicBezTo>
                  <a:pt x="3734" y="4949"/>
                  <a:pt x="3705" y="4949"/>
                  <a:pt x="3677" y="4940"/>
                </a:cubicBezTo>
                <a:cubicBezTo>
                  <a:pt x="3382" y="4883"/>
                  <a:pt x="3173" y="5110"/>
                  <a:pt x="3259" y="5405"/>
                </a:cubicBezTo>
                <a:cubicBezTo>
                  <a:pt x="3287" y="5481"/>
                  <a:pt x="3316" y="5566"/>
                  <a:pt x="3354" y="5661"/>
                </a:cubicBezTo>
                <a:cubicBezTo>
                  <a:pt x="3297" y="5671"/>
                  <a:pt x="3259" y="5680"/>
                  <a:pt x="3211" y="5680"/>
                </a:cubicBezTo>
                <a:cubicBezTo>
                  <a:pt x="2974" y="5709"/>
                  <a:pt x="2898" y="5813"/>
                  <a:pt x="2974" y="6041"/>
                </a:cubicBezTo>
                <a:cubicBezTo>
                  <a:pt x="3002" y="6146"/>
                  <a:pt x="3069" y="6250"/>
                  <a:pt x="3116" y="6345"/>
                </a:cubicBezTo>
                <a:cubicBezTo>
                  <a:pt x="3040" y="6402"/>
                  <a:pt x="2945" y="6459"/>
                  <a:pt x="2869" y="6526"/>
                </a:cubicBezTo>
                <a:cubicBezTo>
                  <a:pt x="2755" y="6621"/>
                  <a:pt x="2736" y="6754"/>
                  <a:pt x="2727" y="6887"/>
                </a:cubicBezTo>
                <a:cubicBezTo>
                  <a:pt x="2717" y="6972"/>
                  <a:pt x="2812" y="7077"/>
                  <a:pt x="2926" y="7115"/>
                </a:cubicBezTo>
                <a:cubicBezTo>
                  <a:pt x="2983" y="7134"/>
                  <a:pt x="3040" y="7143"/>
                  <a:pt x="3107" y="7162"/>
                </a:cubicBezTo>
                <a:cubicBezTo>
                  <a:pt x="3069" y="7210"/>
                  <a:pt x="3050" y="7257"/>
                  <a:pt x="3021" y="7295"/>
                </a:cubicBezTo>
                <a:cubicBezTo>
                  <a:pt x="2850" y="7523"/>
                  <a:pt x="2945" y="7827"/>
                  <a:pt x="3221" y="7912"/>
                </a:cubicBezTo>
                <a:cubicBezTo>
                  <a:pt x="3297" y="7931"/>
                  <a:pt x="3382" y="7931"/>
                  <a:pt x="3468" y="7941"/>
                </a:cubicBezTo>
                <a:cubicBezTo>
                  <a:pt x="3487" y="7941"/>
                  <a:pt x="3515" y="7941"/>
                  <a:pt x="3544" y="7941"/>
                </a:cubicBezTo>
                <a:cubicBezTo>
                  <a:pt x="3515" y="8169"/>
                  <a:pt x="3449" y="8397"/>
                  <a:pt x="3715" y="8530"/>
                </a:cubicBezTo>
                <a:cubicBezTo>
                  <a:pt x="3866" y="8615"/>
                  <a:pt x="4018" y="8615"/>
                  <a:pt x="4170" y="8511"/>
                </a:cubicBezTo>
                <a:cubicBezTo>
                  <a:pt x="4218" y="8596"/>
                  <a:pt x="4256" y="8682"/>
                  <a:pt x="4313" y="8767"/>
                </a:cubicBezTo>
                <a:cubicBezTo>
                  <a:pt x="4398" y="8910"/>
                  <a:pt x="4617" y="8995"/>
                  <a:pt x="4788" y="8948"/>
                </a:cubicBezTo>
                <a:cubicBezTo>
                  <a:pt x="5025" y="8881"/>
                  <a:pt x="5063" y="8862"/>
                  <a:pt x="5187" y="8625"/>
                </a:cubicBezTo>
                <a:cubicBezTo>
                  <a:pt x="5301" y="8767"/>
                  <a:pt x="5462" y="8824"/>
                  <a:pt x="5633" y="8834"/>
                </a:cubicBezTo>
                <a:cubicBezTo>
                  <a:pt x="5823" y="8843"/>
                  <a:pt x="5956" y="8748"/>
                  <a:pt x="6023" y="8568"/>
                </a:cubicBezTo>
                <a:cubicBezTo>
                  <a:pt x="6383" y="8653"/>
                  <a:pt x="6602" y="8492"/>
                  <a:pt x="6621" y="8102"/>
                </a:cubicBezTo>
                <a:cubicBezTo>
                  <a:pt x="6697" y="8093"/>
                  <a:pt x="6763" y="8083"/>
                  <a:pt x="6830" y="8064"/>
                </a:cubicBezTo>
                <a:cubicBezTo>
                  <a:pt x="7067" y="7988"/>
                  <a:pt x="7134" y="7798"/>
                  <a:pt x="7172" y="7580"/>
                </a:cubicBezTo>
                <a:cubicBezTo>
                  <a:pt x="7172" y="7542"/>
                  <a:pt x="7153" y="7495"/>
                  <a:pt x="7238" y="7495"/>
                </a:cubicBezTo>
                <a:cubicBezTo>
                  <a:pt x="7191" y="7647"/>
                  <a:pt x="7219" y="7789"/>
                  <a:pt x="7305" y="7931"/>
                </a:cubicBezTo>
                <a:cubicBezTo>
                  <a:pt x="7248" y="8007"/>
                  <a:pt x="7210" y="8083"/>
                  <a:pt x="7143" y="8140"/>
                </a:cubicBezTo>
                <a:cubicBezTo>
                  <a:pt x="6915" y="8340"/>
                  <a:pt x="6687" y="8539"/>
                  <a:pt x="6450" y="8729"/>
                </a:cubicBezTo>
                <a:cubicBezTo>
                  <a:pt x="6336" y="8815"/>
                  <a:pt x="6203" y="8872"/>
                  <a:pt x="6070" y="8938"/>
                </a:cubicBezTo>
                <a:cubicBezTo>
                  <a:pt x="6042" y="8957"/>
                  <a:pt x="6013" y="8967"/>
                  <a:pt x="5985" y="8976"/>
                </a:cubicBezTo>
                <a:cubicBezTo>
                  <a:pt x="5776" y="9109"/>
                  <a:pt x="5538" y="9166"/>
                  <a:pt x="5310" y="9252"/>
                </a:cubicBezTo>
                <a:cubicBezTo>
                  <a:pt x="4930" y="9404"/>
                  <a:pt x="4522" y="9442"/>
                  <a:pt x="4113" y="9442"/>
                </a:cubicBezTo>
                <a:cubicBezTo>
                  <a:pt x="3942" y="9442"/>
                  <a:pt x="3771" y="9442"/>
                  <a:pt x="3601" y="9451"/>
                </a:cubicBezTo>
                <a:cubicBezTo>
                  <a:pt x="3145" y="9451"/>
                  <a:pt x="2708" y="9366"/>
                  <a:pt x="2271" y="9242"/>
                </a:cubicBezTo>
                <a:cubicBezTo>
                  <a:pt x="2109" y="9195"/>
                  <a:pt x="1938" y="9119"/>
                  <a:pt x="1796" y="8995"/>
                </a:cubicBezTo>
                <a:close/>
                <a:moveTo>
                  <a:pt x="2926" y="1340"/>
                </a:moveTo>
                <a:cubicBezTo>
                  <a:pt x="2841" y="1482"/>
                  <a:pt x="2812" y="1653"/>
                  <a:pt x="2632" y="1729"/>
                </a:cubicBezTo>
                <a:cubicBezTo>
                  <a:pt x="2603" y="1530"/>
                  <a:pt x="2698" y="1378"/>
                  <a:pt x="2803" y="1216"/>
                </a:cubicBezTo>
                <a:cubicBezTo>
                  <a:pt x="2812" y="1197"/>
                  <a:pt x="2860" y="1178"/>
                  <a:pt x="2879" y="1188"/>
                </a:cubicBezTo>
                <a:cubicBezTo>
                  <a:pt x="2898" y="1188"/>
                  <a:pt x="2926" y="1226"/>
                  <a:pt x="2926" y="1254"/>
                </a:cubicBezTo>
                <a:cubicBezTo>
                  <a:pt x="2936" y="1283"/>
                  <a:pt x="2936" y="1321"/>
                  <a:pt x="2926" y="1340"/>
                </a:cubicBezTo>
                <a:close/>
                <a:moveTo>
                  <a:pt x="8720" y="6345"/>
                </a:moveTo>
                <a:cubicBezTo>
                  <a:pt x="8540" y="6193"/>
                  <a:pt x="8464" y="6022"/>
                  <a:pt x="8530" y="5804"/>
                </a:cubicBezTo>
                <a:cubicBezTo>
                  <a:pt x="8568" y="5680"/>
                  <a:pt x="8673" y="5623"/>
                  <a:pt x="8787" y="5576"/>
                </a:cubicBezTo>
                <a:cubicBezTo>
                  <a:pt x="8891" y="5538"/>
                  <a:pt x="8900" y="5528"/>
                  <a:pt x="8815" y="5443"/>
                </a:cubicBezTo>
                <a:cubicBezTo>
                  <a:pt x="8768" y="5376"/>
                  <a:pt x="8720" y="5319"/>
                  <a:pt x="8673" y="5262"/>
                </a:cubicBezTo>
                <a:cubicBezTo>
                  <a:pt x="8606" y="5186"/>
                  <a:pt x="8616" y="5110"/>
                  <a:pt x="8654" y="5044"/>
                </a:cubicBezTo>
                <a:cubicBezTo>
                  <a:pt x="8692" y="4968"/>
                  <a:pt x="8758" y="4949"/>
                  <a:pt x="8825" y="4959"/>
                </a:cubicBezTo>
                <a:cubicBezTo>
                  <a:pt x="8872" y="4968"/>
                  <a:pt x="8919" y="4978"/>
                  <a:pt x="8957" y="4997"/>
                </a:cubicBezTo>
                <a:cubicBezTo>
                  <a:pt x="9043" y="5044"/>
                  <a:pt x="9138" y="5101"/>
                  <a:pt x="9223" y="5148"/>
                </a:cubicBezTo>
                <a:lnTo>
                  <a:pt x="9223" y="5148"/>
                </a:lnTo>
                <a:cubicBezTo>
                  <a:pt x="9223" y="5148"/>
                  <a:pt x="9223" y="5148"/>
                  <a:pt x="9233" y="5148"/>
                </a:cubicBezTo>
                <a:cubicBezTo>
                  <a:pt x="9223" y="5101"/>
                  <a:pt x="9223" y="5044"/>
                  <a:pt x="9204" y="4997"/>
                </a:cubicBezTo>
                <a:cubicBezTo>
                  <a:pt x="9157" y="4854"/>
                  <a:pt x="9185" y="4712"/>
                  <a:pt x="9242" y="4579"/>
                </a:cubicBezTo>
                <a:cubicBezTo>
                  <a:pt x="9280" y="4503"/>
                  <a:pt x="9337" y="4455"/>
                  <a:pt x="9423" y="4446"/>
                </a:cubicBezTo>
                <a:cubicBezTo>
                  <a:pt x="9442" y="4446"/>
                  <a:pt x="9461" y="4446"/>
                  <a:pt x="9470" y="4446"/>
                </a:cubicBezTo>
                <a:cubicBezTo>
                  <a:pt x="9717" y="4436"/>
                  <a:pt x="9784" y="4398"/>
                  <a:pt x="9917" y="4740"/>
                </a:cubicBezTo>
                <a:cubicBezTo>
                  <a:pt x="9708" y="4902"/>
                  <a:pt x="9423" y="4949"/>
                  <a:pt x="9233" y="5148"/>
                </a:cubicBezTo>
                <a:cubicBezTo>
                  <a:pt x="9233" y="5148"/>
                  <a:pt x="9233" y="5148"/>
                  <a:pt x="9233" y="5148"/>
                </a:cubicBezTo>
                <a:cubicBezTo>
                  <a:pt x="9233" y="5148"/>
                  <a:pt x="9223" y="5148"/>
                  <a:pt x="9223" y="5148"/>
                </a:cubicBezTo>
                <a:cubicBezTo>
                  <a:pt x="9043" y="5310"/>
                  <a:pt x="8891" y="5509"/>
                  <a:pt x="8834" y="5747"/>
                </a:cubicBezTo>
                <a:cubicBezTo>
                  <a:pt x="8796" y="5889"/>
                  <a:pt x="8777" y="6041"/>
                  <a:pt x="8758" y="6184"/>
                </a:cubicBezTo>
                <a:cubicBezTo>
                  <a:pt x="8739" y="6231"/>
                  <a:pt x="8730" y="6279"/>
                  <a:pt x="8720" y="6345"/>
                </a:cubicBezTo>
                <a:close/>
                <a:moveTo>
                  <a:pt x="8720" y="6972"/>
                </a:moveTo>
                <a:cubicBezTo>
                  <a:pt x="8720" y="6991"/>
                  <a:pt x="8692" y="7029"/>
                  <a:pt x="8682" y="7039"/>
                </a:cubicBezTo>
                <a:cubicBezTo>
                  <a:pt x="8597" y="7039"/>
                  <a:pt x="8511" y="7048"/>
                  <a:pt x="8435" y="7029"/>
                </a:cubicBezTo>
                <a:cubicBezTo>
                  <a:pt x="8369" y="7010"/>
                  <a:pt x="8369" y="6944"/>
                  <a:pt x="8378" y="6887"/>
                </a:cubicBezTo>
                <a:cubicBezTo>
                  <a:pt x="8426" y="6716"/>
                  <a:pt x="8511" y="6564"/>
                  <a:pt x="8673" y="6469"/>
                </a:cubicBezTo>
                <a:cubicBezTo>
                  <a:pt x="8692" y="6649"/>
                  <a:pt x="8711" y="6811"/>
                  <a:pt x="8720" y="6972"/>
                </a:cubicBezTo>
                <a:close/>
                <a:moveTo>
                  <a:pt x="10031" y="4883"/>
                </a:moveTo>
                <a:cubicBezTo>
                  <a:pt x="10050" y="4864"/>
                  <a:pt x="10078" y="4854"/>
                  <a:pt x="10107" y="4845"/>
                </a:cubicBezTo>
                <a:cubicBezTo>
                  <a:pt x="10344" y="4788"/>
                  <a:pt x="10572" y="4721"/>
                  <a:pt x="10819" y="4731"/>
                </a:cubicBezTo>
                <a:cubicBezTo>
                  <a:pt x="11161" y="4759"/>
                  <a:pt x="11474" y="4883"/>
                  <a:pt x="11740" y="5101"/>
                </a:cubicBezTo>
                <a:cubicBezTo>
                  <a:pt x="11797" y="5148"/>
                  <a:pt x="11854" y="5196"/>
                  <a:pt x="11911" y="5243"/>
                </a:cubicBezTo>
                <a:cubicBezTo>
                  <a:pt x="12111" y="5367"/>
                  <a:pt x="12196" y="5566"/>
                  <a:pt x="12234" y="5785"/>
                </a:cubicBezTo>
                <a:cubicBezTo>
                  <a:pt x="12291" y="6117"/>
                  <a:pt x="12282" y="6440"/>
                  <a:pt x="12158" y="6754"/>
                </a:cubicBezTo>
                <a:cubicBezTo>
                  <a:pt x="12101" y="6906"/>
                  <a:pt x="12054" y="7067"/>
                  <a:pt x="11997" y="7229"/>
                </a:cubicBezTo>
                <a:cubicBezTo>
                  <a:pt x="11921" y="7438"/>
                  <a:pt x="11769" y="7590"/>
                  <a:pt x="11598" y="7713"/>
                </a:cubicBezTo>
                <a:cubicBezTo>
                  <a:pt x="11522" y="7779"/>
                  <a:pt x="11436" y="7827"/>
                  <a:pt x="11342" y="7865"/>
                </a:cubicBezTo>
                <a:cubicBezTo>
                  <a:pt x="11218" y="7922"/>
                  <a:pt x="11085" y="7969"/>
                  <a:pt x="10943" y="7998"/>
                </a:cubicBezTo>
                <a:cubicBezTo>
                  <a:pt x="10772" y="8036"/>
                  <a:pt x="10601" y="8045"/>
                  <a:pt x="10420" y="8064"/>
                </a:cubicBezTo>
                <a:cubicBezTo>
                  <a:pt x="10135" y="8074"/>
                  <a:pt x="9869" y="7979"/>
                  <a:pt x="9632" y="7855"/>
                </a:cubicBezTo>
                <a:cubicBezTo>
                  <a:pt x="9499" y="7789"/>
                  <a:pt x="9404" y="7675"/>
                  <a:pt x="9299" y="7571"/>
                </a:cubicBezTo>
                <a:cubicBezTo>
                  <a:pt x="9214" y="7495"/>
                  <a:pt x="9147" y="7409"/>
                  <a:pt x="9062" y="7324"/>
                </a:cubicBezTo>
                <a:cubicBezTo>
                  <a:pt x="8967" y="7229"/>
                  <a:pt x="8910" y="7124"/>
                  <a:pt x="8881" y="7001"/>
                </a:cubicBezTo>
                <a:cubicBezTo>
                  <a:pt x="8834" y="6763"/>
                  <a:pt x="8825" y="6535"/>
                  <a:pt x="8881" y="6307"/>
                </a:cubicBezTo>
                <a:cubicBezTo>
                  <a:pt x="8919" y="6165"/>
                  <a:pt x="8938" y="6013"/>
                  <a:pt x="8967" y="5870"/>
                </a:cubicBezTo>
                <a:cubicBezTo>
                  <a:pt x="9014" y="5642"/>
                  <a:pt x="9119" y="5443"/>
                  <a:pt x="9299" y="5281"/>
                </a:cubicBezTo>
                <a:cubicBezTo>
                  <a:pt x="9394" y="5196"/>
                  <a:pt x="9527" y="5139"/>
                  <a:pt x="9660" y="5082"/>
                </a:cubicBezTo>
                <a:cubicBezTo>
                  <a:pt x="9793" y="5025"/>
                  <a:pt x="9926" y="4997"/>
                  <a:pt x="10031" y="4883"/>
                </a:cubicBezTo>
                <a:close/>
                <a:moveTo>
                  <a:pt x="10116" y="4104"/>
                </a:moveTo>
                <a:cubicBezTo>
                  <a:pt x="10221" y="4018"/>
                  <a:pt x="10297" y="4028"/>
                  <a:pt x="10382" y="4132"/>
                </a:cubicBezTo>
                <a:cubicBezTo>
                  <a:pt x="10487" y="4275"/>
                  <a:pt x="10534" y="4398"/>
                  <a:pt x="10525" y="4569"/>
                </a:cubicBezTo>
                <a:cubicBezTo>
                  <a:pt x="10363" y="4598"/>
                  <a:pt x="10202" y="4636"/>
                  <a:pt x="10031" y="4664"/>
                </a:cubicBezTo>
                <a:cubicBezTo>
                  <a:pt x="9945" y="4503"/>
                  <a:pt x="9983" y="4218"/>
                  <a:pt x="10116" y="4104"/>
                </a:cubicBezTo>
                <a:close/>
                <a:moveTo>
                  <a:pt x="10686" y="4550"/>
                </a:moveTo>
                <a:cubicBezTo>
                  <a:pt x="10705" y="4398"/>
                  <a:pt x="10810" y="4303"/>
                  <a:pt x="10952" y="4256"/>
                </a:cubicBezTo>
                <a:cubicBezTo>
                  <a:pt x="11085" y="4218"/>
                  <a:pt x="11228" y="4218"/>
                  <a:pt x="11332" y="4322"/>
                </a:cubicBezTo>
                <a:cubicBezTo>
                  <a:pt x="11436" y="4417"/>
                  <a:pt x="11484" y="4550"/>
                  <a:pt x="11417" y="4693"/>
                </a:cubicBezTo>
                <a:cubicBezTo>
                  <a:pt x="11161" y="4645"/>
                  <a:pt x="10924" y="4598"/>
                  <a:pt x="10686" y="4550"/>
                </a:cubicBezTo>
                <a:close/>
                <a:moveTo>
                  <a:pt x="12367" y="6725"/>
                </a:moveTo>
                <a:cubicBezTo>
                  <a:pt x="12386" y="6497"/>
                  <a:pt x="12405" y="6279"/>
                  <a:pt x="12424" y="6051"/>
                </a:cubicBezTo>
                <a:cubicBezTo>
                  <a:pt x="12643" y="6060"/>
                  <a:pt x="12738" y="6136"/>
                  <a:pt x="12785" y="6355"/>
                </a:cubicBezTo>
                <a:cubicBezTo>
                  <a:pt x="12842" y="6630"/>
                  <a:pt x="12776" y="6687"/>
                  <a:pt x="12538" y="6725"/>
                </a:cubicBezTo>
                <a:cubicBezTo>
                  <a:pt x="12481" y="6735"/>
                  <a:pt x="12424" y="6725"/>
                  <a:pt x="12367" y="6725"/>
                </a:cubicBezTo>
                <a:close/>
                <a:moveTo>
                  <a:pt x="12491" y="6991"/>
                </a:moveTo>
                <a:cubicBezTo>
                  <a:pt x="12538" y="7086"/>
                  <a:pt x="12586" y="7181"/>
                  <a:pt x="12624" y="7276"/>
                </a:cubicBezTo>
                <a:cubicBezTo>
                  <a:pt x="12671" y="7428"/>
                  <a:pt x="12633" y="7542"/>
                  <a:pt x="12500" y="7618"/>
                </a:cubicBezTo>
                <a:cubicBezTo>
                  <a:pt x="12405" y="7675"/>
                  <a:pt x="12244" y="7637"/>
                  <a:pt x="12158" y="7542"/>
                </a:cubicBezTo>
                <a:cubicBezTo>
                  <a:pt x="12130" y="7514"/>
                  <a:pt x="12101" y="7485"/>
                  <a:pt x="12073" y="7438"/>
                </a:cubicBezTo>
                <a:cubicBezTo>
                  <a:pt x="12149" y="7229"/>
                  <a:pt x="12234" y="7029"/>
                  <a:pt x="12320" y="6811"/>
                </a:cubicBezTo>
                <a:cubicBezTo>
                  <a:pt x="12386" y="6877"/>
                  <a:pt x="12453" y="6925"/>
                  <a:pt x="12491" y="6991"/>
                </a:cubicBezTo>
                <a:close/>
                <a:moveTo>
                  <a:pt x="12405" y="5918"/>
                </a:moveTo>
                <a:cubicBezTo>
                  <a:pt x="12386" y="5661"/>
                  <a:pt x="12272" y="5452"/>
                  <a:pt x="12149" y="5243"/>
                </a:cubicBezTo>
                <a:cubicBezTo>
                  <a:pt x="12282" y="5148"/>
                  <a:pt x="12415" y="5205"/>
                  <a:pt x="12529" y="5253"/>
                </a:cubicBezTo>
                <a:cubicBezTo>
                  <a:pt x="12633" y="5300"/>
                  <a:pt x="12643" y="5414"/>
                  <a:pt x="12643" y="5519"/>
                </a:cubicBezTo>
                <a:cubicBezTo>
                  <a:pt x="12633" y="5604"/>
                  <a:pt x="12614" y="5699"/>
                  <a:pt x="12595" y="5785"/>
                </a:cubicBezTo>
                <a:cubicBezTo>
                  <a:pt x="12567" y="5880"/>
                  <a:pt x="12510" y="5937"/>
                  <a:pt x="12405" y="5918"/>
                </a:cubicBezTo>
                <a:close/>
                <a:moveTo>
                  <a:pt x="12120" y="5053"/>
                </a:moveTo>
                <a:cubicBezTo>
                  <a:pt x="12101" y="5082"/>
                  <a:pt x="12073" y="5110"/>
                  <a:pt x="12035" y="5139"/>
                </a:cubicBezTo>
                <a:cubicBezTo>
                  <a:pt x="11873" y="5006"/>
                  <a:pt x="11712" y="4892"/>
                  <a:pt x="11550" y="4769"/>
                </a:cubicBezTo>
                <a:cubicBezTo>
                  <a:pt x="11712" y="4636"/>
                  <a:pt x="11873" y="4607"/>
                  <a:pt x="12044" y="4702"/>
                </a:cubicBezTo>
                <a:cubicBezTo>
                  <a:pt x="12206" y="4788"/>
                  <a:pt x="12234" y="4921"/>
                  <a:pt x="12120" y="5053"/>
                </a:cubicBezTo>
                <a:close/>
                <a:moveTo>
                  <a:pt x="12016" y="8026"/>
                </a:moveTo>
                <a:cubicBezTo>
                  <a:pt x="11978" y="8178"/>
                  <a:pt x="11864" y="8235"/>
                  <a:pt x="11712" y="8254"/>
                </a:cubicBezTo>
                <a:cubicBezTo>
                  <a:pt x="11588" y="8273"/>
                  <a:pt x="11531" y="8197"/>
                  <a:pt x="11474" y="8121"/>
                </a:cubicBezTo>
                <a:cubicBezTo>
                  <a:pt x="11455" y="8093"/>
                  <a:pt x="11446" y="8064"/>
                  <a:pt x="11427" y="8026"/>
                </a:cubicBezTo>
                <a:cubicBezTo>
                  <a:pt x="11626" y="7893"/>
                  <a:pt x="11854" y="7789"/>
                  <a:pt x="11987" y="7571"/>
                </a:cubicBezTo>
                <a:cubicBezTo>
                  <a:pt x="12006" y="7722"/>
                  <a:pt x="12054" y="7874"/>
                  <a:pt x="12016" y="8026"/>
                </a:cubicBezTo>
                <a:close/>
                <a:moveTo>
                  <a:pt x="11313" y="8064"/>
                </a:moveTo>
                <a:cubicBezTo>
                  <a:pt x="11304" y="8207"/>
                  <a:pt x="11237" y="8292"/>
                  <a:pt x="11190" y="8387"/>
                </a:cubicBezTo>
                <a:cubicBezTo>
                  <a:pt x="11161" y="8435"/>
                  <a:pt x="11133" y="8473"/>
                  <a:pt x="11095" y="8511"/>
                </a:cubicBezTo>
                <a:cubicBezTo>
                  <a:pt x="11009" y="8606"/>
                  <a:pt x="10933" y="8615"/>
                  <a:pt x="10829" y="8539"/>
                </a:cubicBezTo>
                <a:cubicBezTo>
                  <a:pt x="10734" y="8454"/>
                  <a:pt x="10601" y="8406"/>
                  <a:pt x="10563" y="8235"/>
                </a:cubicBezTo>
                <a:cubicBezTo>
                  <a:pt x="10810" y="8131"/>
                  <a:pt x="11076" y="8235"/>
                  <a:pt x="11313" y="8064"/>
                </a:cubicBezTo>
                <a:close/>
                <a:moveTo>
                  <a:pt x="10382" y="8254"/>
                </a:moveTo>
                <a:cubicBezTo>
                  <a:pt x="10268" y="8387"/>
                  <a:pt x="10154" y="8492"/>
                  <a:pt x="9964" y="8435"/>
                </a:cubicBezTo>
                <a:cubicBezTo>
                  <a:pt x="9841" y="8397"/>
                  <a:pt x="9736" y="8292"/>
                  <a:pt x="9689" y="8102"/>
                </a:cubicBezTo>
                <a:cubicBezTo>
                  <a:pt x="9926" y="8150"/>
                  <a:pt x="10145" y="8197"/>
                  <a:pt x="10382" y="8254"/>
                </a:cubicBezTo>
                <a:close/>
                <a:moveTo>
                  <a:pt x="9518" y="8007"/>
                </a:moveTo>
                <a:cubicBezTo>
                  <a:pt x="9480" y="8064"/>
                  <a:pt x="9442" y="8102"/>
                  <a:pt x="9413" y="8140"/>
                </a:cubicBezTo>
                <a:cubicBezTo>
                  <a:pt x="9356" y="8216"/>
                  <a:pt x="9271" y="8264"/>
                  <a:pt x="9185" y="8226"/>
                </a:cubicBezTo>
                <a:cubicBezTo>
                  <a:pt x="9100" y="8197"/>
                  <a:pt x="9062" y="8112"/>
                  <a:pt x="9052" y="8017"/>
                </a:cubicBezTo>
                <a:cubicBezTo>
                  <a:pt x="9043" y="7874"/>
                  <a:pt x="9062" y="7817"/>
                  <a:pt x="9147" y="7666"/>
                </a:cubicBezTo>
                <a:cubicBezTo>
                  <a:pt x="9261" y="7779"/>
                  <a:pt x="9385" y="7893"/>
                  <a:pt x="9518" y="8007"/>
                </a:cubicBezTo>
                <a:close/>
                <a:moveTo>
                  <a:pt x="8787" y="7267"/>
                </a:moveTo>
                <a:cubicBezTo>
                  <a:pt x="8881" y="7381"/>
                  <a:pt x="8967" y="7466"/>
                  <a:pt x="9071" y="7571"/>
                </a:cubicBezTo>
                <a:cubicBezTo>
                  <a:pt x="8938" y="7618"/>
                  <a:pt x="8844" y="7666"/>
                  <a:pt x="8730" y="7580"/>
                </a:cubicBezTo>
                <a:cubicBezTo>
                  <a:pt x="8749" y="7495"/>
                  <a:pt x="8758" y="7400"/>
                  <a:pt x="8787" y="7267"/>
                </a:cubicBezTo>
                <a:close/>
                <a:moveTo>
                  <a:pt x="6051" y="8064"/>
                </a:moveTo>
                <a:cubicBezTo>
                  <a:pt x="5833" y="8159"/>
                  <a:pt x="5595" y="8216"/>
                  <a:pt x="5358" y="8245"/>
                </a:cubicBezTo>
                <a:cubicBezTo>
                  <a:pt x="5196" y="8273"/>
                  <a:pt x="5025" y="8264"/>
                  <a:pt x="4864" y="8254"/>
                </a:cubicBezTo>
                <a:cubicBezTo>
                  <a:pt x="4275" y="8197"/>
                  <a:pt x="3866" y="7884"/>
                  <a:pt x="3620" y="7352"/>
                </a:cubicBezTo>
                <a:cubicBezTo>
                  <a:pt x="3544" y="7191"/>
                  <a:pt x="3544" y="6982"/>
                  <a:pt x="3506" y="6792"/>
                </a:cubicBezTo>
                <a:cubicBezTo>
                  <a:pt x="3496" y="6725"/>
                  <a:pt x="3506" y="6659"/>
                  <a:pt x="3506" y="6583"/>
                </a:cubicBezTo>
                <a:cubicBezTo>
                  <a:pt x="3477" y="6260"/>
                  <a:pt x="3572" y="5946"/>
                  <a:pt x="3715" y="5652"/>
                </a:cubicBezTo>
                <a:cubicBezTo>
                  <a:pt x="3838" y="5414"/>
                  <a:pt x="4037" y="5224"/>
                  <a:pt x="4294" y="5101"/>
                </a:cubicBezTo>
                <a:cubicBezTo>
                  <a:pt x="4332" y="5082"/>
                  <a:pt x="4370" y="5072"/>
                  <a:pt x="4398" y="5053"/>
                </a:cubicBezTo>
                <a:cubicBezTo>
                  <a:pt x="4493" y="4997"/>
                  <a:pt x="4588" y="4968"/>
                  <a:pt x="4702" y="4978"/>
                </a:cubicBezTo>
                <a:cubicBezTo>
                  <a:pt x="4797" y="4987"/>
                  <a:pt x="4883" y="4959"/>
                  <a:pt x="4968" y="4959"/>
                </a:cubicBezTo>
                <a:cubicBezTo>
                  <a:pt x="5073" y="4959"/>
                  <a:pt x="5168" y="4968"/>
                  <a:pt x="5263" y="4987"/>
                </a:cubicBezTo>
                <a:cubicBezTo>
                  <a:pt x="5434" y="5015"/>
                  <a:pt x="5595" y="5072"/>
                  <a:pt x="5766" y="5091"/>
                </a:cubicBezTo>
                <a:cubicBezTo>
                  <a:pt x="6061" y="5139"/>
                  <a:pt x="6298" y="5281"/>
                  <a:pt x="6469" y="5519"/>
                </a:cubicBezTo>
                <a:cubicBezTo>
                  <a:pt x="6668" y="5794"/>
                  <a:pt x="6820" y="6098"/>
                  <a:pt x="6887" y="6440"/>
                </a:cubicBezTo>
                <a:cubicBezTo>
                  <a:pt x="6925" y="6697"/>
                  <a:pt x="6915" y="6953"/>
                  <a:pt x="6801" y="7200"/>
                </a:cubicBezTo>
                <a:cubicBezTo>
                  <a:pt x="6744" y="7333"/>
                  <a:pt x="6697" y="7466"/>
                  <a:pt x="6630" y="7590"/>
                </a:cubicBezTo>
                <a:cubicBezTo>
                  <a:pt x="6507" y="7827"/>
                  <a:pt x="6289" y="7960"/>
                  <a:pt x="6051" y="8064"/>
                </a:cubicBezTo>
                <a:close/>
                <a:moveTo>
                  <a:pt x="6450" y="8397"/>
                </a:moveTo>
                <a:cubicBezTo>
                  <a:pt x="6431" y="8406"/>
                  <a:pt x="6412" y="8425"/>
                  <a:pt x="6393" y="8435"/>
                </a:cubicBezTo>
                <a:cubicBezTo>
                  <a:pt x="6194" y="8577"/>
                  <a:pt x="6070" y="8530"/>
                  <a:pt x="5994" y="8283"/>
                </a:cubicBezTo>
                <a:cubicBezTo>
                  <a:pt x="6165" y="8188"/>
                  <a:pt x="6326" y="8093"/>
                  <a:pt x="6488" y="8007"/>
                </a:cubicBezTo>
                <a:cubicBezTo>
                  <a:pt x="6573" y="8121"/>
                  <a:pt x="6554" y="8292"/>
                  <a:pt x="6450" y="8397"/>
                </a:cubicBezTo>
                <a:close/>
                <a:moveTo>
                  <a:pt x="5909" y="8606"/>
                </a:moveTo>
                <a:cubicBezTo>
                  <a:pt x="5852" y="8720"/>
                  <a:pt x="5747" y="8767"/>
                  <a:pt x="5624" y="8748"/>
                </a:cubicBezTo>
                <a:cubicBezTo>
                  <a:pt x="5557" y="8739"/>
                  <a:pt x="5481" y="8729"/>
                  <a:pt x="5424" y="8701"/>
                </a:cubicBezTo>
                <a:cubicBezTo>
                  <a:pt x="5310" y="8663"/>
                  <a:pt x="5244" y="8577"/>
                  <a:pt x="5244" y="8444"/>
                </a:cubicBezTo>
                <a:cubicBezTo>
                  <a:pt x="5453" y="8397"/>
                  <a:pt x="5662" y="8359"/>
                  <a:pt x="5880" y="8311"/>
                </a:cubicBezTo>
                <a:cubicBezTo>
                  <a:pt x="5937" y="8406"/>
                  <a:pt x="5985" y="8501"/>
                  <a:pt x="5909" y="8606"/>
                </a:cubicBezTo>
                <a:close/>
                <a:moveTo>
                  <a:pt x="4788" y="8872"/>
                </a:moveTo>
                <a:cubicBezTo>
                  <a:pt x="4598" y="8919"/>
                  <a:pt x="4398" y="8796"/>
                  <a:pt x="4322" y="8606"/>
                </a:cubicBezTo>
                <a:cubicBezTo>
                  <a:pt x="4275" y="8501"/>
                  <a:pt x="4246" y="8387"/>
                  <a:pt x="4303" y="8292"/>
                </a:cubicBezTo>
                <a:cubicBezTo>
                  <a:pt x="4436" y="8330"/>
                  <a:pt x="4569" y="8368"/>
                  <a:pt x="4693" y="8387"/>
                </a:cubicBezTo>
                <a:cubicBezTo>
                  <a:pt x="4826" y="8416"/>
                  <a:pt x="4949" y="8425"/>
                  <a:pt x="5073" y="8444"/>
                </a:cubicBezTo>
                <a:cubicBezTo>
                  <a:pt x="5111" y="8710"/>
                  <a:pt x="5016" y="8815"/>
                  <a:pt x="4788" y="8872"/>
                </a:cubicBezTo>
                <a:close/>
                <a:moveTo>
                  <a:pt x="3477" y="5889"/>
                </a:moveTo>
                <a:cubicBezTo>
                  <a:pt x="3439" y="6022"/>
                  <a:pt x="3401" y="6155"/>
                  <a:pt x="3363" y="6288"/>
                </a:cubicBezTo>
                <a:cubicBezTo>
                  <a:pt x="3145" y="6288"/>
                  <a:pt x="3097" y="6184"/>
                  <a:pt x="3040" y="5984"/>
                </a:cubicBezTo>
                <a:cubicBezTo>
                  <a:pt x="3012" y="5861"/>
                  <a:pt x="3078" y="5785"/>
                  <a:pt x="3202" y="5766"/>
                </a:cubicBezTo>
                <a:cubicBezTo>
                  <a:pt x="3249" y="5756"/>
                  <a:pt x="3297" y="5747"/>
                  <a:pt x="3354" y="5747"/>
                </a:cubicBezTo>
                <a:cubicBezTo>
                  <a:pt x="3458" y="5737"/>
                  <a:pt x="3496" y="5785"/>
                  <a:pt x="3477" y="5889"/>
                </a:cubicBezTo>
                <a:close/>
                <a:moveTo>
                  <a:pt x="3335" y="5186"/>
                </a:moveTo>
                <a:cubicBezTo>
                  <a:pt x="3363" y="5091"/>
                  <a:pt x="3477" y="5015"/>
                  <a:pt x="3582" y="5006"/>
                </a:cubicBezTo>
                <a:cubicBezTo>
                  <a:pt x="3696" y="5006"/>
                  <a:pt x="3771" y="5063"/>
                  <a:pt x="3800" y="5186"/>
                </a:cubicBezTo>
                <a:cubicBezTo>
                  <a:pt x="3809" y="5205"/>
                  <a:pt x="3819" y="5224"/>
                  <a:pt x="3819" y="5243"/>
                </a:cubicBezTo>
                <a:cubicBezTo>
                  <a:pt x="3715" y="5386"/>
                  <a:pt x="3620" y="5528"/>
                  <a:pt x="3515" y="5671"/>
                </a:cubicBezTo>
                <a:cubicBezTo>
                  <a:pt x="3392" y="5576"/>
                  <a:pt x="3287" y="5319"/>
                  <a:pt x="3335" y="5186"/>
                </a:cubicBezTo>
                <a:close/>
                <a:moveTo>
                  <a:pt x="3373" y="6421"/>
                </a:moveTo>
                <a:cubicBezTo>
                  <a:pt x="3325" y="6630"/>
                  <a:pt x="3354" y="6830"/>
                  <a:pt x="3382" y="7067"/>
                </a:cubicBezTo>
                <a:cubicBezTo>
                  <a:pt x="3240" y="7048"/>
                  <a:pt x="3107" y="7058"/>
                  <a:pt x="2983" y="7029"/>
                </a:cubicBezTo>
                <a:cubicBezTo>
                  <a:pt x="2822" y="6982"/>
                  <a:pt x="2784" y="6887"/>
                  <a:pt x="2831" y="6725"/>
                </a:cubicBezTo>
                <a:cubicBezTo>
                  <a:pt x="2907" y="6497"/>
                  <a:pt x="3126" y="6364"/>
                  <a:pt x="3373" y="6421"/>
                </a:cubicBezTo>
                <a:close/>
                <a:moveTo>
                  <a:pt x="3392" y="7124"/>
                </a:moveTo>
                <a:cubicBezTo>
                  <a:pt x="3458" y="7343"/>
                  <a:pt x="3496" y="7571"/>
                  <a:pt x="3658" y="7741"/>
                </a:cubicBezTo>
                <a:cubicBezTo>
                  <a:pt x="3477" y="7960"/>
                  <a:pt x="3069" y="7865"/>
                  <a:pt x="3031" y="7561"/>
                </a:cubicBezTo>
                <a:cubicBezTo>
                  <a:pt x="3021" y="7504"/>
                  <a:pt x="3031" y="7438"/>
                  <a:pt x="3059" y="7390"/>
                </a:cubicBezTo>
                <a:cubicBezTo>
                  <a:pt x="3126" y="7257"/>
                  <a:pt x="3240" y="7181"/>
                  <a:pt x="3392" y="7124"/>
                </a:cubicBezTo>
                <a:close/>
                <a:moveTo>
                  <a:pt x="3724" y="7855"/>
                </a:moveTo>
                <a:cubicBezTo>
                  <a:pt x="3895" y="7988"/>
                  <a:pt x="4047" y="8102"/>
                  <a:pt x="4208" y="8226"/>
                </a:cubicBezTo>
                <a:cubicBezTo>
                  <a:pt x="4199" y="8245"/>
                  <a:pt x="4189" y="8264"/>
                  <a:pt x="4189" y="8283"/>
                </a:cubicBezTo>
                <a:cubicBezTo>
                  <a:pt x="4123" y="8473"/>
                  <a:pt x="4028" y="8530"/>
                  <a:pt x="3838" y="8501"/>
                </a:cubicBezTo>
                <a:cubicBezTo>
                  <a:pt x="3696" y="8473"/>
                  <a:pt x="3591" y="8321"/>
                  <a:pt x="3601" y="8159"/>
                </a:cubicBezTo>
                <a:cubicBezTo>
                  <a:pt x="3610" y="8045"/>
                  <a:pt x="3648" y="7941"/>
                  <a:pt x="3724" y="7855"/>
                </a:cubicBezTo>
                <a:close/>
                <a:moveTo>
                  <a:pt x="4018" y="4598"/>
                </a:moveTo>
                <a:cubicBezTo>
                  <a:pt x="4237" y="4465"/>
                  <a:pt x="4446" y="4503"/>
                  <a:pt x="4674" y="4769"/>
                </a:cubicBezTo>
                <a:cubicBezTo>
                  <a:pt x="4398" y="4873"/>
                  <a:pt x="4132" y="4978"/>
                  <a:pt x="3923" y="5177"/>
                </a:cubicBezTo>
                <a:cubicBezTo>
                  <a:pt x="3800" y="4959"/>
                  <a:pt x="3847" y="4712"/>
                  <a:pt x="4018" y="4598"/>
                </a:cubicBezTo>
                <a:close/>
                <a:moveTo>
                  <a:pt x="4978" y="4769"/>
                </a:moveTo>
                <a:cubicBezTo>
                  <a:pt x="5006" y="4550"/>
                  <a:pt x="5082" y="4474"/>
                  <a:pt x="5244" y="4436"/>
                </a:cubicBezTo>
                <a:cubicBezTo>
                  <a:pt x="5329" y="4417"/>
                  <a:pt x="5377" y="4455"/>
                  <a:pt x="5415" y="4522"/>
                </a:cubicBezTo>
                <a:cubicBezTo>
                  <a:pt x="5443" y="4569"/>
                  <a:pt x="5472" y="4740"/>
                  <a:pt x="5472" y="4835"/>
                </a:cubicBezTo>
                <a:cubicBezTo>
                  <a:pt x="5310" y="4816"/>
                  <a:pt x="5149" y="4797"/>
                  <a:pt x="4978" y="4769"/>
                </a:cubicBezTo>
                <a:close/>
                <a:moveTo>
                  <a:pt x="5614" y="4759"/>
                </a:moveTo>
                <a:cubicBezTo>
                  <a:pt x="5614" y="4607"/>
                  <a:pt x="5709" y="4522"/>
                  <a:pt x="5861" y="4541"/>
                </a:cubicBezTo>
                <a:cubicBezTo>
                  <a:pt x="6146" y="4560"/>
                  <a:pt x="6279" y="4778"/>
                  <a:pt x="6203" y="5082"/>
                </a:cubicBezTo>
                <a:cubicBezTo>
                  <a:pt x="6004" y="5015"/>
                  <a:pt x="5814" y="4949"/>
                  <a:pt x="5614" y="4883"/>
                </a:cubicBezTo>
                <a:cubicBezTo>
                  <a:pt x="5614" y="4845"/>
                  <a:pt x="5605" y="4807"/>
                  <a:pt x="5614" y="4759"/>
                </a:cubicBezTo>
                <a:close/>
                <a:moveTo>
                  <a:pt x="6773" y="5709"/>
                </a:moveTo>
                <a:cubicBezTo>
                  <a:pt x="6611" y="5509"/>
                  <a:pt x="6459" y="5329"/>
                  <a:pt x="6298" y="5139"/>
                </a:cubicBezTo>
                <a:cubicBezTo>
                  <a:pt x="6298" y="5129"/>
                  <a:pt x="6298" y="5110"/>
                  <a:pt x="6307" y="5082"/>
                </a:cubicBezTo>
                <a:cubicBezTo>
                  <a:pt x="6412" y="4873"/>
                  <a:pt x="6602" y="4854"/>
                  <a:pt x="6754" y="5034"/>
                </a:cubicBezTo>
                <a:cubicBezTo>
                  <a:pt x="6830" y="5120"/>
                  <a:pt x="6868" y="5234"/>
                  <a:pt x="6858" y="5338"/>
                </a:cubicBezTo>
                <a:cubicBezTo>
                  <a:pt x="6839" y="5462"/>
                  <a:pt x="6801" y="5576"/>
                  <a:pt x="6773" y="5709"/>
                </a:cubicBezTo>
                <a:close/>
                <a:moveTo>
                  <a:pt x="7191" y="5766"/>
                </a:moveTo>
                <a:cubicBezTo>
                  <a:pt x="7314" y="5832"/>
                  <a:pt x="7352" y="5927"/>
                  <a:pt x="7305" y="6079"/>
                </a:cubicBezTo>
                <a:cubicBezTo>
                  <a:pt x="7286" y="6155"/>
                  <a:pt x="7257" y="6241"/>
                  <a:pt x="7200" y="6298"/>
                </a:cubicBezTo>
                <a:cubicBezTo>
                  <a:pt x="7115" y="6412"/>
                  <a:pt x="7029" y="6393"/>
                  <a:pt x="6982" y="6269"/>
                </a:cubicBezTo>
                <a:cubicBezTo>
                  <a:pt x="6915" y="6117"/>
                  <a:pt x="6858" y="5965"/>
                  <a:pt x="6801" y="5813"/>
                </a:cubicBezTo>
                <a:cubicBezTo>
                  <a:pt x="6925" y="5699"/>
                  <a:pt x="7029" y="5680"/>
                  <a:pt x="7191" y="5766"/>
                </a:cubicBezTo>
                <a:close/>
                <a:moveTo>
                  <a:pt x="6896" y="7409"/>
                </a:moveTo>
                <a:cubicBezTo>
                  <a:pt x="6953" y="7447"/>
                  <a:pt x="7010" y="7476"/>
                  <a:pt x="7077" y="7514"/>
                </a:cubicBezTo>
                <a:cubicBezTo>
                  <a:pt x="7096" y="7741"/>
                  <a:pt x="6982" y="7931"/>
                  <a:pt x="6763" y="7998"/>
                </a:cubicBezTo>
                <a:cubicBezTo>
                  <a:pt x="6687" y="8017"/>
                  <a:pt x="6630" y="7969"/>
                  <a:pt x="6573" y="7922"/>
                </a:cubicBezTo>
                <a:cubicBezTo>
                  <a:pt x="6678" y="7741"/>
                  <a:pt x="6782" y="7580"/>
                  <a:pt x="6896" y="7409"/>
                </a:cubicBezTo>
                <a:close/>
                <a:moveTo>
                  <a:pt x="6953" y="7267"/>
                </a:moveTo>
                <a:cubicBezTo>
                  <a:pt x="6991" y="7020"/>
                  <a:pt x="7020" y="6763"/>
                  <a:pt x="7048" y="6497"/>
                </a:cubicBezTo>
                <a:cubicBezTo>
                  <a:pt x="7191" y="6488"/>
                  <a:pt x="7238" y="6516"/>
                  <a:pt x="7276" y="6640"/>
                </a:cubicBezTo>
                <a:cubicBezTo>
                  <a:pt x="7333" y="6820"/>
                  <a:pt x="7324" y="7010"/>
                  <a:pt x="7305" y="7181"/>
                </a:cubicBezTo>
                <a:cubicBezTo>
                  <a:pt x="7295" y="7257"/>
                  <a:pt x="7219" y="7333"/>
                  <a:pt x="7172" y="7400"/>
                </a:cubicBezTo>
                <a:cubicBezTo>
                  <a:pt x="7096" y="7352"/>
                  <a:pt x="7020" y="7305"/>
                  <a:pt x="6953" y="7267"/>
                </a:cubicBezTo>
                <a:close/>
                <a:moveTo>
                  <a:pt x="1416" y="10847"/>
                </a:moveTo>
                <a:cubicBezTo>
                  <a:pt x="1254" y="10781"/>
                  <a:pt x="1216" y="10553"/>
                  <a:pt x="1264" y="10420"/>
                </a:cubicBezTo>
                <a:cubicBezTo>
                  <a:pt x="1292" y="10316"/>
                  <a:pt x="1359" y="10287"/>
                  <a:pt x="1463" y="10297"/>
                </a:cubicBezTo>
                <a:cubicBezTo>
                  <a:pt x="1539" y="10306"/>
                  <a:pt x="1606" y="10306"/>
                  <a:pt x="1672" y="10325"/>
                </a:cubicBezTo>
                <a:cubicBezTo>
                  <a:pt x="1976" y="10410"/>
                  <a:pt x="2290" y="10401"/>
                  <a:pt x="2594" y="10363"/>
                </a:cubicBezTo>
                <a:cubicBezTo>
                  <a:pt x="2708" y="10344"/>
                  <a:pt x="2812" y="10287"/>
                  <a:pt x="2926" y="10249"/>
                </a:cubicBezTo>
                <a:cubicBezTo>
                  <a:pt x="2926" y="10230"/>
                  <a:pt x="2917" y="10211"/>
                  <a:pt x="2917" y="10192"/>
                </a:cubicBezTo>
                <a:cubicBezTo>
                  <a:pt x="2869" y="10183"/>
                  <a:pt x="2812" y="10173"/>
                  <a:pt x="2755" y="10173"/>
                </a:cubicBezTo>
                <a:cubicBezTo>
                  <a:pt x="2594" y="10192"/>
                  <a:pt x="2432" y="10221"/>
                  <a:pt x="2280" y="10221"/>
                </a:cubicBezTo>
                <a:cubicBezTo>
                  <a:pt x="2071" y="10230"/>
                  <a:pt x="1872" y="10211"/>
                  <a:pt x="1672" y="10183"/>
                </a:cubicBezTo>
                <a:cubicBezTo>
                  <a:pt x="1530" y="10164"/>
                  <a:pt x="1416" y="10002"/>
                  <a:pt x="1435" y="9860"/>
                </a:cubicBezTo>
                <a:cubicBezTo>
                  <a:pt x="1454" y="9651"/>
                  <a:pt x="1625" y="9442"/>
                  <a:pt x="1834" y="9413"/>
                </a:cubicBezTo>
                <a:cubicBezTo>
                  <a:pt x="1938" y="9394"/>
                  <a:pt x="2052" y="9413"/>
                  <a:pt x="2157" y="9423"/>
                </a:cubicBezTo>
                <a:cubicBezTo>
                  <a:pt x="2185" y="9423"/>
                  <a:pt x="2214" y="9432"/>
                  <a:pt x="2233" y="9432"/>
                </a:cubicBezTo>
                <a:cubicBezTo>
                  <a:pt x="2394" y="9413"/>
                  <a:pt x="2537" y="9499"/>
                  <a:pt x="2698" y="9508"/>
                </a:cubicBezTo>
                <a:cubicBezTo>
                  <a:pt x="2784" y="9518"/>
                  <a:pt x="2869" y="9537"/>
                  <a:pt x="2955" y="9546"/>
                </a:cubicBezTo>
                <a:cubicBezTo>
                  <a:pt x="3354" y="9603"/>
                  <a:pt x="3753" y="9613"/>
                  <a:pt x="4151" y="9603"/>
                </a:cubicBezTo>
                <a:cubicBezTo>
                  <a:pt x="4446" y="9594"/>
                  <a:pt x="4731" y="9537"/>
                  <a:pt x="5016" y="9499"/>
                </a:cubicBezTo>
                <a:cubicBezTo>
                  <a:pt x="5187" y="9470"/>
                  <a:pt x="5348" y="9385"/>
                  <a:pt x="5519" y="9347"/>
                </a:cubicBezTo>
                <a:cubicBezTo>
                  <a:pt x="5852" y="9271"/>
                  <a:pt x="6127" y="9090"/>
                  <a:pt x="6431" y="8938"/>
                </a:cubicBezTo>
                <a:cubicBezTo>
                  <a:pt x="6554" y="8881"/>
                  <a:pt x="6668" y="8777"/>
                  <a:pt x="6773" y="8682"/>
                </a:cubicBezTo>
                <a:cubicBezTo>
                  <a:pt x="6972" y="8511"/>
                  <a:pt x="7153" y="8321"/>
                  <a:pt x="7343" y="8140"/>
                </a:cubicBezTo>
                <a:cubicBezTo>
                  <a:pt x="7352" y="8131"/>
                  <a:pt x="7362" y="8131"/>
                  <a:pt x="7371" y="8121"/>
                </a:cubicBezTo>
                <a:cubicBezTo>
                  <a:pt x="7457" y="8264"/>
                  <a:pt x="7533" y="8397"/>
                  <a:pt x="7609" y="8539"/>
                </a:cubicBezTo>
                <a:cubicBezTo>
                  <a:pt x="7504" y="8729"/>
                  <a:pt x="7419" y="8929"/>
                  <a:pt x="7295" y="9100"/>
                </a:cubicBezTo>
                <a:cubicBezTo>
                  <a:pt x="7191" y="9252"/>
                  <a:pt x="7048" y="9385"/>
                  <a:pt x="6906" y="9518"/>
                </a:cubicBezTo>
                <a:cubicBezTo>
                  <a:pt x="6811" y="9613"/>
                  <a:pt x="6697" y="9689"/>
                  <a:pt x="6602" y="9784"/>
                </a:cubicBezTo>
                <a:cubicBezTo>
                  <a:pt x="6421" y="9964"/>
                  <a:pt x="6213" y="10097"/>
                  <a:pt x="5985" y="10211"/>
                </a:cubicBezTo>
                <a:cubicBezTo>
                  <a:pt x="5709" y="10354"/>
                  <a:pt x="5415" y="10486"/>
                  <a:pt x="5130" y="10610"/>
                </a:cubicBezTo>
                <a:cubicBezTo>
                  <a:pt x="5006" y="10667"/>
                  <a:pt x="4873" y="10686"/>
                  <a:pt x="4750" y="10714"/>
                </a:cubicBezTo>
                <a:cubicBezTo>
                  <a:pt x="4740" y="10724"/>
                  <a:pt x="4731" y="10714"/>
                  <a:pt x="4721" y="10724"/>
                </a:cubicBezTo>
                <a:cubicBezTo>
                  <a:pt x="4474" y="10857"/>
                  <a:pt x="4199" y="10857"/>
                  <a:pt x="3942" y="10942"/>
                </a:cubicBezTo>
                <a:cubicBezTo>
                  <a:pt x="3828" y="10980"/>
                  <a:pt x="3705" y="10990"/>
                  <a:pt x="3591" y="10999"/>
                </a:cubicBezTo>
                <a:cubicBezTo>
                  <a:pt x="3430" y="11018"/>
                  <a:pt x="3278" y="11028"/>
                  <a:pt x="3126" y="11047"/>
                </a:cubicBezTo>
                <a:cubicBezTo>
                  <a:pt x="2793" y="11085"/>
                  <a:pt x="2470" y="11075"/>
                  <a:pt x="2147" y="11009"/>
                </a:cubicBezTo>
                <a:cubicBezTo>
                  <a:pt x="2005" y="10980"/>
                  <a:pt x="1853" y="10971"/>
                  <a:pt x="1710" y="10942"/>
                </a:cubicBezTo>
                <a:cubicBezTo>
                  <a:pt x="1615" y="10923"/>
                  <a:pt x="1511" y="10885"/>
                  <a:pt x="1416" y="10847"/>
                </a:cubicBezTo>
                <a:close/>
                <a:moveTo>
                  <a:pt x="2413" y="18835"/>
                </a:moveTo>
                <a:cubicBezTo>
                  <a:pt x="2394" y="18845"/>
                  <a:pt x="2366" y="18864"/>
                  <a:pt x="2356" y="18854"/>
                </a:cubicBezTo>
                <a:cubicBezTo>
                  <a:pt x="2252" y="18797"/>
                  <a:pt x="2119" y="18759"/>
                  <a:pt x="2052" y="18683"/>
                </a:cubicBezTo>
                <a:cubicBezTo>
                  <a:pt x="1862" y="18465"/>
                  <a:pt x="1748" y="18209"/>
                  <a:pt x="1653" y="17943"/>
                </a:cubicBezTo>
                <a:cubicBezTo>
                  <a:pt x="1482" y="17487"/>
                  <a:pt x="1359" y="17012"/>
                  <a:pt x="1245" y="16537"/>
                </a:cubicBezTo>
                <a:cubicBezTo>
                  <a:pt x="1112" y="15995"/>
                  <a:pt x="1084" y="15445"/>
                  <a:pt x="1093" y="14884"/>
                </a:cubicBezTo>
                <a:cubicBezTo>
                  <a:pt x="1093" y="14609"/>
                  <a:pt x="1122" y="14324"/>
                  <a:pt x="1198" y="14048"/>
                </a:cubicBezTo>
                <a:cubicBezTo>
                  <a:pt x="1254" y="13830"/>
                  <a:pt x="1292" y="13592"/>
                  <a:pt x="1349" y="13364"/>
                </a:cubicBezTo>
                <a:cubicBezTo>
                  <a:pt x="1406" y="13165"/>
                  <a:pt x="1482" y="12975"/>
                  <a:pt x="1558" y="12776"/>
                </a:cubicBezTo>
                <a:cubicBezTo>
                  <a:pt x="1644" y="12576"/>
                  <a:pt x="1739" y="12377"/>
                  <a:pt x="1834" y="12187"/>
                </a:cubicBezTo>
                <a:cubicBezTo>
                  <a:pt x="1881" y="12082"/>
                  <a:pt x="1815" y="11949"/>
                  <a:pt x="1701" y="11921"/>
                </a:cubicBezTo>
                <a:cubicBezTo>
                  <a:pt x="1644" y="11911"/>
                  <a:pt x="1596" y="11968"/>
                  <a:pt x="1615" y="12016"/>
                </a:cubicBezTo>
                <a:cubicBezTo>
                  <a:pt x="1634" y="12054"/>
                  <a:pt x="1663" y="12073"/>
                  <a:pt x="1691" y="12101"/>
                </a:cubicBezTo>
                <a:cubicBezTo>
                  <a:pt x="1634" y="12234"/>
                  <a:pt x="1568" y="12358"/>
                  <a:pt x="1530" y="12491"/>
                </a:cubicBezTo>
                <a:cubicBezTo>
                  <a:pt x="1406" y="12842"/>
                  <a:pt x="1226" y="13184"/>
                  <a:pt x="1179" y="13573"/>
                </a:cubicBezTo>
                <a:cubicBezTo>
                  <a:pt x="1141" y="13811"/>
                  <a:pt x="1065" y="14048"/>
                  <a:pt x="1008" y="14295"/>
                </a:cubicBezTo>
                <a:cubicBezTo>
                  <a:pt x="960" y="14476"/>
                  <a:pt x="932" y="14647"/>
                  <a:pt x="960" y="14837"/>
                </a:cubicBezTo>
                <a:cubicBezTo>
                  <a:pt x="970" y="14894"/>
                  <a:pt x="951" y="14960"/>
                  <a:pt x="951" y="15027"/>
                </a:cubicBezTo>
                <a:cubicBezTo>
                  <a:pt x="951" y="15169"/>
                  <a:pt x="951" y="15321"/>
                  <a:pt x="960" y="15473"/>
                </a:cubicBezTo>
                <a:cubicBezTo>
                  <a:pt x="960" y="15540"/>
                  <a:pt x="979" y="15606"/>
                  <a:pt x="970" y="15673"/>
                </a:cubicBezTo>
                <a:cubicBezTo>
                  <a:pt x="951" y="15815"/>
                  <a:pt x="970" y="15938"/>
                  <a:pt x="1008" y="16071"/>
                </a:cubicBezTo>
                <a:cubicBezTo>
                  <a:pt x="1046" y="16195"/>
                  <a:pt x="1074" y="16328"/>
                  <a:pt x="1103" y="16461"/>
                </a:cubicBezTo>
                <a:cubicBezTo>
                  <a:pt x="1141" y="16651"/>
                  <a:pt x="1169" y="16850"/>
                  <a:pt x="1226" y="17040"/>
                </a:cubicBezTo>
                <a:cubicBezTo>
                  <a:pt x="1302" y="17335"/>
                  <a:pt x="1378" y="17639"/>
                  <a:pt x="1501" y="17933"/>
                </a:cubicBezTo>
                <a:cubicBezTo>
                  <a:pt x="1596" y="18142"/>
                  <a:pt x="1701" y="18361"/>
                  <a:pt x="1796" y="18588"/>
                </a:cubicBezTo>
                <a:cubicBezTo>
                  <a:pt x="1691" y="18721"/>
                  <a:pt x="1530" y="18740"/>
                  <a:pt x="1387" y="18626"/>
                </a:cubicBezTo>
                <a:cubicBezTo>
                  <a:pt x="1302" y="18550"/>
                  <a:pt x="1207" y="18474"/>
                  <a:pt x="1141" y="18380"/>
                </a:cubicBezTo>
                <a:cubicBezTo>
                  <a:pt x="998" y="18180"/>
                  <a:pt x="856" y="17981"/>
                  <a:pt x="742" y="17772"/>
                </a:cubicBezTo>
                <a:cubicBezTo>
                  <a:pt x="609" y="17525"/>
                  <a:pt x="504" y="17259"/>
                  <a:pt x="409" y="16993"/>
                </a:cubicBezTo>
                <a:cubicBezTo>
                  <a:pt x="286" y="16670"/>
                  <a:pt x="219" y="16337"/>
                  <a:pt x="191" y="16005"/>
                </a:cubicBezTo>
                <a:cubicBezTo>
                  <a:pt x="153" y="15578"/>
                  <a:pt x="105" y="15160"/>
                  <a:pt x="143" y="14723"/>
                </a:cubicBezTo>
                <a:cubicBezTo>
                  <a:pt x="162" y="14390"/>
                  <a:pt x="200" y="14048"/>
                  <a:pt x="257" y="13716"/>
                </a:cubicBezTo>
                <a:cubicBezTo>
                  <a:pt x="314" y="13383"/>
                  <a:pt x="381" y="13051"/>
                  <a:pt x="533" y="12747"/>
                </a:cubicBezTo>
                <a:cubicBezTo>
                  <a:pt x="599" y="12605"/>
                  <a:pt x="656" y="12453"/>
                  <a:pt x="723" y="12301"/>
                </a:cubicBezTo>
                <a:cubicBezTo>
                  <a:pt x="799" y="12329"/>
                  <a:pt x="875" y="12396"/>
                  <a:pt x="951" y="12272"/>
                </a:cubicBezTo>
                <a:cubicBezTo>
                  <a:pt x="903" y="12234"/>
                  <a:pt x="856" y="12196"/>
                  <a:pt x="808" y="12149"/>
                </a:cubicBezTo>
                <a:cubicBezTo>
                  <a:pt x="922" y="11902"/>
                  <a:pt x="1093" y="11702"/>
                  <a:pt x="1311" y="11522"/>
                </a:cubicBezTo>
                <a:cubicBezTo>
                  <a:pt x="1359" y="11569"/>
                  <a:pt x="1406" y="11617"/>
                  <a:pt x="1492" y="11541"/>
                </a:cubicBezTo>
                <a:cubicBezTo>
                  <a:pt x="1482" y="11503"/>
                  <a:pt x="1463" y="11455"/>
                  <a:pt x="1454" y="11398"/>
                </a:cubicBezTo>
                <a:cubicBezTo>
                  <a:pt x="1587" y="11284"/>
                  <a:pt x="1720" y="11151"/>
                  <a:pt x="1938" y="11151"/>
                </a:cubicBezTo>
                <a:lnTo>
                  <a:pt x="1938" y="11303"/>
                </a:lnTo>
                <a:cubicBezTo>
                  <a:pt x="2033" y="11284"/>
                  <a:pt x="2128" y="11275"/>
                  <a:pt x="2214" y="11246"/>
                </a:cubicBezTo>
                <a:cubicBezTo>
                  <a:pt x="2309" y="11199"/>
                  <a:pt x="2318" y="11199"/>
                  <a:pt x="2347" y="11313"/>
                </a:cubicBezTo>
                <a:cubicBezTo>
                  <a:pt x="2347" y="11322"/>
                  <a:pt x="2356" y="11322"/>
                  <a:pt x="2366" y="11341"/>
                </a:cubicBezTo>
                <a:cubicBezTo>
                  <a:pt x="2423" y="11341"/>
                  <a:pt x="2480" y="11341"/>
                  <a:pt x="2499" y="11275"/>
                </a:cubicBezTo>
                <a:cubicBezTo>
                  <a:pt x="2518" y="11208"/>
                  <a:pt x="2565" y="11237"/>
                  <a:pt x="2603" y="11237"/>
                </a:cubicBezTo>
                <a:cubicBezTo>
                  <a:pt x="2613" y="11237"/>
                  <a:pt x="2708" y="11389"/>
                  <a:pt x="2717" y="11408"/>
                </a:cubicBezTo>
                <a:cubicBezTo>
                  <a:pt x="2727" y="11436"/>
                  <a:pt x="2746" y="11474"/>
                  <a:pt x="2765" y="11484"/>
                </a:cubicBezTo>
                <a:cubicBezTo>
                  <a:pt x="2803" y="11493"/>
                  <a:pt x="2850" y="11484"/>
                  <a:pt x="2888" y="11465"/>
                </a:cubicBezTo>
                <a:cubicBezTo>
                  <a:pt x="2888" y="11465"/>
                  <a:pt x="2888" y="11398"/>
                  <a:pt x="2869" y="11370"/>
                </a:cubicBezTo>
                <a:cubicBezTo>
                  <a:pt x="2822" y="11303"/>
                  <a:pt x="2822" y="11313"/>
                  <a:pt x="2841" y="11227"/>
                </a:cubicBezTo>
                <a:lnTo>
                  <a:pt x="3135" y="11227"/>
                </a:lnTo>
                <a:cubicBezTo>
                  <a:pt x="3154" y="11265"/>
                  <a:pt x="3154" y="11322"/>
                  <a:pt x="3192" y="11341"/>
                </a:cubicBezTo>
                <a:cubicBezTo>
                  <a:pt x="3211" y="11360"/>
                  <a:pt x="3268" y="11351"/>
                  <a:pt x="3316" y="11351"/>
                </a:cubicBezTo>
                <a:lnTo>
                  <a:pt x="3316" y="11256"/>
                </a:lnTo>
                <a:cubicBezTo>
                  <a:pt x="3316" y="11237"/>
                  <a:pt x="3316" y="11218"/>
                  <a:pt x="3306" y="11199"/>
                </a:cubicBezTo>
                <a:cubicBezTo>
                  <a:pt x="3382" y="11180"/>
                  <a:pt x="3449" y="11170"/>
                  <a:pt x="3525" y="11161"/>
                </a:cubicBezTo>
                <a:cubicBezTo>
                  <a:pt x="3525" y="11189"/>
                  <a:pt x="3525" y="11208"/>
                  <a:pt x="3515" y="11227"/>
                </a:cubicBezTo>
                <a:cubicBezTo>
                  <a:pt x="3259" y="11598"/>
                  <a:pt x="3107" y="12025"/>
                  <a:pt x="3050" y="12472"/>
                </a:cubicBezTo>
                <a:cubicBezTo>
                  <a:pt x="3012" y="12700"/>
                  <a:pt x="3021" y="12928"/>
                  <a:pt x="3021" y="13155"/>
                </a:cubicBezTo>
                <a:cubicBezTo>
                  <a:pt x="3021" y="13326"/>
                  <a:pt x="3021" y="13488"/>
                  <a:pt x="3050" y="13649"/>
                </a:cubicBezTo>
                <a:cubicBezTo>
                  <a:pt x="3116" y="13953"/>
                  <a:pt x="3192" y="14257"/>
                  <a:pt x="3268" y="14552"/>
                </a:cubicBezTo>
                <a:cubicBezTo>
                  <a:pt x="3373" y="14932"/>
                  <a:pt x="3496" y="15312"/>
                  <a:pt x="3610" y="15692"/>
                </a:cubicBezTo>
                <a:cubicBezTo>
                  <a:pt x="3648" y="15824"/>
                  <a:pt x="3686" y="15957"/>
                  <a:pt x="3734" y="16090"/>
                </a:cubicBezTo>
                <a:cubicBezTo>
                  <a:pt x="3828" y="16337"/>
                  <a:pt x="3876" y="16603"/>
                  <a:pt x="3904" y="16869"/>
                </a:cubicBezTo>
                <a:cubicBezTo>
                  <a:pt x="3923" y="17145"/>
                  <a:pt x="3933" y="17420"/>
                  <a:pt x="3781" y="17677"/>
                </a:cubicBezTo>
                <a:cubicBezTo>
                  <a:pt x="3743" y="17734"/>
                  <a:pt x="3696" y="17791"/>
                  <a:pt x="3639" y="17838"/>
                </a:cubicBezTo>
                <a:cubicBezTo>
                  <a:pt x="3525" y="17914"/>
                  <a:pt x="3401" y="17876"/>
                  <a:pt x="3335" y="17753"/>
                </a:cubicBezTo>
                <a:cubicBezTo>
                  <a:pt x="3173" y="17449"/>
                  <a:pt x="3002" y="17145"/>
                  <a:pt x="2860" y="16831"/>
                </a:cubicBezTo>
                <a:cubicBezTo>
                  <a:pt x="2755" y="16622"/>
                  <a:pt x="2689" y="16394"/>
                  <a:pt x="2632" y="16166"/>
                </a:cubicBezTo>
                <a:cubicBezTo>
                  <a:pt x="2537" y="15805"/>
                  <a:pt x="2442" y="15445"/>
                  <a:pt x="2394" y="15074"/>
                </a:cubicBezTo>
                <a:cubicBezTo>
                  <a:pt x="2385" y="14941"/>
                  <a:pt x="2385" y="14799"/>
                  <a:pt x="2385" y="14666"/>
                </a:cubicBezTo>
                <a:cubicBezTo>
                  <a:pt x="2385" y="14476"/>
                  <a:pt x="2385" y="14286"/>
                  <a:pt x="2385" y="14086"/>
                </a:cubicBezTo>
                <a:cubicBezTo>
                  <a:pt x="2385" y="14077"/>
                  <a:pt x="2385" y="14067"/>
                  <a:pt x="2385" y="14058"/>
                </a:cubicBezTo>
                <a:cubicBezTo>
                  <a:pt x="2337" y="13792"/>
                  <a:pt x="2375" y="13516"/>
                  <a:pt x="2404" y="13250"/>
                </a:cubicBezTo>
                <a:cubicBezTo>
                  <a:pt x="2404" y="13165"/>
                  <a:pt x="2347" y="13136"/>
                  <a:pt x="2280" y="13136"/>
                </a:cubicBezTo>
                <a:cubicBezTo>
                  <a:pt x="2204" y="13193"/>
                  <a:pt x="2223" y="13269"/>
                  <a:pt x="2223" y="13336"/>
                </a:cubicBezTo>
                <a:cubicBezTo>
                  <a:pt x="2223" y="13668"/>
                  <a:pt x="2223" y="14001"/>
                  <a:pt x="2223" y="14324"/>
                </a:cubicBezTo>
                <a:cubicBezTo>
                  <a:pt x="2223" y="14732"/>
                  <a:pt x="2233" y="15141"/>
                  <a:pt x="2328" y="15540"/>
                </a:cubicBezTo>
                <a:cubicBezTo>
                  <a:pt x="2413" y="15929"/>
                  <a:pt x="2537" y="16309"/>
                  <a:pt x="2651" y="16689"/>
                </a:cubicBezTo>
                <a:cubicBezTo>
                  <a:pt x="2698" y="16831"/>
                  <a:pt x="2774" y="16964"/>
                  <a:pt x="2841" y="17107"/>
                </a:cubicBezTo>
                <a:cubicBezTo>
                  <a:pt x="2926" y="17278"/>
                  <a:pt x="3012" y="17449"/>
                  <a:pt x="3097" y="17620"/>
                </a:cubicBezTo>
                <a:cubicBezTo>
                  <a:pt x="3173" y="17753"/>
                  <a:pt x="3173" y="17753"/>
                  <a:pt x="3078" y="17886"/>
                </a:cubicBezTo>
                <a:cubicBezTo>
                  <a:pt x="3211" y="18180"/>
                  <a:pt x="3173" y="18465"/>
                  <a:pt x="3031" y="18740"/>
                </a:cubicBezTo>
                <a:cubicBezTo>
                  <a:pt x="2964" y="18864"/>
                  <a:pt x="2869" y="18959"/>
                  <a:pt x="2698" y="18902"/>
                </a:cubicBezTo>
                <a:cubicBezTo>
                  <a:pt x="2679" y="18892"/>
                  <a:pt x="2641" y="18902"/>
                  <a:pt x="2613" y="18911"/>
                </a:cubicBezTo>
                <a:cubicBezTo>
                  <a:pt x="2546" y="18769"/>
                  <a:pt x="2546" y="18769"/>
                  <a:pt x="2413" y="18835"/>
                </a:cubicBezTo>
                <a:close/>
                <a:moveTo>
                  <a:pt x="5434" y="22511"/>
                </a:moveTo>
                <a:cubicBezTo>
                  <a:pt x="5491" y="22502"/>
                  <a:pt x="5557" y="22568"/>
                  <a:pt x="5614" y="22597"/>
                </a:cubicBezTo>
                <a:cubicBezTo>
                  <a:pt x="5956" y="22758"/>
                  <a:pt x="6317" y="22825"/>
                  <a:pt x="6687" y="22758"/>
                </a:cubicBezTo>
                <a:cubicBezTo>
                  <a:pt x="6868" y="22730"/>
                  <a:pt x="7039" y="22701"/>
                  <a:pt x="7229" y="22673"/>
                </a:cubicBezTo>
                <a:cubicBezTo>
                  <a:pt x="7257" y="22701"/>
                  <a:pt x="7286" y="22739"/>
                  <a:pt x="7343" y="22796"/>
                </a:cubicBezTo>
                <a:cubicBezTo>
                  <a:pt x="6535" y="23186"/>
                  <a:pt x="5776" y="23100"/>
                  <a:pt x="5035" y="22654"/>
                </a:cubicBezTo>
                <a:cubicBezTo>
                  <a:pt x="5158" y="22568"/>
                  <a:pt x="5301" y="22540"/>
                  <a:pt x="5434" y="22511"/>
                </a:cubicBezTo>
                <a:close/>
                <a:moveTo>
                  <a:pt x="5519" y="22445"/>
                </a:moveTo>
                <a:cubicBezTo>
                  <a:pt x="5567" y="22416"/>
                  <a:pt x="5605" y="22388"/>
                  <a:pt x="5633" y="22369"/>
                </a:cubicBezTo>
                <a:cubicBezTo>
                  <a:pt x="5662" y="22397"/>
                  <a:pt x="5690" y="22416"/>
                  <a:pt x="5709" y="22435"/>
                </a:cubicBezTo>
                <a:cubicBezTo>
                  <a:pt x="5852" y="22597"/>
                  <a:pt x="6023" y="22597"/>
                  <a:pt x="6194" y="22530"/>
                </a:cubicBezTo>
                <a:cubicBezTo>
                  <a:pt x="6298" y="22492"/>
                  <a:pt x="6383" y="22473"/>
                  <a:pt x="6497" y="22511"/>
                </a:cubicBezTo>
                <a:cubicBezTo>
                  <a:pt x="6659" y="22559"/>
                  <a:pt x="6839" y="22540"/>
                  <a:pt x="7010" y="22549"/>
                </a:cubicBezTo>
                <a:cubicBezTo>
                  <a:pt x="7067" y="22559"/>
                  <a:pt x="7124" y="22568"/>
                  <a:pt x="7181" y="22568"/>
                </a:cubicBezTo>
                <a:cubicBezTo>
                  <a:pt x="7162" y="22597"/>
                  <a:pt x="7162" y="22606"/>
                  <a:pt x="7162" y="22606"/>
                </a:cubicBezTo>
                <a:cubicBezTo>
                  <a:pt x="6877" y="22673"/>
                  <a:pt x="6592" y="22749"/>
                  <a:pt x="6298" y="22711"/>
                </a:cubicBezTo>
                <a:cubicBezTo>
                  <a:pt x="6032" y="22673"/>
                  <a:pt x="5757" y="22635"/>
                  <a:pt x="5519" y="22445"/>
                </a:cubicBezTo>
                <a:close/>
                <a:moveTo>
                  <a:pt x="4845" y="23338"/>
                </a:moveTo>
                <a:cubicBezTo>
                  <a:pt x="4778" y="23281"/>
                  <a:pt x="4750" y="23138"/>
                  <a:pt x="4788" y="22996"/>
                </a:cubicBezTo>
                <a:cubicBezTo>
                  <a:pt x="4921" y="23119"/>
                  <a:pt x="5054" y="23271"/>
                  <a:pt x="5263" y="23281"/>
                </a:cubicBezTo>
                <a:cubicBezTo>
                  <a:pt x="5111" y="23395"/>
                  <a:pt x="4959" y="23414"/>
                  <a:pt x="4845" y="23338"/>
                </a:cubicBezTo>
                <a:close/>
                <a:moveTo>
                  <a:pt x="5500" y="23357"/>
                </a:moveTo>
                <a:cubicBezTo>
                  <a:pt x="5709" y="23357"/>
                  <a:pt x="5918" y="23366"/>
                  <a:pt x="6127" y="23376"/>
                </a:cubicBezTo>
                <a:cubicBezTo>
                  <a:pt x="5880" y="23642"/>
                  <a:pt x="5576" y="23623"/>
                  <a:pt x="5500" y="23357"/>
                </a:cubicBezTo>
                <a:close/>
                <a:moveTo>
                  <a:pt x="6260" y="23224"/>
                </a:moveTo>
                <a:cubicBezTo>
                  <a:pt x="6004" y="23319"/>
                  <a:pt x="5747" y="23338"/>
                  <a:pt x="5481" y="23205"/>
                </a:cubicBezTo>
                <a:cubicBezTo>
                  <a:pt x="5434" y="23186"/>
                  <a:pt x="5377" y="23176"/>
                  <a:pt x="5320" y="23186"/>
                </a:cubicBezTo>
                <a:cubicBezTo>
                  <a:pt x="5206" y="23205"/>
                  <a:pt x="5111" y="23186"/>
                  <a:pt x="5016" y="23100"/>
                </a:cubicBezTo>
                <a:cubicBezTo>
                  <a:pt x="4949" y="23034"/>
                  <a:pt x="4873" y="22977"/>
                  <a:pt x="4788" y="22901"/>
                </a:cubicBezTo>
                <a:cubicBezTo>
                  <a:pt x="4911" y="22720"/>
                  <a:pt x="4949" y="22701"/>
                  <a:pt x="5111" y="22796"/>
                </a:cubicBezTo>
                <a:cubicBezTo>
                  <a:pt x="5481" y="23005"/>
                  <a:pt x="5880" y="23091"/>
                  <a:pt x="6326" y="23129"/>
                </a:cubicBezTo>
                <a:cubicBezTo>
                  <a:pt x="6298" y="23167"/>
                  <a:pt x="6289" y="23214"/>
                  <a:pt x="6260" y="23224"/>
                </a:cubicBezTo>
                <a:close/>
                <a:moveTo>
                  <a:pt x="7010" y="23547"/>
                </a:moveTo>
                <a:cubicBezTo>
                  <a:pt x="7153" y="23518"/>
                  <a:pt x="7276" y="23499"/>
                  <a:pt x="7409" y="23471"/>
                </a:cubicBezTo>
                <a:cubicBezTo>
                  <a:pt x="7324" y="23594"/>
                  <a:pt x="7191" y="23623"/>
                  <a:pt x="7010" y="23547"/>
                </a:cubicBezTo>
                <a:close/>
                <a:moveTo>
                  <a:pt x="7428" y="23376"/>
                </a:moveTo>
                <a:cubicBezTo>
                  <a:pt x="7210" y="23471"/>
                  <a:pt x="6991" y="23509"/>
                  <a:pt x="6754" y="23442"/>
                </a:cubicBezTo>
                <a:cubicBezTo>
                  <a:pt x="6697" y="23423"/>
                  <a:pt x="6630" y="23376"/>
                  <a:pt x="6573" y="23347"/>
                </a:cubicBezTo>
                <a:cubicBezTo>
                  <a:pt x="6573" y="23338"/>
                  <a:pt x="6573" y="23328"/>
                  <a:pt x="6583" y="23319"/>
                </a:cubicBezTo>
                <a:cubicBezTo>
                  <a:pt x="6744" y="23290"/>
                  <a:pt x="6915" y="23262"/>
                  <a:pt x="7077" y="23224"/>
                </a:cubicBezTo>
                <a:cubicBezTo>
                  <a:pt x="7238" y="23195"/>
                  <a:pt x="7400" y="23138"/>
                  <a:pt x="7571" y="23091"/>
                </a:cubicBezTo>
                <a:cubicBezTo>
                  <a:pt x="7590" y="23271"/>
                  <a:pt x="7571" y="23300"/>
                  <a:pt x="7428" y="23376"/>
                </a:cubicBezTo>
                <a:close/>
                <a:moveTo>
                  <a:pt x="7419" y="22834"/>
                </a:moveTo>
                <a:cubicBezTo>
                  <a:pt x="7457" y="22882"/>
                  <a:pt x="7504" y="22920"/>
                  <a:pt x="7552" y="22986"/>
                </a:cubicBezTo>
                <a:cubicBezTo>
                  <a:pt x="7286" y="23138"/>
                  <a:pt x="7010" y="23186"/>
                  <a:pt x="6735" y="23214"/>
                </a:cubicBezTo>
                <a:cubicBezTo>
                  <a:pt x="6621" y="23224"/>
                  <a:pt x="6497" y="23233"/>
                  <a:pt x="6383" y="23129"/>
                </a:cubicBezTo>
                <a:cubicBezTo>
                  <a:pt x="6592" y="23110"/>
                  <a:pt x="7229" y="22977"/>
                  <a:pt x="7419" y="22834"/>
                </a:cubicBezTo>
                <a:close/>
                <a:moveTo>
                  <a:pt x="9328" y="23176"/>
                </a:moveTo>
                <a:cubicBezTo>
                  <a:pt x="9451" y="23252"/>
                  <a:pt x="9575" y="23328"/>
                  <a:pt x="9708" y="23414"/>
                </a:cubicBezTo>
                <a:cubicBezTo>
                  <a:pt x="9423" y="23423"/>
                  <a:pt x="9328" y="23357"/>
                  <a:pt x="9328" y="23176"/>
                </a:cubicBezTo>
                <a:close/>
                <a:moveTo>
                  <a:pt x="9679" y="23300"/>
                </a:moveTo>
                <a:cubicBezTo>
                  <a:pt x="9565" y="23224"/>
                  <a:pt x="9432" y="23157"/>
                  <a:pt x="9347" y="23034"/>
                </a:cubicBezTo>
                <a:cubicBezTo>
                  <a:pt x="9584" y="23110"/>
                  <a:pt x="9822" y="23176"/>
                  <a:pt x="10059" y="23252"/>
                </a:cubicBezTo>
                <a:cubicBezTo>
                  <a:pt x="9936" y="23366"/>
                  <a:pt x="9822" y="23395"/>
                  <a:pt x="9679" y="23300"/>
                </a:cubicBezTo>
                <a:close/>
                <a:moveTo>
                  <a:pt x="10734" y="23404"/>
                </a:moveTo>
                <a:cubicBezTo>
                  <a:pt x="10610" y="23433"/>
                  <a:pt x="10515" y="23385"/>
                  <a:pt x="10439" y="23262"/>
                </a:cubicBezTo>
                <a:cubicBezTo>
                  <a:pt x="10563" y="23252"/>
                  <a:pt x="10696" y="23233"/>
                  <a:pt x="10838" y="23214"/>
                </a:cubicBezTo>
                <a:cubicBezTo>
                  <a:pt x="10791" y="23290"/>
                  <a:pt x="10838" y="23376"/>
                  <a:pt x="10734" y="23404"/>
                </a:cubicBezTo>
                <a:close/>
                <a:moveTo>
                  <a:pt x="11304" y="23404"/>
                </a:moveTo>
                <a:cubicBezTo>
                  <a:pt x="11161" y="23433"/>
                  <a:pt x="11085" y="23385"/>
                  <a:pt x="11028" y="23214"/>
                </a:cubicBezTo>
                <a:cubicBezTo>
                  <a:pt x="11190" y="23176"/>
                  <a:pt x="11342" y="23138"/>
                  <a:pt x="11503" y="23100"/>
                </a:cubicBezTo>
                <a:cubicBezTo>
                  <a:pt x="11522" y="23271"/>
                  <a:pt x="11446" y="23376"/>
                  <a:pt x="11304" y="23404"/>
                </a:cubicBezTo>
                <a:close/>
                <a:moveTo>
                  <a:pt x="11522" y="23005"/>
                </a:moveTo>
                <a:cubicBezTo>
                  <a:pt x="11493" y="23005"/>
                  <a:pt x="11465" y="23005"/>
                  <a:pt x="11446" y="23015"/>
                </a:cubicBezTo>
                <a:cubicBezTo>
                  <a:pt x="11190" y="23167"/>
                  <a:pt x="10895" y="23129"/>
                  <a:pt x="10610" y="23167"/>
                </a:cubicBezTo>
                <a:cubicBezTo>
                  <a:pt x="10506" y="23176"/>
                  <a:pt x="10420" y="23157"/>
                  <a:pt x="10344" y="23081"/>
                </a:cubicBezTo>
                <a:cubicBezTo>
                  <a:pt x="10335" y="23072"/>
                  <a:pt x="10306" y="23062"/>
                  <a:pt x="10287" y="23053"/>
                </a:cubicBezTo>
                <a:cubicBezTo>
                  <a:pt x="10211" y="23062"/>
                  <a:pt x="10183" y="23176"/>
                  <a:pt x="10088" y="23157"/>
                </a:cubicBezTo>
                <a:cubicBezTo>
                  <a:pt x="10021" y="23138"/>
                  <a:pt x="9945" y="23138"/>
                  <a:pt x="9879" y="23119"/>
                </a:cubicBezTo>
                <a:cubicBezTo>
                  <a:pt x="9765" y="23091"/>
                  <a:pt x="9651" y="23062"/>
                  <a:pt x="9546" y="23015"/>
                </a:cubicBezTo>
                <a:cubicBezTo>
                  <a:pt x="9499" y="22996"/>
                  <a:pt x="9451" y="22958"/>
                  <a:pt x="9394" y="22929"/>
                </a:cubicBezTo>
                <a:cubicBezTo>
                  <a:pt x="9432" y="22882"/>
                  <a:pt x="9461" y="22844"/>
                  <a:pt x="9489" y="22796"/>
                </a:cubicBezTo>
                <a:cubicBezTo>
                  <a:pt x="9556" y="22815"/>
                  <a:pt x="9622" y="22825"/>
                  <a:pt x="9689" y="22844"/>
                </a:cubicBezTo>
                <a:cubicBezTo>
                  <a:pt x="10192" y="22986"/>
                  <a:pt x="10705" y="22996"/>
                  <a:pt x="11209" y="22872"/>
                </a:cubicBezTo>
                <a:cubicBezTo>
                  <a:pt x="11237" y="22863"/>
                  <a:pt x="11256" y="22863"/>
                  <a:pt x="11285" y="22853"/>
                </a:cubicBezTo>
                <a:cubicBezTo>
                  <a:pt x="11455" y="22777"/>
                  <a:pt x="11503" y="22806"/>
                  <a:pt x="11522" y="23005"/>
                </a:cubicBezTo>
                <a:close/>
                <a:moveTo>
                  <a:pt x="11332" y="22720"/>
                </a:moveTo>
                <a:cubicBezTo>
                  <a:pt x="11190" y="22834"/>
                  <a:pt x="11038" y="22844"/>
                  <a:pt x="10905" y="22863"/>
                </a:cubicBezTo>
                <a:cubicBezTo>
                  <a:pt x="10468" y="22939"/>
                  <a:pt x="9784" y="22853"/>
                  <a:pt x="9575" y="22701"/>
                </a:cubicBezTo>
                <a:cubicBezTo>
                  <a:pt x="9641" y="22644"/>
                  <a:pt x="9708" y="22597"/>
                  <a:pt x="9765" y="22549"/>
                </a:cubicBezTo>
                <a:cubicBezTo>
                  <a:pt x="10107" y="22597"/>
                  <a:pt x="10449" y="22644"/>
                  <a:pt x="10791" y="22587"/>
                </a:cubicBezTo>
                <a:cubicBezTo>
                  <a:pt x="10981" y="22559"/>
                  <a:pt x="11133" y="22625"/>
                  <a:pt x="11332" y="22720"/>
                </a:cubicBezTo>
                <a:close/>
                <a:moveTo>
                  <a:pt x="9879" y="22483"/>
                </a:moveTo>
                <a:cubicBezTo>
                  <a:pt x="9926" y="22435"/>
                  <a:pt x="9955" y="22397"/>
                  <a:pt x="9993" y="22350"/>
                </a:cubicBezTo>
                <a:cubicBezTo>
                  <a:pt x="10097" y="22473"/>
                  <a:pt x="10221" y="22492"/>
                  <a:pt x="10354" y="22511"/>
                </a:cubicBezTo>
                <a:cubicBezTo>
                  <a:pt x="10477" y="22540"/>
                  <a:pt x="10591" y="22521"/>
                  <a:pt x="10639" y="22359"/>
                </a:cubicBezTo>
                <a:cubicBezTo>
                  <a:pt x="10705" y="22416"/>
                  <a:pt x="10762" y="22464"/>
                  <a:pt x="10838" y="22521"/>
                </a:cubicBezTo>
                <a:cubicBezTo>
                  <a:pt x="10506" y="22587"/>
                  <a:pt x="10202" y="22549"/>
                  <a:pt x="9879" y="22483"/>
                </a:cubicBezTo>
                <a:close/>
                <a:moveTo>
                  <a:pt x="13355" y="19320"/>
                </a:moveTo>
                <a:cubicBezTo>
                  <a:pt x="13241" y="19643"/>
                  <a:pt x="13108" y="19966"/>
                  <a:pt x="12985" y="20298"/>
                </a:cubicBezTo>
                <a:cubicBezTo>
                  <a:pt x="12928" y="20441"/>
                  <a:pt x="12852" y="20574"/>
                  <a:pt x="12728" y="20678"/>
                </a:cubicBezTo>
                <a:cubicBezTo>
                  <a:pt x="12538" y="20821"/>
                  <a:pt x="12377" y="20992"/>
                  <a:pt x="12187" y="21134"/>
                </a:cubicBezTo>
                <a:cubicBezTo>
                  <a:pt x="12016" y="21257"/>
                  <a:pt x="11835" y="21381"/>
                  <a:pt x="11645" y="21485"/>
                </a:cubicBezTo>
                <a:cubicBezTo>
                  <a:pt x="11484" y="21580"/>
                  <a:pt x="11351" y="21704"/>
                  <a:pt x="11218" y="21818"/>
                </a:cubicBezTo>
                <a:cubicBezTo>
                  <a:pt x="11180" y="21846"/>
                  <a:pt x="11152" y="21875"/>
                  <a:pt x="11095" y="21894"/>
                </a:cubicBezTo>
                <a:cubicBezTo>
                  <a:pt x="11114" y="21846"/>
                  <a:pt x="11123" y="21789"/>
                  <a:pt x="11142" y="21732"/>
                </a:cubicBezTo>
                <a:cubicBezTo>
                  <a:pt x="11028" y="21808"/>
                  <a:pt x="10943" y="22008"/>
                  <a:pt x="10962" y="22169"/>
                </a:cubicBezTo>
                <a:cubicBezTo>
                  <a:pt x="10990" y="22131"/>
                  <a:pt x="11009" y="22103"/>
                  <a:pt x="11028" y="22065"/>
                </a:cubicBezTo>
                <a:cubicBezTo>
                  <a:pt x="11095" y="22179"/>
                  <a:pt x="11076" y="22293"/>
                  <a:pt x="11066" y="22416"/>
                </a:cubicBezTo>
                <a:cubicBezTo>
                  <a:pt x="10962" y="22426"/>
                  <a:pt x="10905" y="22369"/>
                  <a:pt x="10838" y="22321"/>
                </a:cubicBezTo>
                <a:cubicBezTo>
                  <a:pt x="10810" y="22283"/>
                  <a:pt x="10781" y="22245"/>
                  <a:pt x="10753" y="22207"/>
                </a:cubicBezTo>
                <a:cubicBezTo>
                  <a:pt x="10648" y="22093"/>
                  <a:pt x="10506" y="22122"/>
                  <a:pt x="10449" y="22264"/>
                </a:cubicBezTo>
                <a:cubicBezTo>
                  <a:pt x="10439" y="22293"/>
                  <a:pt x="10430" y="22321"/>
                  <a:pt x="10420" y="22359"/>
                </a:cubicBezTo>
                <a:cubicBezTo>
                  <a:pt x="10316" y="22378"/>
                  <a:pt x="10221" y="22340"/>
                  <a:pt x="10164" y="22274"/>
                </a:cubicBezTo>
                <a:cubicBezTo>
                  <a:pt x="10088" y="22198"/>
                  <a:pt x="10012" y="22103"/>
                  <a:pt x="10002" y="21979"/>
                </a:cubicBezTo>
                <a:cubicBezTo>
                  <a:pt x="10002" y="21913"/>
                  <a:pt x="9964" y="21846"/>
                  <a:pt x="9917" y="21780"/>
                </a:cubicBezTo>
                <a:cubicBezTo>
                  <a:pt x="9917" y="21808"/>
                  <a:pt x="9907" y="21837"/>
                  <a:pt x="9917" y="21856"/>
                </a:cubicBezTo>
                <a:cubicBezTo>
                  <a:pt x="9955" y="21998"/>
                  <a:pt x="9945" y="22131"/>
                  <a:pt x="9860" y="22255"/>
                </a:cubicBezTo>
                <a:cubicBezTo>
                  <a:pt x="9822" y="22312"/>
                  <a:pt x="9793" y="22378"/>
                  <a:pt x="9689" y="22359"/>
                </a:cubicBezTo>
                <a:cubicBezTo>
                  <a:pt x="9698" y="22283"/>
                  <a:pt x="9698" y="22207"/>
                  <a:pt x="9727" y="22141"/>
                </a:cubicBezTo>
                <a:cubicBezTo>
                  <a:pt x="9793" y="21979"/>
                  <a:pt x="9746" y="21837"/>
                  <a:pt x="9670" y="21704"/>
                </a:cubicBezTo>
                <a:cubicBezTo>
                  <a:pt x="9556" y="21514"/>
                  <a:pt x="9385" y="21409"/>
                  <a:pt x="9166" y="21371"/>
                </a:cubicBezTo>
                <a:cubicBezTo>
                  <a:pt x="8834" y="21305"/>
                  <a:pt x="8502" y="21276"/>
                  <a:pt x="8169" y="21314"/>
                </a:cubicBezTo>
                <a:cubicBezTo>
                  <a:pt x="8036" y="21333"/>
                  <a:pt x="7903" y="21390"/>
                  <a:pt x="7770" y="21428"/>
                </a:cubicBezTo>
                <a:cubicBezTo>
                  <a:pt x="7694" y="21447"/>
                  <a:pt x="7628" y="21476"/>
                  <a:pt x="7561" y="21504"/>
                </a:cubicBezTo>
                <a:cubicBezTo>
                  <a:pt x="7542" y="21514"/>
                  <a:pt x="7514" y="21523"/>
                  <a:pt x="7495" y="21542"/>
                </a:cubicBezTo>
                <a:cubicBezTo>
                  <a:pt x="7333" y="21723"/>
                  <a:pt x="7191" y="21922"/>
                  <a:pt x="7181" y="22188"/>
                </a:cubicBezTo>
                <a:cubicBezTo>
                  <a:pt x="7181" y="22255"/>
                  <a:pt x="7200" y="22312"/>
                  <a:pt x="7210" y="22388"/>
                </a:cubicBezTo>
                <a:cubicBezTo>
                  <a:pt x="6963" y="22426"/>
                  <a:pt x="6744" y="22378"/>
                  <a:pt x="6526" y="22331"/>
                </a:cubicBezTo>
                <a:cubicBezTo>
                  <a:pt x="6459" y="22321"/>
                  <a:pt x="6393" y="22255"/>
                  <a:pt x="6336" y="22217"/>
                </a:cubicBezTo>
                <a:lnTo>
                  <a:pt x="6336" y="21780"/>
                </a:lnTo>
                <a:cubicBezTo>
                  <a:pt x="6260" y="21913"/>
                  <a:pt x="6279" y="22046"/>
                  <a:pt x="6270" y="22169"/>
                </a:cubicBezTo>
                <a:cubicBezTo>
                  <a:pt x="6222" y="22226"/>
                  <a:pt x="6175" y="22274"/>
                  <a:pt x="6127" y="22331"/>
                </a:cubicBezTo>
                <a:cubicBezTo>
                  <a:pt x="6051" y="22416"/>
                  <a:pt x="6013" y="22435"/>
                  <a:pt x="5918" y="22369"/>
                </a:cubicBezTo>
                <a:cubicBezTo>
                  <a:pt x="5852" y="22331"/>
                  <a:pt x="5804" y="22274"/>
                  <a:pt x="5766" y="22217"/>
                </a:cubicBezTo>
                <a:cubicBezTo>
                  <a:pt x="5690" y="22131"/>
                  <a:pt x="5624" y="22122"/>
                  <a:pt x="5538" y="22198"/>
                </a:cubicBezTo>
                <a:cubicBezTo>
                  <a:pt x="5510" y="22226"/>
                  <a:pt x="5491" y="22264"/>
                  <a:pt x="5453" y="22283"/>
                </a:cubicBezTo>
                <a:cubicBezTo>
                  <a:pt x="5424" y="22312"/>
                  <a:pt x="5386" y="22331"/>
                  <a:pt x="5348" y="22359"/>
                </a:cubicBezTo>
                <a:cubicBezTo>
                  <a:pt x="5301" y="22350"/>
                  <a:pt x="5253" y="22331"/>
                  <a:pt x="5206" y="22321"/>
                </a:cubicBezTo>
                <a:cubicBezTo>
                  <a:pt x="5253" y="22103"/>
                  <a:pt x="5177" y="21932"/>
                  <a:pt x="5035" y="21780"/>
                </a:cubicBezTo>
                <a:cubicBezTo>
                  <a:pt x="4864" y="21590"/>
                  <a:pt x="4636" y="21504"/>
                  <a:pt x="4427" y="21371"/>
                </a:cubicBezTo>
                <a:cubicBezTo>
                  <a:pt x="4151" y="21191"/>
                  <a:pt x="3866" y="21039"/>
                  <a:pt x="3591" y="20859"/>
                </a:cubicBezTo>
                <a:cubicBezTo>
                  <a:pt x="3430" y="20754"/>
                  <a:pt x="3278" y="20631"/>
                  <a:pt x="3173" y="20469"/>
                </a:cubicBezTo>
                <a:cubicBezTo>
                  <a:pt x="3050" y="20260"/>
                  <a:pt x="2945" y="20051"/>
                  <a:pt x="2831" y="19842"/>
                </a:cubicBezTo>
                <a:cubicBezTo>
                  <a:pt x="2727" y="19652"/>
                  <a:pt x="2651" y="19462"/>
                  <a:pt x="2613" y="19253"/>
                </a:cubicBezTo>
                <a:cubicBezTo>
                  <a:pt x="2603" y="19206"/>
                  <a:pt x="2603" y="19149"/>
                  <a:pt x="2594" y="19101"/>
                </a:cubicBezTo>
                <a:cubicBezTo>
                  <a:pt x="2717" y="19082"/>
                  <a:pt x="2812" y="19063"/>
                  <a:pt x="2907" y="19044"/>
                </a:cubicBezTo>
                <a:cubicBezTo>
                  <a:pt x="2983" y="19035"/>
                  <a:pt x="3040" y="18987"/>
                  <a:pt x="3088" y="18930"/>
                </a:cubicBezTo>
                <a:cubicBezTo>
                  <a:pt x="3230" y="18721"/>
                  <a:pt x="3297" y="18484"/>
                  <a:pt x="3297" y="18237"/>
                </a:cubicBezTo>
                <a:cubicBezTo>
                  <a:pt x="3297" y="18180"/>
                  <a:pt x="3287" y="18123"/>
                  <a:pt x="3287" y="18038"/>
                </a:cubicBezTo>
                <a:cubicBezTo>
                  <a:pt x="3354" y="18047"/>
                  <a:pt x="3420" y="18047"/>
                  <a:pt x="3487" y="18047"/>
                </a:cubicBezTo>
                <a:cubicBezTo>
                  <a:pt x="3639" y="18066"/>
                  <a:pt x="3743" y="18000"/>
                  <a:pt x="3828" y="17886"/>
                </a:cubicBezTo>
                <a:cubicBezTo>
                  <a:pt x="3952" y="17715"/>
                  <a:pt x="3999" y="17534"/>
                  <a:pt x="4028" y="17335"/>
                </a:cubicBezTo>
                <a:cubicBezTo>
                  <a:pt x="4075" y="16869"/>
                  <a:pt x="3952" y="16432"/>
                  <a:pt x="3828" y="15995"/>
                </a:cubicBezTo>
                <a:cubicBezTo>
                  <a:pt x="3762" y="15786"/>
                  <a:pt x="3705" y="15587"/>
                  <a:pt x="3639" y="15378"/>
                </a:cubicBezTo>
                <a:cubicBezTo>
                  <a:pt x="3563" y="15150"/>
                  <a:pt x="3496" y="14913"/>
                  <a:pt x="3420" y="14675"/>
                </a:cubicBezTo>
                <a:cubicBezTo>
                  <a:pt x="3202" y="14020"/>
                  <a:pt x="3107" y="13355"/>
                  <a:pt x="3183" y="12662"/>
                </a:cubicBezTo>
                <a:cubicBezTo>
                  <a:pt x="3221" y="12339"/>
                  <a:pt x="3297" y="12025"/>
                  <a:pt x="3420" y="11731"/>
                </a:cubicBezTo>
                <a:cubicBezTo>
                  <a:pt x="3477" y="11588"/>
                  <a:pt x="3591" y="11465"/>
                  <a:pt x="3667" y="11332"/>
                </a:cubicBezTo>
                <a:cubicBezTo>
                  <a:pt x="3705" y="11284"/>
                  <a:pt x="3781" y="11256"/>
                  <a:pt x="3734" y="11161"/>
                </a:cubicBezTo>
                <a:cubicBezTo>
                  <a:pt x="3952" y="11113"/>
                  <a:pt x="4161" y="11056"/>
                  <a:pt x="4370" y="11009"/>
                </a:cubicBezTo>
                <a:cubicBezTo>
                  <a:pt x="4389" y="10999"/>
                  <a:pt x="4408" y="10999"/>
                  <a:pt x="4417" y="10999"/>
                </a:cubicBezTo>
                <a:cubicBezTo>
                  <a:pt x="4712" y="10895"/>
                  <a:pt x="5016" y="10809"/>
                  <a:pt x="5301" y="10686"/>
                </a:cubicBezTo>
                <a:cubicBezTo>
                  <a:pt x="5624" y="10553"/>
                  <a:pt x="5937" y="10391"/>
                  <a:pt x="6251" y="10240"/>
                </a:cubicBezTo>
                <a:cubicBezTo>
                  <a:pt x="6393" y="10173"/>
                  <a:pt x="6516" y="10059"/>
                  <a:pt x="6640" y="9955"/>
                </a:cubicBezTo>
                <a:cubicBezTo>
                  <a:pt x="6744" y="9860"/>
                  <a:pt x="6858" y="9765"/>
                  <a:pt x="6972" y="9670"/>
                </a:cubicBezTo>
                <a:cubicBezTo>
                  <a:pt x="7191" y="9499"/>
                  <a:pt x="7362" y="9290"/>
                  <a:pt x="7514" y="9052"/>
                </a:cubicBezTo>
                <a:cubicBezTo>
                  <a:pt x="7580" y="8948"/>
                  <a:pt x="7656" y="8853"/>
                  <a:pt x="7732" y="8739"/>
                </a:cubicBezTo>
                <a:cubicBezTo>
                  <a:pt x="7837" y="8777"/>
                  <a:pt x="7941" y="8815"/>
                  <a:pt x="8055" y="8853"/>
                </a:cubicBezTo>
                <a:cubicBezTo>
                  <a:pt x="8160" y="9176"/>
                  <a:pt x="8340" y="9461"/>
                  <a:pt x="8559" y="9708"/>
                </a:cubicBezTo>
                <a:cubicBezTo>
                  <a:pt x="8787" y="9955"/>
                  <a:pt x="9071" y="10154"/>
                  <a:pt x="9385" y="10287"/>
                </a:cubicBezTo>
                <a:cubicBezTo>
                  <a:pt x="9632" y="10382"/>
                  <a:pt x="9879" y="10496"/>
                  <a:pt x="10126" y="10581"/>
                </a:cubicBezTo>
                <a:cubicBezTo>
                  <a:pt x="10430" y="10676"/>
                  <a:pt x="10734" y="10752"/>
                  <a:pt x="11047" y="10809"/>
                </a:cubicBezTo>
                <a:cubicBezTo>
                  <a:pt x="11266" y="10847"/>
                  <a:pt x="11484" y="10847"/>
                  <a:pt x="11702" y="10847"/>
                </a:cubicBezTo>
                <a:cubicBezTo>
                  <a:pt x="11788" y="10847"/>
                  <a:pt x="11854" y="10876"/>
                  <a:pt x="11902" y="10942"/>
                </a:cubicBezTo>
                <a:cubicBezTo>
                  <a:pt x="12082" y="11208"/>
                  <a:pt x="12206" y="11503"/>
                  <a:pt x="12253" y="11816"/>
                </a:cubicBezTo>
                <a:cubicBezTo>
                  <a:pt x="12291" y="12063"/>
                  <a:pt x="12339" y="12301"/>
                  <a:pt x="12367" y="12548"/>
                </a:cubicBezTo>
                <a:cubicBezTo>
                  <a:pt x="12396" y="12823"/>
                  <a:pt x="12415" y="13108"/>
                  <a:pt x="12434" y="13383"/>
                </a:cubicBezTo>
                <a:cubicBezTo>
                  <a:pt x="12453" y="13535"/>
                  <a:pt x="12462" y="13678"/>
                  <a:pt x="12453" y="13820"/>
                </a:cubicBezTo>
                <a:cubicBezTo>
                  <a:pt x="12443" y="14248"/>
                  <a:pt x="12339" y="14656"/>
                  <a:pt x="12225" y="15065"/>
                </a:cubicBezTo>
                <a:cubicBezTo>
                  <a:pt x="12111" y="15473"/>
                  <a:pt x="11978" y="15881"/>
                  <a:pt x="11873" y="16290"/>
                </a:cubicBezTo>
                <a:cubicBezTo>
                  <a:pt x="11788" y="16632"/>
                  <a:pt x="11816" y="16964"/>
                  <a:pt x="11997" y="17268"/>
                </a:cubicBezTo>
                <a:cubicBezTo>
                  <a:pt x="12130" y="17506"/>
                  <a:pt x="12158" y="17762"/>
                  <a:pt x="12139" y="18019"/>
                </a:cubicBezTo>
                <a:cubicBezTo>
                  <a:pt x="12130" y="18076"/>
                  <a:pt x="12092" y="18123"/>
                  <a:pt x="12073" y="18180"/>
                </a:cubicBezTo>
                <a:cubicBezTo>
                  <a:pt x="11883" y="18218"/>
                  <a:pt x="11864" y="18209"/>
                  <a:pt x="11769" y="18047"/>
                </a:cubicBezTo>
                <a:cubicBezTo>
                  <a:pt x="11740" y="18009"/>
                  <a:pt x="11721" y="17962"/>
                  <a:pt x="11702" y="17924"/>
                </a:cubicBezTo>
                <a:cubicBezTo>
                  <a:pt x="11655" y="17838"/>
                  <a:pt x="11598" y="17810"/>
                  <a:pt x="11541" y="17829"/>
                </a:cubicBezTo>
                <a:cubicBezTo>
                  <a:pt x="11474" y="17857"/>
                  <a:pt x="11474" y="17914"/>
                  <a:pt x="11484" y="17981"/>
                </a:cubicBezTo>
                <a:cubicBezTo>
                  <a:pt x="11484" y="18038"/>
                  <a:pt x="11484" y="18114"/>
                  <a:pt x="11455" y="18171"/>
                </a:cubicBezTo>
                <a:cubicBezTo>
                  <a:pt x="11399" y="18275"/>
                  <a:pt x="11304" y="18285"/>
                  <a:pt x="11228" y="18190"/>
                </a:cubicBezTo>
                <a:cubicBezTo>
                  <a:pt x="11180" y="18123"/>
                  <a:pt x="11114" y="18047"/>
                  <a:pt x="11133" y="17952"/>
                </a:cubicBezTo>
                <a:cubicBezTo>
                  <a:pt x="11133" y="17924"/>
                  <a:pt x="11133" y="17886"/>
                  <a:pt x="11123" y="17857"/>
                </a:cubicBezTo>
                <a:cubicBezTo>
                  <a:pt x="11095" y="17800"/>
                  <a:pt x="11047" y="17772"/>
                  <a:pt x="10981" y="17781"/>
                </a:cubicBezTo>
                <a:cubicBezTo>
                  <a:pt x="10914" y="17791"/>
                  <a:pt x="10905" y="17838"/>
                  <a:pt x="10914" y="17905"/>
                </a:cubicBezTo>
                <a:cubicBezTo>
                  <a:pt x="10943" y="18047"/>
                  <a:pt x="10914" y="18180"/>
                  <a:pt x="10819" y="18294"/>
                </a:cubicBezTo>
                <a:cubicBezTo>
                  <a:pt x="10753" y="18380"/>
                  <a:pt x="10639" y="18418"/>
                  <a:pt x="10534" y="18389"/>
                </a:cubicBezTo>
                <a:cubicBezTo>
                  <a:pt x="10439" y="18361"/>
                  <a:pt x="10401" y="18275"/>
                  <a:pt x="10411" y="18180"/>
                </a:cubicBezTo>
                <a:cubicBezTo>
                  <a:pt x="10411" y="18066"/>
                  <a:pt x="10420" y="17943"/>
                  <a:pt x="10430" y="17829"/>
                </a:cubicBezTo>
                <a:cubicBezTo>
                  <a:pt x="10430" y="17791"/>
                  <a:pt x="10420" y="17743"/>
                  <a:pt x="10392" y="17715"/>
                </a:cubicBezTo>
                <a:cubicBezTo>
                  <a:pt x="10382" y="17696"/>
                  <a:pt x="10325" y="17677"/>
                  <a:pt x="10297" y="17686"/>
                </a:cubicBezTo>
                <a:cubicBezTo>
                  <a:pt x="10278" y="17696"/>
                  <a:pt x="10249" y="17743"/>
                  <a:pt x="10249" y="17772"/>
                </a:cubicBezTo>
                <a:cubicBezTo>
                  <a:pt x="10240" y="17924"/>
                  <a:pt x="10249" y="18085"/>
                  <a:pt x="10259" y="18237"/>
                </a:cubicBezTo>
                <a:cubicBezTo>
                  <a:pt x="10278" y="18418"/>
                  <a:pt x="10363" y="18493"/>
                  <a:pt x="10544" y="18541"/>
                </a:cubicBezTo>
                <a:cubicBezTo>
                  <a:pt x="10563" y="18550"/>
                  <a:pt x="10591" y="18569"/>
                  <a:pt x="10601" y="18588"/>
                </a:cubicBezTo>
                <a:cubicBezTo>
                  <a:pt x="10658" y="18655"/>
                  <a:pt x="10677" y="18645"/>
                  <a:pt x="10743" y="18617"/>
                </a:cubicBezTo>
                <a:cubicBezTo>
                  <a:pt x="10914" y="18541"/>
                  <a:pt x="10924" y="18351"/>
                  <a:pt x="11047" y="18237"/>
                </a:cubicBezTo>
                <a:cubicBezTo>
                  <a:pt x="11095" y="18285"/>
                  <a:pt x="11152" y="18332"/>
                  <a:pt x="11209" y="18389"/>
                </a:cubicBezTo>
                <a:cubicBezTo>
                  <a:pt x="11218" y="18437"/>
                  <a:pt x="11218" y="18484"/>
                  <a:pt x="11228" y="18531"/>
                </a:cubicBezTo>
                <a:cubicBezTo>
                  <a:pt x="11237" y="18541"/>
                  <a:pt x="11256" y="18541"/>
                  <a:pt x="11266" y="18541"/>
                </a:cubicBezTo>
                <a:cubicBezTo>
                  <a:pt x="11285" y="18512"/>
                  <a:pt x="11313" y="18474"/>
                  <a:pt x="11332" y="18427"/>
                </a:cubicBezTo>
                <a:cubicBezTo>
                  <a:pt x="11417" y="18408"/>
                  <a:pt x="11522" y="18380"/>
                  <a:pt x="11626" y="18351"/>
                </a:cubicBezTo>
                <a:cubicBezTo>
                  <a:pt x="11617" y="18294"/>
                  <a:pt x="11617" y="18237"/>
                  <a:pt x="11607" y="18180"/>
                </a:cubicBezTo>
                <a:cubicBezTo>
                  <a:pt x="11617" y="18180"/>
                  <a:pt x="11626" y="18171"/>
                  <a:pt x="11636" y="18171"/>
                </a:cubicBezTo>
                <a:cubicBezTo>
                  <a:pt x="11664" y="18199"/>
                  <a:pt x="11702" y="18228"/>
                  <a:pt x="11731" y="18266"/>
                </a:cubicBezTo>
                <a:cubicBezTo>
                  <a:pt x="11807" y="18332"/>
                  <a:pt x="11902" y="18361"/>
                  <a:pt x="12006" y="18361"/>
                </a:cubicBezTo>
                <a:cubicBezTo>
                  <a:pt x="12168" y="18351"/>
                  <a:pt x="12263" y="18256"/>
                  <a:pt x="12272" y="18095"/>
                </a:cubicBezTo>
                <a:cubicBezTo>
                  <a:pt x="12282" y="17924"/>
                  <a:pt x="12282" y="17762"/>
                  <a:pt x="12291" y="17591"/>
                </a:cubicBezTo>
                <a:lnTo>
                  <a:pt x="12529" y="17591"/>
                </a:lnTo>
                <a:cubicBezTo>
                  <a:pt x="12567" y="17724"/>
                  <a:pt x="12443" y="17629"/>
                  <a:pt x="12405" y="17696"/>
                </a:cubicBezTo>
                <a:cubicBezTo>
                  <a:pt x="12434" y="17724"/>
                  <a:pt x="12462" y="17753"/>
                  <a:pt x="12491" y="17791"/>
                </a:cubicBezTo>
                <a:cubicBezTo>
                  <a:pt x="12491" y="18009"/>
                  <a:pt x="12500" y="18228"/>
                  <a:pt x="12614" y="18427"/>
                </a:cubicBezTo>
                <a:cubicBezTo>
                  <a:pt x="12643" y="18474"/>
                  <a:pt x="12652" y="18522"/>
                  <a:pt x="12681" y="18569"/>
                </a:cubicBezTo>
                <a:cubicBezTo>
                  <a:pt x="12814" y="18759"/>
                  <a:pt x="13013" y="18778"/>
                  <a:pt x="13213" y="18788"/>
                </a:cubicBezTo>
                <a:cubicBezTo>
                  <a:pt x="13298" y="18788"/>
                  <a:pt x="13384" y="18769"/>
                  <a:pt x="13469" y="18759"/>
                </a:cubicBezTo>
                <a:cubicBezTo>
                  <a:pt x="13507" y="18968"/>
                  <a:pt x="13412" y="19139"/>
                  <a:pt x="13355" y="19320"/>
                </a:cubicBezTo>
                <a:close/>
                <a:moveTo>
                  <a:pt x="15350" y="16499"/>
                </a:moveTo>
                <a:cubicBezTo>
                  <a:pt x="15321" y="16641"/>
                  <a:pt x="15293" y="16793"/>
                  <a:pt x="15264" y="16945"/>
                </a:cubicBezTo>
                <a:cubicBezTo>
                  <a:pt x="15198" y="17230"/>
                  <a:pt x="15065" y="17506"/>
                  <a:pt x="14922" y="17762"/>
                </a:cubicBezTo>
                <a:cubicBezTo>
                  <a:pt x="14837" y="17933"/>
                  <a:pt x="14732" y="18104"/>
                  <a:pt x="14609" y="18256"/>
                </a:cubicBezTo>
                <a:cubicBezTo>
                  <a:pt x="14514" y="18370"/>
                  <a:pt x="14400" y="18465"/>
                  <a:pt x="14276" y="18550"/>
                </a:cubicBezTo>
                <a:cubicBezTo>
                  <a:pt x="14143" y="18645"/>
                  <a:pt x="13982" y="18674"/>
                  <a:pt x="13811" y="18655"/>
                </a:cubicBezTo>
                <a:cubicBezTo>
                  <a:pt x="13783" y="18569"/>
                  <a:pt x="13821" y="18484"/>
                  <a:pt x="13859" y="18418"/>
                </a:cubicBezTo>
                <a:cubicBezTo>
                  <a:pt x="14067" y="18028"/>
                  <a:pt x="14200" y="17610"/>
                  <a:pt x="14305" y="17183"/>
                </a:cubicBezTo>
                <a:cubicBezTo>
                  <a:pt x="14390" y="16850"/>
                  <a:pt x="14438" y="16508"/>
                  <a:pt x="14485" y="16166"/>
                </a:cubicBezTo>
                <a:cubicBezTo>
                  <a:pt x="14523" y="15891"/>
                  <a:pt x="14580" y="15616"/>
                  <a:pt x="14571" y="15340"/>
                </a:cubicBezTo>
                <a:cubicBezTo>
                  <a:pt x="14552" y="14941"/>
                  <a:pt x="14580" y="14542"/>
                  <a:pt x="14504" y="14143"/>
                </a:cubicBezTo>
                <a:cubicBezTo>
                  <a:pt x="14457" y="13877"/>
                  <a:pt x="14409" y="13602"/>
                  <a:pt x="14409" y="13336"/>
                </a:cubicBezTo>
                <a:cubicBezTo>
                  <a:pt x="14419" y="13146"/>
                  <a:pt x="14324" y="13004"/>
                  <a:pt x="14295" y="12842"/>
                </a:cubicBezTo>
                <a:cubicBezTo>
                  <a:pt x="14257" y="12671"/>
                  <a:pt x="14172" y="12510"/>
                  <a:pt x="14105" y="12348"/>
                </a:cubicBezTo>
                <a:cubicBezTo>
                  <a:pt x="14086" y="12301"/>
                  <a:pt x="14077" y="12253"/>
                  <a:pt x="14058" y="12206"/>
                </a:cubicBezTo>
                <a:cubicBezTo>
                  <a:pt x="14086" y="12187"/>
                  <a:pt x="14124" y="12168"/>
                  <a:pt x="14143" y="12149"/>
                </a:cubicBezTo>
                <a:cubicBezTo>
                  <a:pt x="14200" y="12111"/>
                  <a:pt x="14191" y="12054"/>
                  <a:pt x="14153" y="12016"/>
                </a:cubicBezTo>
                <a:cubicBezTo>
                  <a:pt x="14105" y="11968"/>
                  <a:pt x="14029" y="11959"/>
                  <a:pt x="14020" y="12006"/>
                </a:cubicBezTo>
                <a:cubicBezTo>
                  <a:pt x="14010" y="12111"/>
                  <a:pt x="13906" y="12073"/>
                  <a:pt x="13868" y="12149"/>
                </a:cubicBezTo>
                <a:cubicBezTo>
                  <a:pt x="13887" y="12196"/>
                  <a:pt x="13916" y="12263"/>
                  <a:pt x="13944" y="12339"/>
                </a:cubicBezTo>
                <a:cubicBezTo>
                  <a:pt x="13906" y="12358"/>
                  <a:pt x="13868" y="12386"/>
                  <a:pt x="13830" y="12405"/>
                </a:cubicBezTo>
                <a:cubicBezTo>
                  <a:pt x="13802" y="12386"/>
                  <a:pt x="13773" y="12348"/>
                  <a:pt x="13745" y="12339"/>
                </a:cubicBezTo>
                <a:cubicBezTo>
                  <a:pt x="13707" y="12339"/>
                  <a:pt x="13669" y="12358"/>
                  <a:pt x="13631" y="12377"/>
                </a:cubicBezTo>
                <a:cubicBezTo>
                  <a:pt x="13621" y="12386"/>
                  <a:pt x="13621" y="12443"/>
                  <a:pt x="13631" y="12462"/>
                </a:cubicBezTo>
                <a:cubicBezTo>
                  <a:pt x="13650" y="12481"/>
                  <a:pt x="13697" y="12510"/>
                  <a:pt x="13716" y="12500"/>
                </a:cubicBezTo>
                <a:cubicBezTo>
                  <a:pt x="13783" y="12472"/>
                  <a:pt x="13821" y="12481"/>
                  <a:pt x="13868" y="12529"/>
                </a:cubicBezTo>
                <a:cubicBezTo>
                  <a:pt x="13887" y="12548"/>
                  <a:pt x="13954" y="12529"/>
                  <a:pt x="14010" y="12529"/>
                </a:cubicBezTo>
                <a:cubicBezTo>
                  <a:pt x="14238" y="13023"/>
                  <a:pt x="14276" y="13573"/>
                  <a:pt x="14381" y="14143"/>
                </a:cubicBezTo>
                <a:cubicBezTo>
                  <a:pt x="14343" y="14115"/>
                  <a:pt x="14324" y="14105"/>
                  <a:pt x="14305" y="14096"/>
                </a:cubicBezTo>
                <a:cubicBezTo>
                  <a:pt x="14267" y="14096"/>
                  <a:pt x="14229" y="14086"/>
                  <a:pt x="14191" y="14096"/>
                </a:cubicBezTo>
                <a:cubicBezTo>
                  <a:pt x="14181" y="14105"/>
                  <a:pt x="14172" y="14153"/>
                  <a:pt x="14181" y="14162"/>
                </a:cubicBezTo>
                <a:cubicBezTo>
                  <a:pt x="14200" y="14200"/>
                  <a:pt x="14238" y="14229"/>
                  <a:pt x="14276" y="14248"/>
                </a:cubicBezTo>
                <a:cubicBezTo>
                  <a:pt x="14295" y="14257"/>
                  <a:pt x="14333" y="14229"/>
                  <a:pt x="14371" y="14219"/>
                </a:cubicBezTo>
                <a:cubicBezTo>
                  <a:pt x="14381" y="14267"/>
                  <a:pt x="14390" y="14305"/>
                  <a:pt x="14390" y="14352"/>
                </a:cubicBezTo>
                <a:cubicBezTo>
                  <a:pt x="14400" y="14732"/>
                  <a:pt x="14419" y="15122"/>
                  <a:pt x="14409" y="15502"/>
                </a:cubicBezTo>
                <a:cubicBezTo>
                  <a:pt x="14400" y="15824"/>
                  <a:pt x="14352" y="16138"/>
                  <a:pt x="14314" y="16451"/>
                </a:cubicBezTo>
                <a:cubicBezTo>
                  <a:pt x="14305" y="16546"/>
                  <a:pt x="14267" y="16632"/>
                  <a:pt x="14248" y="16727"/>
                </a:cubicBezTo>
                <a:cubicBezTo>
                  <a:pt x="14229" y="16860"/>
                  <a:pt x="14210" y="16983"/>
                  <a:pt x="14181" y="17107"/>
                </a:cubicBezTo>
                <a:cubicBezTo>
                  <a:pt x="14162" y="17192"/>
                  <a:pt x="14134" y="17278"/>
                  <a:pt x="14105" y="17363"/>
                </a:cubicBezTo>
                <a:cubicBezTo>
                  <a:pt x="14077" y="17487"/>
                  <a:pt x="14029" y="17601"/>
                  <a:pt x="14001" y="17724"/>
                </a:cubicBezTo>
                <a:cubicBezTo>
                  <a:pt x="13935" y="17962"/>
                  <a:pt x="13821" y="18180"/>
                  <a:pt x="13688" y="18399"/>
                </a:cubicBezTo>
                <a:cubicBezTo>
                  <a:pt x="13621" y="18503"/>
                  <a:pt x="13564" y="18598"/>
                  <a:pt x="13431" y="18617"/>
                </a:cubicBezTo>
                <a:cubicBezTo>
                  <a:pt x="13270" y="18636"/>
                  <a:pt x="13108" y="18655"/>
                  <a:pt x="12956" y="18588"/>
                </a:cubicBezTo>
                <a:cubicBezTo>
                  <a:pt x="12833" y="18541"/>
                  <a:pt x="12747" y="18446"/>
                  <a:pt x="12709" y="18323"/>
                </a:cubicBezTo>
                <a:cubicBezTo>
                  <a:pt x="12652" y="18152"/>
                  <a:pt x="12624" y="17981"/>
                  <a:pt x="12643" y="17800"/>
                </a:cubicBezTo>
                <a:cubicBezTo>
                  <a:pt x="12662" y="17667"/>
                  <a:pt x="12700" y="17553"/>
                  <a:pt x="12785" y="17439"/>
                </a:cubicBezTo>
                <a:cubicBezTo>
                  <a:pt x="13004" y="17164"/>
                  <a:pt x="13118" y="16831"/>
                  <a:pt x="13213" y="16489"/>
                </a:cubicBezTo>
                <a:cubicBezTo>
                  <a:pt x="13289" y="16233"/>
                  <a:pt x="13355" y="15967"/>
                  <a:pt x="13403" y="15701"/>
                </a:cubicBezTo>
                <a:cubicBezTo>
                  <a:pt x="13441" y="15568"/>
                  <a:pt x="13450" y="15426"/>
                  <a:pt x="13450" y="15283"/>
                </a:cubicBezTo>
                <a:cubicBezTo>
                  <a:pt x="13469" y="14894"/>
                  <a:pt x="13488" y="14495"/>
                  <a:pt x="13498" y="14096"/>
                </a:cubicBezTo>
                <a:cubicBezTo>
                  <a:pt x="13498" y="13915"/>
                  <a:pt x="13469" y="13735"/>
                  <a:pt x="13450" y="13554"/>
                </a:cubicBezTo>
                <a:cubicBezTo>
                  <a:pt x="13441" y="13355"/>
                  <a:pt x="13422" y="13155"/>
                  <a:pt x="13393" y="12947"/>
                </a:cubicBezTo>
                <a:cubicBezTo>
                  <a:pt x="13374" y="12776"/>
                  <a:pt x="13336" y="12605"/>
                  <a:pt x="13298" y="12424"/>
                </a:cubicBezTo>
                <a:cubicBezTo>
                  <a:pt x="13298" y="12415"/>
                  <a:pt x="13289" y="12386"/>
                  <a:pt x="13289" y="12386"/>
                </a:cubicBezTo>
                <a:cubicBezTo>
                  <a:pt x="13412" y="12272"/>
                  <a:pt x="13270" y="12187"/>
                  <a:pt x="13260" y="12092"/>
                </a:cubicBezTo>
                <a:cubicBezTo>
                  <a:pt x="13260" y="12025"/>
                  <a:pt x="13203" y="12016"/>
                  <a:pt x="13156" y="12025"/>
                </a:cubicBezTo>
                <a:cubicBezTo>
                  <a:pt x="13099" y="12025"/>
                  <a:pt x="13080" y="12073"/>
                  <a:pt x="13089" y="12130"/>
                </a:cubicBezTo>
                <a:cubicBezTo>
                  <a:pt x="13118" y="12253"/>
                  <a:pt x="13146" y="12377"/>
                  <a:pt x="13175" y="12510"/>
                </a:cubicBezTo>
                <a:cubicBezTo>
                  <a:pt x="13184" y="12557"/>
                  <a:pt x="13194" y="12605"/>
                  <a:pt x="13213" y="12690"/>
                </a:cubicBezTo>
                <a:cubicBezTo>
                  <a:pt x="13137" y="12624"/>
                  <a:pt x="13080" y="12595"/>
                  <a:pt x="13032" y="12671"/>
                </a:cubicBezTo>
                <a:cubicBezTo>
                  <a:pt x="13023" y="12690"/>
                  <a:pt x="13013" y="12738"/>
                  <a:pt x="13032" y="12757"/>
                </a:cubicBezTo>
                <a:cubicBezTo>
                  <a:pt x="13080" y="12833"/>
                  <a:pt x="13146" y="12766"/>
                  <a:pt x="13222" y="12757"/>
                </a:cubicBezTo>
                <a:cubicBezTo>
                  <a:pt x="13241" y="12899"/>
                  <a:pt x="13270" y="13042"/>
                  <a:pt x="13279" y="13184"/>
                </a:cubicBezTo>
                <a:cubicBezTo>
                  <a:pt x="13317" y="13545"/>
                  <a:pt x="13374" y="13906"/>
                  <a:pt x="13355" y="14276"/>
                </a:cubicBezTo>
                <a:cubicBezTo>
                  <a:pt x="13336" y="14704"/>
                  <a:pt x="13327" y="15131"/>
                  <a:pt x="13289" y="15559"/>
                </a:cubicBezTo>
                <a:cubicBezTo>
                  <a:pt x="13260" y="15805"/>
                  <a:pt x="13184" y="16052"/>
                  <a:pt x="13118" y="16299"/>
                </a:cubicBezTo>
                <a:cubicBezTo>
                  <a:pt x="13061" y="16489"/>
                  <a:pt x="12994" y="16689"/>
                  <a:pt x="12928" y="16879"/>
                </a:cubicBezTo>
                <a:cubicBezTo>
                  <a:pt x="12871" y="17012"/>
                  <a:pt x="12795" y="17135"/>
                  <a:pt x="12728" y="17268"/>
                </a:cubicBezTo>
                <a:cubicBezTo>
                  <a:pt x="12633" y="17439"/>
                  <a:pt x="12405" y="17506"/>
                  <a:pt x="12225" y="17306"/>
                </a:cubicBezTo>
                <a:cubicBezTo>
                  <a:pt x="11987" y="17040"/>
                  <a:pt x="11940" y="16727"/>
                  <a:pt x="12006" y="16413"/>
                </a:cubicBezTo>
                <a:cubicBezTo>
                  <a:pt x="12063" y="16081"/>
                  <a:pt x="12168" y="15767"/>
                  <a:pt x="12263" y="15445"/>
                </a:cubicBezTo>
                <a:cubicBezTo>
                  <a:pt x="12310" y="15255"/>
                  <a:pt x="12377" y="15055"/>
                  <a:pt x="12424" y="14865"/>
                </a:cubicBezTo>
                <a:cubicBezTo>
                  <a:pt x="12472" y="14666"/>
                  <a:pt x="12519" y="14476"/>
                  <a:pt x="12557" y="14276"/>
                </a:cubicBezTo>
                <a:cubicBezTo>
                  <a:pt x="12605" y="14248"/>
                  <a:pt x="12690" y="14295"/>
                  <a:pt x="12700" y="14200"/>
                </a:cubicBezTo>
                <a:cubicBezTo>
                  <a:pt x="12719" y="14105"/>
                  <a:pt x="12633" y="14115"/>
                  <a:pt x="12576" y="14096"/>
                </a:cubicBezTo>
                <a:cubicBezTo>
                  <a:pt x="12586" y="13963"/>
                  <a:pt x="12605" y="13830"/>
                  <a:pt x="12605" y="13706"/>
                </a:cubicBezTo>
                <a:cubicBezTo>
                  <a:pt x="12595" y="13469"/>
                  <a:pt x="12586" y="13231"/>
                  <a:pt x="12567" y="13004"/>
                </a:cubicBezTo>
                <a:cubicBezTo>
                  <a:pt x="12538" y="12671"/>
                  <a:pt x="12529" y="12329"/>
                  <a:pt x="12462" y="12006"/>
                </a:cubicBezTo>
                <a:cubicBezTo>
                  <a:pt x="12405" y="11683"/>
                  <a:pt x="12348" y="11360"/>
                  <a:pt x="12168" y="11075"/>
                </a:cubicBezTo>
                <a:cubicBezTo>
                  <a:pt x="12130" y="11018"/>
                  <a:pt x="12092" y="10952"/>
                  <a:pt x="12044" y="10885"/>
                </a:cubicBezTo>
                <a:cubicBezTo>
                  <a:pt x="12082" y="10876"/>
                  <a:pt x="12111" y="10866"/>
                  <a:pt x="12139" y="10866"/>
                </a:cubicBezTo>
                <a:cubicBezTo>
                  <a:pt x="12168" y="10923"/>
                  <a:pt x="12120" y="11018"/>
                  <a:pt x="12234" y="11009"/>
                </a:cubicBezTo>
                <a:cubicBezTo>
                  <a:pt x="12320" y="10999"/>
                  <a:pt x="12367" y="10971"/>
                  <a:pt x="12329" y="10866"/>
                </a:cubicBezTo>
                <a:cubicBezTo>
                  <a:pt x="12671" y="10838"/>
                  <a:pt x="13004" y="10809"/>
                  <a:pt x="13317" y="10676"/>
                </a:cubicBezTo>
                <a:lnTo>
                  <a:pt x="13317" y="10676"/>
                </a:lnTo>
                <a:lnTo>
                  <a:pt x="13317" y="10676"/>
                </a:lnTo>
                <a:lnTo>
                  <a:pt x="13317" y="10676"/>
                </a:lnTo>
                <a:lnTo>
                  <a:pt x="13317" y="10676"/>
                </a:lnTo>
                <a:lnTo>
                  <a:pt x="13317" y="10676"/>
                </a:lnTo>
                <a:cubicBezTo>
                  <a:pt x="13384" y="10667"/>
                  <a:pt x="13460" y="10629"/>
                  <a:pt x="13536" y="10695"/>
                </a:cubicBezTo>
                <a:cubicBezTo>
                  <a:pt x="13498" y="10743"/>
                  <a:pt x="13469" y="10800"/>
                  <a:pt x="13441" y="10847"/>
                </a:cubicBezTo>
                <a:cubicBezTo>
                  <a:pt x="13526" y="10923"/>
                  <a:pt x="13593" y="10923"/>
                  <a:pt x="13659" y="10838"/>
                </a:cubicBezTo>
                <a:cubicBezTo>
                  <a:pt x="13697" y="10876"/>
                  <a:pt x="13726" y="10914"/>
                  <a:pt x="13754" y="10952"/>
                </a:cubicBezTo>
                <a:cubicBezTo>
                  <a:pt x="13697" y="10990"/>
                  <a:pt x="13612" y="11018"/>
                  <a:pt x="13659" y="11094"/>
                </a:cubicBezTo>
                <a:cubicBezTo>
                  <a:pt x="13707" y="11180"/>
                  <a:pt x="13773" y="11132"/>
                  <a:pt x="13859" y="11104"/>
                </a:cubicBezTo>
                <a:cubicBezTo>
                  <a:pt x="14001" y="11294"/>
                  <a:pt x="14134" y="11503"/>
                  <a:pt x="14276" y="11702"/>
                </a:cubicBezTo>
                <a:cubicBezTo>
                  <a:pt x="14295" y="11712"/>
                  <a:pt x="14314" y="11721"/>
                  <a:pt x="14324" y="11740"/>
                </a:cubicBezTo>
                <a:cubicBezTo>
                  <a:pt x="14409" y="11902"/>
                  <a:pt x="14485" y="12073"/>
                  <a:pt x="14580" y="12244"/>
                </a:cubicBezTo>
                <a:cubicBezTo>
                  <a:pt x="14542" y="12272"/>
                  <a:pt x="14447" y="12263"/>
                  <a:pt x="14466" y="12348"/>
                </a:cubicBezTo>
                <a:cubicBezTo>
                  <a:pt x="14466" y="12367"/>
                  <a:pt x="14438" y="12396"/>
                  <a:pt x="14419" y="12405"/>
                </a:cubicBezTo>
                <a:cubicBezTo>
                  <a:pt x="14371" y="12424"/>
                  <a:pt x="14333" y="12453"/>
                  <a:pt x="14352" y="12510"/>
                </a:cubicBezTo>
                <a:cubicBezTo>
                  <a:pt x="14371" y="12538"/>
                  <a:pt x="14428" y="12576"/>
                  <a:pt x="14466" y="12567"/>
                </a:cubicBezTo>
                <a:cubicBezTo>
                  <a:pt x="14523" y="12557"/>
                  <a:pt x="14571" y="12519"/>
                  <a:pt x="14533" y="12443"/>
                </a:cubicBezTo>
                <a:cubicBezTo>
                  <a:pt x="14533" y="12443"/>
                  <a:pt x="14533" y="12434"/>
                  <a:pt x="14533" y="12424"/>
                </a:cubicBezTo>
                <a:cubicBezTo>
                  <a:pt x="14571" y="12405"/>
                  <a:pt x="14609" y="12386"/>
                  <a:pt x="14647" y="12367"/>
                </a:cubicBezTo>
                <a:cubicBezTo>
                  <a:pt x="14732" y="12491"/>
                  <a:pt x="14799" y="12614"/>
                  <a:pt x="14837" y="12757"/>
                </a:cubicBezTo>
                <a:cubicBezTo>
                  <a:pt x="14941" y="13089"/>
                  <a:pt x="15055" y="13412"/>
                  <a:pt x="15160" y="13735"/>
                </a:cubicBezTo>
                <a:cubicBezTo>
                  <a:pt x="15217" y="13925"/>
                  <a:pt x="15264" y="14115"/>
                  <a:pt x="15302" y="14314"/>
                </a:cubicBezTo>
                <a:cubicBezTo>
                  <a:pt x="15350" y="14552"/>
                  <a:pt x="15378" y="14789"/>
                  <a:pt x="15407" y="15027"/>
                </a:cubicBezTo>
                <a:cubicBezTo>
                  <a:pt x="15426" y="15207"/>
                  <a:pt x="15426" y="15397"/>
                  <a:pt x="15435" y="15578"/>
                </a:cubicBezTo>
                <a:cubicBezTo>
                  <a:pt x="15454" y="15891"/>
                  <a:pt x="15416" y="16195"/>
                  <a:pt x="15350" y="16499"/>
                </a:cubicBezTo>
                <a:close/>
                <a:moveTo>
                  <a:pt x="10021" y="13374"/>
                </a:moveTo>
                <a:cubicBezTo>
                  <a:pt x="10031" y="13402"/>
                  <a:pt x="10050" y="13440"/>
                  <a:pt x="10059" y="13478"/>
                </a:cubicBezTo>
                <a:cubicBezTo>
                  <a:pt x="10059" y="13478"/>
                  <a:pt x="10021" y="13497"/>
                  <a:pt x="10021" y="13497"/>
                </a:cubicBezTo>
                <a:cubicBezTo>
                  <a:pt x="9993" y="13478"/>
                  <a:pt x="9974" y="13450"/>
                  <a:pt x="9945" y="13421"/>
                </a:cubicBezTo>
                <a:cubicBezTo>
                  <a:pt x="9917" y="13431"/>
                  <a:pt x="9879" y="13440"/>
                  <a:pt x="9841" y="13459"/>
                </a:cubicBezTo>
                <a:cubicBezTo>
                  <a:pt x="9831" y="13488"/>
                  <a:pt x="9831" y="13526"/>
                  <a:pt x="9812" y="13564"/>
                </a:cubicBezTo>
                <a:cubicBezTo>
                  <a:pt x="9784" y="13554"/>
                  <a:pt x="9746" y="13545"/>
                  <a:pt x="9746" y="13535"/>
                </a:cubicBezTo>
                <a:cubicBezTo>
                  <a:pt x="9736" y="13478"/>
                  <a:pt x="9717" y="13440"/>
                  <a:pt x="9670" y="13421"/>
                </a:cubicBezTo>
                <a:cubicBezTo>
                  <a:pt x="9489" y="13355"/>
                  <a:pt x="9423" y="13184"/>
                  <a:pt x="9328" y="13032"/>
                </a:cubicBezTo>
                <a:cubicBezTo>
                  <a:pt x="9328" y="13023"/>
                  <a:pt x="9318" y="12994"/>
                  <a:pt x="9328" y="12985"/>
                </a:cubicBezTo>
                <a:cubicBezTo>
                  <a:pt x="9413" y="12852"/>
                  <a:pt x="9347" y="12700"/>
                  <a:pt x="9375" y="12557"/>
                </a:cubicBezTo>
                <a:cubicBezTo>
                  <a:pt x="9394" y="12510"/>
                  <a:pt x="9404" y="12453"/>
                  <a:pt x="9432" y="12405"/>
                </a:cubicBezTo>
                <a:cubicBezTo>
                  <a:pt x="9451" y="12386"/>
                  <a:pt x="9508" y="12367"/>
                  <a:pt x="9527" y="12377"/>
                </a:cubicBezTo>
                <a:cubicBezTo>
                  <a:pt x="9556" y="12386"/>
                  <a:pt x="9575" y="12434"/>
                  <a:pt x="9575" y="12462"/>
                </a:cubicBezTo>
                <a:cubicBezTo>
                  <a:pt x="9565" y="12548"/>
                  <a:pt x="9537" y="12633"/>
                  <a:pt x="9527" y="12709"/>
                </a:cubicBezTo>
                <a:cubicBezTo>
                  <a:pt x="9518" y="12804"/>
                  <a:pt x="9508" y="12909"/>
                  <a:pt x="9518" y="13004"/>
                </a:cubicBezTo>
                <a:cubicBezTo>
                  <a:pt x="9518" y="13061"/>
                  <a:pt x="9537" y="13117"/>
                  <a:pt x="9575" y="13165"/>
                </a:cubicBezTo>
                <a:cubicBezTo>
                  <a:pt x="9708" y="13355"/>
                  <a:pt x="9879" y="13345"/>
                  <a:pt x="10012" y="13146"/>
                </a:cubicBezTo>
                <a:cubicBezTo>
                  <a:pt x="10078" y="13042"/>
                  <a:pt x="10097" y="12928"/>
                  <a:pt x="10059" y="12804"/>
                </a:cubicBezTo>
                <a:cubicBezTo>
                  <a:pt x="10040" y="12738"/>
                  <a:pt x="10050" y="12690"/>
                  <a:pt x="10116" y="12662"/>
                </a:cubicBezTo>
                <a:cubicBezTo>
                  <a:pt x="10173" y="12643"/>
                  <a:pt x="10230" y="12690"/>
                  <a:pt x="10259" y="12757"/>
                </a:cubicBezTo>
                <a:cubicBezTo>
                  <a:pt x="10268" y="12804"/>
                  <a:pt x="10278" y="12852"/>
                  <a:pt x="10297" y="12890"/>
                </a:cubicBezTo>
                <a:cubicBezTo>
                  <a:pt x="10344" y="13004"/>
                  <a:pt x="10420" y="13089"/>
                  <a:pt x="10544" y="13070"/>
                </a:cubicBezTo>
                <a:cubicBezTo>
                  <a:pt x="10667" y="13061"/>
                  <a:pt x="10734" y="12956"/>
                  <a:pt x="10772" y="12852"/>
                </a:cubicBezTo>
                <a:cubicBezTo>
                  <a:pt x="10800" y="12757"/>
                  <a:pt x="10810" y="12662"/>
                  <a:pt x="10743" y="12567"/>
                </a:cubicBezTo>
                <a:cubicBezTo>
                  <a:pt x="10734" y="12548"/>
                  <a:pt x="10715" y="12529"/>
                  <a:pt x="10715" y="12519"/>
                </a:cubicBezTo>
                <a:cubicBezTo>
                  <a:pt x="10724" y="12472"/>
                  <a:pt x="10724" y="12434"/>
                  <a:pt x="10753" y="12405"/>
                </a:cubicBezTo>
                <a:cubicBezTo>
                  <a:pt x="10772" y="12386"/>
                  <a:pt x="10829" y="12396"/>
                  <a:pt x="10848" y="12415"/>
                </a:cubicBezTo>
                <a:cubicBezTo>
                  <a:pt x="10895" y="12443"/>
                  <a:pt x="10924" y="12481"/>
                  <a:pt x="10952" y="12529"/>
                </a:cubicBezTo>
                <a:cubicBezTo>
                  <a:pt x="10990" y="12567"/>
                  <a:pt x="11019" y="12624"/>
                  <a:pt x="11057" y="12662"/>
                </a:cubicBezTo>
                <a:cubicBezTo>
                  <a:pt x="11180" y="12795"/>
                  <a:pt x="11323" y="12804"/>
                  <a:pt x="11455" y="12690"/>
                </a:cubicBezTo>
                <a:cubicBezTo>
                  <a:pt x="11598" y="12576"/>
                  <a:pt x="11664" y="12415"/>
                  <a:pt x="11560" y="12234"/>
                </a:cubicBezTo>
                <a:cubicBezTo>
                  <a:pt x="11522" y="12168"/>
                  <a:pt x="11484" y="12101"/>
                  <a:pt x="11446" y="12035"/>
                </a:cubicBezTo>
                <a:cubicBezTo>
                  <a:pt x="11417" y="11987"/>
                  <a:pt x="11399" y="11940"/>
                  <a:pt x="11380" y="11892"/>
                </a:cubicBezTo>
                <a:cubicBezTo>
                  <a:pt x="11351" y="11835"/>
                  <a:pt x="11370" y="11778"/>
                  <a:pt x="11427" y="11769"/>
                </a:cubicBezTo>
                <a:cubicBezTo>
                  <a:pt x="11465" y="11769"/>
                  <a:pt x="11512" y="11807"/>
                  <a:pt x="11531" y="11835"/>
                </a:cubicBezTo>
                <a:cubicBezTo>
                  <a:pt x="11569" y="11892"/>
                  <a:pt x="11588" y="11959"/>
                  <a:pt x="11617" y="12025"/>
                </a:cubicBezTo>
                <a:cubicBezTo>
                  <a:pt x="11617" y="12044"/>
                  <a:pt x="11626" y="12063"/>
                  <a:pt x="11636" y="12082"/>
                </a:cubicBezTo>
                <a:cubicBezTo>
                  <a:pt x="11664" y="12130"/>
                  <a:pt x="11769" y="12111"/>
                  <a:pt x="11759" y="12196"/>
                </a:cubicBezTo>
                <a:cubicBezTo>
                  <a:pt x="11759" y="12253"/>
                  <a:pt x="11759" y="12310"/>
                  <a:pt x="11759" y="12367"/>
                </a:cubicBezTo>
                <a:cubicBezTo>
                  <a:pt x="11769" y="12415"/>
                  <a:pt x="11778" y="12453"/>
                  <a:pt x="11788" y="12500"/>
                </a:cubicBezTo>
                <a:cubicBezTo>
                  <a:pt x="11750" y="12557"/>
                  <a:pt x="11712" y="12624"/>
                  <a:pt x="11674" y="12681"/>
                </a:cubicBezTo>
                <a:cubicBezTo>
                  <a:pt x="11550" y="12871"/>
                  <a:pt x="11294" y="12985"/>
                  <a:pt x="11095" y="12890"/>
                </a:cubicBezTo>
                <a:cubicBezTo>
                  <a:pt x="11038" y="12861"/>
                  <a:pt x="11000" y="12823"/>
                  <a:pt x="10943" y="12795"/>
                </a:cubicBezTo>
                <a:cubicBezTo>
                  <a:pt x="10886" y="12890"/>
                  <a:pt x="10848" y="12985"/>
                  <a:pt x="10905" y="13117"/>
                </a:cubicBezTo>
                <a:cubicBezTo>
                  <a:pt x="10848" y="13108"/>
                  <a:pt x="10819" y="13108"/>
                  <a:pt x="10772" y="13098"/>
                </a:cubicBezTo>
                <a:cubicBezTo>
                  <a:pt x="10696" y="13174"/>
                  <a:pt x="10601" y="13250"/>
                  <a:pt x="10468" y="13231"/>
                </a:cubicBezTo>
                <a:cubicBezTo>
                  <a:pt x="10458" y="13260"/>
                  <a:pt x="10439" y="13279"/>
                  <a:pt x="10430" y="13307"/>
                </a:cubicBezTo>
                <a:cubicBezTo>
                  <a:pt x="10411" y="13298"/>
                  <a:pt x="10363" y="13279"/>
                  <a:pt x="10363" y="13269"/>
                </a:cubicBezTo>
                <a:cubicBezTo>
                  <a:pt x="10382" y="13146"/>
                  <a:pt x="10249" y="13136"/>
                  <a:pt x="10211" y="13051"/>
                </a:cubicBezTo>
                <a:cubicBezTo>
                  <a:pt x="10145" y="13165"/>
                  <a:pt x="10088" y="13269"/>
                  <a:pt x="10021" y="13374"/>
                </a:cubicBezTo>
                <a:close/>
                <a:moveTo>
                  <a:pt x="9157" y="15274"/>
                </a:moveTo>
                <a:cubicBezTo>
                  <a:pt x="9328" y="15616"/>
                  <a:pt x="9166" y="15881"/>
                  <a:pt x="8938" y="16157"/>
                </a:cubicBezTo>
                <a:cubicBezTo>
                  <a:pt x="8853" y="16119"/>
                  <a:pt x="8749" y="16090"/>
                  <a:pt x="8663" y="16033"/>
                </a:cubicBezTo>
                <a:cubicBezTo>
                  <a:pt x="8597" y="15995"/>
                  <a:pt x="8540" y="15957"/>
                  <a:pt x="8435" y="16005"/>
                </a:cubicBezTo>
                <a:cubicBezTo>
                  <a:pt x="8454" y="15948"/>
                  <a:pt x="8464" y="15919"/>
                  <a:pt x="8473" y="15881"/>
                </a:cubicBezTo>
                <a:cubicBezTo>
                  <a:pt x="8454" y="15891"/>
                  <a:pt x="8435" y="15891"/>
                  <a:pt x="8426" y="15900"/>
                </a:cubicBezTo>
                <a:cubicBezTo>
                  <a:pt x="8369" y="16005"/>
                  <a:pt x="8283" y="16100"/>
                  <a:pt x="8179" y="16147"/>
                </a:cubicBezTo>
                <a:cubicBezTo>
                  <a:pt x="8160" y="16157"/>
                  <a:pt x="8150" y="16176"/>
                  <a:pt x="8141" y="16176"/>
                </a:cubicBezTo>
                <a:cubicBezTo>
                  <a:pt x="8036" y="16176"/>
                  <a:pt x="7960" y="16233"/>
                  <a:pt x="7865" y="16271"/>
                </a:cubicBezTo>
                <a:cubicBezTo>
                  <a:pt x="7827" y="16290"/>
                  <a:pt x="7780" y="16280"/>
                  <a:pt x="7732" y="16271"/>
                </a:cubicBezTo>
                <a:cubicBezTo>
                  <a:pt x="7723" y="16261"/>
                  <a:pt x="7723" y="16223"/>
                  <a:pt x="7704" y="16176"/>
                </a:cubicBezTo>
                <a:cubicBezTo>
                  <a:pt x="7780" y="16195"/>
                  <a:pt x="7846" y="16195"/>
                  <a:pt x="7913" y="16204"/>
                </a:cubicBezTo>
                <a:cubicBezTo>
                  <a:pt x="7827" y="16109"/>
                  <a:pt x="7751" y="16014"/>
                  <a:pt x="7675" y="15919"/>
                </a:cubicBezTo>
                <a:cubicBezTo>
                  <a:pt x="7599" y="15986"/>
                  <a:pt x="7514" y="16071"/>
                  <a:pt x="7409" y="16147"/>
                </a:cubicBezTo>
                <a:cubicBezTo>
                  <a:pt x="7295" y="16223"/>
                  <a:pt x="7172" y="16138"/>
                  <a:pt x="7039" y="16109"/>
                </a:cubicBezTo>
                <a:cubicBezTo>
                  <a:pt x="7029" y="16081"/>
                  <a:pt x="7020" y="16033"/>
                  <a:pt x="6991" y="15995"/>
                </a:cubicBezTo>
                <a:cubicBezTo>
                  <a:pt x="6877" y="15834"/>
                  <a:pt x="6887" y="15654"/>
                  <a:pt x="6934" y="15473"/>
                </a:cubicBezTo>
                <a:cubicBezTo>
                  <a:pt x="6934" y="15445"/>
                  <a:pt x="6953" y="15426"/>
                  <a:pt x="6953" y="15397"/>
                </a:cubicBezTo>
                <a:cubicBezTo>
                  <a:pt x="6982" y="15255"/>
                  <a:pt x="6982" y="15255"/>
                  <a:pt x="7162" y="15293"/>
                </a:cubicBezTo>
                <a:cubicBezTo>
                  <a:pt x="7134" y="15359"/>
                  <a:pt x="7115" y="15407"/>
                  <a:pt x="7105" y="15464"/>
                </a:cubicBezTo>
                <a:cubicBezTo>
                  <a:pt x="7058" y="15625"/>
                  <a:pt x="7020" y="15786"/>
                  <a:pt x="7134" y="15938"/>
                </a:cubicBezTo>
                <a:cubicBezTo>
                  <a:pt x="7210" y="16043"/>
                  <a:pt x="7295" y="16071"/>
                  <a:pt x="7400" y="15986"/>
                </a:cubicBezTo>
                <a:cubicBezTo>
                  <a:pt x="7514" y="15900"/>
                  <a:pt x="7618" y="15805"/>
                  <a:pt x="7628" y="15654"/>
                </a:cubicBezTo>
                <a:cubicBezTo>
                  <a:pt x="7628" y="15587"/>
                  <a:pt x="7647" y="15540"/>
                  <a:pt x="7713" y="15530"/>
                </a:cubicBezTo>
                <a:cubicBezTo>
                  <a:pt x="7780" y="15530"/>
                  <a:pt x="7856" y="15606"/>
                  <a:pt x="7827" y="15673"/>
                </a:cubicBezTo>
                <a:cubicBezTo>
                  <a:pt x="7789" y="15777"/>
                  <a:pt x="7846" y="15853"/>
                  <a:pt x="7884" y="15938"/>
                </a:cubicBezTo>
                <a:cubicBezTo>
                  <a:pt x="7922" y="16024"/>
                  <a:pt x="7989" y="16052"/>
                  <a:pt x="8074" y="16024"/>
                </a:cubicBezTo>
                <a:cubicBezTo>
                  <a:pt x="8207" y="15995"/>
                  <a:pt x="8340" y="15834"/>
                  <a:pt x="8331" y="15692"/>
                </a:cubicBezTo>
                <a:cubicBezTo>
                  <a:pt x="8331" y="15625"/>
                  <a:pt x="8331" y="15568"/>
                  <a:pt x="8407" y="15549"/>
                </a:cubicBezTo>
                <a:cubicBezTo>
                  <a:pt x="8492" y="15530"/>
                  <a:pt x="8530" y="15597"/>
                  <a:pt x="8540" y="15654"/>
                </a:cubicBezTo>
                <a:cubicBezTo>
                  <a:pt x="8559" y="15749"/>
                  <a:pt x="8625" y="15815"/>
                  <a:pt x="8701" y="15872"/>
                </a:cubicBezTo>
                <a:cubicBezTo>
                  <a:pt x="8806" y="15967"/>
                  <a:pt x="8900" y="15948"/>
                  <a:pt x="8986" y="15834"/>
                </a:cubicBezTo>
                <a:cubicBezTo>
                  <a:pt x="9090" y="15682"/>
                  <a:pt x="9109" y="15445"/>
                  <a:pt x="8986" y="15302"/>
                </a:cubicBezTo>
                <a:cubicBezTo>
                  <a:pt x="8948" y="15255"/>
                  <a:pt x="8900" y="15198"/>
                  <a:pt x="8853" y="15150"/>
                </a:cubicBezTo>
                <a:cubicBezTo>
                  <a:pt x="8815" y="15103"/>
                  <a:pt x="8806" y="15055"/>
                  <a:pt x="8853" y="15017"/>
                </a:cubicBezTo>
                <a:cubicBezTo>
                  <a:pt x="8900" y="14979"/>
                  <a:pt x="8948" y="14979"/>
                  <a:pt x="8986" y="15036"/>
                </a:cubicBezTo>
                <a:cubicBezTo>
                  <a:pt x="9033" y="15093"/>
                  <a:pt x="9071" y="15150"/>
                  <a:pt x="9090" y="15188"/>
                </a:cubicBezTo>
                <a:cubicBezTo>
                  <a:pt x="9166" y="15179"/>
                  <a:pt x="9233" y="15179"/>
                  <a:pt x="9299" y="15169"/>
                </a:cubicBezTo>
                <a:cubicBezTo>
                  <a:pt x="9290" y="15226"/>
                  <a:pt x="9375" y="15274"/>
                  <a:pt x="9299" y="15321"/>
                </a:cubicBezTo>
                <a:cubicBezTo>
                  <a:pt x="9233" y="15340"/>
                  <a:pt x="9252" y="15198"/>
                  <a:pt x="9157" y="15274"/>
                </a:cubicBezTo>
                <a:close/>
                <a:moveTo>
                  <a:pt x="6260" y="18845"/>
                </a:moveTo>
                <a:cubicBezTo>
                  <a:pt x="6241" y="18816"/>
                  <a:pt x="6222" y="18778"/>
                  <a:pt x="6184" y="18721"/>
                </a:cubicBezTo>
                <a:cubicBezTo>
                  <a:pt x="6156" y="18759"/>
                  <a:pt x="6137" y="18788"/>
                  <a:pt x="6108" y="18807"/>
                </a:cubicBezTo>
                <a:cubicBezTo>
                  <a:pt x="5956" y="18959"/>
                  <a:pt x="5833" y="18978"/>
                  <a:pt x="5643" y="18883"/>
                </a:cubicBezTo>
                <a:cubicBezTo>
                  <a:pt x="5595" y="18854"/>
                  <a:pt x="5548" y="18797"/>
                  <a:pt x="5472" y="18854"/>
                </a:cubicBezTo>
                <a:cubicBezTo>
                  <a:pt x="5472" y="18854"/>
                  <a:pt x="5434" y="18816"/>
                  <a:pt x="5415" y="18788"/>
                </a:cubicBezTo>
                <a:cubicBezTo>
                  <a:pt x="5500" y="18731"/>
                  <a:pt x="5424" y="18664"/>
                  <a:pt x="5405" y="18607"/>
                </a:cubicBezTo>
                <a:cubicBezTo>
                  <a:pt x="5405" y="18579"/>
                  <a:pt x="5396" y="18550"/>
                  <a:pt x="5386" y="18503"/>
                </a:cubicBezTo>
                <a:cubicBezTo>
                  <a:pt x="5272" y="18598"/>
                  <a:pt x="5168" y="18683"/>
                  <a:pt x="5016" y="18674"/>
                </a:cubicBezTo>
                <a:cubicBezTo>
                  <a:pt x="4835" y="18664"/>
                  <a:pt x="4683" y="18598"/>
                  <a:pt x="4607" y="18418"/>
                </a:cubicBezTo>
                <a:cubicBezTo>
                  <a:pt x="4598" y="18389"/>
                  <a:pt x="4579" y="18351"/>
                  <a:pt x="4588" y="18332"/>
                </a:cubicBezTo>
                <a:cubicBezTo>
                  <a:pt x="4636" y="18114"/>
                  <a:pt x="4693" y="17905"/>
                  <a:pt x="4750" y="17696"/>
                </a:cubicBezTo>
                <a:cubicBezTo>
                  <a:pt x="4759" y="17686"/>
                  <a:pt x="4769" y="17686"/>
                  <a:pt x="4778" y="17677"/>
                </a:cubicBezTo>
                <a:cubicBezTo>
                  <a:pt x="4940" y="17705"/>
                  <a:pt x="4959" y="17753"/>
                  <a:pt x="4864" y="17886"/>
                </a:cubicBezTo>
                <a:cubicBezTo>
                  <a:pt x="4769" y="18019"/>
                  <a:pt x="4750" y="18180"/>
                  <a:pt x="4750" y="18342"/>
                </a:cubicBezTo>
                <a:cubicBezTo>
                  <a:pt x="4750" y="18399"/>
                  <a:pt x="4826" y="18474"/>
                  <a:pt x="4883" y="18493"/>
                </a:cubicBezTo>
                <a:cubicBezTo>
                  <a:pt x="5025" y="18560"/>
                  <a:pt x="5244" y="18541"/>
                  <a:pt x="5329" y="18313"/>
                </a:cubicBezTo>
                <a:cubicBezTo>
                  <a:pt x="5348" y="18256"/>
                  <a:pt x="5358" y="18199"/>
                  <a:pt x="5386" y="18152"/>
                </a:cubicBezTo>
                <a:cubicBezTo>
                  <a:pt x="5405" y="18123"/>
                  <a:pt x="5453" y="18095"/>
                  <a:pt x="5481" y="18104"/>
                </a:cubicBezTo>
                <a:cubicBezTo>
                  <a:pt x="5538" y="18104"/>
                  <a:pt x="5557" y="18152"/>
                  <a:pt x="5538" y="18209"/>
                </a:cubicBezTo>
                <a:cubicBezTo>
                  <a:pt x="5491" y="18351"/>
                  <a:pt x="5519" y="18484"/>
                  <a:pt x="5586" y="18617"/>
                </a:cubicBezTo>
                <a:cubicBezTo>
                  <a:pt x="5633" y="18721"/>
                  <a:pt x="5747" y="18807"/>
                  <a:pt x="5852" y="18797"/>
                </a:cubicBezTo>
                <a:cubicBezTo>
                  <a:pt x="5928" y="18788"/>
                  <a:pt x="6080" y="18664"/>
                  <a:pt x="6099" y="18579"/>
                </a:cubicBezTo>
                <a:cubicBezTo>
                  <a:pt x="6108" y="18541"/>
                  <a:pt x="6099" y="18512"/>
                  <a:pt x="6089" y="18474"/>
                </a:cubicBezTo>
                <a:cubicBezTo>
                  <a:pt x="6080" y="18380"/>
                  <a:pt x="6099" y="18342"/>
                  <a:pt x="6165" y="18323"/>
                </a:cubicBezTo>
                <a:cubicBezTo>
                  <a:pt x="6241" y="18313"/>
                  <a:pt x="6336" y="18361"/>
                  <a:pt x="6345" y="18437"/>
                </a:cubicBezTo>
                <a:cubicBezTo>
                  <a:pt x="6355" y="18484"/>
                  <a:pt x="6355" y="18531"/>
                  <a:pt x="6345" y="18579"/>
                </a:cubicBezTo>
                <a:cubicBezTo>
                  <a:pt x="6336" y="18655"/>
                  <a:pt x="6374" y="18721"/>
                  <a:pt x="6431" y="18769"/>
                </a:cubicBezTo>
                <a:cubicBezTo>
                  <a:pt x="6497" y="18845"/>
                  <a:pt x="6573" y="18835"/>
                  <a:pt x="6649" y="18769"/>
                </a:cubicBezTo>
                <a:cubicBezTo>
                  <a:pt x="6763" y="18655"/>
                  <a:pt x="6773" y="18512"/>
                  <a:pt x="6763" y="18361"/>
                </a:cubicBezTo>
                <a:cubicBezTo>
                  <a:pt x="6754" y="18275"/>
                  <a:pt x="6725" y="18190"/>
                  <a:pt x="6697" y="18085"/>
                </a:cubicBezTo>
                <a:cubicBezTo>
                  <a:pt x="6716" y="18066"/>
                  <a:pt x="6763" y="18028"/>
                  <a:pt x="6801" y="18028"/>
                </a:cubicBezTo>
                <a:cubicBezTo>
                  <a:pt x="6858" y="18038"/>
                  <a:pt x="6887" y="18085"/>
                  <a:pt x="6887" y="18152"/>
                </a:cubicBezTo>
                <a:cubicBezTo>
                  <a:pt x="6887" y="18294"/>
                  <a:pt x="6896" y="18427"/>
                  <a:pt x="6906" y="18541"/>
                </a:cubicBezTo>
                <a:cubicBezTo>
                  <a:pt x="6953" y="18569"/>
                  <a:pt x="7020" y="18588"/>
                  <a:pt x="7010" y="18607"/>
                </a:cubicBezTo>
                <a:cubicBezTo>
                  <a:pt x="7010" y="18693"/>
                  <a:pt x="6944" y="18645"/>
                  <a:pt x="6887" y="18626"/>
                </a:cubicBezTo>
                <a:lnTo>
                  <a:pt x="6915" y="18731"/>
                </a:lnTo>
                <a:cubicBezTo>
                  <a:pt x="6858" y="18788"/>
                  <a:pt x="6811" y="18835"/>
                  <a:pt x="6763" y="18883"/>
                </a:cubicBezTo>
                <a:cubicBezTo>
                  <a:pt x="6630" y="19025"/>
                  <a:pt x="6374" y="18997"/>
                  <a:pt x="6260" y="18845"/>
                </a:cubicBezTo>
                <a:close/>
                <a:moveTo>
                  <a:pt x="4731" y="12111"/>
                </a:moveTo>
                <a:cubicBezTo>
                  <a:pt x="4750" y="12101"/>
                  <a:pt x="4797" y="12111"/>
                  <a:pt x="4807" y="12130"/>
                </a:cubicBezTo>
                <a:cubicBezTo>
                  <a:pt x="4826" y="12149"/>
                  <a:pt x="4816" y="12196"/>
                  <a:pt x="4807" y="12215"/>
                </a:cubicBezTo>
                <a:cubicBezTo>
                  <a:pt x="4740" y="12301"/>
                  <a:pt x="4655" y="12386"/>
                  <a:pt x="4607" y="12481"/>
                </a:cubicBezTo>
                <a:cubicBezTo>
                  <a:pt x="4550" y="12576"/>
                  <a:pt x="4522" y="12671"/>
                  <a:pt x="4503" y="12776"/>
                </a:cubicBezTo>
                <a:cubicBezTo>
                  <a:pt x="4484" y="12918"/>
                  <a:pt x="4579" y="13013"/>
                  <a:pt x="4721" y="12975"/>
                </a:cubicBezTo>
                <a:cubicBezTo>
                  <a:pt x="4797" y="12966"/>
                  <a:pt x="4873" y="12909"/>
                  <a:pt x="4940" y="12871"/>
                </a:cubicBezTo>
                <a:cubicBezTo>
                  <a:pt x="4959" y="12871"/>
                  <a:pt x="4959" y="12852"/>
                  <a:pt x="4968" y="12842"/>
                </a:cubicBezTo>
                <a:cubicBezTo>
                  <a:pt x="5016" y="12795"/>
                  <a:pt x="5063" y="12728"/>
                  <a:pt x="5130" y="12785"/>
                </a:cubicBezTo>
                <a:cubicBezTo>
                  <a:pt x="5187" y="12833"/>
                  <a:pt x="5177" y="12890"/>
                  <a:pt x="5139" y="12956"/>
                </a:cubicBezTo>
                <a:cubicBezTo>
                  <a:pt x="5082" y="13042"/>
                  <a:pt x="5092" y="13146"/>
                  <a:pt x="5149" y="13231"/>
                </a:cubicBezTo>
                <a:cubicBezTo>
                  <a:pt x="5215" y="13336"/>
                  <a:pt x="5329" y="13345"/>
                  <a:pt x="5405" y="13250"/>
                </a:cubicBezTo>
                <a:cubicBezTo>
                  <a:pt x="5453" y="13203"/>
                  <a:pt x="5491" y="13136"/>
                  <a:pt x="5529" y="13070"/>
                </a:cubicBezTo>
                <a:cubicBezTo>
                  <a:pt x="5538" y="13051"/>
                  <a:pt x="5548" y="13004"/>
                  <a:pt x="5567" y="12994"/>
                </a:cubicBezTo>
                <a:cubicBezTo>
                  <a:pt x="5605" y="12975"/>
                  <a:pt x="5652" y="12956"/>
                  <a:pt x="5681" y="12966"/>
                </a:cubicBezTo>
                <a:cubicBezTo>
                  <a:pt x="5709" y="12975"/>
                  <a:pt x="5728" y="13023"/>
                  <a:pt x="5738" y="13051"/>
                </a:cubicBezTo>
                <a:cubicBezTo>
                  <a:pt x="5747" y="13079"/>
                  <a:pt x="5738" y="13117"/>
                  <a:pt x="5738" y="13146"/>
                </a:cubicBezTo>
                <a:cubicBezTo>
                  <a:pt x="5719" y="13307"/>
                  <a:pt x="5785" y="13431"/>
                  <a:pt x="5947" y="13507"/>
                </a:cubicBezTo>
                <a:cubicBezTo>
                  <a:pt x="6146" y="13412"/>
                  <a:pt x="6213" y="13231"/>
                  <a:pt x="6251" y="13032"/>
                </a:cubicBezTo>
                <a:cubicBezTo>
                  <a:pt x="6279" y="13032"/>
                  <a:pt x="6307" y="13023"/>
                  <a:pt x="6326" y="13023"/>
                </a:cubicBezTo>
                <a:cubicBezTo>
                  <a:pt x="6412" y="13032"/>
                  <a:pt x="6440" y="13070"/>
                  <a:pt x="6402" y="13146"/>
                </a:cubicBezTo>
                <a:cubicBezTo>
                  <a:pt x="6364" y="13231"/>
                  <a:pt x="6317" y="13307"/>
                  <a:pt x="6270" y="13383"/>
                </a:cubicBezTo>
                <a:cubicBezTo>
                  <a:pt x="6194" y="13507"/>
                  <a:pt x="6194" y="13507"/>
                  <a:pt x="6222" y="13649"/>
                </a:cubicBezTo>
                <a:cubicBezTo>
                  <a:pt x="6137" y="13602"/>
                  <a:pt x="6051" y="13621"/>
                  <a:pt x="5956" y="13640"/>
                </a:cubicBezTo>
                <a:cubicBezTo>
                  <a:pt x="5918" y="13649"/>
                  <a:pt x="5861" y="13621"/>
                  <a:pt x="5814" y="13611"/>
                </a:cubicBezTo>
                <a:cubicBezTo>
                  <a:pt x="5757" y="13602"/>
                  <a:pt x="5681" y="13611"/>
                  <a:pt x="5643" y="13583"/>
                </a:cubicBezTo>
                <a:cubicBezTo>
                  <a:pt x="5614" y="13554"/>
                  <a:pt x="5633" y="13469"/>
                  <a:pt x="5633" y="13421"/>
                </a:cubicBezTo>
                <a:cubicBezTo>
                  <a:pt x="5624" y="13383"/>
                  <a:pt x="5605" y="13364"/>
                  <a:pt x="5595" y="13336"/>
                </a:cubicBezTo>
                <a:cubicBezTo>
                  <a:pt x="5462" y="13393"/>
                  <a:pt x="5348" y="13459"/>
                  <a:pt x="5234" y="13516"/>
                </a:cubicBezTo>
                <a:cubicBezTo>
                  <a:pt x="5063" y="13402"/>
                  <a:pt x="4940" y="13279"/>
                  <a:pt x="4911" y="13079"/>
                </a:cubicBezTo>
                <a:cubicBezTo>
                  <a:pt x="4854" y="13098"/>
                  <a:pt x="4807" y="13108"/>
                  <a:pt x="4750" y="13127"/>
                </a:cubicBezTo>
                <a:cubicBezTo>
                  <a:pt x="4750" y="13146"/>
                  <a:pt x="4759" y="13165"/>
                  <a:pt x="4759" y="13184"/>
                </a:cubicBezTo>
                <a:cubicBezTo>
                  <a:pt x="4750" y="13203"/>
                  <a:pt x="4740" y="13231"/>
                  <a:pt x="4731" y="13231"/>
                </a:cubicBezTo>
                <a:cubicBezTo>
                  <a:pt x="4721" y="13241"/>
                  <a:pt x="4683" y="13222"/>
                  <a:pt x="4683" y="13222"/>
                </a:cubicBezTo>
                <a:cubicBezTo>
                  <a:pt x="4683" y="13155"/>
                  <a:pt x="4636" y="13136"/>
                  <a:pt x="4588" y="13117"/>
                </a:cubicBezTo>
                <a:cubicBezTo>
                  <a:pt x="4389" y="13061"/>
                  <a:pt x="4351" y="13013"/>
                  <a:pt x="4360" y="12804"/>
                </a:cubicBezTo>
                <a:cubicBezTo>
                  <a:pt x="4360" y="12690"/>
                  <a:pt x="4398" y="12586"/>
                  <a:pt x="4446" y="12481"/>
                </a:cubicBezTo>
                <a:cubicBezTo>
                  <a:pt x="4493" y="12358"/>
                  <a:pt x="4588" y="12272"/>
                  <a:pt x="4664" y="12168"/>
                </a:cubicBezTo>
                <a:cubicBezTo>
                  <a:pt x="4674" y="12139"/>
                  <a:pt x="4702" y="12111"/>
                  <a:pt x="4731" y="12111"/>
                </a:cubicBezTo>
                <a:close/>
                <a:moveTo>
                  <a:pt x="9328" y="18569"/>
                </a:moveTo>
                <a:cubicBezTo>
                  <a:pt x="9252" y="18655"/>
                  <a:pt x="9185" y="18721"/>
                  <a:pt x="9119" y="18797"/>
                </a:cubicBezTo>
                <a:cubicBezTo>
                  <a:pt x="9005" y="18921"/>
                  <a:pt x="8844" y="18921"/>
                  <a:pt x="8730" y="18788"/>
                </a:cubicBezTo>
                <a:cubicBezTo>
                  <a:pt x="8682" y="18740"/>
                  <a:pt x="8644" y="18693"/>
                  <a:pt x="8587" y="18626"/>
                </a:cubicBezTo>
                <a:cubicBezTo>
                  <a:pt x="8549" y="18683"/>
                  <a:pt x="8521" y="18731"/>
                  <a:pt x="8492" y="18778"/>
                </a:cubicBezTo>
                <a:cubicBezTo>
                  <a:pt x="8388" y="18978"/>
                  <a:pt x="8179" y="18987"/>
                  <a:pt x="8017" y="18864"/>
                </a:cubicBezTo>
                <a:cubicBezTo>
                  <a:pt x="7932" y="18807"/>
                  <a:pt x="7875" y="18731"/>
                  <a:pt x="7865" y="18617"/>
                </a:cubicBezTo>
                <a:cubicBezTo>
                  <a:pt x="7865" y="18474"/>
                  <a:pt x="7837" y="18323"/>
                  <a:pt x="7827" y="18171"/>
                </a:cubicBezTo>
                <a:cubicBezTo>
                  <a:pt x="7827" y="18133"/>
                  <a:pt x="7856" y="18085"/>
                  <a:pt x="7884" y="18057"/>
                </a:cubicBezTo>
                <a:cubicBezTo>
                  <a:pt x="7903" y="18047"/>
                  <a:pt x="7951" y="18047"/>
                  <a:pt x="7970" y="18057"/>
                </a:cubicBezTo>
                <a:cubicBezTo>
                  <a:pt x="8027" y="18085"/>
                  <a:pt x="8027" y="18133"/>
                  <a:pt x="8017" y="18180"/>
                </a:cubicBezTo>
                <a:cubicBezTo>
                  <a:pt x="8008" y="18275"/>
                  <a:pt x="7998" y="18380"/>
                  <a:pt x="7989" y="18474"/>
                </a:cubicBezTo>
                <a:cubicBezTo>
                  <a:pt x="7989" y="18531"/>
                  <a:pt x="8008" y="18588"/>
                  <a:pt x="8027" y="18645"/>
                </a:cubicBezTo>
                <a:cubicBezTo>
                  <a:pt x="8084" y="18797"/>
                  <a:pt x="8245" y="18826"/>
                  <a:pt x="8350" y="18702"/>
                </a:cubicBezTo>
                <a:cubicBezTo>
                  <a:pt x="8426" y="18617"/>
                  <a:pt x="8502" y="18531"/>
                  <a:pt x="8464" y="18399"/>
                </a:cubicBezTo>
                <a:cubicBezTo>
                  <a:pt x="8445" y="18351"/>
                  <a:pt x="8454" y="18304"/>
                  <a:pt x="8511" y="18285"/>
                </a:cubicBezTo>
                <a:cubicBezTo>
                  <a:pt x="8587" y="18266"/>
                  <a:pt x="8654" y="18294"/>
                  <a:pt x="8663" y="18351"/>
                </a:cubicBezTo>
                <a:cubicBezTo>
                  <a:pt x="8692" y="18455"/>
                  <a:pt x="8720" y="18541"/>
                  <a:pt x="8787" y="18617"/>
                </a:cubicBezTo>
                <a:cubicBezTo>
                  <a:pt x="8891" y="18740"/>
                  <a:pt x="8938" y="18750"/>
                  <a:pt x="9043" y="18617"/>
                </a:cubicBezTo>
                <a:cubicBezTo>
                  <a:pt x="9081" y="18579"/>
                  <a:pt x="9119" y="18512"/>
                  <a:pt x="9119" y="18455"/>
                </a:cubicBezTo>
                <a:cubicBezTo>
                  <a:pt x="9138" y="18304"/>
                  <a:pt x="9147" y="18142"/>
                  <a:pt x="9062" y="18000"/>
                </a:cubicBezTo>
                <a:cubicBezTo>
                  <a:pt x="9043" y="17962"/>
                  <a:pt x="9043" y="17924"/>
                  <a:pt x="9024" y="17895"/>
                </a:cubicBezTo>
                <a:cubicBezTo>
                  <a:pt x="9005" y="17838"/>
                  <a:pt x="9033" y="17791"/>
                  <a:pt x="9081" y="17781"/>
                </a:cubicBezTo>
                <a:cubicBezTo>
                  <a:pt x="9109" y="17781"/>
                  <a:pt x="9176" y="17810"/>
                  <a:pt x="9176" y="17838"/>
                </a:cubicBezTo>
                <a:cubicBezTo>
                  <a:pt x="9223" y="18000"/>
                  <a:pt x="9261" y="18171"/>
                  <a:pt x="9280" y="18342"/>
                </a:cubicBezTo>
                <a:cubicBezTo>
                  <a:pt x="9299" y="18427"/>
                  <a:pt x="9242" y="18522"/>
                  <a:pt x="9328" y="18569"/>
                </a:cubicBezTo>
                <a:close/>
                <a:moveTo>
                  <a:pt x="8008" y="13165"/>
                </a:moveTo>
                <a:cubicBezTo>
                  <a:pt x="7998" y="13279"/>
                  <a:pt x="7989" y="13393"/>
                  <a:pt x="8055" y="13497"/>
                </a:cubicBezTo>
                <a:cubicBezTo>
                  <a:pt x="8074" y="13535"/>
                  <a:pt x="8093" y="13564"/>
                  <a:pt x="8112" y="13592"/>
                </a:cubicBezTo>
                <a:cubicBezTo>
                  <a:pt x="8188" y="13649"/>
                  <a:pt x="8236" y="13649"/>
                  <a:pt x="8312" y="13592"/>
                </a:cubicBezTo>
                <a:cubicBezTo>
                  <a:pt x="8483" y="13440"/>
                  <a:pt x="8568" y="13127"/>
                  <a:pt x="8397" y="12861"/>
                </a:cubicBezTo>
                <a:cubicBezTo>
                  <a:pt x="8388" y="12842"/>
                  <a:pt x="8369" y="12823"/>
                  <a:pt x="8350" y="12804"/>
                </a:cubicBezTo>
                <a:cubicBezTo>
                  <a:pt x="8331" y="12757"/>
                  <a:pt x="8302" y="12719"/>
                  <a:pt x="8350" y="12681"/>
                </a:cubicBezTo>
                <a:cubicBezTo>
                  <a:pt x="8388" y="12643"/>
                  <a:pt x="8454" y="12652"/>
                  <a:pt x="8492" y="12709"/>
                </a:cubicBezTo>
                <a:cubicBezTo>
                  <a:pt x="8616" y="12899"/>
                  <a:pt x="8644" y="13098"/>
                  <a:pt x="8606" y="13307"/>
                </a:cubicBezTo>
                <a:cubicBezTo>
                  <a:pt x="8549" y="13535"/>
                  <a:pt x="8473" y="13640"/>
                  <a:pt x="8226" y="13839"/>
                </a:cubicBezTo>
                <a:cubicBezTo>
                  <a:pt x="8198" y="13820"/>
                  <a:pt x="8169" y="13801"/>
                  <a:pt x="8131" y="13782"/>
                </a:cubicBezTo>
                <a:cubicBezTo>
                  <a:pt x="8103" y="13773"/>
                  <a:pt x="8065" y="13763"/>
                  <a:pt x="8036" y="13801"/>
                </a:cubicBezTo>
                <a:cubicBezTo>
                  <a:pt x="8027" y="13820"/>
                  <a:pt x="7989" y="13811"/>
                  <a:pt x="7960" y="13820"/>
                </a:cubicBezTo>
                <a:cubicBezTo>
                  <a:pt x="7970" y="13782"/>
                  <a:pt x="7979" y="13754"/>
                  <a:pt x="7998" y="13697"/>
                </a:cubicBezTo>
                <a:cubicBezTo>
                  <a:pt x="7970" y="13649"/>
                  <a:pt x="7922" y="13573"/>
                  <a:pt x="7875" y="13488"/>
                </a:cubicBezTo>
                <a:cubicBezTo>
                  <a:pt x="7799" y="13554"/>
                  <a:pt x="7713" y="13621"/>
                  <a:pt x="7637" y="13678"/>
                </a:cubicBezTo>
                <a:cubicBezTo>
                  <a:pt x="7495" y="13621"/>
                  <a:pt x="7343" y="13564"/>
                  <a:pt x="7267" y="13402"/>
                </a:cubicBezTo>
                <a:lnTo>
                  <a:pt x="7267" y="13402"/>
                </a:lnTo>
                <a:cubicBezTo>
                  <a:pt x="7267" y="13402"/>
                  <a:pt x="7267" y="13402"/>
                  <a:pt x="7267" y="13393"/>
                </a:cubicBezTo>
                <a:lnTo>
                  <a:pt x="7276" y="13402"/>
                </a:lnTo>
                <a:cubicBezTo>
                  <a:pt x="7162" y="13212"/>
                  <a:pt x="7238" y="13023"/>
                  <a:pt x="7286" y="12823"/>
                </a:cubicBezTo>
                <a:cubicBezTo>
                  <a:pt x="7295" y="12766"/>
                  <a:pt x="7343" y="12728"/>
                  <a:pt x="7409" y="12757"/>
                </a:cubicBezTo>
                <a:cubicBezTo>
                  <a:pt x="7485" y="12785"/>
                  <a:pt x="7476" y="12842"/>
                  <a:pt x="7447" y="12899"/>
                </a:cubicBezTo>
                <a:cubicBezTo>
                  <a:pt x="7419" y="12975"/>
                  <a:pt x="7400" y="13061"/>
                  <a:pt x="7381" y="13136"/>
                </a:cubicBezTo>
                <a:cubicBezTo>
                  <a:pt x="7371" y="13174"/>
                  <a:pt x="7371" y="13212"/>
                  <a:pt x="7371" y="13250"/>
                </a:cubicBezTo>
                <a:cubicBezTo>
                  <a:pt x="7381" y="13364"/>
                  <a:pt x="7485" y="13488"/>
                  <a:pt x="7580" y="13488"/>
                </a:cubicBezTo>
                <a:cubicBezTo>
                  <a:pt x="7675" y="13488"/>
                  <a:pt x="7780" y="13393"/>
                  <a:pt x="7808" y="13279"/>
                </a:cubicBezTo>
                <a:cubicBezTo>
                  <a:pt x="7818" y="13241"/>
                  <a:pt x="7818" y="13193"/>
                  <a:pt x="7818" y="13155"/>
                </a:cubicBezTo>
                <a:cubicBezTo>
                  <a:pt x="7827" y="13070"/>
                  <a:pt x="7865" y="13023"/>
                  <a:pt x="7932" y="13023"/>
                </a:cubicBezTo>
                <a:cubicBezTo>
                  <a:pt x="7998" y="13032"/>
                  <a:pt x="8027" y="13079"/>
                  <a:pt x="8008" y="13165"/>
                </a:cubicBezTo>
                <a:close/>
                <a:moveTo>
                  <a:pt x="4199" y="15435"/>
                </a:moveTo>
                <a:cubicBezTo>
                  <a:pt x="4284" y="15226"/>
                  <a:pt x="4370" y="15008"/>
                  <a:pt x="4465" y="14789"/>
                </a:cubicBezTo>
                <a:cubicBezTo>
                  <a:pt x="4474" y="14770"/>
                  <a:pt x="4474" y="14761"/>
                  <a:pt x="4484" y="14742"/>
                </a:cubicBezTo>
                <a:cubicBezTo>
                  <a:pt x="4522" y="14704"/>
                  <a:pt x="4560" y="14675"/>
                  <a:pt x="4617" y="14713"/>
                </a:cubicBezTo>
                <a:cubicBezTo>
                  <a:pt x="4674" y="14742"/>
                  <a:pt x="4674" y="14799"/>
                  <a:pt x="4636" y="14856"/>
                </a:cubicBezTo>
                <a:cubicBezTo>
                  <a:pt x="4560" y="14979"/>
                  <a:pt x="4484" y="15103"/>
                  <a:pt x="4417" y="15226"/>
                </a:cubicBezTo>
                <a:cubicBezTo>
                  <a:pt x="4398" y="15255"/>
                  <a:pt x="4398" y="15293"/>
                  <a:pt x="4389" y="15321"/>
                </a:cubicBezTo>
                <a:cubicBezTo>
                  <a:pt x="4370" y="15426"/>
                  <a:pt x="4408" y="15502"/>
                  <a:pt x="4484" y="15568"/>
                </a:cubicBezTo>
                <a:cubicBezTo>
                  <a:pt x="4569" y="15635"/>
                  <a:pt x="4655" y="15625"/>
                  <a:pt x="4740" y="15587"/>
                </a:cubicBezTo>
                <a:cubicBezTo>
                  <a:pt x="4835" y="15540"/>
                  <a:pt x="4921" y="15483"/>
                  <a:pt x="4968" y="15378"/>
                </a:cubicBezTo>
                <a:cubicBezTo>
                  <a:pt x="4987" y="15331"/>
                  <a:pt x="5035" y="15283"/>
                  <a:pt x="5092" y="15217"/>
                </a:cubicBezTo>
                <a:cubicBezTo>
                  <a:pt x="5149" y="15293"/>
                  <a:pt x="5177" y="15331"/>
                  <a:pt x="5215" y="15378"/>
                </a:cubicBezTo>
                <a:cubicBezTo>
                  <a:pt x="5196" y="15407"/>
                  <a:pt x="5187" y="15445"/>
                  <a:pt x="5168" y="15473"/>
                </a:cubicBezTo>
                <a:cubicBezTo>
                  <a:pt x="5130" y="15559"/>
                  <a:pt x="5149" y="15758"/>
                  <a:pt x="5215" y="15824"/>
                </a:cubicBezTo>
                <a:cubicBezTo>
                  <a:pt x="5272" y="15891"/>
                  <a:pt x="5358" y="15891"/>
                  <a:pt x="5453" y="15815"/>
                </a:cubicBezTo>
                <a:cubicBezTo>
                  <a:pt x="5529" y="15749"/>
                  <a:pt x="5595" y="15654"/>
                  <a:pt x="5576" y="15540"/>
                </a:cubicBezTo>
                <a:cubicBezTo>
                  <a:pt x="5576" y="15492"/>
                  <a:pt x="5557" y="15435"/>
                  <a:pt x="5614" y="15407"/>
                </a:cubicBezTo>
                <a:cubicBezTo>
                  <a:pt x="5681" y="15378"/>
                  <a:pt x="5719" y="15407"/>
                  <a:pt x="5757" y="15445"/>
                </a:cubicBezTo>
                <a:cubicBezTo>
                  <a:pt x="5776" y="15454"/>
                  <a:pt x="5795" y="15464"/>
                  <a:pt x="5814" y="15483"/>
                </a:cubicBezTo>
                <a:cubicBezTo>
                  <a:pt x="5709" y="15635"/>
                  <a:pt x="5671" y="15824"/>
                  <a:pt x="5519" y="15938"/>
                </a:cubicBezTo>
                <a:cubicBezTo>
                  <a:pt x="5339" y="16090"/>
                  <a:pt x="5168" y="16033"/>
                  <a:pt x="5082" y="15910"/>
                </a:cubicBezTo>
                <a:cubicBezTo>
                  <a:pt x="5054" y="15853"/>
                  <a:pt x="5035" y="15767"/>
                  <a:pt x="4940" y="15777"/>
                </a:cubicBezTo>
                <a:cubicBezTo>
                  <a:pt x="4940" y="15749"/>
                  <a:pt x="4930" y="15720"/>
                  <a:pt x="4940" y="15692"/>
                </a:cubicBezTo>
                <a:cubicBezTo>
                  <a:pt x="4940" y="15673"/>
                  <a:pt x="4968" y="15663"/>
                  <a:pt x="4968" y="15625"/>
                </a:cubicBezTo>
                <a:cubicBezTo>
                  <a:pt x="4835" y="15682"/>
                  <a:pt x="4702" y="15739"/>
                  <a:pt x="4560" y="15796"/>
                </a:cubicBezTo>
                <a:cubicBezTo>
                  <a:pt x="4389" y="15739"/>
                  <a:pt x="4313" y="15587"/>
                  <a:pt x="4199" y="15435"/>
                </a:cubicBezTo>
                <a:close/>
                <a:moveTo>
                  <a:pt x="11892" y="14913"/>
                </a:moveTo>
                <a:cubicBezTo>
                  <a:pt x="11921" y="14922"/>
                  <a:pt x="11949" y="14922"/>
                  <a:pt x="11978" y="14932"/>
                </a:cubicBezTo>
                <a:lnTo>
                  <a:pt x="11978" y="15017"/>
                </a:lnTo>
                <a:lnTo>
                  <a:pt x="11873" y="15017"/>
                </a:lnTo>
                <a:cubicBezTo>
                  <a:pt x="11854" y="15112"/>
                  <a:pt x="11835" y="15207"/>
                  <a:pt x="11807" y="15312"/>
                </a:cubicBezTo>
                <a:cubicBezTo>
                  <a:pt x="11750" y="15350"/>
                  <a:pt x="11674" y="15397"/>
                  <a:pt x="11588" y="15454"/>
                </a:cubicBezTo>
                <a:cubicBezTo>
                  <a:pt x="11465" y="15378"/>
                  <a:pt x="11294" y="15350"/>
                  <a:pt x="11199" y="15188"/>
                </a:cubicBezTo>
                <a:cubicBezTo>
                  <a:pt x="11123" y="15312"/>
                  <a:pt x="11047" y="15416"/>
                  <a:pt x="10990" y="15521"/>
                </a:cubicBezTo>
                <a:cubicBezTo>
                  <a:pt x="10971" y="15549"/>
                  <a:pt x="10990" y="15597"/>
                  <a:pt x="10990" y="15635"/>
                </a:cubicBezTo>
                <a:cubicBezTo>
                  <a:pt x="10905" y="15616"/>
                  <a:pt x="10829" y="15606"/>
                  <a:pt x="10753" y="15587"/>
                </a:cubicBezTo>
                <a:cubicBezTo>
                  <a:pt x="10582" y="15549"/>
                  <a:pt x="10506" y="15407"/>
                  <a:pt x="10458" y="15255"/>
                </a:cubicBezTo>
                <a:cubicBezTo>
                  <a:pt x="10420" y="15141"/>
                  <a:pt x="10411" y="15027"/>
                  <a:pt x="10430" y="14903"/>
                </a:cubicBezTo>
                <a:cubicBezTo>
                  <a:pt x="10439" y="14799"/>
                  <a:pt x="10477" y="14770"/>
                  <a:pt x="10601" y="14789"/>
                </a:cubicBezTo>
                <a:cubicBezTo>
                  <a:pt x="10601" y="14808"/>
                  <a:pt x="10610" y="14837"/>
                  <a:pt x="10601" y="14865"/>
                </a:cubicBezTo>
                <a:cubicBezTo>
                  <a:pt x="10544" y="15027"/>
                  <a:pt x="10582" y="15179"/>
                  <a:pt x="10648" y="15331"/>
                </a:cubicBezTo>
                <a:cubicBezTo>
                  <a:pt x="10677" y="15397"/>
                  <a:pt x="10715" y="15445"/>
                  <a:pt x="10791" y="15464"/>
                </a:cubicBezTo>
                <a:cubicBezTo>
                  <a:pt x="10876" y="15473"/>
                  <a:pt x="10914" y="15416"/>
                  <a:pt x="10952" y="15359"/>
                </a:cubicBezTo>
                <a:cubicBezTo>
                  <a:pt x="11019" y="15245"/>
                  <a:pt x="11114" y="15150"/>
                  <a:pt x="11076" y="14998"/>
                </a:cubicBezTo>
                <a:cubicBezTo>
                  <a:pt x="11057" y="14951"/>
                  <a:pt x="11104" y="14903"/>
                  <a:pt x="11152" y="14903"/>
                </a:cubicBezTo>
                <a:cubicBezTo>
                  <a:pt x="11190" y="14903"/>
                  <a:pt x="11228" y="14922"/>
                  <a:pt x="11256" y="14951"/>
                </a:cubicBezTo>
                <a:cubicBezTo>
                  <a:pt x="11294" y="14998"/>
                  <a:pt x="11313" y="15065"/>
                  <a:pt x="11342" y="15112"/>
                </a:cubicBezTo>
                <a:cubicBezTo>
                  <a:pt x="11389" y="15207"/>
                  <a:pt x="11474" y="15255"/>
                  <a:pt x="11579" y="15245"/>
                </a:cubicBezTo>
                <a:cubicBezTo>
                  <a:pt x="11674" y="15226"/>
                  <a:pt x="11721" y="15141"/>
                  <a:pt x="11731" y="15046"/>
                </a:cubicBezTo>
                <a:cubicBezTo>
                  <a:pt x="11740" y="14960"/>
                  <a:pt x="11721" y="14865"/>
                  <a:pt x="11712" y="14770"/>
                </a:cubicBezTo>
                <a:cubicBezTo>
                  <a:pt x="11712" y="14742"/>
                  <a:pt x="11683" y="14713"/>
                  <a:pt x="11683" y="14685"/>
                </a:cubicBezTo>
                <a:cubicBezTo>
                  <a:pt x="11683" y="14656"/>
                  <a:pt x="11702" y="14609"/>
                  <a:pt x="11712" y="14599"/>
                </a:cubicBezTo>
                <a:cubicBezTo>
                  <a:pt x="11740" y="14590"/>
                  <a:pt x="11797" y="14599"/>
                  <a:pt x="11807" y="14618"/>
                </a:cubicBezTo>
                <a:cubicBezTo>
                  <a:pt x="11835" y="14685"/>
                  <a:pt x="11864" y="14761"/>
                  <a:pt x="11883" y="14837"/>
                </a:cubicBezTo>
                <a:cubicBezTo>
                  <a:pt x="11892" y="14856"/>
                  <a:pt x="11892" y="14884"/>
                  <a:pt x="11892" y="14913"/>
                </a:cubicBezTo>
                <a:close/>
                <a:moveTo>
                  <a:pt x="11978" y="14932"/>
                </a:moveTo>
                <a:lnTo>
                  <a:pt x="11987" y="14932"/>
                </a:lnTo>
                <a:lnTo>
                  <a:pt x="11987" y="14932"/>
                </a:lnTo>
                <a:cubicBezTo>
                  <a:pt x="11987" y="14932"/>
                  <a:pt x="11978" y="14932"/>
                  <a:pt x="11978" y="14932"/>
                </a:cubicBezTo>
                <a:close/>
                <a:moveTo>
                  <a:pt x="9822" y="21181"/>
                </a:moveTo>
                <a:cubicBezTo>
                  <a:pt x="9898" y="21267"/>
                  <a:pt x="9926" y="21390"/>
                  <a:pt x="9869" y="21523"/>
                </a:cubicBezTo>
                <a:cubicBezTo>
                  <a:pt x="9841" y="21438"/>
                  <a:pt x="9812" y="21362"/>
                  <a:pt x="9793" y="21286"/>
                </a:cubicBezTo>
                <a:cubicBezTo>
                  <a:pt x="9717" y="21267"/>
                  <a:pt x="9651" y="21276"/>
                  <a:pt x="9594" y="21248"/>
                </a:cubicBezTo>
                <a:cubicBezTo>
                  <a:pt x="9527" y="21210"/>
                  <a:pt x="9470" y="21153"/>
                  <a:pt x="9404" y="21096"/>
                </a:cubicBezTo>
                <a:cubicBezTo>
                  <a:pt x="9565" y="21049"/>
                  <a:pt x="9603" y="21248"/>
                  <a:pt x="9765" y="21210"/>
                </a:cubicBezTo>
                <a:cubicBezTo>
                  <a:pt x="9670" y="21039"/>
                  <a:pt x="9594" y="20878"/>
                  <a:pt x="9499" y="20697"/>
                </a:cubicBezTo>
                <a:cubicBezTo>
                  <a:pt x="9546" y="20707"/>
                  <a:pt x="9575" y="20716"/>
                  <a:pt x="9584" y="20735"/>
                </a:cubicBezTo>
                <a:cubicBezTo>
                  <a:pt x="9613" y="20764"/>
                  <a:pt x="9641" y="20811"/>
                  <a:pt x="9651" y="20859"/>
                </a:cubicBezTo>
                <a:cubicBezTo>
                  <a:pt x="9698" y="20973"/>
                  <a:pt x="9746" y="21077"/>
                  <a:pt x="9822" y="21181"/>
                </a:cubicBezTo>
                <a:close/>
                <a:moveTo>
                  <a:pt x="5842" y="10724"/>
                </a:moveTo>
                <a:cubicBezTo>
                  <a:pt x="5776" y="10667"/>
                  <a:pt x="5823" y="10638"/>
                  <a:pt x="5871" y="10619"/>
                </a:cubicBezTo>
                <a:cubicBezTo>
                  <a:pt x="6004" y="10534"/>
                  <a:pt x="6146" y="10467"/>
                  <a:pt x="6289" y="10382"/>
                </a:cubicBezTo>
                <a:cubicBezTo>
                  <a:pt x="6355" y="10354"/>
                  <a:pt x="6412" y="10316"/>
                  <a:pt x="6469" y="10287"/>
                </a:cubicBezTo>
                <a:cubicBezTo>
                  <a:pt x="6507" y="10268"/>
                  <a:pt x="6545" y="10249"/>
                  <a:pt x="6602" y="10316"/>
                </a:cubicBezTo>
                <a:cubicBezTo>
                  <a:pt x="6336" y="10458"/>
                  <a:pt x="6089" y="10591"/>
                  <a:pt x="5842" y="10724"/>
                </a:cubicBezTo>
                <a:close/>
                <a:moveTo>
                  <a:pt x="7618" y="9632"/>
                </a:moveTo>
                <a:cubicBezTo>
                  <a:pt x="7666" y="9518"/>
                  <a:pt x="7723" y="9404"/>
                  <a:pt x="7770" y="9290"/>
                </a:cubicBezTo>
                <a:cubicBezTo>
                  <a:pt x="7827" y="9394"/>
                  <a:pt x="7761" y="9480"/>
                  <a:pt x="7732" y="9584"/>
                </a:cubicBezTo>
                <a:cubicBezTo>
                  <a:pt x="7761" y="9584"/>
                  <a:pt x="7780" y="9584"/>
                  <a:pt x="7789" y="9575"/>
                </a:cubicBezTo>
                <a:cubicBezTo>
                  <a:pt x="7799" y="9812"/>
                  <a:pt x="7694" y="10021"/>
                  <a:pt x="7504" y="10107"/>
                </a:cubicBezTo>
                <a:cubicBezTo>
                  <a:pt x="7552" y="10021"/>
                  <a:pt x="7599" y="9964"/>
                  <a:pt x="7628" y="9898"/>
                </a:cubicBezTo>
                <a:cubicBezTo>
                  <a:pt x="7666" y="9831"/>
                  <a:pt x="7685" y="9765"/>
                  <a:pt x="7713" y="9689"/>
                </a:cubicBezTo>
                <a:cubicBezTo>
                  <a:pt x="7685" y="9670"/>
                  <a:pt x="7656" y="9660"/>
                  <a:pt x="7618" y="9632"/>
                </a:cubicBezTo>
                <a:close/>
                <a:moveTo>
                  <a:pt x="10781" y="21276"/>
                </a:moveTo>
                <a:cubicBezTo>
                  <a:pt x="10724" y="21523"/>
                  <a:pt x="10667" y="21770"/>
                  <a:pt x="10601" y="22017"/>
                </a:cubicBezTo>
                <a:cubicBezTo>
                  <a:pt x="10591" y="22055"/>
                  <a:pt x="10572" y="22112"/>
                  <a:pt x="10496" y="22084"/>
                </a:cubicBezTo>
                <a:cubicBezTo>
                  <a:pt x="10620" y="21789"/>
                  <a:pt x="10686" y="21485"/>
                  <a:pt x="10705" y="21162"/>
                </a:cubicBezTo>
                <a:cubicBezTo>
                  <a:pt x="10800" y="21172"/>
                  <a:pt x="10791" y="21238"/>
                  <a:pt x="10781" y="21276"/>
                </a:cubicBezTo>
                <a:close/>
                <a:moveTo>
                  <a:pt x="6099" y="21979"/>
                </a:moveTo>
                <a:cubicBezTo>
                  <a:pt x="6108" y="22055"/>
                  <a:pt x="6137" y="22150"/>
                  <a:pt x="6042" y="22207"/>
                </a:cubicBezTo>
                <a:cubicBezTo>
                  <a:pt x="6013" y="21951"/>
                  <a:pt x="5985" y="21704"/>
                  <a:pt x="5956" y="21447"/>
                </a:cubicBezTo>
                <a:cubicBezTo>
                  <a:pt x="6042" y="21514"/>
                  <a:pt x="6099" y="21694"/>
                  <a:pt x="6099" y="21979"/>
                </a:cubicBezTo>
                <a:close/>
                <a:moveTo>
                  <a:pt x="3639" y="20393"/>
                </a:moveTo>
                <a:cubicBezTo>
                  <a:pt x="3705" y="20479"/>
                  <a:pt x="3771" y="20555"/>
                  <a:pt x="3866" y="20669"/>
                </a:cubicBezTo>
                <a:cubicBezTo>
                  <a:pt x="3696" y="20659"/>
                  <a:pt x="3639" y="20545"/>
                  <a:pt x="3582" y="20460"/>
                </a:cubicBezTo>
                <a:cubicBezTo>
                  <a:pt x="3515" y="20365"/>
                  <a:pt x="3477" y="20251"/>
                  <a:pt x="3477" y="20099"/>
                </a:cubicBezTo>
                <a:cubicBezTo>
                  <a:pt x="3610" y="20184"/>
                  <a:pt x="3572" y="20317"/>
                  <a:pt x="3639" y="20393"/>
                </a:cubicBezTo>
                <a:close/>
                <a:moveTo>
                  <a:pt x="4246" y="11398"/>
                </a:moveTo>
                <a:cubicBezTo>
                  <a:pt x="4237" y="11398"/>
                  <a:pt x="4218" y="11379"/>
                  <a:pt x="4180" y="11341"/>
                </a:cubicBezTo>
                <a:cubicBezTo>
                  <a:pt x="4246" y="11322"/>
                  <a:pt x="4284" y="11313"/>
                  <a:pt x="4322" y="11294"/>
                </a:cubicBezTo>
                <a:cubicBezTo>
                  <a:pt x="4398" y="11265"/>
                  <a:pt x="4484" y="11237"/>
                  <a:pt x="4550" y="11199"/>
                </a:cubicBezTo>
                <a:cubicBezTo>
                  <a:pt x="4598" y="11170"/>
                  <a:pt x="4636" y="11151"/>
                  <a:pt x="4702" y="11189"/>
                </a:cubicBezTo>
                <a:cubicBezTo>
                  <a:pt x="4626" y="11275"/>
                  <a:pt x="4531" y="11313"/>
                  <a:pt x="4436" y="11351"/>
                </a:cubicBezTo>
                <a:cubicBezTo>
                  <a:pt x="4379" y="11379"/>
                  <a:pt x="4313" y="11389"/>
                  <a:pt x="4246" y="11398"/>
                </a:cubicBezTo>
                <a:close/>
                <a:moveTo>
                  <a:pt x="8587" y="9803"/>
                </a:moveTo>
                <a:cubicBezTo>
                  <a:pt x="8796" y="9917"/>
                  <a:pt x="8891" y="10088"/>
                  <a:pt x="8976" y="10316"/>
                </a:cubicBezTo>
                <a:cubicBezTo>
                  <a:pt x="8881" y="10278"/>
                  <a:pt x="8881" y="10192"/>
                  <a:pt x="8834" y="10145"/>
                </a:cubicBezTo>
                <a:cubicBezTo>
                  <a:pt x="8796" y="10097"/>
                  <a:pt x="8749" y="10050"/>
                  <a:pt x="8701" y="9993"/>
                </a:cubicBezTo>
                <a:cubicBezTo>
                  <a:pt x="8663" y="9945"/>
                  <a:pt x="8578" y="9917"/>
                  <a:pt x="8587" y="9803"/>
                </a:cubicBezTo>
                <a:close/>
                <a:moveTo>
                  <a:pt x="10392" y="21590"/>
                </a:moveTo>
                <a:cubicBezTo>
                  <a:pt x="10439" y="21808"/>
                  <a:pt x="10420" y="22112"/>
                  <a:pt x="10363" y="22188"/>
                </a:cubicBezTo>
                <a:cubicBezTo>
                  <a:pt x="10325" y="22122"/>
                  <a:pt x="10344" y="21742"/>
                  <a:pt x="10392" y="21590"/>
                </a:cubicBezTo>
                <a:close/>
                <a:moveTo>
                  <a:pt x="8112" y="9841"/>
                </a:moveTo>
                <a:cubicBezTo>
                  <a:pt x="8055" y="9784"/>
                  <a:pt x="8055" y="9784"/>
                  <a:pt x="8065" y="9594"/>
                </a:cubicBezTo>
                <a:cubicBezTo>
                  <a:pt x="8065" y="9508"/>
                  <a:pt x="8065" y="9413"/>
                  <a:pt x="8065" y="9318"/>
                </a:cubicBezTo>
                <a:cubicBezTo>
                  <a:pt x="8074" y="9318"/>
                  <a:pt x="8084" y="9318"/>
                  <a:pt x="8103" y="9309"/>
                </a:cubicBezTo>
                <a:cubicBezTo>
                  <a:pt x="8188" y="9385"/>
                  <a:pt x="8131" y="9480"/>
                  <a:pt x="8131" y="9565"/>
                </a:cubicBezTo>
                <a:cubicBezTo>
                  <a:pt x="8141" y="9660"/>
                  <a:pt x="8122" y="9746"/>
                  <a:pt x="8112" y="9841"/>
                </a:cubicBezTo>
                <a:close/>
                <a:moveTo>
                  <a:pt x="5966" y="21333"/>
                </a:moveTo>
                <a:cubicBezTo>
                  <a:pt x="5880" y="21267"/>
                  <a:pt x="5804" y="20925"/>
                  <a:pt x="5823" y="20821"/>
                </a:cubicBezTo>
                <a:cubicBezTo>
                  <a:pt x="5842" y="20821"/>
                  <a:pt x="5852" y="20811"/>
                  <a:pt x="5861" y="20811"/>
                </a:cubicBezTo>
                <a:cubicBezTo>
                  <a:pt x="5899" y="20992"/>
                  <a:pt x="5937" y="21162"/>
                  <a:pt x="5966" y="21333"/>
                </a:cubicBezTo>
                <a:close/>
                <a:moveTo>
                  <a:pt x="10173" y="21618"/>
                </a:moveTo>
                <a:cubicBezTo>
                  <a:pt x="10221" y="21808"/>
                  <a:pt x="10183" y="22008"/>
                  <a:pt x="10221" y="22207"/>
                </a:cubicBezTo>
                <a:cubicBezTo>
                  <a:pt x="10183" y="22207"/>
                  <a:pt x="10173" y="22207"/>
                  <a:pt x="10173" y="22207"/>
                </a:cubicBezTo>
                <a:cubicBezTo>
                  <a:pt x="10164" y="22198"/>
                  <a:pt x="10154" y="22198"/>
                  <a:pt x="10154" y="22198"/>
                </a:cubicBezTo>
                <a:cubicBezTo>
                  <a:pt x="10145" y="22008"/>
                  <a:pt x="10135" y="21808"/>
                  <a:pt x="10135" y="21618"/>
                </a:cubicBezTo>
                <a:cubicBezTo>
                  <a:pt x="10145" y="21618"/>
                  <a:pt x="10164" y="21618"/>
                  <a:pt x="10173" y="21618"/>
                </a:cubicBezTo>
                <a:close/>
                <a:moveTo>
                  <a:pt x="7894" y="9489"/>
                </a:moveTo>
                <a:lnTo>
                  <a:pt x="7894" y="8929"/>
                </a:lnTo>
                <a:cubicBezTo>
                  <a:pt x="7941" y="8976"/>
                  <a:pt x="7970" y="8986"/>
                  <a:pt x="7979" y="9014"/>
                </a:cubicBezTo>
                <a:cubicBezTo>
                  <a:pt x="7998" y="9176"/>
                  <a:pt x="7960" y="9337"/>
                  <a:pt x="7894" y="9489"/>
                </a:cubicBezTo>
                <a:close/>
                <a:moveTo>
                  <a:pt x="12339" y="20640"/>
                </a:moveTo>
                <a:cubicBezTo>
                  <a:pt x="12396" y="20593"/>
                  <a:pt x="12443" y="20526"/>
                  <a:pt x="12491" y="20469"/>
                </a:cubicBezTo>
                <a:cubicBezTo>
                  <a:pt x="12472" y="20669"/>
                  <a:pt x="12358" y="20773"/>
                  <a:pt x="12158" y="20773"/>
                </a:cubicBezTo>
                <a:cubicBezTo>
                  <a:pt x="12215" y="20735"/>
                  <a:pt x="12282" y="20697"/>
                  <a:pt x="12339" y="20640"/>
                </a:cubicBezTo>
                <a:close/>
                <a:moveTo>
                  <a:pt x="5766" y="21751"/>
                </a:moveTo>
                <a:cubicBezTo>
                  <a:pt x="5852" y="21875"/>
                  <a:pt x="5899" y="22008"/>
                  <a:pt x="5861" y="22150"/>
                </a:cubicBezTo>
                <a:cubicBezTo>
                  <a:pt x="5804" y="22017"/>
                  <a:pt x="5757" y="21894"/>
                  <a:pt x="5766" y="21751"/>
                </a:cubicBezTo>
                <a:close/>
                <a:moveTo>
                  <a:pt x="4237" y="20859"/>
                </a:moveTo>
                <a:cubicBezTo>
                  <a:pt x="4370" y="20878"/>
                  <a:pt x="4417" y="21030"/>
                  <a:pt x="4569" y="21049"/>
                </a:cubicBezTo>
                <a:cubicBezTo>
                  <a:pt x="4436" y="21115"/>
                  <a:pt x="4294" y="21030"/>
                  <a:pt x="4237" y="20859"/>
                </a:cubicBezTo>
                <a:close/>
                <a:moveTo>
                  <a:pt x="7086" y="21675"/>
                </a:moveTo>
                <a:cubicBezTo>
                  <a:pt x="7086" y="21514"/>
                  <a:pt x="7210" y="21400"/>
                  <a:pt x="7238" y="21248"/>
                </a:cubicBezTo>
                <a:cubicBezTo>
                  <a:pt x="7238" y="21409"/>
                  <a:pt x="7181" y="21552"/>
                  <a:pt x="7086" y="21675"/>
                </a:cubicBezTo>
                <a:close/>
                <a:moveTo>
                  <a:pt x="10971" y="21590"/>
                </a:moveTo>
                <a:cubicBezTo>
                  <a:pt x="10981" y="21590"/>
                  <a:pt x="10990" y="21599"/>
                  <a:pt x="11000" y="21599"/>
                </a:cubicBezTo>
                <a:cubicBezTo>
                  <a:pt x="10971" y="21742"/>
                  <a:pt x="10962" y="21884"/>
                  <a:pt x="10895" y="22017"/>
                </a:cubicBezTo>
                <a:cubicBezTo>
                  <a:pt x="10895" y="22027"/>
                  <a:pt x="10857" y="22027"/>
                  <a:pt x="10819" y="22036"/>
                </a:cubicBezTo>
                <a:cubicBezTo>
                  <a:pt x="10876" y="21875"/>
                  <a:pt x="10924" y="21732"/>
                  <a:pt x="10971" y="21590"/>
                </a:cubicBezTo>
                <a:close/>
                <a:moveTo>
                  <a:pt x="3696" y="19633"/>
                </a:moveTo>
                <a:cubicBezTo>
                  <a:pt x="3610" y="19557"/>
                  <a:pt x="3525" y="19339"/>
                  <a:pt x="3553" y="19253"/>
                </a:cubicBezTo>
                <a:cubicBezTo>
                  <a:pt x="3658" y="19367"/>
                  <a:pt x="3677" y="19491"/>
                  <a:pt x="3696" y="19633"/>
                </a:cubicBezTo>
                <a:close/>
                <a:moveTo>
                  <a:pt x="12823" y="20023"/>
                </a:moveTo>
                <a:cubicBezTo>
                  <a:pt x="12823" y="20127"/>
                  <a:pt x="12709" y="20279"/>
                  <a:pt x="12576" y="20346"/>
                </a:cubicBezTo>
                <a:cubicBezTo>
                  <a:pt x="12605" y="20251"/>
                  <a:pt x="12652" y="20184"/>
                  <a:pt x="12823" y="20023"/>
                </a:cubicBezTo>
                <a:close/>
                <a:moveTo>
                  <a:pt x="7438" y="9518"/>
                </a:moveTo>
                <a:cubicBezTo>
                  <a:pt x="7438" y="9394"/>
                  <a:pt x="7542" y="9252"/>
                  <a:pt x="7675" y="9195"/>
                </a:cubicBezTo>
                <a:cubicBezTo>
                  <a:pt x="7618" y="9347"/>
                  <a:pt x="7542" y="9432"/>
                  <a:pt x="7438" y="9518"/>
                </a:cubicBezTo>
                <a:close/>
                <a:moveTo>
                  <a:pt x="11152" y="21001"/>
                </a:moveTo>
                <a:cubicBezTo>
                  <a:pt x="11171" y="21001"/>
                  <a:pt x="11180" y="21001"/>
                  <a:pt x="11199" y="21011"/>
                </a:cubicBezTo>
                <a:cubicBezTo>
                  <a:pt x="11209" y="21153"/>
                  <a:pt x="11152" y="21286"/>
                  <a:pt x="11085" y="21419"/>
                </a:cubicBezTo>
                <a:cubicBezTo>
                  <a:pt x="11076" y="21419"/>
                  <a:pt x="11066" y="21409"/>
                  <a:pt x="11047" y="21409"/>
                </a:cubicBezTo>
                <a:cubicBezTo>
                  <a:pt x="11085" y="21267"/>
                  <a:pt x="11123" y="21134"/>
                  <a:pt x="11152" y="21001"/>
                </a:cubicBezTo>
                <a:close/>
                <a:moveTo>
                  <a:pt x="6602" y="21875"/>
                </a:moveTo>
                <a:cubicBezTo>
                  <a:pt x="6621" y="21875"/>
                  <a:pt x="6630" y="21875"/>
                  <a:pt x="6649" y="21875"/>
                </a:cubicBezTo>
                <a:cubicBezTo>
                  <a:pt x="6640" y="21998"/>
                  <a:pt x="6630" y="22112"/>
                  <a:pt x="6621" y="22264"/>
                </a:cubicBezTo>
                <a:cubicBezTo>
                  <a:pt x="6573" y="22236"/>
                  <a:pt x="6535" y="22217"/>
                  <a:pt x="6535" y="22198"/>
                </a:cubicBezTo>
                <a:cubicBezTo>
                  <a:pt x="6554" y="22093"/>
                  <a:pt x="6583" y="21979"/>
                  <a:pt x="6602" y="21875"/>
                </a:cubicBezTo>
                <a:close/>
                <a:moveTo>
                  <a:pt x="9261" y="10553"/>
                </a:moveTo>
                <a:cubicBezTo>
                  <a:pt x="9366" y="10534"/>
                  <a:pt x="9432" y="10581"/>
                  <a:pt x="9518" y="10752"/>
                </a:cubicBezTo>
                <a:cubicBezTo>
                  <a:pt x="9413" y="10705"/>
                  <a:pt x="9309" y="10667"/>
                  <a:pt x="9261" y="10553"/>
                </a:cubicBezTo>
                <a:close/>
                <a:moveTo>
                  <a:pt x="9765" y="20298"/>
                </a:moveTo>
                <a:cubicBezTo>
                  <a:pt x="9822" y="20374"/>
                  <a:pt x="9841" y="20498"/>
                  <a:pt x="9831" y="20650"/>
                </a:cubicBezTo>
                <a:cubicBezTo>
                  <a:pt x="9736" y="20517"/>
                  <a:pt x="9717" y="20393"/>
                  <a:pt x="9765" y="20298"/>
                </a:cubicBezTo>
                <a:close/>
                <a:moveTo>
                  <a:pt x="8350" y="9822"/>
                </a:moveTo>
                <a:cubicBezTo>
                  <a:pt x="8321" y="9746"/>
                  <a:pt x="8302" y="9660"/>
                  <a:pt x="8274" y="9565"/>
                </a:cubicBezTo>
                <a:cubicBezTo>
                  <a:pt x="8378" y="9594"/>
                  <a:pt x="8378" y="9594"/>
                  <a:pt x="8416" y="9841"/>
                </a:cubicBezTo>
                <a:cubicBezTo>
                  <a:pt x="8388" y="9831"/>
                  <a:pt x="8350" y="9831"/>
                  <a:pt x="8350" y="9822"/>
                </a:cubicBezTo>
                <a:close/>
                <a:moveTo>
                  <a:pt x="6307" y="20992"/>
                </a:moveTo>
                <a:cubicBezTo>
                  <a:pt x="6364" y="21143"/>
                  <a:pt x="6364" y="21257"/>
                  <a:pt x="6307" y="21371"/>
                </a:cubicBezTo>
                <a:cubicBezTo>
                  <a:pt x="6251" y="21229"/>
                  <a:pt x="6279" y="21125"/>
                  <a:pt x="6307" y="20992"/>
                </a:cubicBezTo>
                <a:close/>
                <a:moveTo>
                  <a:pt x="4617" y="20146"/>
                </a:moveTo>
                <a:cubicBezTo>
                  <a:pt x="4664" y="20270"/>
                  <a:pt x="4702" y="20365"/>
                  <a:pt x="4740" y="20450"/>
                </a:cubicBezTo>
                <a:cubicBezTo>
                  <a:pt x="4645" y="20393"/>
                  <a:pt x="4598" y="20317"/>
                  <a:pt x="4560" y="20222"/>
                </a:cubicBezTo>
                <a:cubicBezTo>
                  <a:pt x="4550" y="20213"/>
                  <a:pt x="4579" y="20194"/>
                  <a:pt x="4617" y="20146"/>
                </a:cubicBezTo>
                <a:close/>
                <a:moveTo>
                  <a:pt x="9936" y="20982"/>
                </a:moveTo>
                <a:cubicBezTo>
                  <a:pt x="10002" y="21096"/>
                  <a:pt x="10050" y="21210"/>
                  <a:pt x="10021" y="21333"/>
                </a:cubicBezTo>
                <a:cubicBezTo>
                  <a:pt x="9974" y="21219"/>
                  <a:pt x="9898" y="21115"/>
                  <a:pt x="9936" y="20982"/>
                </a:cubicBezTo>
                <a:close/>
                <a:moveTo>
                  <a:pt x="10373" y="21001"/>
                </a:moveTo>
                <a:cubicBezTo>
                  <a:pt x="10420" y="21068"/>
                  <a:pt x="10430" y="21229"/>
                  <a:pt x="10392" y="21362"/>
                </a:cubicBezTo>
                <a:cubicBezTo>
                  <a:pt x="10335" y="21305"/>
                  <a:pt x="10325" y="21229"/>
                  <a:pt x="10373" y="21001"/>
                </a:cubicBezTo>
                <a:close/>
                <a:moveTo>
                  <a:pt x="6754" y="21162"/>
                </a:moveTo>
                <a:cubicBezTo>
                  <a:pt x="6773" y="21295"/>
                  <a:pt x="6754" y="21419"/>
                  <a:pt x="6687" y="21542"/>
                </a:cubicBezTo>
                <a:cubicBezTo>
                  <a:pt x="6630" y="21400"/>
                  <a:pt x="6735" y="21286"/>
                  <a:pt x="6754" y="21162"/>
                </a:cubicBezTo>
                <a:close/>
                <a:moveTo>
                  <a:pt x="7143" y="10771"/>
                </a:moveTo>
                <a:cubicBezTo>
                  <a:pt x="7200" y="10648"/>
                  <a:pt x="7238" y="10543"/>
                  <a:pt x="7286" y="10439"/>
                </a:cubicBezTo>
                <a:lnTo>
                  <a:pt x="7333" y="10439"/>
                </a:lnTo>
                <a:cubicBezTo>
                  <a:pt x="7333" y="10477"/>
                  <a:pt x="7352" y="10524"/>
                  <a:pt x="7333" y="10553"/>
                </a:cubicBezTo>
                <a:cubicBezTo>
                  <a:pt x="7295" y="10629"/>
                  <a:pt x="7267" y="10724"/>
                  <a:pt x="7143" y="10771"/>
                </a:cubicBezTo>
                <a:close/>
                <a:moveTo>
                  <a:pt x="6307" y="20593"/>
                </a:moveTo>
                <a:cubicBezTo>
                  <a:pt x="6251" y="20479"/>
                  <a:pt x="6260" y="20355"/>
                  <a:pt x="6289" y="20213"/>
                </a:cubicBezTo>
                <a:cubicBezTo>
                  <a:pt x="6336" y="20327"/>
                  <a:pt x="6345" y="20488"/>
                  <a:pt x="6307" y="20593"/>
                </a:cubicBezTo>
                <a:close/>
                <a:moveTo>
                  <a:pt x="4028" y="20327"/>
                </a:moveTo>
                <a:cubicBezTo>
                  <a:pt x="4085" y="20393"/>
                  <a:pt x="4142" y="20460"/>
                  <a:pt x="4170" y="20564"/>
                </a:cubicBezTo>
                <a:cubicBezTo>
                  <a:pt x="4037" y="20507"/>
                  <a:pt x="4028" y="20479"/>
                  <a:pt x="3990" y="20336"/>
                </a:cubicBezTo>
                <a:cubicBezTo>
                  <a:pt x="3999" y="20336"/>
                  <a:pt x="4018" y="20317"/>
                  <a:pt x="4028" y="20327"/>
                </a:cubicBezTo>
                <a:close/>
                <a:moveTo>
                  <a:pt x="6963" y="21951"/>
                </a:moveTo>
                <a:cubicBezTo>
                  <a:pt x="6982" y="21951"/>
                  <a:pt x="6991" y="21951"/>
                  <a:pt x="7001" y="21951"/>
                </a:cubicBezTo>
                <a:cubicBezTo>
                  <a:pt x="6982" y="22055"/>
                  <a:pt x="6972" y="22169"/>
                  <a:pt x="6953" y="22274"/>
                </a:cubicBezTo>
                <a:cubicBezTo>
                  <a:pt x="6953" y="22293"/>
                  <a:pt x="6915" y="22302"/>
                  <a:pt x="6887" y="22321"/>
                </a:cubicBezTo>
                <a:cubicBezTo>
                  <a:pt x="6877" y="22321"/>
                  <a:pt x="6868" y="22312"/>
                  <a:pt x="6858" y="22302"/>
                </a:cubicBezTo>
                <a:cubicBezTo>
                  <a:pt x="6896" y="22188"/>
                  <a:pt x="6934" y="22065"/>
                  <a:pt x="6963" y="21951"/>
                </a:cubicBezTo>
                <a:close/>
                <a:moveTo>
                  <a:pt x="3164" y="20127"/>
                </a:moveTo>
                <a:cubicBezTo>
                  <a:pt x="3040" y="20070"/>
                  <a:pt x="3031" y="19947"/>
                  <a:pt x="2974" y="19842"/>
                </a:cubicBezTo>
                <a:cubicBezTo>
                  <a:pt x="3050" y="19842"/>
                  <a:pt x="3050" y="19842"/>
                  <a:pt x="3164" y="20127"/>
                </a:cubicBezTo>
                <a:close/>
                <a:moveTo>
                  <a:pt x="7789" y="10857"/>
                </a:moveTo>
                <a:cubicBezTo>
                  <a:pt x="7799" y="10752"/>
                  <a:pt x="7808" y="10657"/>
                  <a:pt x="7818" y="10553"/>
                </a:cubicBezTo>
                <a:cubicBezTo>
                  <a:pt x="7913" y="10591"/>
                  <a:pt x="7894" y="10657"/>
                  <a:pt x="7884" y="10714"/>
                </a:cubicBezTo>
                <a:cubicBezTo>
                  <a:pt x="7875" y="10771"/>
                  <a:pt x="7894" y="10857"/>
                  <a:pt x="7789" y="10857"/>
                </a:cubicBezTo>
                <a:close/>
                <a:moveTo>
                  <a:pt x="7856" y="10211"/>
                </a:moveTo>
                <a:cubicBezTo>
                  <a:pt x="7875" y="10097"/>
                  <a:pt x="7875" y="9993"/>
                  <a:pt x="7894" y="9860"/>
                </a:cubicBezTo>
                <a:cubicBezTo>
                  <a:pt x="7932" y="9907"/>
                  <a:pt x="7960" y="9926"/>
                  <a:pt x="7960" y="9955"/>
                </a:cubicBezTo>
                <a:cubicBezTo>
                  <a:pt x="7979" y="10031"/>
                  <a:pt x="7960" y="10069"/>
                  <a:pt x="7856" y="10211"/>
                </a:cubicBezTo>
                <a:close/>
                <a:moveTo>
                  <a:pt x="7238" y="10135"/>
                </a:moveTo>
                <a:cubicBezTo>
                  <a:pt x="7295" y="10031"/>
                  <a:pt x="7324" y="9936"/>
                  <a:pt x="7466" y="9907"/>
                </a:cubicBezTo>
                <a:cubicBezTo>
                  <a:pt x="7409" y="10021"/>
                  <a:pt x="7371" y="10107"/>
                  <a:pt x="7238" y="10135"/>
                </a:cubicBezTo>
                <a:close/>
                <a:moveTo>
                  <a:pt x="5215" y="10942"/>
                </a:moveTo>
                <a:cubicBezTo>
                  <a:pt x="5282" y="10819"/>
                  <a:pt x="5377" y="10790"/>
                  <a:pt x="5462" y="10762"/>
                </a:cubicBezTo>
                <a:cubicBezTo>
                  <a:pt x="5481" y="10847"/>
                  <a:pt x="5434" y="10885"/>
                  <a:pt x="5215" y="10942"/>
                </a:cubicBezTo>
                <a:close/>
                <a:moveTo>
                  <a:pt x="5092" y="20973"/>
                </a:moveTo>
                <a:cubicBezTo>
                  <a:pt x="5044" y="20887"/>
                  <a:pt x="4921" y="20859"/>
                  <a:pt x="4902" y="20726"/>
                </a:cubicBezTo>
                <a:cubicBezTo>
                  <a:pt x="5025" y="20773"/>
                  <a:pt x="5082" y="20849"/>
                  <a:pt x="5092" y="20973"/>
                </a:cubicBezTo>
                <a:close/>
                <a:moveTo>
                  <a:pt x="10458" y="20241"/>
                </a:moveTo>
                <a:cubicBezTo>
                  <a:pt x="10496" y="20365"/>
                  <a:pt x="10439" y="20460"/>
                  <a:pt x="10430" y="20583"/>
                </a:cubicBezTo>
                <a:cubicBezTo>
                  <a:pt x="10382" y="20450"/>
                  <a:pt x="10392" y="20365"/>
                  <a:pt x="10458" y="20241"/>
                </a:cubicBezTo>
                <a:close/>
                <a:moveTo>
                  <a:pt x="7827" y="20127"/>
                </a:moveTo>
                <a:cubicBezTo>
                  <a:pt x="7742" y="20241"/>
                  <a:pt x="7685" y="20327"/>
                  <a:pt x="7628" y="20412"/>
                </a:cubicBezTo>
                <a:cubicBezTo>
                  <a:pt x="7609" y="20403"/>
                  <a:pt x="7599" y="20384"/>
                  <a:pt x="7580" y="20374"/>
                </a:cubicBezTo>
                <a:cubicBezTo>
                  <a:pt x="7628" y="20298"/>
                  <a:pt x="7685" y="20222"/>
                  <a:pt x="7732" y="20146"/>
                </a:cubicBezTo>
                <a:cubicBezTo>
                  <a:pt x="7742" y="20137"/>
                  <a:pt x="7770" y="20146"/>
                  <a:pt x="7827" y="20127"/>
                </a:cubicBezTo>
                <a:close/>
                <a:moveTo>
                  <a:pt x="5063" y="20032"/>
                </a:moveTo>
                <a:cubicBezTo>
                  <a:pt x="5177" y="20070"/>
                  <a:pt x="5206" y="20146"/>
                  <a:pt x="5177" y="20308"/>
                </a:cubicBezTo>
                <a:cubicBezTo>
                  <a:pt x="5149" y="20213"/>
                  <a:pt x="5063" y="20146"/>
                  <a:pt x="5063" y="20032"/>
                </a:cubicBezTo>
                <a:close/>
                <a:moveTo>
                  <a:pt x="11484" y="21295"/>
                </a:moveTo>
                <a:cubicBezTo>
                  <a:pt x="11493" y="21400"/>
                  <a:pt x="11446" y="21466"/>
                  <a:pt x="11256" y="21533"/>
                </a:cubicBezTo>
                <a:cubicBezTo>
                  <a:pt x="11332" y="21447"/>
                  <a:pt x="11408" y="21371"/>
                  <a:pt x="11484" y="21295"/>
                </a:cubicBezTo>
                <a:close/>
                <a:moveTo>
                  <a:pt x="8008" y="21049"/>
                </a:moveTo>
                <a:cubicBezTo>
                  <a:pt x="7913" y="21143"/>
                  <a:pt x="7818" y="21162"/>
                  <a:pt x="7713" y="21191"/>
                </a:cubicBezTo>
                <a:cubicBezTo>
                  <a:pt x="7789" y="21106"/>
                  <a:pt x="7865" y="21039"/>
                  <a:pt x="8008" y="21049"/>
                </a:cubicBezTo>
                <a:close/>
                <a:moveTo>
                  <a:pt x="9831" y="10914"/>
                </a:moveTo>
                <a:cubicBezTo>
                  <a:pt x="9926" y="10885"/>
                  <a:pt x="10002" y="10923"/>
                  <a:pt x="10145" y="11066"/>
                </a:cubicBezTo>
                <a:cubicBezTo>
                  <a:pt x="10002" y="11047"/>
                  <a:pt x="9907" y="11009"/>
                  <a:pt x="9831" y="10914"/>
                </a:cubicBezTo>
                <a:close/>
                <a:moveTo>
                  <a:pt x="11579" y="20773"/>
                </a:moveTo>
                <a:cubicBezTo>
                  <a:pt x="11588" y="20783"/>
                  <a:pt x="11598" y="20792"/>
                  <a:pt x="11607" y="20802"/>
                </a:cubicBezTo>
                <a:cubicBezTo>
                  <a:pt x="11541" y="20878"/>
                  <a:pt x="11484" y="20973"/>
                  <a:pt x="11417" y="21049"/>
                </a:cubicBezTo>
                <a:cubicBezTo>
                  <a:pt x="11399" y="21068"/>
                  <a:pt x="11361" y="21049"/>
                  <a:pt x="11313" y="21049"/>
                </a:cubicBezTo>
                <a:cubicBezTo>
                  <a:pt x="11408" y="20944"/>
                  <a:pt x="11493" y="20859"/>
                  <a:pt x="11579" y="20773"/>
                </a:cubicBezTo>
                <a:close/>
                <a:moveTo>
                  <a:pt x="8122" y="10059"/>
                </a:moveTo>
                <a:cubicBezTo>
                  <a:pt x="8226" y="10135"/>
                  <a:pt x="8236" y="10249"/>
                  <a:pt x="8150" y="10382"/>
                </a:cubicBezTo>
                <a:cubicBezTo>
                  <a:pt x="8141" y="10268"/>
                  <a:pt x="8131" y="10173"/>
                  <a:pt x="8122" y="10059"/>
                </a:cubicBezTo>
                <a:close/>
                <a:moveTo>
                  <a:pt x="12120" y="20241"/>
                </a:moveTo>
                <a:cubicBezTo>
                  <a:pt x="12092" y="20346"/>
                  <a:pt x="12006" y="20450"/>
                  <a:pt x="11892" y="20498"/>
                </a:cubicBezTo>
                <a:cubicBezTo>
                  <a:pt x="11949" y="20393"/>
                  <a:pt x="12016" y="20298"/>
                  <a:pt x="12120" y="20241"/>
                </a:cubicBezTo>
                <a:close/>
                <a:moveTo>
                  <a:pt x="12120" y="18683"/>
                </a:moveTo>
                <a:cubicBezTo>
                  <a:pt x="12082" y="18721"/>
                  <a:pt x="12082" y="18721"/>
                  <a:pt x="12016" y="18693"/>
                </a:cubicBezTo>
                <a:cubicBezTo>
                  <a:pt x="12054" y="18626"/>
                  <a:pt x="12092" y="18560"/>
                  <a:pt x="12149" y="18474"/>
                </a:cubicBezTo>
                <a:cubicBezTo>
                  <a:pt x="12187" y="18560"/>
                  <a:pt x="12206" y="18626"/>
                  <a:pt x="12120" y="18683"/>
                </a:cubicBezTo>
                <a:close/>
                <a:moveTo>
                  <a:pt x="6421" y="10971"/>
                </a:moveTo>
                <a:cubicBezTo>
                  <a:pt x="6336" y="11104"/>
                  <a:pt x="6317" y="11123"/>
                  <a:pt x="6194" y="11180"/>
                </a:cubicBezTo>
                <a:cubicBezTo>
                  <a:pt x="6194" y="11151"/>
                  <a:pt x="6175" y="11123"/>
                  <a:pt x="6175" y="11113"/>
                </a:cubicBezTo>
                <a:cubicBezTo>
                  <a:pt x="6241" y="11037"/>
                  <a:pt x="6317" y="10999"/>
                  <a:pt x="6421" y="10971"/>
                </a:cubicBezTo>
                <a:close/>
                <a:moveTo>
                  <a:pt x="5358" y="11284"/>
                </a:moveTo>
                <a:cubicBezTo>
                  <a:pt x="5282" y="11360"/>
                  <a:pt x="5206" y="11427"/>
                  <a:pt x="5063" y="11446"/>
                </a:cubicBezTo>
                <a:cubicBezTo>
                  <a:pt x="5177" y="11322"/>
                  <a:pt x="5215" y="11294"/>
                  <a:pt x="5358" y="11284"/>
                </a:cubicBezTo>
                <a:close/>
                <a:moveTo>
                  <a:pt x="6763" y="10610"/>
                </a:moveTo>
                <a:cubicBezTo>
                  <a:pt x="6782" y="10448"/>
                  <a:pt x="6906" y="10429"/>
                  <a:pt x="6982" y="10373"/>
                </a:cubicBezTo>
                <a:cubicBezTo>
                  <a:pt x="6972" y="10486"/>
                  <a:pt x="6887" y="10543"/>
                  <a:pt x="6763" y="10610"/>
                </a:cubicBezTo>
                <a:close/>
                <a:moveTo>
                  <a:pt x="13051" y="19529"/>
                </a:moveTo>
                <a:cubicBezTo>
                  <a:pt x="13061" y="19643"/>
                  <a:pt x="13032" y="19747"/>
                  <a:pt x="12918" y="19814"/>
                </a:cubicBezTo>
                <a:cubicBezTo>
                  <a:pt x="12947" y="19719"/>
                  <a:pt x="12985" y="19624"/>
                  <a:pt x="13013" y="19519"/>
                </a:cubicBezTo>
                <a:cubicBezTo>
                  <a:pt x="13023" y="19519"/>
                  <a:pt x="13032" y="19529"/>
                  <a:pt x="13051" y="19529"/>
                </a:cubicBezTo>
                <a:close/>
                <a:moveTo>
                  <a:pt x="8074" y="20659"/>
                </a:moveTo>
                <a:cubicBezTo>
                  <a:pt x="8036" y="20754"/>
                  <a:pt x="7989" y="20830"/>
                  <a:pt x="7884" y="20878"/>
                </a:cubicBezTo>
                <a:cubicBezTo>
                  <a:pt x="7913" y="20773"/>
                  <a:pt x="7979" y="20697"/>
                  <a:pt x="8074" y="20659"/>
                </a:cubicBezTo>
                <a:close/>
                <a:moveTo>
                  <a:pt x="9033" y="20289"/>
                </a:moveTo>
                <a:cubicBezTo>
                  <a:pt x="9166" y="20279"/>
                  <a:pt x="9195" y="20308"/>
                  <a:pt x="9252" y="20507"/>
                </a:cubicBezTo>
                <a:cubicBezTo>
                  <a:pt x="9166" y="20422"/>
                  <a:pt x="9109" y="20365"/>
                  <a:pt x="9033" y="20289"/>
                </a:cubicBezTo>
                <a:close/>
                <a:moveTo>
                  <a:pt x="6877" y="10002"/>
                </a:moveTo>
                <a:cubicBezTo>
                  <a:pt x="6944" y="9898"/>
                  <a:pt x="7020" y="9850"/>
                  <a:pt x="7115" y="9812"/>
                </a:cubicBezTo>
                <a:cubicBezTo>
                  <a:pt x="7086" y="9936"/>
                  <a:pt x="7048" y="9974"/>
                  <a:pt x="6877" y="10002"/>
                </a:cubicBezTo>
                <a:close/>
                <a:moveTo>
                  <a:pt x="8530" y="10221"/>
                </a:moveTo>
                <a:cubicBezTo>
                  <a:pt x="8654" y="10268"/>
                  <a:pt x="8654" y="10268"/>
                  <a:pt x="8701" y="10420"/>
                </a:cubicBezTo>
                <a:cubicBezTo>
                  <a:pt x="8625" y="10420"/>
                  <a:pt x="8568" y="10363"/>
                  <a:pt x="8530" y="10221"/>
                </a:cubicBezTo>
                <a:close/>
                <a:moveTo>
                  <a:pt x="11902" y="19861"/>
                </a:moveTo>
                <a:cubicBezTo>
                  <a:pt x="11892" y="19861"/>
                  <a:pt x="11883" y="19852"/>
                  <a:pt x="11873" y="19842"/>
                </a:cubicBezTo>
                <a:cubicBezTo>
                  <a:pt x="11940" y="19747"/>
                  <a:pt x="12006" y="19643"/>
                  <a:pt x="12082" y="19548"/>
                </a:cubicBezTo>
                <a:cubicBezTo>
                  <a:pt x="12092" y="19557"/>
                  <a:pt x="12101" y="19567"/>
                  <a:pt x="12120" y="19576"/>
                </a:cubicBezTo>
                <a:cubicBezTo>
                  <a:pt x="12025" y="19662"/>
                  <a:pt x="12035" y="19814"/>
                  <a:pt x="11902" y="19861"/>
                </a:cubicBezTo>
                <a:close/>
                <a:moveTo>
                  <a:pt x="5548" y="19871"/>
                </a:moveTo>
                <a:cubicBezTo>
                  <a:pt x="5500" y="19795"/>
                  <a:pt x="5462" y="19719"/>
                  <a:pt x="5500" y="19614"/>
                </a:cubicBezTo>
                <a:cubicBezTo>
                  <a:pt x="5614" y="19690"/>
                  <a:pt x="5557" y="19785"/>
                  <a:pt x="5548" y="19871"/>
                </a:cubicBezTo>
                <a:close/>
                <a:moveTo>
                  <a:pt x="11978" y="14770"/>
                </a:moveTo>
                <a:lnTo>
                  <a:pt x="12120" y="14770"/>
                </a:lnTo>
                <a:cubicBezTo>
                  <a:pt x="12073" y="14846"/>
                  <a:pt x="12111" y="14951"/>
                  <a:pt x="11987" y="14932"/>
                </a:cubicBezTo>
                <a:cubicBezTo>
                  <a:pt x="11978" y="14884"/>
                  <a:pt x="11978" y="14827"/>
                  <a:pt x="11978" y="14770"/>
                </a:cubicBezTo>
                <a:close/>
                <a:moveTo>
                  <a:pt x="11294" y="20574"/>
                </a:moveTo>
                <a:cubicBezTo>
                  <a:pt x="11304" y="20479"/>
                  <a:pt x="11323" y="20384"/>
                  <a:pt x="11399" y="20308"/>
                </a:cubicBezTo>
                <a:cubicBezTo>
                  <a:pt x="11408" y="20412"/>
                  <a:pt x="11380" y="20507"/>
                  <a:pt x="11294" y="20574"/>
                </a:cubicBezTo>
                <a:close/>
                <a:moveTo>
                  <a:pt x="3306" y="18835"/>
                </a:moveTo>
                <a:cubicBezTo>
                  <a:pt x="3344" y="18911"/>
                  <a:pt x="3363" y="18997"/>
                  <a:pt x="3382" y="19073"/>
                </a:cubicBezTo>
                <a:cubicBezTo>
                  <a:pt x="3287" y="19025"/>
                  <a:pt x="3278" y="18921"/>
                  <a:pt x="3240" y="18845"/>
                </a:cubicBezTo>
                <a:cubicBezTo>
                  <a:pt x="3240" y="18835"/>
                  <a:pt x="3249" y="18826"/>
                  <a:pt x="3259" y="18816"/>
                </a:cubicBezTo>
                <a:cubicBezTo>
                  <a:pt x="3278" y="18826"/>
                  <a:pt x="3297" y="18826"/>
                  <a:pt x="3306" y="18835"/>
                </a:cubicBezTo>
                <a:close/>
                <a:moveTo>
                  <a:pt x="7571" y="21210"/>
                </a:moveTo>
                <a:cubicBezTo>
                  <a:pt x="7571" y="21219"/>
                  <a:pt x="7580" y="21229"/>
                  <a:pt x="7590" y="21229"/>
                </a:cubicBezTo>
                <a:cubicBezTo>
                  <a:pt x="7561" y="21276"/>
                  <a:pt x="7533" y="21324"/>
                  <a:pt x="7504" y="21362"/>
                </a:cubicBezTo>
                <a:cubicBezTo>
                  <a:pt x="7466" y="21409"/>
                  <a:pt x="7428" y="21457"/>
                  <a:pt x="7343" y="21400"/>
                </a:cubicBezTo>
                <a:cubicBezTo>
                  <a:pt x="7428" y="21333"/>
                  <a:pt x="7495" y="21267"/>
                  <a:pt x="7571" y="21210"/>
                </a:cubicBezTo>
                <a:close/>
                <a:moveTo>
                  <a:pt x="5196" y="21609"/>
                </a:moveTo>
                <a:cubicBezTo>
                  <a:pt x="5225" y="21694"/>
                  <a:pt x="5253" y="21770"/>
                  <a:pt x="5291" y="21865"/>
                </a:cubicBezTo>
                <a:cubicBezTo>
                  <a:pt x="5196" y="21875"/>
                  <a:pt x="5196" y="21799"/>
                  <a:pt x="5177" y="21761"/>
                </a:cubicBezTo>
                <a:cubicBezTo>
                  <a:pt x="5158" y="21723"/>
                  <a:pt x="5149" y="21675"/>
                  <a:pt x="5139" y="21628"/>
                </a:cubicBezTo>
                <a:cubicBezTo>
                  <a:pt x="5158" y="21618"/>
                  <a:pt x="5177" y="21618"/>
                  <a:pt x="5196" y="21609"/>
                </a:cubicBezTo>
                <a:close/>
                <a:moveTo>
                  <a:pt x="7305" y="21039"/>
                </a:moveTo>
                <a:cubicBezTo>
                  <a:pt x="7333" y="20944"/>
                  <a:pt x="7362" y="20849"/>
                  <a:pt x="7390" y="20754"/>
                </a:cubicBezTo>
                <a:cubicBezTo>
                  <a:pt x="7400" y="20764"/>
                  <a:pt x="7419" y="20764"/>
                  <a:pt x="7428" y="20773"/>
                </a:cubicBezTo>
                <a:cubicBezTo>
                  <a:pt x="7428" y="20868"/>
                  <a:pt x="7400" y="20963"/>
                  <a:pt x="7305" y="21039"/>
                </a:cubicBezTo>
                <a:close/>
                <a:moveTo>
                  <a:pt x="8397" y="16252"/>
                </a:moveTo>
                <a:cubicBezTo>
                  <a:pt x="8350" y="16233"/>
                  <a:pt x="8331" y="16223"/>
                  <a:pt x="8302" y="16204"/>
                </a:cubicBezTo>
                <a:cubicBezTo>
                  <a:pt x="8331" y="16147"/>
                  <a:pt x="8359" y="16090"/>
                  <a:pt x="8397" y="16024"/>
                </a:cubicBezTo>
                <a:cubicBezTo>
                  <a:pt x="8511" y="16119"/>
                  <a:pt x="8369" y="16166"/>
                  <a:pt x="8397" y="16252"/>
                </a:cubicBezTo>
                <a:close/>
                <a:moveTo>
                  <a:pt x="4189" y="19937"/>
                </a:moveTo>
                <a:cubicBezTo>
                  <a:pt x="4085" y="19899"/>
                  <a:pt x="4056" y="19804"/>
                  <a:pt x="4028" y="19709"/>
                </a:cubicBezTo>
                <a:cubicBezTo>
                  <a:pt x="4142" y="19738"/>
                  <a:pt x="4151" y="19852"/>
                  <a:pt x="4189" y="19937"/>
                </a:cubicBezTo>
                <a:close/>
                <a:moveTo>
                  <a:pt x="12054" y="20868"/>
                </a:moveTo>
                <a:cubicBezTo>
                  <a:pt x="11949" y="20935"/>
                  <a:pt x="11930" y="21087"/>
                  <a:pt x="11778" y="21096"/>
                </a:cubicBezTo>
                <a:cubicBezTo>
                  <a:pt x="11864" y="21011"/>
                  <a:pt x="11930" y="20906"/>
                  <a:pt x="12054" y="20868"/>
                </a:cubicBezTo>
                <a:close/>
                <a:moveTo>
                  <a:pt x="3116" y="19272"/>
                </a:moveTo>
                <a:cubicBezTo>
                  <a:pt x="3173" y="19386"/>
                  <a:pt x="3211" y="19472"/>
                  <a:pt x="3211" y="19567"/>
                </a:cubicBezTo>
                <a:cubicBezTo>
                  <a:pt x="3145" y="19491"/>
                  <a:pt x="3088" y="19415"/>
                  <a:pt x="3116" y="19272"/>
                </a:cubicBezTo>
                <a:close/>
                <a:moveTo>
                  <a:pt x="5044" y="21457"/>
                </a:moveTo>
                <a:cubicBezTo>
                  <a:pt x="4921" y="21419"/>
                  <a:pt x="4892" y="21324"/>
                  <a:pt x="4845" y="21248"/>
                </a:cubicBezTo>
                <a:cubicBezTo>
                  <a:pt x="4949" y="21267"/>
                  <a:pt x="5006" y="21343"/>
                  <a:pt x="5044" y="21457"/>
                </a:cubicBezTo>
                <a:close/>
                <a:moveTo>
                  <a:pt x="5652" y="16309"/>
                </a:moveTo>
                <a:cubicBezTo>
                  <a:pt x="5605" y="16318"/>
                  <a:pt x="5567" y="16328"/>
                  <a:pt x="5519" y="16337"/>
                </a:cubicBezTo>
                <a:cubicBezTo>
                  <a:pt x="5453" y="16204"/>
                  <a:pt x="5453" y="16204"/>
                  <a:pt x="5491" y="16157"/>
                </a:cubicBezTo>
                <a:cubicBezTo>
                  <a:pt x="5538" y="16204"/>
                  <a:pt x="5595" y="16261"/>
                  <a:pt x="5652" y="16309"/>
                </a:cubicBezTo>
                <a:close/>
                <a:moveTo>
                  <a:pt x="12557" y="19519"/>
                </a:moveTo>
                <a:cubicBezTo>
                  <a:pt x="12595" y="19424"/>
                  <a:pt x="12633" y="19320"/>
                  <a:pt x="12671" y="19225"/>
                </a:cubicBezTo>
                <a:cubicBezTo>
                  <a:pt x="12681" y="19225"/>
                  <a:pt x="12690" y="19225"/>
                  <a:pt x="12700" y="19234"/>
                </a:cubicBezTo>
                <a:cubicBezTo>
                  <a:pt x="12671" y="19339"/>
                  <a:pt x="12681" y="19443"/>
                  <a:pt x="12557" y="19519"/>
                </a:cubicBezTo>
                <a:close/>
                <a:moveTo>
                  <a:pt x="7048" y="19890"/>
                </a:moveTo>
                <a:cubicBezTo>
                  <a:pt x="7058" y="19985"/>
                  <a:pt x="7039" y="20061"/>
                  <a:pt x="6982" y="20146"/>
                </a:cubicBezTo>
                <a:cubicBezTo>
                  <a:pt x="6953" y="19975"/>
                  <a:pt x="6963" y="19928"/>
                  <a:pt x="7048" y="19890"/>
                </a:cubicBezTo>
                <a:close/>
                <a:moveTo>
                  <a:pt x="5510" y="21818"/>
                </a:moveTo>
                <a:cubicBezTo>
                  <a:pt x="5624" y="21922"/>
                  <a:pt x="5614" y="22008"/>
                  <a:pt x="5605" y="22093"/>
                </a:cubicBezTo>
                <a:cubicBezTo>
                  <a:pt x="5586" y="22093"/>
                  <a:pt x="5567" y="22103"/>
                  <a:pt x="5548" y="22103"/>
                </a:cubicBezTo>
                <a:cubicBezTo>
                  <a:pt x="5538" y="22017"/>
                  <a:pt x="5529" y="21932"/>
                  <a:pt x="5510" y="21818"/>
                </a:cubicBezTo>
                <a:close/>
                <a:moveTo>
                  <a:pt x="5396" y="20773"/>
                </a:moveTo>
                <a:cubicBezTo>
                  <a:pt x="5424" y="20849"/>
                  <a:pt x="5453" y="20925"/>
                  <a:pt x="5491" y="21020"/>
                </a:cubicBezTo>
                <a:cubicBezTo>
                  <a:pt x="5386" y="20963"/>
                  <a:pt x="5348" y="20887"/>
                  <a:pt x="5396" y="20773"/>
                </a:cubicBezTo>
                <a:close/>
                <a:moveTo>
                  <a:pt x="12472" y="18864"/>
                </a:moveTo>
                <a:cubicBezTo>
                  <a:pt x="12472" y="18845"/>
                  <a:pt x="12500" y="18845"/>
                  <a:pt x="12548" y="18826"/>
                </a:cubicBezTo>
                <a:cubicBezTo>
                  <a:pt x="12500" y="18940"/>
                  <a:pt x="12462" y="19016"/>
                  <a:pt x="12424" y="19101"/>
                </a:cubicBezTo>
                <a:cubicBezTo>
                  <a:pt x="12415" y="19092"/>
                  <a:pt x="12396" y="19082"/>
                  <a:pt x="12377" y="19082"/>
                </a:cubicBezTo>
                <a:cubicBezTo>
                  <a:pt x="12405" y="19006"/>
                  <a:pt x="12434" y="18930"/>
                  <a:pt x="12472" y="18864"/>
                </a:cubicBezTo>
                <a:close/>
                <a:moveTo>
                  <a:pt x="8825" y="10676"/>
                </a:moveTo>
                <a:cubicBezTo>
                  <a:pt x="8919" y="10705"/>
                  <a:pt x="8938" y="10733"/>
                  <a:pt x="8948" y="10847"/>
                </a:cubicBezTo>
                <a:cubicBezTo>
                  <a:pt x="8862" y="10800"/>
                  <a:pt x="8844" y="10781"/>
                  <a:pt x="8825" y="10676"/>
                </a:cubicBezTo>
                <a:close/>
                <a:moveTo>
                  <a:pt x="4351" y="12890"/>
                </a:moveTo>
                <a:cubicBezTo>
                  <a:pt x="4265" y="12909"/>
                  <a:pt x="4208" y="12918"/>
                  <a:pt x="4123" y="12928"/>
                </a:cubicBezTo>
                <a:cubicBezTo>
                  <a:pt x="4170" y="12871"/>
                  <a:pt x="4199" y="12833"/>
                  <a:pt x="4237" y="12785"/>
                </a:cubicBezTo>
                <a:cubicBezTo>
                  <a:pt x="4275" y="12814"/>
                  <a:pt x="4303" y="12842"/>
                  <a:pt x="4351" y="12890"/>
                </a:cubicBezTo>
                <a:close/>
                <a:moveTo>
                  <a:pt x="6858" y="20821"/>
                </a:moveTo>
                <a:cubicBezTo>
                  <a:pt x="6849" y="20821"/>
                  <a:pt x="6830" y="20821"/>
                  <a:pt x="6811" y="20811"/>
                </a:cubicBezTo>
                <a:cubicBezTo>
                  <a:pt x="6830" y="20745"/>
                  <a:pt x="6849" y="20669"/>
                  <a:pt x="6858" y="20593"/>
                </a:cubicBezTo>
                <a:cubicBezTo>
                  <a:pt x="6868" y="20593"/>
                  <a:pt x="6887" y="20602"/>
                  <a:pt x="6896" y="20602"/>
                </a:cubicBezTo>
                <a:cubicBezTo>
                  <a:pt x="6915" y="20678"/>
                  <a:pt x="6915" y="20754"/>
                  <a:pt x="6858" y="20821"/>
                </a:cubicBezTo>
                <a:close/>
                <a:moveTo>
                  <a:pt x="5386" y="21514"/>
                </a:moveTo>
                <a:cubicBezTo>
                  <a:pt x="5348" y="21428"/>
                  <a:pt x="5272" y="21371"/>
                  <a:pt x="5291" y="21267"/>
                </a:cubicBezTo>
                <a:cubicBezTo>
                  <a:pt x="5377" y="21333"/>
                  <a:pt x="5396" y="21419"/>
                  <a:pt x="5386" y="21514"/>
                </a:cubicBezTo>
                <a:close/>
                <a:moveTo>
                  <a:pt x="5690" y="21514"/>
                </a:moveTo>
                <a:cubicBezTo>
                  <a:pt x="5633" y="21438"/>
                  <a:pt x="5605" y="21371"/>
                  <a:pt x="5624" y="21267"/>
                </a:cubicBezTo>
                <a:cubicBezTo>
                  <a:pt x="5700" y="21333"/>
                  <a:pt x="5738" y="21400"/>
                  <a:pt x="5690" y="21514"/>
                </a:cubicBezTo>
                <a:close/>
                <a:moveTo>
                  <a:pt x="5643" y="16014"/>
                </a:moveTo>
                <a:cubicBezTo>
                  <a:pt x="5690" y="15976"/>
                  <a:pt x="5738" y="15948"/>
                  <a:pt x="5776" y="15910"/>
                </a:cubicBezTo>
                <a:cubicBezTo>
                  <a:pt x="5795" y="15910"/>
                  <a:pt x="5804" y="15910"/>
                  <a:pt x="5823" y="15919"/>
                </a:cubicBezTo>
                <a:cubicBezTo>
                  <a:pt x="5814" y="15938"/>
                  <a:pt x="5823" y="15976"/>
                  <a:pt x="5804" y="15995"/>
                </a:cubicBezTo>
                <a:cubicBezTo>
                  <a:pt x="5766" y="16052"/>
                  <a:pt x="5738" y="16052"/>
                  <a:pt x="5643" y="16014"/>
                </a:cubicBezTo>
                <a:close/>
                <a:moveTo>
                  <a:pt x="8872" y="20944"/>
                </a:moveTo>
                <a:cubicBezTo>
                  <a:pt x="8872" y="20963"/>
                  <a:pt x="8872" y="20973"/>
                  <a:pt x="8881" y="20982"/>
                </a:cubicBezTo>
                <a:cubicBezTo>
                  <a:pt x="8815" y="21030"/>
                  <a:pt x="8758" y="21068"/>
                  <a:pt x="8673" y="21039"/>
                </a:cubicBezTo>
                <a:cubicBezTo>
                  <a:pt x="8673" y="21020"/>
                  <a:pt x="8673" y="21011"/>
                  <a:pt x="8673" y="20992"/>
                </a:cubicBezTo>
                <a:cubicBezTo>
                  <a:pt x="8739" y="20982"/>
                  <a:pt x="8806" y="20963"/>
                  <a:pt x="8872" y="20944"/>
                </a:cubicBezTo>
                <a:close/>
                <a:moveTo>
                  <a:pt x="10230" y="10866"/>
                </a:moveTo>
                <a:cubicBezTo>
                  <a:pt x="10164" y="10819"/>
                  <a:pt x="10107" y="10781"/>
                  <a:pt x="10050" y="10733"/>
                </a:cubicBezTo>
                <a:cubicBezTo>
                  <a:pt x="10050" y="10724"/>
                  <a:pt x="10059" y="10714"/>
                  <a:pt x="10069" y="10705"/>
                </a:cubicBezTo>
                <a:cubicBezTo>
                  <a:pt x="10145" y="10714"/>
                  <a:pt x="10211" y="10752"/>
                  <a:pt x="10259" y="10828"/>
                </a:cubicBezTo>
                <a:cubicBezTo>
                  <a:pt x="10249" y="10838"/>
                  <a:pt x="10240" y="10857"/>
                  <a:pt x="10230" y="10866"/>
                </a:cubicBezTo>
                <a:close/>
                <a:moveTo>
                  <a:pt x="8226" y="10600"/>
                </a:moveTo>
                <a:cubicBezTo>
                  <a:pt x="8312" y="10638"/>
                  <a:pt x="8312" y="10705"/>
                  <a:pt x="8312" y="10790"/>
                </a:cubicBezTo>
                <a:cubicBezTo>
                  <a:pt x="8198" y="10762"/>
                  <a:pt x="8236" y="10676"/>
                  <a:pt x="8226" y="10600"/>
                </a:cubicBezTo>
                <a:close/>
                <a:moveTo>
                  <a:pt x="8293" y="20393"/>
                </a:moveTo>
                <a:cubicBezTo>
                  <a:pt x="8340" y="20308"/>
                  <a:pt x="8388" y="20251"/>
                  <a:pt x="8502" y="20222"/>
                </a:cubicBezTo>
                <a:cubicBezTo>
                  <a:pt x="8435" y="20308"/>
                  <a:pt x="8416" y="20393"/>
                  <a:pt x="8293" y="20393"/>
                </a:cubicBezTo>
                <a:close/>
                <a:moveTo>
                  <a:pt x="5690" y="20336"/>
                </a:moveTo>
                <a:cubicBezTo>
                  <a:pt x="5757" y="20412"/>
                  <a:pt x="5757" y="20488"/>
                  <a:pt x="5757" y="20602"/>
                </a:cubicBezTo>
                <a:cubicBezTo>
                  <a:pt x="5671" y="20507"/>
                  <a:pt x="5671" y="20441"/>
                  <a:pt x="5690" y="20336"/>
                </a:cubicBezTo>
                <a:close/>
                <a:moveTo>
                  <a:pt x="10914" y="20469"/>
                </a:moveTo>
                <a:cubicBezTo>
                  <a:pt x="10886" y="20545"/>
                  <a:pt x="10943" y="20631"/>
                  <a:pt x="10829" y="20726"/>
                </a:cubicBezTo>
                <a:cubicBezTo>
                  <a:pt x="10848" y="20621"/>
                  <a:pt x="10857" y="20536"/>
                  <a:pt x="10867" y="20460"/>
                </a:cubicBezTo>
                <a:cubicBezTo>
                  <a:pt x="10876" y="20460"/>
                  <a:pt x="10895" y="20460"/>
                  <a:pt x="10914" y="20469"/>
                </a:cubicBezTo>
                <a:close/>
                <a:moveTo>
                  <a:pt x="6440" y="10496"/>
                </a:moveTo>
                <a:cubicBezTo>
                  <a:pt x="6431" y="10619"/>
                  <a:pt x="6431" y="10619"/>
                  <a:pt x="6307" y="10686"/>
                </a:cubicBezTo>
                <a:cubicBezTo>
                  <a:pt x="6307" y="10591"/>
                  <a:pt x="6374" y="10553"/>
                  <a:pt x="6440" y="10496"/>
                </a:cubicBezTo>
                <a:close/>
                <a:moveTo>
                  <a:pt x="11674" y="20165"/>
                </a:moveTo>
                <a:cubicBezTo>
                  <a:pt x="11712" y="20260"/>
                  <a:pt x="11702" y="20327"/>
                  <a:pt x="11598" y="20393"/>
                </a:cubicBezTo>
                <a:cubicBezTo>
                  <a:pt x="11626" y="20298"/>
                  <a:pt x="11655" y="20232"/>
                  <a:pt x="11674" y="20165"/>
                </a:cubicBezTo>
                <a:close/>
                <a:moveTo>
                  <a:pt x="2888" y="19282"/>
                </a:moveTo>
                <a:lnTo>
                  <a:pt x="2888" y="19500"/>
                </a:lnTo>
                <a:cubicBezTo>
                  <a:pt x="2831" y="19424"/>
                  <a:pt x="2793" y="19358"/>
                  <a:pt x="2888" y="19282"/>
                </a:cubicBezTo>
                <a:close/>
                <a:moveTo>
                  <a:pt x="8226" y="16575"/>
                </a:moveTo>
                <a:cubicBezTo>
                  <a:pt x="8169" y="16622"/>
                  <a:pt x="8112" y="16660"/>
                  <a:pt x="8055" y="16575"/>
                </a:cubicBezTo>
                <a:cubicBezTo>
                  <a:pt x="8112" y="16508"/>
                  <a:pt x="8169" y="16508"/>
                  <a:pt x="8226" y="16575"/>
                </a:cubicBezTo>
                <a:close/>
                <a:moveTo>
                  <a:pt x="8825" y="20631"/>
                </a:moveTo>
                <a:lnTo>
                  <a:pt x="9033" y="20631"/>
                </a:lnTo>
                <a:cubicBezTo>
                  <a:pt x="8957" y="20716"/>
                  <a:pt x="8891" y="20678"/>
                  <a:pt x="8825" y="20669"/>
                </a:cubicBezTo>
                <a:cubicBezTo>
                  <a:pt x="8825" y="20659"/>
                  <a:pt x="8825" y="20650"/>
                  <a:pt x="8825" y="20631"/>
                </a:cubicBezTo>
                <a:close/>
                <a:moveTo>
                  <a:pt x="7048" y="10971"/>
                </a:moveTo>
                <a:cubicBezTo>
                  <a:pt x="7067" y="11037"/>
                  <a:pt x="7067" y="11104"/>
                  <a:pt x="6934" y="11132"/>
                </a:cubicBezTo>
                <a:cubicBezTo>
                  <a:pt x="6972" y="11056"/>
                  <a:pt x="6991" y="10999"/>
                  <a:pt x="7010" y="10952"/>
                </a:cubicBezTo>
                <a:cubicBezTo>
                  <a:pt x="7029" y="10961"/>
                  <a:pt x="7039" y="10961"/>
                  <a:pt x="7048" y="10971"/>
                </a:cubicBezTo>
                <a:close/>
                <a:moveTo>
                  <a:pt x="10715" y="10961"/>
                </a:moveTo>
                <a:cubicBezTo>
                  <a:pt x="10810" y="10980"/>
                  <a:pt x="10867" y="10999"/>
                  <a:pt x="10905" y="11094"/>
                </a:cubicBezTo>
                <a:cubicBezTo>
                  <a:pt x="10800" y="11085"/>
                  <a:pt x="10753" y="11056"/>
                  <a:pt x="10715" y="10961"/>
                </a:cubicBezTo>
                <a:close/>
                <a:moveTo>
                  <a:pt x="13118" y="19263"/>
                </a:moveTo>
                <a:cubicBezTo>
                  <a:pt x="13127" y="19177"/>
                  <a:pt x="13137" y="19111"/>
                  <a:pt x="13137" y="19044"/>
                </a:cubicBezTo>
                <a:cubicBezTo>
                  <a:pt x="13241" y="19092"/>
                  <a:pt x="13232" y="19130"/>
                  <a:pt x="13118" y="19263"/>
                </a:cubicBezTo>
                <a:close/>
                <a:moveTo>
                  <a:pt x="9280" y="21058"/>
                </a:moveTo>
                <a:cubicBezTo>
                  <a:pt x="9204" y="21106"/>
                  <a:pt x="9128" y="21115"/>
                  <a:pt x="9052" y="21049"/>
                </a:cubicBezTo>
                <a:cubicBezTo>
                  <a:pt x="9138" y="20992"/>
                  <a:pt x="9204" y="21039"/>
                  <a:pt x="9280" y="21058"/>
                </a:cubicBezTo>
                <a:close/>
                <a:moveTo>
                  <a:pt x="10050" y="15388"/>
                </a:moveTo>
                <a:cubicBezTo>
                  <a:pt x="9964" y="15483"/>
                  <a:pt x="9964" y="15483"/>
                  <a:pt x="9898" y="15397"/>
                </a:cubicBezTo>
                <a:cubicBezTo>
                  <a:pt x="9936" y="15359"/>
                  <a:pt x="9974" y="15331"/>
                  <a:pt x="10050" y="15388"/>
                </a:cubicBezTo>
                <a:close/>
                <a:moveTo>
                  <a:pt x="10819" y="19025"/>
                </a:moveTo>
                <a:cubicBezTo>
                  <a:pt x="10810" y="19025"/>
                  <a:pt x="10791" y="18978"/>
                  <a:pt x="10800" y="18949"/>
                </a:cubicBezTo>
                <a:cubicBezTo>
                  <a:pt x="10819" y="18892"/>
                  <a:pt x="10857" y="18902"/>
                  <a:pt x="10905" y="18940"/>
                </a:cubicBezTo>
                <a:cubicBezTo>
                  <a:pt x="10895" y="18987"/>
                  <a:pt x="10895" y="19044"/>
                  <a:pt x="10819" y="19025"/>
                </a:cubicBezTo>
                <a:close/>
                <a:moveTo>
                  <a:pt x="4712" y="18940"/>
                </a:moveTo>
                <a:cubicBezTo>
                  <a:pt x="4664" y="18949"/>
                  <a:pt x="4617" y="18949"/>
                  <a:pt x="4550" y="18949"/>
                </a:cubicBezTo>
                <a:cubicBezTo>
                  <a:pt x="4569" y="18902"/>
                  <a:pt x="4579" y="18883"/>
                  <a:pt x="4598" y="18845"/>
                </a:cubicBezTo>
                <a:cubicBezTo>
                  <a:pt x="4645" y="18873"/>
                  <a:pt x="4683" y="18892"/>
                  <a:pt x="4721" y="18911"/>
                </a:cubicBezTo>
                <a:cubicBezTo>
                  <a:pt x="4721" y="18921"/>
                  <a:pt x="4721" y="18930"/>
                  <a:pt x="4712" y="18940"/>
                </a:cubicBezTo>
                <a:close/>
                <a:moveTo>
                  <a:pt x="11399" y="19367"/>
                </a:moveTo>
                <a:cubicBezTo>
                  <a:pt x="11493" y="19415"/>
                  <a:pt x="11493" y="19415"/>
                  <a:pt x="11427" y="19519"/>
                </a:cubicBezTo>
                <a:cubicBezTo>
                  <a:pt x="11399" y="19462"/>
                  <a:pt x="11351" y="19424"/>
                  <a:pt x="11399" y="19367"/>
                </a:cubicBezTo>
                <a:close/>
                <a:moveTo>
                  <a:pt x="6146" y="16090"/>
                </a:moveTo>
                <a:cubicBezTo>
                  <a:pt x="6175" y="16071"/>
                  <a:pt x="6213" y="16014"/>
                  <a:pt x="6260" y="16071"/>
                </a:cubicBezTo>
                <a:cubicBezTo>
                  <a:pt x="6270" y="16081"/>
                  <a:pt x="6270" y="16109"/>
                  <a:pt x="6260" y="16119"/>
                </a:cubicBezTo>
                <a:cubicBezTo>
                  <a:pt x="6213" y="16166"/>
                  <a:pt x="6175" y="16204"/>
                  <a:pt x="6118" y="16128"/>
                </a:cubicBezTo>
                <a:cubicBezTo>
                  <a:pt x="6127" y="16119"/>
                  <a:pt x="6127" y="16100"/>
                  <a:pt x="6146" y="16090"/>
                </a:cubicBezTo>
                <a:close/>
                <a:moveTo>
                  <a:pt x="9594" y="14257"/>
                </a:moveTo>
                <a:cubicBezTo>
                  <a:pt x="9698" y="14305"/>
                  <a:pt x="9698" y="14305"/>
                  <a:pt x="9717" y="14409"/>
                </a:cubicBezTo>
                <a:cubicBezTo>
                  <a:pt x="9622" y="14390"/>
                  <a:pt x="9632" y="14314"/>
                  <a:pt x="9594" y="14257"/>
                </a:cubicBezTo>
                <a:close/>
                <a:moveTo>
                  <a:pt x="11759" y="18807"/>
                </a:moveTo>
                <a:cubicBezTo>
                  <a:pt x="11759" y="18816"/>
                  <a:pt x="11740" y="18864"/>
                  <a:pt x="11721" y="18864"/>
                </a:cubicBezTo>
                <a:cubicBezTo>
                  <a:pt x="11664" y="18883"/>
                  <a:pt x="11645" y="18835"/>
                  <a:pt x="11636" y="18778"/>
                </a:cubicBezTo>
                <a:cubicBezTo>
                  <a:pt x="11693" y="18740"/>
                  <a:pt x="11731" y="18750"/>
                  <a:pt x="11759" y="18807"/>
                </a:cubicBezTo>
                <a:close/>
                <a:moveTo>
                  <a:pt x="3696" y="13203"/>
                </a:moveTo>
                <a:cubicBezTo>
                  <a:pt x="3743" y="13174"/>
                  <a:pt x="3790" y="13136"/>
                  <a:pt x="3838" y="13108"/>
                </a:cubicBezTo>
                <a:cubicBezTo>
                  <a:pt x="3866" y="13203"/>
                  <a:pt x="3781" y="13212"/>
                  <a:pt x="3743" y="13279"/>
                </a:cubicBezTo>
                <a:cubicBezTo>
                  <a:pt x="3715" y="13241"/>
                  <a:pt x="3705" y="13231"/>
                  <a:pt x="3696" y="13203"/>
                </a:cubicBezTo>
                <a:close/>
                <a:moveTo>
                  <a:pt x="3838" y="13098"/>
                </a:moveTo>
                <a:lnTo>
                  <a:pt x="3838" y="13098"/>
                </a:lnTo>
                <a:cubicBezTo>
                  <a:pt x="3838" y="13108"/>
                  <a:pt x="3838" y="13108"/>
                  <a:pt x="3838" y="13108"/>
                </a:cubicBezTo>
                <a:close/>
                <a:moveTo>
                  <a:pt x="10354" y="18778"/>
                </a:moveTo>
                <a:cubicBezTo>
                  <a:pt x="10335" y="18769"/>
                  <a:pt x="10306" y="18750"/>
                  <a:pt x="10297" y="18721"/>
                </a:cubicBezTo>
                <a:cubicBezTo>
                  <a:pt x="10287" y="18721"/>
                  <a:pt x="10325" y="18683"/>
                  <a:pt x="10335" y="18683"/>
                </a:cubicBezTo>
                <a:cubicBezTo>
                  <a:pt x="10363" y="18683"/>
                  <a:pt x="10382" y="18712"/>
                  <a:pt x="10420" y="18731"/>
                </a:cubicBezTo>
                <a:cubicBezTo>
                  <a:pt x="10392" y="18759"/>
                  <a:pt x="10363" y="18788"/>
                  <a:pt x="10354" y="18778"/>
                </a:cubicBezTo>
                <a:close/>
                <a:moveTo>
                  <a:pt x="8312" y="21030"/>
                </a:moveTo>
                <a:cubicBezTo>
                  <a:pt x="8236" y="21049"/>
                  <a:pt x="8188" y="21058"/>
                  <a:pt x="8112" y="21068"/>
                </a:cubicBezTo>
                <a:cubicBezTo>
                  <a:pt x="8188" y="20982"/>
                  <a:pt x="8188" y="20982"/>
                  <a:pt x="8312" y="21030"/>
                </a:cubicBezTo>
                <a:close/>
                <a:moveTo>
                  <a:pt x="3468" y="19766"/>
                </a:moveTo>
                <a:cubicBezTo>
                  <a:pt x="3515" y="19842"/>
                  <a:pt x="3553" y="19909"/>
                  <a:pt x="3601" y="19985"/>
                </a:cubicBezTo>
                <a:cubicBezTo>
                  <a:pt x="3477" y="19928"/>
                  <a:pt x="3458" y="19890"/>
                  <a:pt x="3468" y="19766"/>
                </a:cubicBezTo>
                <a:close/>
                <a:moveTo>
                  <a:pt x="11484" y="18740"/>
                </a:moveTo>
                <a:cubicBezTo>
                  <a:pt x="11474" y="18740"/>
                  <a:pt x="11446" y="18721"/>
                  <a:pt x="11427" y="18702"/>
                </a:cubicBezTo>
                <a:cubicBezTo>
                  <a:pt x="11446" y="18674"/>
                  <a:pt x="11455" y="18655"/>
                  <a:pt x="11484" y="18607"/>
                </a:cubicBezTo>
                <a:cubicBezTo>
                  <a:pt x="11512" y="18645"/>
                  <a:pt x="11541" y="18664"/>
                  <a:pt x="11531" y="18674"/>
                </a:cubicBezTo>
                <a:cubicBezTo>
                  <a:pt x="11531" y="18702"/>
                  <a:pt x="11503" y="18721"/>
                  <a:pt x="11484" y="18740"/>
                </a:cubicBezTo>
                <a:close/>
                <a:moveTo>
                  <a:pt x="6744" y="15492"/>
                </a:moveTo>
                <a:cubicBezTo>
                  <a:pt x="6782" y="15483"/>
                  <a:pt x="6820" y="15464"/>
                  <a:pt x="6887" y="15454"/>
                </a:cubicBezTo>
                <a:cubicBezTo>
                  <a:pt x="6858" y="15568"/>
                  <a:pt x="6811" y="15559"/>
                  <a:pt x="6754" y="15530"/>
                </a:cubicBezTo>
                <a:cubicBezTo>
                  <a:pt x="6754" y="15521"/>
                  <a:pt x="6744" y="15502"/>
                  <a:pt x="6744" y="15492"/>
                </a:cubicBezTo>
                <a:close/>
                <a:moveTo>
                  <a:pt x="10981" y="13260"/>
                </a:moveTo>
                <a:cubicBezTo>
                  <a:pt x="11019" y="13298"/>
                  <a:pt x="11047" y="13326"/>
                  <a:pt x="11076" y="13345"/>
                </a:cubicBezTo>
                <a:cubicBezTo>
                  <a:pt x="11066" y="13355"/>
                  <a:pt x="11066" y="13374"/>
                  <a:pt x="11057" y="13383"/>
                </a:cubicBezTo>
                <a:cubicBezTo>
                  <a:pt x="11028" y="13383"/>
                  <a:pt x="10990" y="13374"/>
                  <a:pt x="10962" y="13374"/>
                </a:cubicBezTo>
                <a:cubicBezTo>
                  <a:pt x="10962" y="13345"/>
                  <a:pt x="10971" y="13317"/>
                  <a:pt x="10981" y="13260"/>
                </a:cubicBezTo>
                <a:close/>
                <a:moveTo>
                  <a:pt x="11038" y="18731"/>
                </a:moveTo>
                <a:cubicBezTo>
                  <a:pt x="11047" y="18712"/>
                  <a:pt x="11076" y="18683"/>
                  <a:pt x="11095" y="18683"/>
                </a:cubicBezTo>
                <a:cubicBezTo>
                  <a:pt x="11114" y="18674"/>
                  <a:pt x="11142" y="18693"/>
                  <a:pt x="11171" y="18702"/>
                </a:cubicBezTo>
                <a:cubicBezTo>
                  <a:pt x="11161" y="18712"/>
                  <a:pt x="11152" y="18731"/>
                  <a:pt x="11142" y="18740"/>
                </a:cubicBezTo>
                <a:cubicBezTo>
                  <a:pt x="11123" y="18759"/>
                  <a:pt x="11095" y="18778"/>
                  <a:pt x="11076" y="18788"/>
                </a:cubicBezTo>
                <a:cubicBezTo>
                  <a:pt x="11066" y="18788"/>
                  <a:pt x="11028" y="18740"/>
                  <a:pt x="11038" y="18731"/>
                </a:cubicBezTo>
                <a:close/>
                <a:moveTo>
                  <a:pt x="11237" y="13298"/>
                </a:moveTo>
                <a:cubicBezTo>
                  <a:pt x="11237" y="13241"/>
                  <a:pt x="11228" y="13203"/>
                  <a:pt x="11228" y="13146"/>
                </a:cubicBezTo>
                <a:cubicBezTo>
                  <a:pt x="11332" y="13222"/>
                  <a:pt x="11332" y="13241"/>
                  <a:pt x="11237" y="13298"/>
                </a:cubicBezTo>
                <a:close/>
                <a:moveTo>
                  <a:pt x="8350" y="20754"/>
                </a:moveTo>
                <a:cubicBezTo>
                  <a:pt x="8407" y="20735"/>
                  <a:pt x="8454" y="20707"/>
                  <a:pt x="8511" y="20688"/>
                </a:cubicBezTo>
                <a:cubicBezTo>
                  <a:pt x="8483" y="20773"/>
                  <a:pt x="8426" y="20802"/>
                  <a:pt x="8359" y="20792"/>
                </a:cubicBezTo>
                <a:cubicBezTo>
                  <a:pt x="8359" y="20783"/>
                  <a:pt x="8359" y="20764"/>
                  <a:pt x="8350" y="20754"/>
                </a:cubicBezTo>
                <a:close/>
                <a:moveTo>
                  <a:pt x="6516" y="19282"/>
                </a:moveTo>
                <a:cubicBezTo>
                  <a:pt x="6469" y="19234"/>
                  <a:pt x="6507" y="19196"/>
                  <a:pt x="6554" y="19168"/>
                </a:cubicBezTo>
                <a:cubicBezTo>
                  <a:pt x="6602" y="19215"/>
                  <a:pt x="6621" y="19253"/>
                  <a:pt x="6573" y="19291"/>
                </a:cubicBezTo>
                <a:cubicBezTo>
                  <a:pt x="6564" y="19301"/>
                  <a:pt x="6526" y="19291"/>
                  <a:pt x="6516" y="19282"/>
                </a:cubicBezTo>
                <a:close/>
                <a:moveTo>
                  <a:pt x="11057" y="13051"/>
                </a:moveTo>
                <a:cubicBezTo>
                  <a:pt x="11057" y="13032"/>
                  <a:pt x="11076" y="13013"/>
                  <a:pt x="11104" y="12975"/>
                </a:cubicBezTo>
                <a:cubicBezTo>
                  <a:pt x="11123" y="13013"/>
                  <a:pt x="11142" y="13032"/>
                  <a:pt x="11152" y="13061"/>
                </a:cubicBezTo>
                <a:cubicBezTo>
                  <a:pt x="11152" y="13070"/>
                  <a:pt x="11133" y="13089"/>
                  <a:pt x="11114" y="13108"/>
                </a:cubicBezTo>
                <a:cubicBezTo>
                  <a:pt x="11095" y="13089"/>
                  <a:pt x="11066" y="13070"/>
                  <a:pt x="11057" y="13051"/>
                </a:cubicBezTo>
                <a:close/>
                <a:moveTo>
                  <a:pt x="11370" y="19206"/>
                </a:moveTo>
                <a:cubicBezTo>
                  <a:pt x="11342" y="19177"/>
                  <a:pt x="11323" y="19168"/>
                  <a:pt x="11304" y="19149"/>
                </a:cubicBezTo>
                <a:cubicBezTo>
                  <a:pt x="11323" y="19130"/>
                  <a:pt x="11342" y="19111"/>
                  <a:pt x="11361" y="19082"/>
                </a:cubicBezTo>
                <a:cubicBezTo>
                  <a:pt x="11380" y="19111"/>
                  <a:pt x="11408" y="19120"/>
                  <a:pt x="11417" y="19149"/>
                </a:cubicBezTo>
                <a:cubicBezTo>
                  <a:pt x="11417" y="19158"/>
                  <a:pt x="11389" y="19177"/>
                  <a:pt x="11370" y="19206"/>
                </a:cubicBezTo>
                <a:close/>
                <a:moveTo>
                  <a:pt x="8511" y="19111"/>
                </a:moveTo>
                <a:cubicBezTo>
                  <a:pt x="8492" y="19120"/>
                  <a:pt x="8473" y="19092"/>
                  <a:pt x="8454" y="19073"/>
                </a:cubicBezTo>
                <a:cubicBezTo>
                  <a:pt x="8473" y="19054"/>
                  <a:pt x="8483" y="19025"/>
                  <a:pt x="8502" y="19016"/>
                </a:cubicBezTo>
                <a:cubicBezTo>
                  <a:pt x="8521" y="19016"/>
                  <a:pt x="8540" y="19035"/>
                  <a:pt x="8578" y="19044"/>
                </a:cubicBezTo>
                <a:cubicBezTo>
                  <a:pt x="8549" y="19082"/>
                  <a:pt x="8530" y="19101"/>
                  <a:pt x="8511" y="19111"/>
                </a:cubicBezTo>
                <a:close/>
                <a:moveTo>
                  <a:pt x="6687" y="19073"/>
                </a:moveTo>
                <a:cubicBezTo>
                  <a:pt x="6716" y="19082"/>
                  <a:pt x="6735" y="19082"/>
                  <a:pt x="6735" y="19092"/>
                </a:cubicBezTo>
                <a:cubicBezTo>
                  <a:pt x="6773" y="19158"/>
                  <a:pt x="6735" y="19187"/>
                  <a:pt x="6640" y="19206"/>
                </a:cubicBezTo>
                <a:cubicBezTo>
                  <a:pt x="6659" y="19139"/>
                  <a:pt x="6678" y="19111"/>
                  <a:pt x="6687" y="19073"/>
                </a:cubicBezTo>
                <a:close/>
                <a:moveTo>
                  <a:pt x="12472" y="19795"/>
                </a:moveTo>
                <a:cubicBezTo>
                  <a:pt x="12462" y="19852"/>
                  <a:pt x="12462" y="19918"/>
                  <a:pt x="12339" y="19956"/>
                </a:cubicBezTo>
                <a:cubicBezTo>
                  <a:pt x="12386" y="19880"/>
                  <a:pt x="12415" y="19823"/>
                  <a:pt x="12443" y="19776"/>
                </a:cubicBezTo>
                <a:cubicBezTo>
                  <a:pt x="12453" y="19785"/>
                  <a:pt x="12462" y="19785"/>
                  <a:pt x="12472" y="19795"/>
                </a:cubicBezTo>
                <a:close/>
                <a:moveTo>
                  <a:pt x="7656" y="16233"/>
                </a:moveTo>
                <a:cubicBezTo>
                  <a:pt x="7533" y="16299"/>
                  <a:pt x="7533" y="16299"/>
                  <a:pt x="7504" y="16195"/>
                </a:cubicBezTo>
                <a:cubicBezTo>
                  <a:pt x="7561" y="16204"/>
                  <a:pt x="7599" y="16214"/>
                  <a:pt x="7656" y="16233"/>
                </a:cubicBezTo>
                <a:close/>
                <a:moveTo>
                  <a:pt x="9423" y="18474"/>
                </a:moveTo>
                <a:cubicBezTo>
                  <a:pt x="9394" y="18455"/>
                  <a:pt x="9366" y="18437"/>
                  <a:pt x="9356" y="18418"/>
                </a:cubicBezTo>
                <a:cubicBezTo>
                  <a:pt x="9356" y="18408"/>
                  <a:pt x="9385" y="18380"/>
                  <a:pt x="9404" y="18351"/>
                </a:cubicBezTo>
                <a:cubicBezTo>
                  <a:pt x="9423" y="18380"/>
                  <a:pt x="9451" y="18399"/>
                  <a:pt x="9461" y="18418"/>
                </a:cubicBezTo>
                <a:cubicBezTo>
                  <a:pt x="9461" y="18437"/>
                  <a:pt x="9432" y="18455"/>
                  <a:pt x="9423" y="18474"/>
                </a:cubicBezTo>
                <a:close/>
                <a:moveTo>
                  <a:pt x="11683" y="18484"/>
                </a:moveTo>
                <a:cubicBezTo>
                  <a:pt x="11674" y="18455"/>
                  <a:pt x="11693" y="18418"/>
                  <a:pt x="11702" y="18389"/>
                </a:cubicBezTo>
                <a:cubicBezTo>
                  <a:pt x="11712" y="18389"/>
                  <a:pt x="11721" y="18389"/>
                  <a:pt x="11731" y="18389"/>
                </a:cubicBezTo>
                <a:cubicBezTo>
                  <a:pt x="11750" y="18418"/>
                  <a:pt x="11778" y="18455"/>
                  <a:pt x="11797" y="18493"/>
                </a:cubicBezTo>
                <a:cubicBezTo>
                  <a:pt x="11740" y="18541"/>
                  <a:pt x="11702" y="18522"/>
                  <a:pt x="11683" y="18484"/>
                </a:cubicBezTo>
                <a:close/>
                <a:moveTo>
                  <a:pt x="6621" y="13640"/>
                </a:moveTo>
                <a:cubicBezTo>
                  <a:pt x="6678" y="13630"/>
                  <a:pt x="6716" y="13621"/>
                  <a:pt x="6763" y="13602"/>
                </a:cubicBezTo>
                <a:cubicBezTo>
                  <a:pt x="6716" y="13716"/>
                  <a:pt x="6716" y="13716"/>
                  <a:pt x="6621" y="13640"/>
                </a:cubicBezTo>
                <a:close/>
                <a:moveTo>
                  <a:pt x="8606" y="19548"/>
                </a:moveTo>
                <a:cubicBezTo>
                  <a:pt x="8597" y="19557"/>
                  <a:pt x="8559" y="19548"/>
                  <a:pt x="8549" y="19538"/>
                </a:cubicBezTo>
                <a:cubicBezTo>
                  <a:pt x="8511" y="19500"/>
                  <a:pt x="8540" y="19462"/>
                  <a:pt x="8587" y="19434"/>
                </a:cubicBezTo>
                <a:cubicBezTo>
                  <a:pt x="8644" y="19472"/>
                  <a:pt x="8644" y="19510"/>
                  <a:pt x="8606" y="19548"/>
                </a:cubicBezTo>
                <a:close/>
                <a:moveTo>
                  <a:pt x="6402" y="13763"/>
                </a:moveTo>
                <a:cubicBezTo>
                  <a:pt x="6336" y="13716"/>
                  <a:pt x="6317" y="13678"/>
                  <a:pt x="6355" y="13621"/>
                </a:cubicBezTo>
                <a:cubicBezTo>
                  <a:pt x="6421" y="13649"/>
                  <a:pt x="6440" y="13687"/>
                  <a:pt x="6402" y="13763"/>
                </a:cubicBezTo>
                <a:close/>
                <a:moveTo>
                  <a:pt x="7400" y="13944"/>
                </a:moveTo>
                <a:cubicBezTo>
                  <a:pt x="7447" y="13925"/>
                  <a:pt x="7485" y="13906"/>
                  <a:pt x="7523" y="13887"/>
                </a:cubicBezTo>
                <a:cubicBezTo>
                  <a:pt x="7523" y="13915"/>
                  <a:pt x="7533" y="13934"/>
                  <a:pt x="7523" y="13944"/>
                </a:cubicBezTo>
                <a:cubicBezTo>
                  <a:pt x="7495" y="14010"/>
                  <a:pt x="7457" y="13991"/>
                  <a:pt x="7400" y="13944"/>
                </a:cubicBezTo>
                <a:close/>
                <a:moveTo>
                  <a:pt x="3373" y="18342"/>
                </a:moveTo>
                <a:cubicBezTo>
                  <a:pt x="3420" y="18399"/>
                  <a:pt x="3449" y="18446"/>
                  <a:pt x="3401" y="18531"/>
                </a:cubicBezTo>
                <a:cubicBezTo>
                  <a:pt x="3382" y="18455"/>
                  <a:pt x="3306" y="18418"/>
                  <a:pt x="3373" y="18342"/>
                </a:cubicBezTo>
                <a:close/>
                <a:moveTo>
                  <a:pt x="10154" y="18560"/>
                </a:moveTo>
                <a:cubicBezTo>
                  <a:pt x="10107" y="18560"/>
                  <a:pt x="10059" y="18550"/>
                  <a:pt x="10078" y="18484"/>
                </a:cubicBezTo>
                <a:cubicBezTo>
                  <a:pt x="10078" y="18474"/>
                  <a:pt x="10107" y="18455"/>
                  <a:pt x="10126" y="18455"/>
                </a:cubicBezTo>
                <a:cubicBezTo>
                  <a:pt x="10183" y="18474"/>
                  <a:pt x="10183" y="18512"/>
                  <a:pt x="10154" y="18560"/>
                </a:cubicBezTo>
                <a:close/>
                <a:moveTo>
                  <a:pt x="7894" y="18930"/>
                </a:moveTo>
                <a:cubicBezTo>
                  <a:pt x="7903" y="18921"/>
                  <a:pt x="7922" y="18921"/>
                  <a:pt x="7941" y="18921"/>
                </a:cubicBezTo>
                <a:cubicBezTo>
                  <a:pt x="7951" y="18949"/>
                  <a:pt x="7951" y="18987"/>
                  <a:pt x="7960" y="19044"/>
                </a:cubicBezTo>
                <a:cubicBezTo>
                  <a:pt x="7875" y="19006"/>
                  <a:pt x="7865" y="18968"/>
                  <a:pt x="7894" y="18930"/>
                </a:cubicBezTo>
                <a:close/>
                <a:moveTo>
                  <a:pt x="10648" y="19396"/>
                </a:moveTo>
                <a:cubicBezTo>
                  <a:pt x="10658" y="19377"/>
                  <a:pt x="10686" y="19358"/>
                  <a:pt x="10715" y="19329"/>
                </a:cubicBezTo>
                <a:cubicBezTo>
                  <a:pt x="10734" y="19358"/>
                  <a:pt x="10753" y="19386"/>
                  <a:pt x="10753" y="19396"/>
                </a:cubicBezTo>
                <a:cubicBezTo>
                  <a:pt x="10743" y="19415"/>
                  <a:pt x="10715" y="19434"/>
                  <a:pt x="10696" y="19443"/>
                </a:cubicBezTo>
                <a:cubicBezTo>
                  <a:pt x="10677" y="19434"/>
                  <a:pt x="10648" y="19405"/>
                  <a:pt x="10648" y="19396"/>
                </a:cubicBezTo>
                <a:close/>
                <a:moveTo>
                  <a:pt x="11095" y="20070"/>
                </a:moveTo>
                <a:cubicBezTo>
                  <a:pt x="11047" y="20137"/>
                  <a:pt x="11028" y="20175"/>
                  <a:pt x="11009" y="20213"/>
                </a:cubicBezTo>
                <a:cubicBezTo>
                  <a:pt x="11000" y="20213"/>
                  <a:pt x="10990" y="20203"/>
                  <a:pt x="10971" y="20194"/>
                </a:cubicBezTo>
                <a:cubicBezTo>
                  <a:pt x="10990" y="20156"/>
                  <a:pt x="10962" y="20080"/>
                  <a:pt x="11095" y="20070"/>
                </a:cubicBezTo>
                <a:close/>
                <a:moveTo>
                  <a:pt x="4598" y="13336"/>
                </a:moveTo>
                <a:cubicBezTo>
                  <a:pt x="4607" y="13345"/>
                  <a:pt x="4588" y="13364"/>
                  <a:pt x="4588" y="13383"/>
                </a:cubicBezTo>
                <a:cubicBezTo>
                  <a:pt x="4560" y="13374"/>
                  <a:pt x="4531" y="13364"/>
                  <a:pt x="4484" y="13345"/>
                </a:cubicBezTo>
                <a:cubicBezTo>
                  <a:pt x="4541" y="13288"/>
                  <a:pt x="4579" y="13279"/>
                  <a:pt x="4598" y="13336"/>
                </a:cubicBezTo>
                <a:close/>
                <a:moveTo>
                  <a:pt x="7267" y="13402"/>
                </a:moveTo>
                <a:cubicBezTo>
                  <a:pt x="7257" y="13440"/>
                  <a:pt x="7257" y="13478"/>
                  <a:pt x="7248" y="13526"/>
                </a:cubicBezTo>
                <a:cubicBezTo>
                  <a:pt x="7181" y="13421"/>
                  <a:pt x="7181" y="13412"/>
                  <a:pt x="7267" y="13402"/>
                </a:cubicBezTo>
                <a:close/>
                <a:moveTo>
                  <a:pt x="11342" y="15502"/>
                </a:moveTo>
                <a:cubicBezTo>
                  <a:pt x="11361" y="15530"/>
                  <a:pt x="11370" y="15559"/>
                  <a:pt x="11389" y="15587"/>
                </a:cubicBezTo>
                <a:lnTo>
                  <a:pt x="11342" y="15616"/>
                </a:lnTo>
                <a:cubicBezTo>
                  <a:pt x="11323" y="15587"/>
                  <a:pt x="11313" y="15549"/>
                  <a:pt x="11304" y="15521"/>
                </a:cubicBezTo>
                <a:cubicBezTo>
                  <a:pt x="11304" y="15511"/>
                  <a:pt x="11342" y="15502"/>
                  <a:pt x="11342" y="15502"/>
                </a:cubicBezTo>
                <a:close/>
                <a:moveTo>
                  <a:pt x="4579" y="16166"/>
                </a:moveTo>
                <a:cubicBezTo>
                  <a:pt x="4560" y="16166"/>
                  <a:pt x="4541" y="16138"/>
                  <a:pt x="4522" y="16119"/>
                </a:cubicBezTo>
                <a:cubicBezTo>
                  <a:pt x="4531" y="16109"/>
                  <a:pt x="4550" y="16081"/>
                  <a:pt x="4569" y="16071"/>
                </a:cubicBezTo>
                <a:cubicBezTo>
                  <a:pt x="4588" y="16071"/>
                  <a:pt x="4607" y="16090"/>
                  <a:pt x="4636" y="16109"/>
                </a:cubicBezTo>
                <a:cubicBezTo>
                  <a:pt x="4607" y="16138"/>
                  <a:pt x="4588" y="16166"/>
                  <a:pt x="4579" y="16166"/>
                </a:cubicBezTo>
                <a:close/>
                <a:moveTo>
                  <a:pt x="11417" y="13108"/>
                </a:moveTo>
                <a:cubicBezTo>
                  <a:pt x="11389" y="13079"/>
                  <a:pt x="11361" y="13042"/>
                  <a:pt x="11332" y="13004"/>
                </a:cubicBezTo>
                <a:cubicBezTo>
                  <a:pt x="11417" y="12994"/>
                  <a:pt x="11417" y="12994"/>
                  <a:pt x="11417" y="13108"/>
                </a:cubicBezTo>
                <a:close/>
                <a:moveTo>
                  <a:pt x="5937" y="19139"/>
                </a:moveTo>
                <a:cubicBezTo>
                  <a:pt x="5861" y="19130"/>
                  <a:pt x="5833" y="19111"/>
                  <a:pt x="5852" y="19063"/>
                </a:cubicBezTo>
                <a:cubicBezTo>
                  <a:pt x="5861" y="19054"/>
                  <a:pt x="5890" y="19044"/>
                  <a:pt x="5890" y="19044"/>
                </a:cubicBezTo>
                <a:cubicBezTo>
                  <a:pt x="5909" y="19073"/>
                  <a:pt x="5918" y="19111"/>
                  <a:pt x="5937" y="19139"/>
                </a:cubicBezTo>
                <a:close/>
                <a:moveTo>
                  <a:pt x="7666" y="19054"/>
                </a:moveTo>
                <a:cubicBezTo>
                  <a:pt x="7694" y="19092"/>
                  <a:pt x="7704" y="19130"/>
                  <a:pt x="7656" y="19158"/>
                </a:cubicBezTo>
                <a:cubicBezTo>
                  <a:pt x="7637" y="19158"/>
                  <a:pt x="7599" y="19139"/>
                  <a:pt x="7599" y="19120"/>
                </a:cubicBezTo>
                <a:cubicBezTo>
                  <a:pt x="7580" y="19073"/>
                  <a:pt x="7618" y="19054"/>
                  <a:pt x="7666" y="19054"/>
                </a:cubicBezTo>
                <a:close/>
                <a:moveTo>
                  <a:pt x="6421" y="13868"/>
                </a:moveTo>
                <a:cubicBezTo>
                  <a:pt x="6440" y="13858"/>
                  <a:pt x="6459" y="13839"/>
                  <a:pt x="6478" y="13839"/>
                </a:cubicBezTo>
                <a:cubicBezTo>
                  <a:pt x="6497" y="13839"/>
                  <a:pt x="6507" y="13868"/>
                  <a:pt x="6535" y="13896"/>
                </a:cubicBezTo>
                <a:cubicBezTo>
                  <a:pt x="6497" y="13906"/>
                  <a:pt x="6478" y="13925"/>
                  <a:pt x="6459" y="13925"/>
                </a:cubicBezTo>
                <a:cubicBezTo>
                  <a:pt x="6440" y="13915"/>
                  <a:pt x="6431" y="13887"/>
                  <a:pt x="6421" y="13868"/>
                </a:cubicBezTo>
                <a:close/>
                <a:moveTo>
                  <a:pt x="6260" y="14419"/>
                </a:moveTo>
                <a:cubicBezTo>
                  <a:pt x="6175" y="14390"/>
                  <a:pt x="6175" y="14390"/>
                  <a:pt x="6232" y="14286"/>
                </a:cubicBezTo>
                <a:cubicBezTo>
                  <a:pt x="6251" y="14352"/>
                  <a:pt x="6251" y="14381"/>
                  <a:pt x="6260" y="14419"/>
                </a:cubicBezTo>
                <a:close/>
                <a:moveTo>
                  <a:pt x="10392" y="15606"/>
                </a:moveTo>
                <a:cubicBezTo>
                  <a:pt x="10392" y="15644"/>
                  <a:pt x="10373" y="15682"/>
                  <a:pt x="10363" y="15720"/>
                </a:cubicBezTo>
                <a:cubicBezTo>
                  <a:pt x="10344" y="15673"/>
                  <a:pt x="10325" y="15635"/>
                  <a:pt x="10306" y="15578"/>
                </a:cubicBezTo>
                <a:cubicBezTo>
                  <a:pt x="10354" y="15540"/>
                  <a:pt x="10392" y="15540"/>
                  <a:pt x="10392" y="15606"/>
                </a:cubicBezTo>
                <a:close/>
                <a:moveTo>
                  <a:pt x="4322" y="13678"/>
                </a:moveTo>
                <a:cubicBezTo>
                  <a:pt x="4313" y="13668"/>
                  <a:pt x="4313" y="13630"/>
                  <a:pt x="4313" y="13630"/>
                </a:cubicBezTo>
                <a:cubicBezTo>
                  <a:pt x="4360" y="13602"/>
                  <a:pt x="4389" y="13621"/>
                  <a:pt x="4417" y="13659"/>
                </a:cubicBezTo>
                <a:cubicBezTo>
                  <a:pt x="4389" y="13716"/>
                  <a:pt x="4351" y="13716"/>
                  <a:pt x="4322" y="13678"/>
                </a:cubicBezTo>
                <a:close/>
                <a:moveTo>
                  <a:pt x="11399" y="13602"/>
                </a:moveTo>
                <a:cubicBezTo>
                  <a:pt x="11361" y="13640"/>
                  <a:pt x="11332" y="13659"/>
                  <a:pt x="11304" y="13678"/>
                </a:cubicBezTo>
                <a:cubicBezTo>
                  <a:pt x="11285" y="13583"/>
                  <a:pt x="11313" y="13564"/>
                  <a:pt x="11399" y="13602"/>
                </a:cubicBezTo>
                <a:close/>
                <a:moveTo>
                  <a:pt x="9831" y="18740"/>
                </a:moveTo>
                <a:cubicBezTo>
                  <a:pt x="9850" y="18759"/>
                  <a:pt x="9869" y="18769"/>
                  <a:pt x="9898" y="18797"/>
                </a:cubicBezTo>
                <a:cubicBezTo>
                  <a:pt x="9869" y="18816"/>
                  <a:pt x="9850" y="18845"/>
                  <a:pt x="9831" y="18845"/>
                </a:cubicBezTo>
                <a:cubicBezTo>
                  <a:pt x="9822" y="18845"/>
                  <a:pt x="9803" y="18826"/>
                  <a:pt x="9784" y="18807"/>
                </a:cubicBezTo>
                <a:cubicBezTo>
                  <a:pt x="9793" y="18788"/>
                  <a:pt x="9812" y="18769"/>
                  <a:pt x="9831" y="18740"/>
                </a:cubicBezTo>
                <a:close/>
                <a:moveTo>
                  <a:pt x="9147" y="13526"/>
                </a:moveTo>
                <a:cubicBezTo>
                  <a:pt x="9166" y="13516"/>
                  <a:pt x="9185" y="13488"/>
                  <a:pt x="9195" y="13488"/>
                </a:cubicBezTo>
                <a:cubicBezTo>
                  <a:pt x="9214" y="13488"/>
                  <a:pt x="9233" y="13516"/>
                  <a:pt x="9252" y="13535"/>
                </a:cubicBezTo>
                <a:cubicBezTo>
                  <a:pt x="9223" y="13554"/>
                  <a:pt x="9204" y="13583"/>
                  <a:pt x="9195" y="13573"/>
                </a:cubicBezTo>
                <a:cubicBezTo>
                  <a:pt x="9176" y="13573"/>
                  <a:pt x="9166" y="13545"/>
                  <a:pt x="9147" y="13526"/>
                </a:cubicBezTo>
                <a:close/>
                <a:moveTo>
                  <a:pt x="9442" y="13497"/>
                </a:moveTo>
                <a:cubicBezTo>
                  <a:pt x="9375" y="13545"/>
                  <a:pt x="9347" y="13507"/>
                  <a:pt x="9318" y="13450"/>
                </a:cubicBezTo>
                <a:cubicBezTo>
                  <a:pt x="9394" y="13440"/>
                  <a:pt x="9394" y="13440"/>
                  <a:pt x="9442" y="13497"/>
                </a:cubicBezTo>
                <a:close/>
                <a:moveTo>
                  <a:pt x="9812" y="15625"/>
                </a:moveTo>
                <a:cubicBezTo>
                  <a:pt x="9831" y="15654"/>
                  <a:pt x="9860" y="15673"/>
                  <a:pt x="9860" y="15692"/>
                </a:cubicBezTo>
                <a:cubicBezTo>
                  <a:pt x="9860" y="15701"/>
                  <a:pt x="9831" y="15730"/>
                  <a:pt x="9812" y="15730"/>
                </a:cubicBezTo>
                <a:cubicBezTo>
                  <a:pt x="9803" y="15730"/>
                  <a:pt x="9774" y="15711"/>
                  <a:pt x="9765" y="15692"/>
                </a:cubicBezTo>
                <a:cubicBezTo>
                  <a:pt x="9765" y="15673"/>
                  <a:pt x="9793" y="15654"/>
                  <a:pt x="9812" y="15625"/>
                </a:cubicBezTo>
                <a:close/>
                <a:moveTo>
                  <a:pt x="6364" y="13402"/>
                </a:moveTo>
                <a:cubicBezTo>
                  <a:pt x="6421" y="13393"/>
                  <a:pt x="6431" y="13431"/>
                  <a:pt x="6421" y="13478"/>
                </a:cubicBezTo>
                <a:cubicBezTo>
                  <a:pt x="6383" y="13488"/>
                  <a:pt x="6345" y="13497"/>
                  <a:pt x="6326" y="13440"/>
                </a:cubicBezTo>
                <a:cubicBezTo>
                  <a:pt x="6326" y="13431"/>
                  <a:pt x="6345" y="13402"/>
                  <a:pt x="6364" y="13402"/>
                </a:cubicBezTo>
                <a:close/>
                <a:moveTo>
                  <a:pt x="9347" y="15730"/>
                </a:moveTo>
                <a:cubicBezTo>
                  <a:pt x="9366" y="15720"/>
                  <a:pt x="9375" y="15692"/>
                  <a:pt x="9394" y="15692"/>
                </a:cubicBezTo>
                <a:cubicBezTo>
                  <a:pt x="9413" y="15692"/>
                  <a:pt x="9442" y="15711"/>
                  <a:pt x="9451" y="15730"/>
                </a:cubicBezTo>
                <a:cubicBezTo>
                  <a:pt x="9451" y="15739"/>
                  <a:pt x="9432" y="15767"/>
                  <a:pt x="9413" y="15796"/>
                </a:cubicBezTo>
                <a:cubicBezTo>
                  <a:pt x="9385" y="15767"/>
                  <a:pt x="9366" y="15749"/>
                  <a:pt x="9347" y="15730"/>
                </a:cubicBezTo>
                <a:close/>
                <a:moveTo>
                  <a:pt x="5044" y="16033"/>
                </a:moveTo>
                <a:cubicBezTo>
                  <a:pt x="4959" y="16005"/>
                  <a:pt x="4949" y="15967"/>
                  <a:pt x="4968" y="15929"/>
                </a:cubicBezTo>
                <a:cubicBezTo>
                  <a:pt x="4978" y="15919"/>
                  <a:pt x="5016" y="15910"/>
                  <a:pt x="5016" y="15919"/>
                </a:cubicBezTo>
                <a:cubicBezTo>
                  <a:pt x="5035" y="15948"/>
                  <a:pt x="5035" y="15976"/>
                  <a:pt x="5044" y="16033"/>
                </a:cubicBezTo>
                <a:close/>
                <a:moveTo>
                  <a:pt x="7799" y="18607"/>
                </a:moveTo>
                <a:cubicBezTo>
                  <a:pt x="7827" y="18664"/>
                  <a:pt x="7808" y="18693"/>
                  <a:pt x="7751" y="18721"/>
                </a:cubicBezTo>
                <a:cubicBezTo>
                  <a:pt x="7704" y="18674"/>
                  <a:pt x="7704" y="18636"/>
                  <a:pt x="7751" y="18607"/>
                </a:cubicBezTo>
                <a:cubicBezTo>
                  <a:pt x="7770" y="18598"/>
                  <a:pt x="7789" y="18607"/>
                  <a:pt x="7799" y="18607"/>
                </a:cubicBezTo>
                <a:close/>
                <a:moveTo>
                  <a:pt x="7694" y="16841"/>
                </a:moveTo>
                <a:cubicBezTo>
                  <a:pt x="7694" y="16841"/>
                  <a:pt x="7675" y="16860"/>
                  <a:pt x="7675" y="16860"/>
                </a:cubicBezTo>
                <a:cubicBezTo>
                  <a:pt x="7647" y="16841"/>
                  <a:pt x="7618" y="16822"/>
                  <a:pt x="7590" y="16803"/>
                </a:cubicBezTo>
                <a:cubicBezTo>
                  <a:pt x="7609" y="16784"/>
                  <a:pt x="7618" y="16774"/>
                  <a:pt x="7637" y="16755"/>
                </a:cubicBezTo>
                <a:cubicBezTo>
                  <a:pt x="7656" y="16784"/>
                  <a:pt x="7675" y="16812"/>
                  <a:pt x="7694" y="16841"/>
                </a:cubicBezTo>
                <a:close/>
                <a:moveTo>
                  <a:pt x="10648" y="13317"/>
                </a:moveTo>
                <a:cubicBezTo>
                  <a:pt x="10686" y="13364"/>
                  <a:pt x="10705" y="13393"/>
                  <a:pt x="10734" y="13440"/>
                </a:cubicBezTo>
                <a:cubicBezTo>
                  <a:pt x="10620" y="13459"/>
                  <a:pt x="10629" y="13402"/>
                  <a:pt x="10648" y="13317"/>
                </a:cubicBezTo>
                <a:close/>
                <a:moveTo>
                  <a:pt x="7514" y="18626"/>
                </a:moveTo>
                <a:cubicBezTo>
                  <a:pt x="7495" y="18588"/>
                  <a:pt x="7476" y="18569"/>
                  <a:pt x="7476" y="18541"/>
                </a:cubicBezTo>
                <a:cubicBezTo>
                  <a:pt x="7476" y="18531"/>
                  <a:pt x="7504" y="18512"/>
                  <a:pt x="7523" y="18503"/>
                </a:cubicBezTo>
                <a:cubicBezTo>
                  <a:pt x="7533" y="18522"/>
                  <a:pt x="7552" y="18541"/>
                  <a:pt x="7561" y="18560"/>
                </a:cubicBezTo>
                <a:cubicBezTo>
                  <a:pt x="7561" y="18579"/>
                  <a:pt x="7542" y="18588"/>
                  <a:pt x="7514" y="18626"/>
                </a:cubicBezTo>
                <a:close/>
                <a:moveTo>
                  <a:pt x="9024" y="19291"/>
                </a:moveTo>
                <a:cubicBezTo>
                  <a:pt x="9014" y="19301"/>
                  <a:pt x="8986" y="19310"/>
                  <a:pt x="8976" y="19310"/>
                </a:cubicBezTo>
                <a:cubicBezTo>
                  <a:pt x="8929" y="19282"/>
                  <a:pt x="8938" y="19244"/>
                  <a:pt x="8967" y="19196"/>
                </a:cubicBezTo>
                <a:cubicBezTo>
                  <a:pt x="9024" y="19215"/>
                  <a:pt x="9052" y="19244"/>
                  <a:pt x="9024" y="19291"/>
                </a:cubicBezTo>
                <a:close/>
                <a:moveTo>
                  <a:pt x="4854" y="16508"/>
                </a:moveTo>
                <a:cubicBezTo>
                  <a:pt x="4911" y="16518"/>
                  <a:pt x="4911" y="16556"/>
                  <a:pt x="4902" y="16594"/>
                </a:cubicBezTo>
                <a:cubicBezTo>
                  <a:pt x="4854" y="16613"/>
                  <a:pt x="4826" y="16594"/>
                  <a:pt x="4816" y="16546"/>
                </a:cubicBezTo>
                <a:cubicBezTo>
                  <a:pt x="4816" y="16527"/>
                  <a:pt x="4845" y="16508"/>
                  <a:pt x="4854" y="16508"/>
                </a:cubicBezTo>
                <a:close/>
                <a:moveTo>
                  <a:pt x="9062" y="13222"/>
                </a:moveTo>
                <a:cubicBezTo>
                  <a:pt x="9062" y="13212"/>
                  <a:pt x="9081" y="13193"/>
                  <a:pt x="9100" y="13155"/>
                </a:cubicBezTo>
                <a:cubicBezTo>
                  <a:pt x="9128" y="13193"/>
                  <a:pt x="9147" y="13222"/>
                  <a:pt x="9147" y="13241"/>
                </a:cubicBezTo>
                <a:cubicBezTo>
                  <a:pt x="9157" y="13250"/>
                  <a:pt x="9109" y="13279"/>
                  <a:pt x="9100" y="13279"/>
                </a:cubicBezTo>
                <a:cubicBezTo>
                  <a:pt x="9081" y="13279"/>
                  <a:pt x="9062" y="13241"/>
                  <a:pt x="9062" y="13222"/>
                </a:cubicBezTo>
                <a:close/>
                <a:moveTo>
                  <a:pt x="6336" y="19567"/>
                </a:moveTo>
                <a:cubicBezTo>
                  <a:pt x="6345" y="19605"/>
                  <a:pt x="6355" y="19652"/>
                  <a:pt x="6364" y="19690"/>
                </a:cubicBezTo>
                <a:cubicBezTo>
                  <a:pt x="6298" y="19671"/>
                  <a:pt x="6260" y="19633"/>
                  <a:pt x="6289" y="19576"/>
                </a:cubicBezTo>
                <a:cubicBezTo>
                  <a:pt x="6307" y="19576"/>
                  <a:pt x="6317" y="19567"/>
                  <a:pt x="6336" y="19567"/>
                </a:cubicBezTo>
                <a:close/>
                <a:moveTo>
                  <a:pt x="9404" y="16052"/>
                </a:moveTo>
                <a:cubicBezTo>
                  <a:pt x="9366" y="16071"/>
                  <a:pt x="9347" y="16090"/>
                  <a:pt x="9337" y="16090"/>
                </a:cubicBezTo>
                <a:cubicBezTo>
                  <a:pt x="9318" y="16081"/>
                  <a:pt x="9290" y="16052"/>
                  <a:pt x="9299" y="16033"/>
                </a:cubicBezTo>
                <a:cubicBezTo>
                  <a:pt x="9299" y="16014"/>
                  <a:pt x="9328" y="15995"/>
                  <a:pt x="9347" y="15995"/>
                </a:cubicBezTo>
                <a:cubicBezTo>
                  <a:pt x="9366" y="15995"/>
                  <a:pt x="9375" y="16024"/>
                  <a:pt x="9404" y="16052"/>
                </a:cubicBezTo>
                <a:close/>
                <a:moveTo>
                  <a:pt x="8606" y="18864"/>
                </a:moveTo>
                <a:cubicBezTo>
                  <a:pt x="8625" y="18892"/>
                  <a:pt x="8644" y="18911"/>
                  <a:pt x="8663" y="18940"/>
                </a:cubicBezTo>
                <a:cubicBezTo>
                  <a:pt x="8654" y="18949"/>
                  <a:pt x="8635" y="18968"/>
                  <a:pt x="8616" y="18978"/>
                </a:cubicBezTo>
                <a:cubicBezTo>
                  <a:pt x="8606" y="18940"/>
                  <a:pt x="8587" y="18911"/>
                  <a:pt x="8568" y="18883"/>
                </a:cubicBezTo>
                <a:cubicBezTo>
                  <a:pt x="8578" y="18873"/>
                  <a:pt x="8597" y="18864"/>
                  <a:pt x="8606" y="18864"/>
                </a:cubicBezTo>
                <a:close/>
                <a:moveTo>
                  <a:pt x="10724" y="15815"/>
                </a:moveTo>
                <a:cubicBezTo>
                  <a:pt x="10743" y="15862"/>
                  <a:pt x="10724" y="15891"/>
                  <a:pt x="10629" y="15910"/>
                </a:cubicBezTo>
                <a:cubicBezTo>
                  <a:pt x="10648" y="15862"/>
                  <a:pt x="10658" y="15824"/>
                  <a:pt x="10667" y="15796"/>
                </a:cubicBezTo>
                <a:cubicBezTo>
                  <a:pt x="10686" y="15796"/>
                  <a:pt x="10715" y="15805"/>
                  <a:pt x="10724" y="15815"/>
                </a:cubicBezTo>
                <a:close/>
                <a:moveTo>
                  <a:pt x="7067" y="13174"/>
                </a:moveTo>
                <a:cubicBezTo>
                  <a:pt x="7067" y="13174"/>
                  <a:pt x="7105" y="13155"/>
                  <a:pt x="7124" y="13146"/>
                </a:cubicBezTo>
                <a:cubicBezTo>
                  <a:pt x="7134" y="13184"/>
                  <a:pt x="7143" y="13212"/>
                  <a:pt x="7162" y="13250"/>
                </a:cubicBezTo>
                <a:cubicBezTo>
                  <a:pt x="7143" y="13260"/>
                  <a:pt x="7124" y="13260"/>
                  <a:pt x="7105" y="13269"/>
                </a:cubicBezTo>
                <a:cubicBezTo>
                  <a:pt x="7096" y="13241"/>
                  <a:pt x="7077" y="13212"/>
                  <a:pt x="7067" y="13174"/>
                </a:cubicBezTo>
                <a:close/>
                <a:moveTo>
                  <a:pt x="9119" y="19025"/>
                </a:moveTo>
                <a:cubicBezTo>
                  <a:pt x="9100" y="19006"/>
                  <a:pt x="9081" y="18997"/>
                  <a:pt x="9062" y="18978"/>
                </a:cubicBezTo>
                <a:cubicBezTo>
                  <a:pt x="9081" y="18959"/>
                  <a:pt x="9100" y="18930"/>
                  <a:pt x="9128" y="18902"/>
                </a:cubicBezTo>
                <a:cubicBezTo>
                  <a:pt x="9138" y="18911"/>
                  <a:pt x="9157" y="18930"/>
                  <a:pt x="9176" y="18940"/>
                </a:cubicBezTo>
                <a:cubicBezTo>
                  <a:pt x="9157" y="18968"/>
                  <a:pt x="9138" y="18997"/>
                  <a:pt x="9119" y="19025"/>
                </a:cubicBezTo>
                <a:close/>
                <a:moveTo>
                  <a:pt x="5215" y="16138"/>
                </a:moveTo>
                <a:cubicBezTo>
                  <a:pt x="5168" y="16138"/>
                  <a:pt x="5139" y="16147"/>
                  <a:pt x="5092" y="16147"/>
                </a:cubicBezTo>
                <a:cubicBezTo>
                  <a:pt x="5139" y="16071"/>
                  <a:pt x="5139" y="16071"/>
                  <a:pt x="5215" y="16138"/>
                </a:cubicBezTo>
                <a:close/>
                <a:moveTo>
                  <a:pt x="9356" y="15483"/>
                </a:moveTo>
                <a:cubicBezTo>
                  <a:pt x="9347" y="15464"/>
                  <a:pt x="9375" y="15445"/>
                  <a:pt x="9404" y="15416"/>
                </a:cubicBezTo>
                <a:cubicBezTo>
                  <a:pt x="9423" y="15454"/>
                  <a:pt x="9432" y="15473"/>
                  <a:pt x="9442" y="15492"/>
                </a:cubicBezTo>
                <a:cubicBezTo>
                  <a:pt x="9442" y="15502"/>
                  <a:pt x="9413" y="15530"/>
                  <a:pt x="9404" y="15521"/>
                </a:cubicBezTo>
                <a:cubicBezTo>
                  <a:pt x="9385" y="15521"/>
                  <a:pt x="9356" y="15502"/>
                  <a:pt x="9356" y="15483"/>
                </a:cubicBezTo>
                <a:close/>
                <a:moveTo>
                  <a:pt x="7286" y="14001"/>
                </a:moveTo>
                <a:cubicBezTo>
                  <a:pt x="7257" y="14001"/>
                  <a:pt x="7219" y="13991"/>
                  <a:pt x="7191" y="13991"/>
                </a:cubicBezTo>
                <a:cubicBezTo>
                  <a:pt x="7191" y="13972"/>
                  <a:pt x="7200" y="13953"/>
                  <a:pt x="7200" y="13934"/>
                </a:cubicBezTo>
                <a:cubicBezTo>
                  <a:pt x="7229" y="13944"/>
                  <a:pt x="7257" y="13944"/>
                  <a:pt x="7286" y="13953"/>
                </a:cubicBezTo>
                <a:cubicBezTo>
                  <a:pt x="7286" y="13953"/>
                  <a:pt x="7286" y="13982"/>
                  <a:pt x="7286" y="14001"/>
                </a:cubicBezTo>
                <a:close/>
                <a:moveTo>
                  <a:pt x="10772" y="13963"/>
                </a:moveTo>
                <a:cubicBezTo>
                  <a:pt x="10781" y="13972"/>
                  <a:pt x="10781" y="14001"/>
                  <a:pt x="10772" y="14001"/>
                </a:cubicBezTo>
                <a:cubicBezTo>
                  <a:pt x="10734" y="14039"/>
                  <a:pt x="10696" y="14029"/>
                  <a:pt x="10677" y="13972"/>
                </a:cubicBezTo>
                <a:cubicBezTo>
                  <a:pt x="10705" y="13944"/>
                  <a:pt x="10734" y="13915"/>
                  <a:pt x="10772" y="13963"/>
                </a:cubicBezTo>
                <a:close/>
                <a:moveTo>
                  <a:pt x="9565" y="15511"/>
                </a:moveTo>
                <a:cubicBezTo>
                  <a:pt x="9537" y="15492"/>
                  <a:pt x="9508" y="15483"/>
                  <a:pt x="9508" y="15473"/>
                </a:cubicBezTo>
                <a:cubicBezTo>
                  <a:pt x="9499" y="15454"/>
                  <a:pt x="9518" y="15426"/>
                  <a:pt x="9537" y="15397"/>
                </a:cubicBezTo>
                <a:cubicBezTo>
                  <a:pt x="9565" y="15416"/>
                  <a:pt x="9594" y="15435"/>
                  <a:pt x="9594" y="15454"/>
                </a:cubicBezTo>
                <a:cubicBezTo>
                  <a:pt x="9594" y="15464"/>
                  <a:pt x="9575" y="15492"/>
                  <a:pt x="9565" y="15511"/>
                </a:cubicBezTo>
                <a:close/>
                <a:moveTo>
                  <a:pt x="5880" y="13858"/>
                </a:moveTo>
                <a:cubicBezTo>
                  <a:pt x="5861" y="13858"/>
                  <a:pt x="5842" y="13830"/>
                  <a:pt x="5823" y="13820"/>
                </a:cubicBezTo>
                <a:cubicBezTo>
                  <a:pt x="5833" y="13801"/>
                  <a:pt x="5852" y="13773"/>
                  <a:pt x="5861" y="13773"/>
                </a:cubicBezTo>
                <a:cubicBezTo>
                  <a:pt x="5880" y="13763"/>
                  <a:pt x="5909" y="13782"/>
                  <a:pt x="5937" y="13801"/>
                </a:cubicBezTo>
                <a:cubicBezTo>
                  <a:pt x="5909" y="13830"/>
                  <a:pt x="5899" y="13858"/>
                  <a:pt x="5880" y="13858"/>
                </a:cubicBezTo>
                <a:close/>
                <a:moveTo>
                  <a:pt x="9195" y="13858"/>
                </a:moveTo>
                <a:cubicBezTo>
                  <a:pt x="9195" y="13858"/>
                  <a:pt x="9195" y="13858"/>
                  <a:pt x="9195" y="13858"/>
                </a:cubicBezTo>
                <a:cubicBezTo>
                  <a:pt x="9195" y="13858"/>
                  <a:pt x="9195" y="13858"/>
                  <a:pt x="9195" y="13858"/>
                </a:cubicBezTo>
                <a:close/>
                <a:moveTo>
                  <a:pt x="9195" y="13858"/>
                </a:moveTo>
                <a:cubicBezTo>
                  <a:pt x="9128" y="13896"/>
                  <a:pt x="9090" y="13868"/>
                  <a:pt x="9071" y="13792"/>
                </a:cubicBezTo>
                <a:cubicBezTo>
                  <a:pt x="9147" y="13773"/>
                  <a:pt x="9185" y="13801"/>
                  <a:pt x="9195" y="13858"/>
                </a:cubicBezTo>
                <a:close/>
                <a:moveTo>
                  <a:pt x="9195" y="13858"/>
                </a:moveTo>
                <a:lnTo>
                  <a:pt x="9195" y="13858"/>
                </a:lnTo>
                <a:lnTo>
                  <a:pt x="9195" y="13858"/>
                </a:lnTo>
                <a:cubicBezTo>
                  <a:pt x="9195" y="13858"/>
                  <a:pt x="9195" y="13858"/>
                  <a:pt x="9195" y="13858"/>
                </a:cubicBezTo>
                <a:close/>
                <a:moveTo>
                  <a:pt x="9195" y="13858"/>
                </a:moveTo>
                <a:cubicBezTo>
                  <a:pt x="9252" y="13849"/>
                  <a:pt x="9290" y="13868"/>
                  <a:pt x="9290" y="13944"/>
                </a:cubicBezTo>
                <a:cubicBezTo>
                  <a:pt x="9214" y="13953"/>
                  <a:pt x="9185" y="13934"/>
                  <a:pt x="9195" y="13858"/>
                </a:cubicBezTo>
                <a:close/>
                <a:moveTo>
                  <a:pt x="7694" y="14286"/>
                </a:moveTo>
                <a:cubicBezTo>
                  <a:pt x="7713" y="14276"/>
                  <a:pt x="7723" y="14248"/>
                  <a:pt x="7742" y="14248"/>
                </a:cubicBezTo>
                <a:cubicBezTo>
                  <a:pt x="7751" y="14248"/>
                  <a:pt x="7770" y="14267"/>
                  <a:pt x="7789" y="14286"/>
                </a:cubicBezTo>
                <a:cubicBezTo>
                  <a:pt x="7770" y="14305"/>
                  <a:pt x="7751" y="14333"/>
                  <a:pt x="7742" y="14324"/>
                </a:cubicBezTo>
                <a:cubicBezTo>
                  <a:pt x="7723" y="14324"/>
                  <a:pt x="7713" y="14305"/>
                  <a:pt x="7694" y="14286"/>
                </a:cubicBezTo>
                <a:close/>
                <a:moveTo>
                  <a:pt x="9594" y="15198"/>
                </a:moveTo>
                <a:cubicBezTo>
                  <a:pt x="9613" y="15188"/>
                  <a:pt x="9632" y="15160"/>
                  <a:pt x="9651" y="15160"/>
                </a:cubicBezTo>
                <a:cubicBezTo>
                  <a:pt x="9670" y="15160"/>
                  <a:pt x="9679" y="15188"/>
                  <a:pt x="9708" y="15207"/>
                </a:cubicBezTo>
                <a:cubicBezTo>
                  <a:pt x="9679" y="15236"/>
                  <a:pt x="9660" y="15255"/>
                  <a:pt x="9641" y="15264"/>
                </a:cubicBezTo>
                <a:cubicBezTo>
                  <a:pt x="9622" y="15245"/>
                  <a:pt x="9613" y="15217"/>
                  <a:pt x="9594" y="15198"/>
                </a:cubicBezTo>
                <a:close/>
                <a:moveTo>
                  <a:pt x="10173" y="15264"/>
                </a:moveTo>
                <a:cubicBezTo>
                  <a:pt x="10173" y="15245"/>
                  <a:pt x="10192" y="15226"/>
                  <a:pt x="10211" y="15198"/>
                </a:cubicBezTo>
                <a:cubicBezTo>
                  <a:pt x="10240" y="15226"/>
                  <a:pt x="10249" y="15245"/>
                  <a:pt x="10268" y="15255"/>
                </a:cubicBezTo>
                <a:cubicBezTo>
                  <a:pt x="10249" y="15274"/>
                  <a:pt x="10230" y="15293"/>
                  <a:pt x="10211" y="15293"/>
                </a:cubicBezTo>
                <a:cubicBezTo>
                  <a:pt x="10202" y="15302"/>
                  <a:pt x="10173" y="15274"/>
                  <a:pt x="10173" y="15264"/>
                </a:cubicBezTo>
                <a:close/>
                <a:moveTo>
                  <a:pt x="9480" y="18835"/>
                </a:moveTo>
                <a:cubicBezTo>
                  <a:pt x="9489" y="18835"/>
                  <a:pt x="9508" y="18845"/>
                  <a:pt x="9518" y="18854"/>
                </a:cubicBezTo>
                <a:cubicBezTo>
                  <a:pt x="9527" y="18873"/>
                  <a:pt x="9537" y="18902"/>
                  <a:pt x="9537" y="18921"/>
                </a:cubicBezTo>
                <a:cubicBezTo>
                  <a:pt x="9537" y="18930"/>
                  <a:pt x="9508" y="18940"/>
                  <a:pt x="9499" y="18959"/>
                </a:cubicBezTo>
                <a:cubicBezTo>
                  <a:pt x="9480" y="18940"/>
                  <a:pt x="9451" y="18921"/>
                  <a:pt x="9451" y="18902"/>
                </a:cubicBezTo>
                <a:cubicBezTo>
                  <a:pt x="9451" y="18883"/>
                  <a:pt x="9470" y="18854"/>
                  <a:pt x="9480" y="18835"/>
                </a:cubicBezTo>
                <a:close/>
                <a:moveTo>
                  <a:pt x="6165" y="18959"/>
                </a:moveTo>
                <a:cubicBezTo>
                  <a:pt x="6165" y="18978"/>
                  <a:pt x="6137" y="18997"/>
                  <a:pt x="6108" y="19025"/>
                </a:cubicBezTo>
                <a:cubicBezTo>
                  <a:pt x="6089" y="18997"/>
                  <a:pt x="6070" y="18978"/>
                  <a:pt x="6070" y="18959"/>
                </a:cubicBezTo>
                <a:cubicBezTo>
                  <a:pt x="6080" y="18940"/>
                  <a:pt x="6108" y="18911"/>
                  <a:pt x="6118" y="18921"/>
                </a:cubicBezTo>
                <a:cubicBezTo>
                  <a:pt x="6137" y="18921"/>
                  <a:pt x="6165" y="18949"/>
                  <a:pt x="6165" y="18959"/>
                </a:cubicBezTo>
                <a:close/>
                <a:moveTo>
                  <a:pt x="6374" y="18987"/>
                </a:moveTo>
                <a:cubicBezTo>
                  <a:pt x="6393" y="18997"/>
                  <a:pt x="6412" y="19016"/>
                  <a:pt x="6440" y="19044"/>
                </a:cubicBezTo>
                <a:cubicBezTo>
                  <a:pt x="6402" y="19063"/>
                  <a:pt x="6383" y="19073"/>
                  <a:pt x="6364" y="19082"/>
                </a:cubicBezTo>
                <a:cubicBezTo>
                  <a:pt x="6355" y="19063"/>
                  <a:pt x="6336" y="19044"/>
                  <a:pt x="6336" y="19025"/>
                </a:cubicBezTo>
                <a:cubicBezTo>
                  <a:pt x="6336" y="19016"/>
                  <a:pt x="6364" y="18987"/>
                  <a:pt x="6374" y="18987"/>
                </a:cubicBezTo>
                <a:close/>
                <a:moveTo>
                  <a:pt x="8787" y="19092"/>
                </a:moveTo>
                <a:cubicBezTo>
                  <a:pt x="8777" y="19063"/>
                  <a:pt x="8749" y="19044"/>
                  <a:pt x="8758" y="19025"/>
                </a:cubicBezTo>
                <a:cubicBezTo>
                  <a:pt x="8758" y="19006"/>
                  <a:pt x="8787" y="18997"/>
                  <a:pt x="8806" y="18978"/>
                </a:cubicBezTo>
                <a:cubicBezTo>
                  <a:pt x="8825" y="18997"/>
                  <a:pt x="8844" y="19016"/>
                  <a:pt x="8844" y="19035"/>
                </a:cubicBezTo>
                <a:cubicBezTo>
                  <a:pt x="8844" y="19054"/>
                  <a:pt x="8815" y="19063"/>
                  <a:pt x="8787" y="19092"/>
                </a:cubicBezTo>
                <a:close/>
                <a:moveTo>
                  <a:pt x="5329" y="19035"/>
                </a:moveTo>
                <a:cubicBezTo>
                  <a:pt x="5329" y="19025"/>
                  <a:pt x="5367" y="19025"/>
                  <a:pt x="5386" y="19016"/>
                </a:cubicBezTo>
                <a:lnTo>
                  <a:pt x="5396" y="19120"/>
                </a:lnTo>
                <a:cubicBezTo>
                  <a:pt x="5377" y="19120"/>
                  <a:pt x="5358" y="19120"/>
                  <a:pt x="5339" y="19120"/>
                </a:cubicBezTo>
                <a:cubicBezTo>
                  <a:pt x="5339" y="19092"/>
                  <a:pt x="5329" y="19063"/>
                  <a:pt x="5329" y="19035"/>
                </a:cubicBezTo>
                <a:close/>
                <a:moveTo>
                  <a:pt x="8340" y="19054"/>
                </a:moveTo>
                <a:cubicBezTo>
                  <a:pt x="8321" y="19092"/>
                  <a:pt x="8293" y="19120"/>
                  <a:pt x="8245" y="19092"/>
                </a:cubicBezTo>
                <a:cubicBezTo>
                  <a:pt x="8236" y="19092"/>
                  <a:pt x="8236" y="19054"/>
                  <a:pt x="8236" y="19044"/>
                </a:cubicBezTo>
                <a:cubicBezTo>
                  <a:pt x="8274" y="19006"/>
                  <a:pt x="8302" y="19006"/>
                  <a:pt x="8340" y="19054"/>
                </a:cubicBezTo>
                <a:close/>
                <a:moveTo>
                  <a:pt x="5016" y="16879"/>
                </a:moveTo>
                <a:cubicBezTo>
                  <a:pt x="4997" y="16879"/>
                  <a:pt x="4987" y="16860"/>
                  <a:pt x="4968" y="16850"/>
                </a:cubicBezTo>
                <a:cubicBezTo>
                  <a:pt x="4987" y="16831"/>
                  <a:pt x="4997" y="16803"/>
                  <a:pt x="5016" y="16793"/>
                </a:cubicBezTo>
                <a:cubicBezTo>
                  <a:pt x="5025" y="16793"/>
                  <a:pt x="5044" y="16803"/>
                  <a:pt x="5063" y="16812"/>
                </a:cubicBezTo>
                <a:lnTo>
                  <a:pt x="5082" y="16850"/>
                </a:lnTo>
                <a:cubicBezTo>
                  <a:pt x="5063" y="16860"/>
                  <a:pt x="5035" y="16869"/>
                  <a:pt x="5016" y="16879"/>
                </a:cubicBezTo>
                <a:close/>
                <a:moveTo>
                  <a:pt x="5709" y="16689"/>
                </a:moveTo>
                <a:cubicBezTo>
                  <a:pt x="5728" y="16689"/>
                  <a:pt x="5757" y="16708"/>
                  <a:pt x="5776" y="16717"/>
                </a:cubicBezTo>
                <a:cubicBezTo>
                  <a:pt x="5776" y="16736"/>
                  <a:pt x="5776" y="16755"/>
                  <a:pt x="5776" y="16765"/>
                </a:cubicBezTo>
                <a:cubicBezTo>
                  <a:pt x="5757" y="16774"/>
                  <a:pt x="5738" y="16793"/>
                  <a:pt x="5719" y="16784"/>
                </a:cubicBezTo>
                <a:cubicBezTo>
                  <a:pt x="5700" y="16784"/>
                  <a:pt x="5671" y="16755"/>
                  <a:pt x="5671" y="16746"/>
                </a:cubicBezTo>
                <a:cubicBezTo>
                  <a:pt x="5671" y="16727"/>
                  <a:pt x="5690" y="16698"/>
                  <a:pt x="5709" y="16689"/>
                </a:cubicBezTo>
                <a:close/>
                <a:moveTo>
                  <a:pt x="5624" y="19320"/>
                </a:moveTo>
                <a:cubicBezTo>
                  <a:pt x="5614" y="19301"/>
                  <a:pt x="5595" y="19291"/>
                  <a:pt x="5586" y="19263"/>
                </a:cubicBezTo>
                <a:cubicBezTo>
                  <a:pt x="5586" y="19263"/>
                  <a:pt x="5605" y="19225"/>
                  <a:pt x="5614" y="19234"/>
                </a:cubicBezTo>
                <a:cubicBezTo>
                  <a:pt x="5633" y="19234"/>
                  <a:pt x="5662" y="19253"/>
                  <a:pt x="5690" y="19263"/>
                </a:cubicBezTo>
                <a:cubicBezTo>
                  <a:pt x="5662" y="19291"/>
                  <a:pt x="5643" y="19310"/>
                  <a:pt x="5624" y="19320"/>
                </a:cubicBezTo>
                <a:close/>
                <a:moveTo>
                  <a:pt x="11807" y="12728"/>
                </a:moveTo>
                <a:cubicBezTo>
                  <a:pt x="11835" y="12757"/>
                  <a:pt x="11864" y="12776"/>
                  <a:pt x="11873" y="12804"/>
                </a:cubicBezTo>
                <a:cubicBezTo>
                  <a:pt x="11873" y="12804"/>
                  <a:pt x="11845" y="12842"/>
                  <a:pt x="11835" y="12842"/>
                </a:cubicBezTo>
                <a:cubicBezTo>
                  <a:pt x="11788" y="12833"/>
                  <a:pt x="11778" y="12795"/>
                  <a:pt x="11807" y="12728"/>
                </a:cubicBezTo>
                <a:close/>
                <a:moveTo>
                  <a:pt x="8682" y="16242"/>
                </a:moveTo>
                <a:cubicBezTo>
                  <a:pt x="8701" y="16261"/>
                  <a:pt x="8711" y="16280"/>
                  <a:pt x="8739" y="16309"/>
                </a:cubicBezTo>
                <a:cubicBezTo>
                  <a:pt x="8711" y="16318"/>
                  <a:pt x="8692" y="16328"/>
                  <a:pt x="8673" y="16328"/>
                </a:cubicBezTo>
                <a:cubicBezTo>
                  <a:pt x="8654" y="16328"/>
                  <a:pt x="8635" y="16299"/>
                  <a:pt x="8644" y="16290"/>
                </a:cubicBezTo>
                <a:cubicBezTo>
                  <a:pt x="8644" y="16271"/>
                  <a:pt x="8673" y="16261"/>
                  <a:pt x="8682" y="16242"/>
                </a:cubicBezTo>
                <a:close/>
                <a:moveTo>
                  <a:pt x="4636" y="13963"/>
                </a:moveTo>
                <a:cubicBezTo>
                  <a:pt x="4617" y="13953"/>
                  <a:pt x="4598" y="13934"/>
                  <a:pt x="4598" y="13915"/>
                </a:cubicBezTo>
                <a:cubicBezTo>
                  <a:pt x="4598" y="13906"/>
                  <a:pt x="4617" y="13887"/>
                  <a:pt x="4645" y="13858"/>
                </a:cubicBezTo>
                <a:cubicBezTo>
                  <a:pt x="4655" y="13896"/>
                  <a:pt x="4674" y="13915"/>
                  <a:pt x="4674" y="13934"/>
                </a:cubicBezTo>
                <a:cubicBezTo>
                  <a:pt x="4674" y="13953"/>
                  <a:pt x="4636" y="13972"/>
                  <a:pt x="4636" y="13963"/>
                </a:cubicBezTo>
                <a:close/>
                <a:moveTo>
                  <a:pt x="4208" y="13108"/>
                </a:moveTo>
                <a:cubicBezTo>
                  <a:pt x="4151" y="13117"/>
                  <a:pt x="4123" y="13117"/>
                  <a:pt x="4066" y="13136"/>
                </a:cubicBezTo>
                <a:cubicBezTo>
                  <a:pt x="4104" y="13051"/>
                  <a:pt x="4132" y="13032"/>
                  <a:pt x="4208" y="13108"/>
                </a:cubicBezTo>
                <a:close/>
                <a:moveTo>
                  <a:pt x="11664" y="13193"/>
                </a:moveTo>
                <a:cubicBezTo>
                  <a:pt x="11655" y="13127"/>
                  <a:pt x="11645" y="13089"/>
                  <a:pt x="11636" y="13042"/>
                </a:cubicBezTo>
                <a:cubicBezTo>
                  <a:pt x="11731" y="13098"/>
                  <a:pt x="11731" y="13098"/>
                  <a:pt x="11664" y="13193"/>
                </a:cubicBezTo>
                <a:close/>
                <a:moveTo>
                  <a:pt x="4750" y="15815"/>
                </a:moveTo>
                <a:cubicBezTo>
                  <a:pt x="4750" y="15805"/>
                  <a:pt x="4778" y="15834"/>
                  <a:pt x="4797" y="15853"/>
                </a:cubicBezTo>
                <a:cubicBezTo>
                  <a:pt x="4778" y="15872"/>
                  <a:pt x="4759" y="15891"/>
                  <a:pt x="4740" y="15900"/>
                </a:cubicBezTo>
                <a:cubicBezTo>
                  <a:pt x="4731" y="15900"/>
                  <a:pt x="4702" y="15872"/>
                  <a:pt x="4702" y="15862"/>
                </a:cubicBezTo>
                <a:cubicBezTo>
                  <a:pt x="4712" y="15843"/>
                  <a:pt x="4731" y="15824"/>
                  <a:pt x="4750" y="15815"/>
                </a:cubicBezTo>
                <a:close/>
                <a:moveTo>
                  <a:pt x="4313" y="13193"/>
                </a:moveTo>
                <a:cubicBezTo>
                  <a:pt x="4284" y="13212"/>
                  <a:pt x="4265" y="13231"/>
                  <a:pt x="4246" y="13241"/>
                </a:cubicBezTo>
                <a:cubicBezTo>
                  <a:pt x="4237" y="13241"/>
                  <a:pt x="4199" y="13222"/>
                  <a:pt x="4208" y="13212"/>
                </a:cubicBezTo>
                <a:cubicBezTo>
                  <a:pt x="4208" y="13193"/>
                  <a:pt x="4218" y="13165"/>
                  <a:pt x="4237" y="13155"/>
                </a:cubicBezTo>
                <a:cubicBezTo>
                  <a:pt x="4256" y="13155"/>
                  <a:pt x="4275" y="13174"/>
                  <a:pt x="4313" y="13193"/>
                </a:cubicBezTo>
                <a:close/>
                <a:moveTo>
                  <a:pt x="5348" y="18702"/>
                </a:moveTo>
                <a:cubicBezTo>
                  <a:pt x="5358" y="18721"/>
                  <a:pt x="5329" y="18740"/>
                  <a:pt x="5310" y="18769"/>
                </a:cubicBezTo>
                <a:cubicBezTo>
                  <a:pt x="5291" y="18740"/>
                  <a:pt x="5263" y="18721"/>
                  <a:pt x="5263" y="18712"/>
                </a:cubicBezTo>
                <a:cubicBezTo>
                  <a:pt x="5263" y="18693"/>
                  <a:pt x="5291" y="18664"/>
                  <a:pt x="5301" y="18655"/>
                </a:cubicBezTo>
                <a:cubicBezTo>
                  <a:pt x="5320" y="18655"/>
                  <a:pt x="5348" y="18683"/>
                  <a:pt x="5348" y="18702"/>
                </a:cubicBezTo>
                <a:close/>
                <a:moveTo>
                  <a:pt x="10211" y="13364"/>
                </a:moveTo>
                <a:cubicBezTo>
                  <a:pt x="10230" y="13383"/>
                  <a:pt x="10259" y="13402"/>
                  <a:pt x="10278" y="13421"/>
                </a:cubicBezTo>
                <a:cubicBezTo>
                  <a:pt x="10268" y="13440"/>
                  <a:pt x="10259" y="13450"/>
                  <a:pt x="10249" y="13469"/>
                </a:cubicBezTo>
                <a:cubicBezTo>
                  <a:pt x="10230" y="13450"/>
                  <a:pt x="10202" y="13440"/>
                  <a:pt x="10173" y="13431"/>
                </a:cubicBezTo>
                <a:cubicBezTo>
                  <a:pt x="10183" y="13402"/>
                  <a:pt x="10192" y="13383"/>
                  <a:pt x="10211" y="13364"/>
                </a:cubicBezTo>
                <a:close/>
                <a:moveTo>
                  <a:pt x="5035" y="13507"/>
                </a:moveTo>
                <a:cubicBezTo>
                  <a:pt x="5006" y="13554"/>
                  <a:pt x="4968" y="13564"/>
                  <a:pt x="4940" y="13516"/>
                </a:cubicBezTo>
                <a:cubicBezTo>
                  <a:pt x="4930" y="13516"/>
                  <a:pt x="4940" y="13478"/>
                  <a:pt x="4949" y="13469"/>
                </a:cubicBezTo>
                <a:cubicBezTo>
                  <a:pt x="4997" y="13440"/>
                  <a:pt x="5016" y="13469"/>
                  <a:pt x="5035" y="13507"/>
                </a:cubicBezTo>
                <a:close/>
                <a:moveTo>
                  <a:pt x="6925" y="13516"/>
                </a:moveTo>
                <a:cubicBezTo>
                  <a:pt x="6925" y="13497"/>
                  <a:pt x="6953" y="13478"/>
                  <a:pt x="6963" y="13459"/>
                </a:cubicBezTo>
                <a:cubicBezTo>
                  <a:pt x="6982" y="13478"/>
                  <a:pt x="7010" y="13488"/>
                  <a:pt x="7020" y="13507"/>
                </a:cubicBezTo>
                <a:cubicBezTo>
                  <a:pt x="7020" y="13526"/>
                  <a:pt x="7001" y="13545"/>
                  <a:pt x="6991" y="13564"/>
                </a:cubicBezTo>
                <a:cubicBezTo>
                  <a:pt x="6982" y="13573"/>
                  <a:pt x="6963" y="13583"/>
                  <a:pt x="6953" y="13592"/>
                </a:cubicBezTo>
                <a:cubicBezTo>
                  <a:pt x="6944" y="13564"/>
                  <a:pt x="6925" y="13545"/>
                  <a:pt x="6925" y="13516"/>
                </a:cubicBezTo>
                <a:close/>
                <a:moveTo>
                  <a:pt x="6326" y="15749"/>
                </a:moveTo>
                <a:cubicBezTo>
                  <a:pt x="6289" y="15767"/>
                  <a:pt x="6279" y="15777"/>
                  <a:pt x="6260" y="15777"/>
                </a:cubicBezTo>
                <a:cubicBezTo>
                  <a:pt x="6251" y="15777"/>
                  <a:pt x="6232" y="15777"/>
                  <a:pt x="6203" y="15767"/>
                </a:cubicBezTo>
                <a:cubicBezTo>
                  <a:pt x="6222" y="15739"/>
                  <a:pt x="6232" y="15720"/>
                  <a:pt x="6241" y="15692"/>
                </a:cubicBezTo>
                <a:cubicBezTo>
                  <a:pt x="6260" y="15711"/>
                  <a:pt x="6289" y="15730"/>
                  <a:pt x="6326" y="15749"/>
                </a:cubicBezTo>
                <a:close/>
                <a:moveTo>
                  <a:pt x="5092" y="18702"/>
                </a:moveTo>
                <a:cubicBezTo>
                  <a:pt x="5111" y="18702"/>
                  <a:pt x="5130" y="18731"/>
                  <a:pt x="5168" y="18750"/>
                </a:cubicBezTo>
                <a:cubicBezTo>
                  <a:pt x="5120" y="18769"/>
                  <a:pt x="5101" y="18788"/>
                  <a:pt x="5082" y="18788"/>
                </a:cubicBezTo>
                <a:cubicBezTo>
                  <a:pt x="5063" y="18778"/>
                  <a:pt x="5054" y="18750"/>
                  <a:pt x="5044" y="18731"/>
                </a:cubicBezTo>
                <a:cubicBezTo>
                  <a:pt x="5063" y="18721"/>
                  <a:pt x="5082" y="18702"/>
                  <a:pt x="5092" y="18702"/>
                </a:cubicBezTo>
                <a:close/>
                <a:moveTo>
                  <a:pt x="11664" y="13611"/>
                </a:moveTo>
                <a:cubicBezTo>
                  <a:pt x="11664" y="13592"/>
                  <a:pt x="11683" y="13573"/>
                  <a:pt x="11693" y="13535"/>
                </a:cubicBezTo>
                <a:cubicBezTo>
                  <a:pt x="11731" y="13592"/>
                  <a:pt x="11750" y="13602"/>
                  <a:pt x="11750" y="13621"/>
                </a:cubicBezTo>
                <a:cubicBezTo>
                  <a:pt x="11750" y="13640"/>
                  <a:pt x="11731" y="13659"/>
                  <a:pt x="11712" y="13668"/>
                </a:cubicBezTo>
                <a:cubicBezTo>
                  <a:pt x="11693" y="13649"/>
                  <a:pt x="11674" y="13630"/>
                  <a:pt x="11664" y="13611"/>
                </a:cubicBezTo>
                <a:close/>
                <a:moveTo>
                  <a:pt x="6374" y="15673"/>
                </a:moveTo>
                <a:cubicBezTo>
                  <a:pt x="6355" y="15644"/>
                  <a:pt x="6336" y="15625"/>
                  <a:pt x="6317" y="15616"/>
                </a:cubicBezTo>
                <a:cubicBezTo>
                  <a:pt x="6336" y="15597"/>
                  <a:pt x="6355" y="15587"/>
                  <a:pt x="6374" y="15568"/>
                </a:cubicBezTo>
                <a:cubicBezTo>
                  <a:pt x="6383" y="15587"/>
                  <a:pt x="6402" y="15597"/>
                  <a:pt x="6412" y="15616"/>
                </a:cubicBezTo>
                <a:cubicBezTo>
                  <a:pt x="6412" y="15625"/>
                  <a:pt x="6393" y="15644"/>
                  <a:pt x="6374" y="15673"/>
                </a:cubicBezTo>
                <a:close/>
                <a:moveTo>
                  <a:pt x="8682" y="13763"/>
                </a:moveTo>
                <a:cubicBezTo>
                  <a:pt x="8644" y="13697"/>
                  <a:pt x="8635" y="13678"/>
                  <a:pt x="8625" y="13649"/>
                </a:cubicBezTo>
                <a:cubicBezTo>
                  <a:pt x="8625" y="13640"/>
                  <a:pt x="8654" y="13630"/>
                  <a:pt x="8673" y="13621"/>
                </a:cubicBezTo>
                <a:cubicBezTo>
                  <a:pt x="8682" y="13640"/>
                  <a:pt x="8701" y="13659"/>
                  <a:pt x="8711" y="13687"/>
                </a:cubicBezTo>
                <a:cubicBezTo>
                  <a:pt x="8720" y="13697"/>
                  <a:pt x="8701" y="13725"/>
                  <a:pt x="8682" y="13763"/>
                </a:cubicBezTo>
                <a:close/>
                <a:moveTo>
                  <a:pt x="5054" y="13754"/>
                </a:moveTo>
                <a:cubicBezTo>
                  <a:pt x="5073" y="13744"/>
                  <a:pt x="5082" y="13735"/>
                  <a:pt x="5101" y="13716"/>
                </a:cubicBezTo>
                <a:cubicBezTo>
                  <a:pt x="5120" y="13735"/>
                  <a:pt x="5130" y="13744"/>
                  <a:pt x="5139" y="13763"/>
                </a:cubicBezTo>
                <a:cubicBezTo>
                  <a:pt x="5139" y="13782"/>
                  <a:pt x="5120" y="13801"/>
                  <a:pt x="5111" y="13830"/>
                </a:cubicBezTo>
                <a:cubicBezTo>
                  <a:pt x="5073" y="13782"/>
                  <a:pt x="5063" y="13773"/>
                  <a:pt x="5054" y="13754"/>
                </a:cubicBezTo>
                <a:close/>
                <a:moveTo>
                  <a:pt x="6849" y="13763"/>
                </a:moveTo>
                <a:cubicBezTo>
                  <a:pt x="6849" y="13754"/>
                  <a:pt x="6868" y="13716"/>
                  <a:pt x="6877" y="13716"/>
                </a:cubicBezTo>
                <a:cubicBezTo>
                  <a:pt x="6925" y="13697"/>
                  <a:pt x="6953" y="13725"/>
                  <a:pt x="6953" y="13773"/>
                </a:cubicBezTo>
                <a:cubicBezTo>
                  <a:pt x="6915" y="13811"/>
                  <a:pt x="6877" y="13811"/>
                  <a:pt x="6849" y="13763"/>
                </a:cubicBezTo>
                <a:close/>
                <a:moveTo>
                  <a:pt x="8549" y="13915"/>
                </a:moveTo>
                <a:cubicBezTo>
                  <a:pt x="8530" y="13944"/>
                  <a:pt x="8521" y="13963"/>
                  <a:pt x="8492" y="13982"/>
                </a:cubicBezTo>
                <a:cubicBezTo>
                  <a:pt x="8483" y="13963"/>
                  <a:pt x="8473" y="13944"/>
                  <a:pt x="8454" y="13925"/>
                </a:cubicBezTo>
                <a:cubicBezTo>
                  <a:pt x="8483" y="13915"/>
                  <a:pt x="8511" y="13906"/>
                  <a:pt x="8540" y="13887"/>
                </a:cubicBezTo>
                <a:cubicBezTo>
                  <a:pt x="8540" y="13896"/>
                  <a:pt x="8549" y="13906"/>
                  <a:pt x="8549" y="13915"/>
                </a:cubicBezTo>
                <a:close/>
                <a:moveTo>
                  <a:pt x="5833" y="13982"/>
                </a:moveTo>
                <a:cubicBezTo>
                  <a:pt x="5842" y="13972"/>
                  <a:pt x="5861" y="13953"/>
                  <a:pt x="5880" y="13944"/>
                </a:cubicBezTo>
                <a:cubicBezTo>
                  <a:pt x="5890" y="13944"/>
                  <a:pt x="5909" y="13963"/>
                  <a:pt x="5937" y="13991"/>
                </a:cubicBezTo>
                <a:cubicBezTo>
                  <a:pt x="5899" y="14001"/>
                  <a:pt x="5880" y="14010"/>
                  <a:pt x="5852" y="14020"/>
                </a:cubicBezTo>
                <a:cubicBezTo>
                  <a:pt x="5842" y="14020"/>
                  <a:pt x="5833" y="13991"/>
                  <a:pt x="5833" y="13982"/>
                </a:cubicBezTo>
                <a:close/>
                <a:moveTo>
                  <a:pt x="10259" y="15663"/>
                </a:moveTo>
                <a:cubicBezTo>
                  <a:pt x="10297" y="15692"/>
                  <a:pt x="10325" y="15701"/>
                  <a:pt x="10363" y="15730"/>
                </a:cubicBezTo>
                <a:cubicBezTo>
                  <a:pt x="10354" y="15739"/>
                  <a:pt x="10344" y="15767"/>
                  <a:pt x="10335" y="15767"/>
                </a:cubicBezTo>
                <a:cubicBezTo>
                  <a:pt x="10268" y="15777"/>
                  <a:pt x="10259" y="15730"/>
                  <a:pt x="10259" y="15663"/>
                </a:cubicBezTo>
                <a:close/>
                <a:moveTo>
                  <a:pt x="10363" y="15720"/>
                </a:moveTo>
                <a:cubicBezTo>
                  <a:pt x="10363" y="15720"/>
                  <a:pt x="10363" y="15720"/>
                  <a:pt x="10363" y="15720"/>
                </a:cubicBezTo>
                <a:cubicBezTo>
                  <a:pt x="10363" y="15720"/>
                  <a:pt x="10363" y="15730"/>
                  <a:pt x="10363" y="15730"/>
                </a:cubicBezTo>
                <a:lnTo>
                  <a:pt x="10363" y="15730"/>
                </a:lnTo>
                <a:cubicBezTo>
                  <a:pt x="10363" y="15730"/>
                  <a:pt x="10363" y="15730"/>
                  <a:pt x="10354" y="15730"/>
                </a:cubicBezTo>
                <a:cubicBezTo>
                  <a:pt x="10354" y="15720"/>
                  <a:pt x="10354" y="15720"/>
                  <a:pt x="10363" y="15720"/>
                </a:cubicBezTo>
                <a:close/>
                <a:moveTo>
                  <a:pt x="8938" y="13573"/>
                </a:moveTo>
                <a:cubicBezTo>
                  <a:pt x="8957" y="13564"/>
                  <a:pt x="8976" y="13545"/>
                  <a:pt x="8995" y="13554"/>
                </a:cubicBezTo>
                <a:cubicBezTo>
                  <a:pt x="9014" y="13554"/>
                  <a:pt x="9024" y="13583"/>
                  <a:pt x="9052" y="13611"/>
                </a:cubicBezTo>
                <a:cubicBezTo>
                  <a:pt x="9014" y="13621"/>
                  <a:pt x="8986" y="13640"/>
                  <a:pt x="8976" y="13630"/>
                </a:cubicBezTo>
                <a:cubicBezTo>
                  <a:pt x="8957" y="13621"/>
                  <a:pt x="8948" y="13592"/>
                  <a:pt x="8938" y="13573"/>
                </a:cubicBezTo>
                <a:close/>
                <a:moveTo>
                  <a:pt x="6469" y="14096"/>
                </a:moveTo>
                <a:cubicBezTo>
                  <a:pt x="6459" y="14077"/>
                  <a:pt x="6478" y="14067"/>
                  <a:pt x="6488" y="14048"/>
                </a:cubicBezTo>
                <a:cubicBezTo>
                  <a:pt x="6507" y="14058"/>
                  <a:pt x="6526" y="14067"/>
                  <a:pt x="6535" y="14086"/>
                </a:cubicBezTo>
                <a:cubicBezTo>
                  <a:pt x="6545" y="14086"/>
                  <a:pt x="6526" y="14115"/>
                  <a:pt x="6507" y="14143"/>
                </a:cubicBezTo>
                <a:cubicBezTo>
                  <a:pt x="6488" y="14124"/>
                  <a:pt x="6469" y="14105"/>
                  <a:pt x="6469" y="14096"/>
                </a:cubicBezTo>
                <a:close/>
                <a:moveTo>
                  <a:pt x="5434" y="14162"/>
                </a:moveTo>
                <a:cubicBezTo>
                  <a:pt x="5453" y="14200"/>
                  <a:pt x="5472" y="14219"/>
                  <a:pt x="5472" y="14238"/>
                </a:cubicBezTo>
                <a:cubicBezTo>
                  <a:pt x="5472" y="14248"/>
                  <a:pt x="5443" y="14257"/>
                  <a:pt x="5434" y="14267"/>
                </a:cubicBezTo>
                <a:cubicBezTo>
                  <a:pt x="5415" y="14257"/>
                  <a:pt x="5396" y="14238"/>
                  <a:pt x="5396" y="14219"/>
                </a:cubicBezTo>
                <a:cubicBezTo>
                  <a:pt x="5396" y="14210"/>
                  <a:pt x="5415" y="14191"/>
                  <a:pt x="5434" y="14162"/>
                </a:cubicBezTo>
                <a:close/>
                <a:moveTo>
                  <a:pt x="4218" y="15027"/>
                </a:moveTo>
                <a:cubicBezTo>
                  <a:pt x="4237" y="15027"/>
                  <a:pt x="4256" y="15046"/>
                  <a:pt x="4284" y="15065"/>
                </a:cubicBezTo>
                <a:cubicBezTo>
                  <a:pt x="4265" y="15084"/>
                  <a:pt x="4246" y="15112"/>
                  <a:pt x="4246" y="15112"/>
                </a:cubicBezTo>
                <a:cubicBezTo>
                  <a:pt x="4218" y="15103"/>
                  <a:pt x="4199" y="15093"/>
                  <a:pt x="4189" y="15074"/>
                </a:cubicBezTo>
                <a:cubicBezTo>
                  <a:pt x="4180" y="15065"/>
                  <a:pt x="4208" y="15027"/>
                  <a:pt x="4218" y="15027"/>
                </a:cubicBezTo>
                <a:close/>
                <a:moveTo>
                  <a:pt x="5956" y="10933"/>
                </a:moveTo>
                <a:cubicBezTo>
                  <a:pt x="5956" y="10942"/>
                  <a:pt x="5966" y="10952"/>
                  <a:pt x="5966" y="10971"/>
                </a:cubicBezTo>
                <a:cubicBezTo>
                  <a:pt x="5928" y="10990"/>
                  <a:pt x="5890" y="11018"/>
                  <a:pt x="5852" y="11037"/>
                </a:cubicBezTo>
                <a:cubicBezTo>
                  <a:pt x="5861" y="10971"/>
                  <a:pt x="5890" y="10923"/>
                  <a:pt x="5956" y="10933"/>
                </a:cubicBezTo>
                <a:close/>
                <a:moveTo>
                  <a:pt x="7362" y="18940"/>
                </a:moveTo>
                <a:cubicBezTo>
                  <a:pt x="7314" y="18959"/>
                  <a:pt x="7295" y="18978"/>
                  <a:pt x="7276" y="18968"/>
                </a:cubicBezTo>
                <a:cubicBezTo>
                  <a:pt x="7257" y="18968"/>
                  <a:pt x="7238" y="18940"/>
                  <a:pt x="7229" y="18930"/>
                </a:cubicBezTo>
                <a:cubicBezTo>
                  <a:pt x="7238" y="18911"/>
                  <a:pt x="7257" y="18892"/>
                  <a:pt x="7276" y="18883"/>
                </a:cubicBezTo>
                <a:cubicBezTo>
                  <a:pt x="7286" y="18883"/>
                  <a:pt x="7305" y="18902"/>
                  <a:pt x="7362" y="18940"/>
                </a:cubicBezTo>
                <a:close/>
                <a:moveTo>
                  <a:pt x="4322" y="15957"/>
                </a:moveTo>
                <a:cubicBezTo>
                  <a:pt x="4332" y="15957"/>
                  <a:pt x="4351" y="15976"/>
                  <a:pt x="4370" y="16005"/>
                </a:cubicBezTo>
                <a:cubicBezTo>
                  <a:pt x="4341" y="16014"/>
                  <a:pt x="4313" y="16033"/>
                  <a:pt x="4294" y="16024"/>
                </a:cubicBezTo>
                <a:cubicBezTo>
                  <a:pt x="4284" y="16024"/>
                  <a:pt x="4275" y="15995"/>
                  <a:pt x="4265" y="15986"/>
                </a:cubicBezTo>
                <a:cubicBezTo>
                  <a:pt x="4284" y="15976"/>
                  <a:pt x="4303" y="15957"/>
                  <a:pt x="4322" y="15957"/>
                </a:cubicBezTo>
                <a:close/>
                <a:moveTo>
                  <a:pt x="3933" y="13098"/>
                </a:moveTo>
                <a:cubicBezTo>
                  <a:pt x="3904" y="13117"/>
                  <a:pt x="3876" y="13098"/>
                  <a:pt x="3847" y="13098"/>
                </a:cubicBezTo>
                <a:cubicBezTo>
                  <a:pt x="3866" y="13070"/>
                  <a:pt x="3895" y="13042"/>
                  <a:pt x="3914" y="13023"/>
                </a:cubicBezTo>
                <a:cubicBezTo>
                  <a:pt x="3971" y="13051"/>
                  <a:pt x="3971" y="13079"/>
                  <a:pt x="3933" y="13098"/>
                </a:cubicBezTo>
                <a:close/>
                <a:moveTo>
                  <a:pt x="3838" y="13098"/>
                </a:moveTo>
                <a:lnTo>
                  <a:pt x="3847" y="13098"/>
                </a:lnTo>
                <a:lnTo>
                  <a:pt x="3838" y="13098"/>
                </a:lnTo>
                <a:cubicBezTo>
                  <a:pt x="3838" y="13098"/>
                  <a:pt x="3838" y="13098"/>
                  <a:pt x="3838" y="13098"/>
                </a:cubicBezTo>
                <a:close/>
                <a:moveTo>
                  <a:pt x="5538" y="13649"/>
                </a:moveTo>
                <a:cubicBezTo>
                  <a:pt x="5481" y="13687"/>
                  <a:pt x="5462" y="13706"/>
                  <a:pt x="5453" y="13706"/>
                </a:cubicBezTo>
                <a:cubicBezTo>
                  <a:pt x="5434" y="13697"/>
                  <a:pt x="5415" y="13678"/>
                  <a:pt x="5396" y="13659"/>
                </a:cubicBezTo>
                <a:cubicBezTo>
                  <a:pt x="5415" y="13640"/>
                  <a:pt x="5434" y="13611"/>
                  <a:pt x="5453" y="13611"/>
                </a:cubicBezTo>
                <a:cubicBezTo>
                  <a:pt x="5472" y="13611"/>
                  <a:pt x="5491" y="13630"/>
                  <a:pt x="5538" y="13649"/>
                </a:cubicBezTo>
                <a:close/>
                <a:moveTo>
                  <a:pt x="5937" y="15654"/>
                </a:moveTo>
                <a:cubicBezTo>
                  <a:pt x="5928" y="15635"/>
                  <a:pt x="5918" y="15616"/>
                  <a:pt x="5918" y="15606"/>
                </a:cubicBezTo>
                <a:cubicBezTo>
                  <a:pt x="5928" y="15587"/>
                  <a:pt x="5947" y="15578"/>
                  <a:pt x="5956" y="15568"/>
                </a:cubicBezTo>
                <a:cubicBezTo>
                  <a:pt x="5966" y="15587"/>
                  <a:pt x="5985" y="15597"/>
                  <a:pt x="5985" y="15616"/>
                </a:cubicBezTo>
                <a:cubicBezTo>
                  <a:pt x="5985" y="15635"/>
                  <a:pt x="5975" y="15663"/>
                  <a:pt x="5975" y="15682"/>
                </a:cubicBezTo>
                <a:cubicBezTo>
                  <a:pt x="5956" y="15673"/>
                  <a:pt x="5947" y="15663"/>
                  <a:pt x="5937" y="15654"/>
                </a:cubicBezTo>
                <a:close/>
                <a:moveTo>
                  <a:pt x="6611" y="13345"/>
                </a:moveTo>
                <a:cubicBezTo>
                  <a:pt x="6611" y="13326"/>
                  <a:pt x="6621" y="13317"/>
                  <a:pt x="6640" y="13288"/>
                </a:cubicBezTo>
                <a:cubicBezTo>
                  <a:pt x="6659" y="13307"/>
                  <a:pt x="6687" y="13326"/>
                  <a:pt x="6687" y="13336"/>
                </a:cubicBezTo>
                <a:cubicBezTo>
                  <a:pt x="6678" y="13355"/>
                  <a:pt x="6659" y="13364"/>
                  <a:pt x="6649" y="13383"/>
                </a:cubicBezTo>
                <a:cubicBezTo>
                  <a:pt x="6630" y="13374"/>
                  <a:pt x="6611" y="13364"/>
                  <a:pt x="6611" y="13345"/>
                </a:cubicBezTo>
                <a:close/>
                <a:moveTo>
                  <a:pt x="9242" y="12937"/>
                </a:moveTo>
                <a:cubicBezTo>
                  <a:pt x="9223" y="12937"/>
                  <a:pt x="9204" y="12918"/>
                  <a:pt x="9185" y="12899"/>
                </a:cubicBezTo>
                <a:cubicBezTo>
                  <a:pt x="9195" y="12890"/>
                  <a:pt x="9204" y="12861"/>
                  <a:pt x="9214" y="12861"/>
                </a:cubicBezTo>
                <a:cubicBezTo>
                  <a:pt x="9233" y="12861"/>
                  <a:pt x="9261" y="12880"/>
                  <a:pt x="9280" y="12890"/>
                </a:cubicBezTo>
                <a:cubicBezTo>
                  <a:pt x="9280" y="12899"/>
                  <a:pt x="9290" y="12909"/>
                  <a:pt x="9299" y="12918"/>
                </a:cubicBezTo>
                <a:cubicBezTo>
                  <a:pt x="9280" y="12928"/>
                  <a:pt x="9261" y="12947"/>
                  <a:pt x="9242" y="12937"/>
                </a:cubicBezTo>
                <a:close/>
                <a:moveTo>
                  <a:pt x="3819" y="19975"/>
                </a:moveTo>
                <a:cubicBezTo>
                  <a:pt x="3847" y="20004"/>
                  <a:pt x="3876" y="20032"/>
                  <a:pt x="3923" y="20061"/>
                </a:cubicBezTo>
                <a:cubicBezTo>
                  <a:pt x="3838" y="20089"/>
                  <a:pt x="3819" y="20051"/>
                  <a:pt x="3790" y="20013"/>
                </a:cubicBezTo>
                <a:cubicBezTo>
                  <a:pt x="3800" y="20004"/>
                  <a:pt x="3809" y="19985"/>
                  <a:pt x="3819" y="19975"/>
                </a:cubicBezTo>
                <a:close/>
                <a:moveTo>
                  <a:pt x="11607" y="15805"/>
                </a:moveTo>
                <a:cubicBezTo>
                  <a:pt x="11617" y="15834"/>
                  <a:pt x="11636" y="15853"/>
                  <a:pt x="11645" y="15881"/>
                </a:cubicBezTo>
                <a:cubicBezTo>
                  <a:pt x="11655" y="15881"/>
                  <a:pt x="11636" y="15900"/>
                  <a:pt x="11626" y="15900"/>
                </a:cubicBezTo>
                <a:cubicBezTo>
                  <a:pt x="11607" y="15881"/>
                  <a:pt x="11588" y="15862"/>
                  <a:pt x="11560" y="15853"/>
                </a:cubicBezTo>
                <a:cubicBezTo>
                  <a:pt x="11579" y="15834"/>
                  <a:pt x="11588" y="15824"/>
                  <a:pt x="11607" y="15805"/>
                </a:cubicBezTo>
                <a:close/>
                <a:moveTo>
                  <a:pt x="4712" y="18664"/>
                </a:moveTo>
                <a:cubicBezTo>
                  <a:pt x="4721" y="18683"/>
                  <a:pt x="4740" y="18693"/>
                  <a:pt x="4750" y="18712"/>
                </a:cubicBezTo>
                <a:cubicBezTo>
                  <a:pt x="4750" y="18721"/>
                  <a:pt x="4731" y="18740"/>
                  <a:pt x="4712" y="18769"/>
                </a:cubicBezTo>
                <a:cubicBezTo>
                  <a:pt x="4693" y="18740"/>
                  <a:pt x="4683" y="18721"/>
                  <a:pt x="4674" y="18693"/>
                </a:cubicBezTo>
                <a:cubicBezTo>
                  <a:pt x="4674" y="18683"/>
                  <a:pt x="4702" y="18674"/>
                  <a:pt x="4712" y="18664"/>
                </a:cubicBezTo>
                <a:close/>
                <a:moveTo>
                  <a:pt x="11161" y="15815"/>
                </a:moveTo>
                <a:cubicBezTo>
                  <a:pt x="11180" y="15834"/>
                  <a:pt x="11190" y="15862"/>
                  <a:pt x="11199" y="15891"/>
                </a:cubicBezTo>
                <a:cubicBezTo>
                  <a:pt x="11190" y="15900"/>
                  <a:pt x="11180" y="15900"/>
                  <a:pt x="11171" y="15910"/>
                </a:cubicBezTo>
                <a:cubicBezTo>
                  <a:pt x="11152" y="15881"/>
                  <a:pt x="11133" y="15862"/>
                  <a:pt x="11114" y="15834"/>
                </a:cubicBezTo>
                <a:cubicBezTo>
                  <a:pt x="11133" y="15824"/>
                  <a:pt x="11152" y="15815"/>
                  <a:pt x="11161" y="15815"/>
                </a:cubicBezTo>
                <a:close/>
                <a:moveTo>
                  <a:pt x="10943" y="16119"/>
                </a:moveTo>
                <a:cubicBezTo>
                  <a:pt x="10962" y="16119"/>
                  <a:pt x="10971" y="16128"/>
                  <a:pt x="10981" y="16138"/>
                </a:cubicBezTo>
                <a:cubicBezTo>
                  <a:pt x="10971" y="16166"/>
                  <a:pt x="10962" y="16185"/>
                  <a:pt x="10943" y="16214"/>
                </a:cubicBezTo>
                <a:cubicBezTo>
                  <a:pt x="10924" y="16204"/>
                  <a:pt x="10914" y="16195"/>
                  <a:pt x="10895" y="16185"/>
                </a:cubicBezTo>
                <a:cubicBezTo>
                  <a:pt x="10914" y="16166"/>
                  <a:pt x="10933" y="16138"/>
                  <a:pt x="10943" y="16119"/>
                </a:cubicBezTo>
                <a:close/>
                <a:moveTo>
                  <a:pt x="8787" y="13412"/>
                </a:moveTo>
                <a:cubicBezTo>
                  <a:pt x="8796" y="13402"/>
                  <a:pt x="8815" y="13393"/>
                  <a:pt x="8834" y="13374"/>
                </a:cubicBezTo>
                <a:cubicBezTo>
                  <a:pt x="8853" y="13402"/>
                  <a:pt x="8872" y="13421"/>
                  <a:pt x="8872" y="13440"/>
                </a:cubicBezTo>
                <a:cubicBezTo>
                  <a:pt x="8872" y="13450"/>
                  <a:pt x="8844" y="13469"/>
                  <a:pt x="8834" y="13478"/>
                </a:cubicBezTo>
                <a:cubicBezTo>
                  <a:pt x="8815" y="13459"/>
                  <a:pt x="8806" y="13431"/>
                  <a:pt x="8787" y="13412"/>
                </a:cubicBezTo>
                <a:close/>
                <a:moveTo>
                  <a:pt x="6668" y="15919"/>
                </a:moveTo>
                <a:cubicBezTo>
                  <a:pt x="6649" y="15910"/>
                  <a:pt x="6630" y="15891"/>
                  <a:pt x="6621" y="15872"/>
                </a:cubicBezTo>
                <a:cubicBezTo>
                  <a:pt x="6621" y="15862"/>
                  <a:pt x="6640" y="15843"/>
                  <a:pt x="6659" y="15815"/>
                </a:cubicBezTo>
                <a:cubicBezTo>
                  <a:pt x="6678" y="15843"/>
                  <a:pt x="6697" y="15862"/>
                  <a:pt x="6697" y="15881"/>
                </a:cubicBezTo>
                <a:cubicBezTo>
                  <a:pt x="6706" y="15891"/>
                  <a:pt x="6678" y="15910"/>
                  <a:pt x="6668" y="15919"/>
                </a:cubicBezTo>
                <a:close/>
                <a:moveTo>
                  <a:pt x="9043" y="14352"/>
                </a:moveTo>
                <a:cubicBezTo>
                  <a:pt x="9043" y="14333"/>
                  <a:pt x="9062" y="14314"/>
                  <a:pt x="9071" y="14276"/>
                </a:cubicBezTo>
                <a:cubicBezTo>
                  <a:pt x="9100" y="14305"/>
                  <a:pt x="9128" y="14314"/>
                  <a:pt x="9128" y="14324"/>
                </a:cubicBezTo>
                <a:cubicBezTo>
                  <a:pt x="9119" y="14343"/>
                  <a:pt x="9109" y="14362"/>
                  <a:pt x="9090" y="14371"/>
                </a:cubicBezTo>
                <a:cubicBezTo>
                  <a:pt x="9081" y="14381"/>
                  <a:pt x="9043" y="14362"/>
                  <a:pt x="9043" y="14352"/>
                </a:cubicBezTo>
                <a:close/>
                <a:moveTo>
                  <a:pt x="7751" y="13868"/>
                </a:moveTo>
                <a:cubicBezTo>
                  <a:pt x="7732" y="13868"/>
                  <a:pt x="7713" y="13849"/>
                  <a:pt x="7694" y="13830"/>
                </a:cubicBezTo>
                <a:cubicBezTo>
                  <a:pt x="7704" y="13820"/>
                  <a:pt x="7713" y="13801"/>
                  <a:pt x="7723" y="13801"/>
                </a:cubicBezTo>
                <a:cubicBezTo>
                  <a:pt x="7742" y="13801"/>
                  <a:pt x="7770" y="13811"/>
                  <a:pt x="7808" y="13820"/>
                </a:cubicBezTo>
                <a:cubicBezTo>
                  <a:pt x="7780" y="13849"/>
                  <a:pt x="7761" y="13877"/>
                  <a:pt x="7751" y="13868"/>
                </a:cubicBezTo>
                <a:close/>
                <a:moveTo>
                  <a:pt x="4313" y="12386"/>
                </a:moveTo>
                <a:cubicBezTo>
                  <a:pt x="4332" y="12415"/>
                  <a:pt x="4341" y="12434"/>
                  <a:pt x="4351" y="12453"/>
                </a:cubicBezTo>
                <a:cubicBezTo>
                  <a:pt x="4351" y="12453"/>
                  <a:pt x="4322" y="12481"/>
                  <a:pt x="4313" y="12481"/>
                </a:cubicBezTo>
                <a:cubicBezTo>
                  <a:pt x="4294" y="12472"/>
                  <a:pt x="4275" y="12453"/>
                  <a:pt x="4275" y="12434"/>
                </a:cubicBezTo>
                <a:cubicBezTo>
                  <a:pt x="4275" y="12424"/>
                  <a:pt x="4294" y="12405"/>
                  <a:pt x="4313" y="12386"/>
                </a:cubicBezTo>
                <a:close/>
                <a:moveTo>
                  <a:pt x="5529" y="16603"/>
                </a:moveTo>
                <a:cubicBezTo>
                  <a:pt x="5538" y="16613"/>
                  <a:pt x="5557" y="16632"/>
                  <a:pt x="5557" y="16651"/>
                </a:cubicBezTo>
                <a:cubicBezTo>
                  <a:pt x="5557" y="16670"/>
                  <a:pt x="5538" y="16679"/>
                  <a:pt x="5510" y="16708"/>
                </a:cubicBezTo>
                <a:cubicBezTo>
                  <a:pt x="5500" y="16670"/>
                  <a:pt x="5481" y="16651"/>
                  <a:pt x="5481" y="16632"/>
                </a:cubicBezTo>
                <a:cubicBezTo>
                  <a:pt x="5481" y="16622"/>
                  <a:pt x="5519" y="16603"/>
                  <a:pt x="5529" y="16603"/>
                </a:cubicBezTo>
                <a:close/>
                <a:moveTo>
                  <a:pt x="6516" y="16385"/>
                </a:moveTo>
                <a:cubicBezTo>
                  <a:pt x="6497" y="16385"/>
                  <a:pt x="6478" y="16366"/>
                  <a:pt x="6459" y="16347"/>
                </a:cubicBezTo>
                <a:cubicBezTo>
                  <a:pt x="6478" y="16337"/>
                  <a:pt x="6488" y="16318"/>
                  <a:pt x="6497" y="16309"/>
                </a:cubicBezTo>
                <a:cubicBezTo>
                  <a:pt x="6516" y="16309"/>
                  <a:pt x="6535" y="16318"/>
                  <a:pt x="6564" y="16328"/>
                </a:cubicBezTo>
                <a:cubicBezTo>
                  <a:pt x="6545" y="16356"/>
                  <a:pt x="6526" y="16385"/>
                  <a:pt x="6516" y="16385"/>
                </a:cubicBezTo>
                <a:close/>
                <a:moveTo>
                  <a:pt x="11864" y="13260"/>
                </a:moveTo>
                <a:cubicBezTo>
                  <a:pt x="11864" y="13250"/>
                  <a:pt x="11873" y="13241"/>
                  <a:pt x="11873" y="13231"/>
                </a:cubicBezTo>
                <a:cubicBezTo>
                  <a:pt x="11911" y="13241"/>
                  <a:pt x="11949" y="13250"/>
                  <a:pt x="11987" y="13260"/>
                </a:cubicBezTo>
                <a:cubicBezTo>
                  <a:pt x="11978" y="13269"/>
                  <a:pt x="11968" y="13288"/>
                  <a:pt x="11968" y="13307"/>
                </a:cubicBezTo>
                <a:cubicBezTo>
                  <a:pt x="11930" y="13288"/>
                  <a:pt x="11902" y="13279"/>
                  <a:pt x="11864" y="13260"/>
                </a:cubicBezTo>
                <a:close/>
                <a:moveTo>
                  <a:pt x="4959" y="16195"/>
                </a:moveTo>
                <a:cubicBezTo>
                  <a:pt x="4921" y="16214"/>
                  <a:pt x="4902" y="16233"/>
                  <a:pt x="4883" y="16233"/>
                </a:cubicBezTo>
                <a:cubicBezTo>
                  <a:pt x="4873" y="16242"/>
                  <a:pt x="4854" y="16214"/>
                  <a:pt x="4854" y="16195"/>
                </a:cubicBezTo>
                <a:cubicBezTo>
                  <a:pt x="4854" y="16185"/>
                  <a:pt x="4883" y="16157"/>
                  <a:pt x="4883" y="16157"/>
                </a:cubicBezTo>
                <a:cubicBezTo>
                  <a:pt x="4911" y="16157"/>
                  <a:pt x="4921" y="16176"/>
                  <a:pt x="4959" y="16195"/>
                </a:cubicBezTo>
                <a:close/>
                <a:moveTo>
                  <a:pt x="10240" y="15112"/>
                </a:moveTo>
                <a:cubicBezTo>
                  <a:pt x="10259" y="15112"/>
                  <a:pt x="10278" y="15103"/>
                  <a:pt x="10287" y="15103"/>
                </a:cubicBezTo>
                <a:cubicBezTo>
                  <a:pt x="10306" y="15103"/>
                  <a:pt x="10316" y="15131"/>
                  <a:pt x="10335" y="15160"/>
                </a:cubicBezTo>
                <a:cubicBezTo>
                  <a:pt x="10297" y="15160"/>
                  <a:pt x="10268" y="15169"/>
                  <a:pt x="10259" y="15160"/>
                </a:cubicBezTo>
                <a:cubicBezTo>
                  <a:pt x="10240" y="15150"/>
                  <a:pt x="10240" y="15131"/>
                  <a:pt x="10240" y="15112"/>
                </a:cubicBezTo>
                <a:close/>
                <a:moveTo>
                  <a:pt x="7485" y="16537"/>
                </a:moveTo>
                <a:cubicBezTo>
                  <a:pt x="7466" y="16546"/>
                  <a:pt x="7447" y="16565"/>
                  <a:pt x="7428" y="16556"/>
                </a:cubicBezTo>
                <a:cubicBezTo>
                  <a:pt x="7409" y="16556"/>
                  <a:pt x="7400" y="16527"/>
                  <a:pt x="7381" y="16518"/>
                </a:cubicBezTo>
                <a:cubicBezTo>
                  <a:pt x="7400" y="16499"/>
                  <a:pt x="7409" y="16480"/>
                  <a:pt x="7438" y="16470"/>
                </a:cubicBezTo>
                <a:cubicBezTo>
                  <a:pt x="7447" y="16470"/>
                  <a:pt x="7466" y="16489"/>
                  <a:pt x="7485" y="16499"/>
                </a:cubicBezTo>
                <a:cubicBezTo>
                  <a:pt x="7485" y="16508"/>
                  <a:pt x="7485" y="16518"/>
                  <a:pt x="7485" y="16537"/>
                </a:cubicBezTo>
                <a:close/>
                <a:moveTo>
                  <a:pt x="4028" y="15540"/>
                </a:moveTo>
                <a:cubicBezTo>
                  <a:pt x="4009" y="15530"/>
                  <a:pt x="3999" y="15530"/>
                  <a:pt x="3980" y="15521"/>
                </a:cubicBezTo>
                <a:lnTo>
                  <a:pt x="4009" y="15445"/>
                </a:lnTo>
                <a:cubicBezTo>
                  <a:pt x="4018" y="15445"/>
                  <a:pt x="4047" y="15454"/>
                  <a:pt x="4047" y="15454"/>
                </a:cubicBezTo>
                <a:cubicBezTo>
                  <a:pt x="4037" y="15483"/>
                  <a:pt x="4037" y="15511"/>
                  <a:pt x="4028" y="15540"/>
                </a:cubicBezTo>
                <a:close/>
                <a:moveTo>
                  <a:pt x="10230" y="13744"/>
                </a:moveTo>
                <a:cubicBezTo>
                  <a:pt x="10249" y="13744"/>
                  <a:pt x="10268" y="13763"/>
                  <a:pt x="10287" y="13773"/>
                </a:cubicBezTo>
                <a:cubicBezTo>
                  <a:pt x="10278" y="13792"/>
                  <a:pt x="10268" y="13801"/>
                  <a:pt x="10249" y="13830"/>
                </a:cubicBezTo>
                <a:cubicBezTo>
                  <a:pt x="10230" y="13801"/>
                  <a:pt x="10211" y="13792"/>
                  <a:pt x="10202" y="13773"/>
                </a:cubicBezTo>
                <a:cubicBezTo>
                  <a:pt x="10202" y="13763"/>
                  <a:pt x="10221" y="13735"/>
                  <a:pt x="10230" y="13744"/>
                </a:cubicBezTo>
                <a:close/>
                <a:moveTo>
                  <a:pt x="12206" y="12928"/>
                </a:moveTo>
                <a:cubicBezTo>
                  <a:pt x="12187" y="12909"/>
                  <a:pt x="12177" y="12890"/>
                  <a:pt x="12158" y="12871"/>
                </a:cubicBezTo>
                <a:cubicBezTo>
                  <a:pt x="12168" y="12861"/>
                  <a:pt x="12187" y="12852"/>
                  <a:pt x="12196" y="12833"/>
                </a:cubicBezTo>
                <a:cubicBezTo>
                  <a:pt x="12215" y="12861"/>
                  <a:pt x="12225" y="12880"/>
                  <a:pt x="12234" y="12899"/>
                </a:cubicBezTo>
                <a:cubicBezTo>
                  <a:pt x="12225" y="12909"/>
                  <a:pt x="12215" y="12918"/>
                  <a:pt x="12206" y="12928"/>
                </a:cubicBezTo>
                <a:close/>
                <a:moveTo>
                  <a:pt x="6982" y="14447"/>
                </a:moveTo>
                <a:cubicBezTo>
                  <a:pt x="7010" y="14466"/>
                  <a:pt x="7039" y="14476"/>
                  <a:pt x="7058" y="14485"/>
                </a:cubicBezTo>
                <a:lnTo>
                  <a:pt x="7039" y="14533"/>
                </a:lnTo>
                <a:cubicBezTo>
                  <a:pt x="7010" y="14514"/>
                  <a:pt x="6991" y="14504"/>
                  <a:pt x="6963" y="14485"/>
                </a:cubicBezTo>
                <a:cubicBezTo>
                  <a:pt x="6963" y="14485"/>
                  <a:pt x="6982" y="14466"/>
                  <a:pt x="6982" y="14447"/>
                </a:cubicBezTo>
                <a:close/>
                <a:moveTo>
                  <a:pt x="9850" y="15900"/>
                </a:moveTo>
                <a:cubicBezTo>
                  <a:pt x="9860" y="15919"/>
                  <a:pt x="9879" y="15929"/>
                  <a:pt x="9879" y="15948"/>
                </a:cubicBezTo>
                <a:cubicBezTo>
                  <a:pt x="9869" y="15957"/>
                  <a:pt x="9850" y="15976"/>
                  <a:pt x="9831" y="15995"/>
                </a:cubicBezTo>
                <a:cubicBezTo>
                  <a:pt x="9822" y="15976"/>
                  <a:pt x="9793" y="15948"/>
                  <a:pt x="9793" y="15948"/>
                </a:cubicBezTo>
                <a:cubicBezTo>
                  <a:pt x="9812" y="15929"/>
                  <a:pt x="9831" y="15919"/>
                  <a:pt x="9850" y="15900"/>
                </a:cubicBezTo>
                <a:close/>
                <a:moveTo>
                  <a:pt x="11911" y="12519"/>
                </a:moveTo>
                <a:cubicBezTo>
                  <a:pt x="11987" y="12548"/>
                  <a:pt x="11959" y="12586"/>
                  <a:pt x="11930" y="12633"/>
                </a:cubicBezTo>
                <a:cubicBezTo>
                  <a:pt x="11883" y="12586"/>
                  <a:pt x="11873" y="12557"/>
                  <a:pt x="11911" y="12519"/>
                </a:cubicBezTo>
                <a:close/>
                <a:moveTo>
                  <a:pt x="7390" y="13735"/>
                </a:moveTo>
                <a:cubicBezTo>
                  <a:pt x="7362" y="13754"/>
                  <a:pt x="7343" y="13773"/>
                  <a:pt x="7333" y="13773"/>
                </a:cubicBezTo>
                <a:cubicBezTo>
                  <a:pt x="7314" y="13773"/>
                  <a:pt x="7305" y="13754"/>
                  <a:pt x="7295" y="13735"/>
                </a:cubicBezTo>
                <a:cubicBezTo>
                  <a:pt x="7305" y="13725"/>
                  <a:pt x="7314" y="13706"/>
                  <a:pt x="7333" y="13706"/>
                </a:cubicBezTo>
                <a:cubicBezTo>
                  <a:pt x="7343" y="13697"/>
                  <a:pt x="7362" y="13716"/>
                  <a:pt x="7390" y="13735"/>
                </a:cubicBezTo>
                <a:close/>
                <a:moveTo>
                  <a:pt x="6868" y="14229"/>
                </a:moveTo>
                <a:cubicBezTo>
                  <a:pt x="6868" y="14248"/>
                  <a:pt x="6849" y="14257"/>
                  <a:pt x="6830" y="14276"/>
                </a:cubicBezTo>
                <a:cubicBezTo>
                  <a:pt x="6820" y="14267"/>
                  <a:pt x="6801" y="14248"/>
                  <a:pt x="6801" y="14238"/>
                </a:cubicBezTo>
                <a:cubicBezTo>
                  <a:pt x="6801" y="14219"/>
                  <a:pt x="6811" y="14210"/>
                  <a:pt x="6820" y="14181"/>
                </a:cubicBezTo>
                <a:cubicBezTo>
                  <a:pt x="6849" y="14200"/>
                  <a:pt x="6868" y="14219"/>
                  <a:pt x="6868" y="14229"/>
                </a:cubicBezTo>
                <a:close/>
                <a:moveTo>
                  <a:pt x="4075" y="15796"/>
                </a:moveTo>
                <a:cubicBezTo>
                  <a:pt x="4075" y="15805"/>
                  <a:pt x="4056" y="15824"/>
                  <a:pt x="4037" y="15853"/>
                </a:cubicBezTo>
                <a:cubicBezTo>
                  <a:pt x="4028" y="15815"/>
                  <a:pt x="4009" y="15805"/>
                  <a:pt x="4009" y="15786"/>
                </a:cubicBezTo>
                <a:cubicBezTo>
                  <a:pt x="4009" y="15777"/>
                  <a:pt x="4037" y="15767"/>
                  <a:pt x="4047" y="15749"/>
                </a:cubicBezTo>
                <a:cubicBezTo>
                  <a:pt x="4056" y="15767"/>
                  <a:pt x="4075" y="15777"/>
                  <a:pt x="4075" y="15796"/>
                </a:cubicBezTo>
                <a:close/>
                <a:moveTo>
                  <a:pt x="5776" y="15805"/>
                </a:moveTo>
                <a:cubicBezTo>
                  <a:pt x="5757" y="15805"/>
                  <a:pt x="5738" y="15777"/>
                  <a:pt x="5738" y="15767"/>
                </a:cubicBezTo>
                <a:cubicBezTo>
                  <a:pt x="5747" y="15749"/>
                  <a:pt x="5766" y="15739"/>
                  <a:pt x="5776" y="15720"/>
                </a:cubicBezTo>
                <a:cubicBezTo>
                  <a:pt x="5785" y="15739"/>
                  <a:pt x="5804" y="15749"/>
                  <a:pt x="5823" y="15767"/>
                </a:cubicBezTo>
                <a:cubicBezTo>
                  <a:pt x="5795" y="15786"/>
                  <a:pt x="5785" y="15805"/>
                  <a:pt x="5776" y="15805"/>
                </a:cubicBezTo>
                <a:close/>
                <a:moveTo>
                  <a:pt x="6621" y="15995"/>
                </a:moveTo>
                <a:lnTo>
                  <a:pt x="6659" y="16024"/>
                </a:lnTo>
                <a:cubicBezTo>
                  <a:pt x="6640" y="16043"/>
                  <a:pt x="6630" y="16071"/>
                  <a:pt x="6611" y="16090"/>
                </a:cubicBezTo>
                <a:cubicBezTo>
                  <a:pt x="6602" y="16081"/>
                  <a:pt x="6592" y="16081"/>
                  <a:pt x="6583" y="16071"/>
                </a:cubicBezTo>
                <a:cubicBezTo>
                  <a:pt x="6592" y="16052"/>
                  <a:pt x="6602" y="16024"/>
                  <a:pt x="6621" y="15995"/>
                </a:cubicBezTo>
                <a:close/>
                <a:moveTo>
                  <a:pt x="9974" y="14105"/>
                </a:moveTo>
                <a:cubicBezTo>
                  <a:pt x="9964" y="14096"/>
                  <a:pt x="9945" y="14086"/>
                  <a:pt x="9936" y="14067"/>
                </a:cubicBezTo>
                <a:cubicBezTo>
                  <a:pt x="9936" y="14058"/>
                  <a:pt x="9955" y="14039"/>
                  <a:pt x="9974" y="14010"/>
                </a:cubicBezTo>
                <a:cubicBezTo>
                  <a:pt x="9993" y="14039"/>
                  <a:pt x="10012" y="14058"/>
                  <a:pt x="10012" y="14067"/>
                </a:cubicBezTo>
                <a:cubicBezTo>
                  <a:pt x="10012" y="14086"/>
                  <a:pt x="9983" y="14096"/>
                  <a:pt x="9974" y="14105"/>
                </a:cubicBezTo>
                <a:close/>
                <a:moveTo>
                  <a:pt x="8435" y="14457"/>
                </a:moveTo>
                <a:cubicBezTo>
                  <a:pt x="8473" y="14476"/>
                  <a:pt x="8502" y="14485"/>
                  <a:pt x="8530" y="14504"/>
                </a:cubicBezTo>
                <a:cubicBezTo>
                  <a:pt x="8464" y="14523"/>
                  <a:pt x="8464" y="14523"/>
                  <a:pt x="8435" y="14457"/>
                </a:cubicBezTo>
                <a:close/>
                <a:moveTo>
                  <a:pt x="4037" y="13687"/>
                </a:moveTo>
                <a:cubicBezTo>
                  <a:pt x="4066" y="13678"/>
                  <a:pt x="4085" y="13678"/>
                  <a:pt x="4113" y="13678"/>
                </a:cubicBezTo>
                <a:cubicBezTo>
                  <a:pt x="4113" y="13687"/>
                  <a:pt x="4123" y="13697"/>
                  <a:pt x="4123" y="13706"/>
                </a:cubicBezTo>
                <a:cubicBezTo>
                  <a:pt x="4104" y="13706"/>
                  <a:pt x="4075" y="13716"/>
                  <a:pt x="4056" y="13716"/>
                </a:cubicBezTo>
                <a:cubicBezTo>
                  <a:pt x="4047" y="13716"/>
                  <a:pt x="4047" y="13697"/>
                  <a:pt x="4037" y="13687"/>
                </a:cubicBezTo>
                <a:close/>
                <a:moveTo>
                  <a:pt x="2195" y="2052"/>
                </a:moveTo>
                <a:cubicBezTo>
                  <a:pt x="2147" y="1862"/>
                  <a:pt x="2090" y="1701"/>
                  <a:pt x="2062" y="1539"/>
                </a:cubicBezTo>
                <a:cubicBezTo>
                  <a:pt x="2033" y="1368"/>
                  <a:pt x="1967" y="1226"/>
                  <a:pt x="1862" y="1102"/>
                </a:cubicBezTo>
                <a:cubicBezTo>
                  <a:pt x="1729" y="922"/>
                  <a:pt x="1549" y="941"/>
                  <a:pt x="1444" y="1131"/>
                </a:cubicBezTo>
                <a:cubicBezTo>
                  <a:pt x="1368" y="1254"/>
                  <a:pt x="1378" y="1454"/>
                  <a:pt x="1454" y="1539"/>
                </a:cubicBezTo>
                <a:cubicBezTo>
                  <a:pt x="1615" y="1710"/>
                  <a:pt x="1777" y="1891"/>
                  <a:pt x="1938" y="2062"/>
                </a:cubicBezTo>
                <a:cubicBezTo>
                  <a:pt x="2043" y="2166"/>
                  <a:pt x="2100" y="2157"/>
                  <a:pt x="2195" y="2052"/>
                </a:cubicBezTo>
                <a:close/>
                <a:moveTo>
                  <a:pt x="1596" y="1492"/>
                </a:moveTo>
                <a:cubicBezTo>
                  <a:pt x="1501" y="1359"/>
                  <a:pt x="1511" y="1254"/>
                  <a:pt x="1634" y="1121"/>
                </a:cubicBezTo>
                <a:cubicBezTo>
                  <a:pt x="1739" y="1140"/>
                  <a:pt x="1786" y="1216"/>
                  <a:pt x="1834" y="1292"/>
                </a:cubicBezTo>
                <a:cubicBezTo>
                  <a:pt x="1938" y="1473"/>
                  <a:pt x="1948" y="1682"/>
                  <a:pt x="2014" y="1891"/>
                </a:cubicBezTo>
                <a:cubicBezTo>
                  <a:pt x="1834" y="1777"/>
                  <a:pt x="1701" y="1644"/>
                  <a:pt x="1596" y="1492"/>
                </a:cubicBezTo>
                <a:close/>
                <a:moveTo>
                  <a:pt x="11598" y="1777"/>
                </a:moveTo>
                <a:cubicBezTo>
                  <a:pt x="11664" y="1796"/>
                  <a:pt x="11702" y="1767"/>
                  <a:pt x="11712" y="1691"/>
                </a:cubicBezTo>
                <a:cubicBezTo>
                  <a:pt x="11721" y="1615"/>
                  <a:pt x="11731" y="1539"/>
                  <a:pt x="11740" y="1463"/>
                </a:cubicBezTo>
                <a:cubicBezTo>
                  <a:pt x="11750" y="1368"/>
                  <a:pt x="11769" y="1273"/>
                  <a:pt x="11778" y="1169"/>
                </a:cubicBezTo>
                <a:cubicBezTo>
                  <a:pt x="11778" y="1169"/>
                  <a:pt x="11769" y="1169"/>
                  <a:pt x="11769" y="1169"/>
                </a:cubicBezTo>
                <a:cubicBezTo>
                  <a:pt x="11769" y="1121"/>
                  <a:pt x="11769" y="1074"/>
                  <a:pt x="11769" y="1026"/>
                </a:cubicBezTo>
                <a:cubicBezTo>
                  <a:pt x="11759" y="893"/>
                  <a:pt x="11674" y="817"/>
                  <a:pt x="11550" y="808"/>
                </a:cubicBezTo>
                <a:cubicBezTo>
                  <a:pt x="11427" y="798"/>
                  <a:pt x="11370" y="865"/>
                  <a:pt x="11342" y="1007"/>
                </a:cubicBezTo>
                <a:cubicBezTo>
                  <a:pt x="11294" y="1235"/>
                  <a:pt x="11342" y="1444"/>
                  <a:pt x="11427" y="1644"/>
                </a:cubicBezTo>
                <a:cubicBezTo>
                  <a:pt x="11455" y="1729"/>
                  <a:pt x="11522" y="1748"/>
                  <a:pt x="11598" y="1777"/>
                </a:cubicBezTo>
                <a:close/>
                <a:moveTo>
                  <a:pt x="11484" y="998"/>
                </a:moveTo>
                <a:cubicBezTo>
                  <a:pt x="11493" y="969"/>
                  <a:pt x="11531" y="950"/>
                  <a:pt x="11560" y="941"/>
                </a:cubicBezTo>
                <a:cubicBezTo>
                  <a:pt x="11569" y="941"/>
                  <a:pt x="11598" y="979"/>
                  <a:pt x="11607" y="1007"/>
                </a:cubicBezTo>
                <a:cubicBezTo>
                  <a:pt x="11655" y="1140"/>
                  <a:pt x="11655" y="1283"/>
                  <a:pt x="11607" y="1416"/>
                </a:cubicBezTo>
                <a:cubicBezTo>
                  <a:pt x="11598" y="1454"/>
                  <a:pt x="11579" y="1492"/>
                  <a:pt x="11560" y="1568"/>
                </a:cubicBezTo>
                <a:cubicBezTo>
                  <a:pt x="11474" y="1406"/>
                  <a:pt x="11446" y="1264"/>
                  <a:pt x="11455" y="1121"/>
                </a:cubicBezTo>
                <a:cubicBezTo>
                  <a:pt x="11455" y="1083"/>
                  <a:pt x="11465" y="1036"/>
                  <a:pt x="11484" y="998"/>
                </a:cubicBezTo>
                <a:close/>
                <a:moveTo>
                  <a:pt x="1891" y="2441"/>
                </a:moveTo>
                <a:cubicBezTo>
                  <a:pt x="1739" y="2280"/>
                  <a:pt x="1368" y="2233"/>
                  <a:pt x="1188" y="2346"/>
                </a:cubicBezTo>
                <a:cubicBezTo>
                  <a:pt x="1169" y="2356"/>
                  <a:pt x="1160" y="2365"/>
                  <a:pt x="1141" y="2384"/>
                </a:cubicBezTo>
                <a:cubicBezTo>
                  <a:pt x="1027" y="2479"/>
                  <a:pt x="1055" y="2631"/>
                  <a:pt x="1188" y="2679"/>
                </a:cubicBezTo>
                <a:cubicBezTo>
                  <a:pt x="1235" y="2698"/>
                  <a:pt x="1292" y="2707"/>
                  <a:pt x="1340" y="2698"/>
                </a:cubicBezTo>
                <a:cubicBezTo>
                  <a:pt x="1511" y="2688"/>
                  <a:pt x="1672" y="2679"/>
                  <a:pt x="1843" y="2660"/>
                </a:cubicBezTo>
                <a:cubicBezTo>
                  <a:pt x="1891" y="2650"/>
                  <a:pt x="1948" y="2622"/>
                  <a:pt x="2043" y="2593"/>
                </a:cubicBezTo>
                <a:cubicBezTo>
                  <a:pt x="1967" y="2517"/>
                  <a:pt x="1929" y="2479"/>
                  <a:pt x="1891" y="2441"/>
                </a:cubicBezTo>
                <a:close/>
                <a:moveTo>
                  <a:pt x="1226" y="2527"/>
                </a:moveTo>
                <a:cubicBezTo>
                  <a:pt x="1330" y="2413"/>
                  <a:pt x="1501" y="2394"/>
                  <a:pt x="1710" y="2489"/>
                </a:cubicBezTo>
                <a:cubicBezTo>
                  <a:pt x="1587" y="2565"/>
                  <a:pt x="1349" y="2593"/>
                  <a:pt x="1226" y="2527"/>
                </a:cubicBezTo>
                <a:close/>
                <a:moveTo>
                  <a:pt x="12519" y="2062"/>
                </a:moveTo>
                <a:cubicBezTo>
                  <a:pt x="12662" y="2081"/>
                  <a:pt x="12804" y="2090"/>
                  <a:pt x="12937" y="2100"/>
                </a:cubicBezTo>
                <a:cubicBezTo>
                  <a:pt x="13080" y="2100"/>
                  <a:pt x="13213" y="2062"/>
                  <a:pt x="13298" y="1995"/>
                </a:cubicBezTo>
                <a:cubicBezTo>
                  <a:pt x="13431" y="1891"/>
                  <a:pt x="13422" y="1767"/>
                  <a:pt x="13289" y="1663"/>
                </a:cubicBezTo>
                <a:cubicBezTo>
                  <a:pt x="13203" y="1606"/>
                  <a:pt x="13108" y="1596"/>
                  <a:pt x="13004" y="1634"/>
                </a:cubicBezTo>
                <a:cubicBezTo>
                  <a:pt x="12918" y="1663"/>
                  <a:pt x="12833" y="1691"/>
                  <a:pt x="12747" y="1739"/>
                </a:cubicBezTo>
                <a:cubicBezTo>
                  <a:pt x="12652" y="1786"/>
                  <a:pt x="12567" y="1853"/>
                  <a:pt x="12481" y="1919"/>
                </a:cubicBezTo>
                <a:cubicBezTo>
                  <a:pt x="12453" y="1938"/>
                  <a:pt x="12434" y="1986"/>
                  <a:pt x="12443" y="2005"/>
                </a:cubicBezTo>
                <a:cubicBezTo>
                  <a:pt x="12453" y="2033"/>
                  <a:pt x="12491" y="2062"/>
                  <a:pt x="12519" y="2062"/>
                </a:cubicBezTo>
                <a:close/>
                <a:moveTo>
                  <a:pt x="13118" y="1739"/>
                </a:moveTo>
                <a:cubicBezTo>
                  <a:pt x="13175" y="1739"/>
                  <a:pt x="13232" y="1758"/>
                  <a:pt x="13251" y="1824"/>
                </a:cubicBezTo>
                <a:cubicBezTo>
                  <a:pt x="13175" y="2005"/>
                  <a:pt x="12937" y="2014"/>
                  <a:pt x="12690" y="1929"/>
                </a:cubicBezTo>
                <a:cubicBezTo>
                  <a:pt x="12823" y="1815"/>
                  <a:pt x="12956" y="1758"/>
                  <a:pt x="13118" y="1739"/>
                </a:cubicBezTo>
                <a:close/>
                <a:moveTo>
                  <a:pt x="12320" y="1511"/>
                </a:moveTo>
                <a:cubicBezTo>
                  <a:pt x="12358" y="1463"/>
                  <a:pt x="12405" y="1416"/>
                  <a:pt x="12443" y="1368"/>
                </a:cubicBezTo>
                <a:cubicBezTo>
                  <a:pt x="12557" y="1235"/>
                  <a:pt x="12700" y="1112"/>
                  <a:pt x="12700" y="922"/>
                </a:cubicBezTo>
                <a:cubicBezTo>
                  <a:pt x="12700" y="817"/>
                  <a:pt x="12709" y="703"/>
                  <a:pt x="12605" y="637"/>
                </a:cubicBezTo>
                <a:cubicBezTo>
                  <a:pt x="12538" y="608"/>
                  <a:pt x="12396" y="684"/>
                  <a:pt x="12329" y="789"/>
                </a:cubicBezTo>
                <a:cubicBezTo>
                  <a:pt x="12225" y="969"/>
                  <a:pt x="12130" y="1159"/>
                  <a:pt x="12139" y="1378"/>
                </a:cubicBezTo>
                <a:cubicBezTo>
                  <a:pt x="12149" y="1425"/>
                  <a:pt x="12130" y="1482"/>
                  <a:pt x="12111" y="1539"/>
                </a:cubicBezTo>
                <a:cubicBezTo>
                  <a:pt x="12244" y="1596"/>
                  <a:pt x="12244" y="1596"/>
                  <a:pt x="12320" y="1511"/>
                </a:cubicBezTo>
                <a:close/>
                <a:moveTo>
                  <a:pt x="12548" y="751"/>
                </a:moveTo>
                <a:cubicBezTo>
                  <a:pt x="12595" y="874"/>
                  <a:pt x="12614" y="988"/>
                  <a:pt x="12529" y="1102"/>
                </a:cubicBezTo>
                <a:cubicBezTo>
                  <a:pt x="12453" y="1197"/>
                  <a:pt x="12377" y="1283"/>
                  <a:pt x="12282" y="1387"/>
                </a:cubicBezTo>
                <a:cubicBezTo>
                  <a:pt x="12225" y="1140"/>
                  <a:pt x="12358" y="836"/>
                  <a:pt x="12548" y="751"/>
                </a:cubicBezTo>
                <a:close/>
                <a:moveTo>
                  <a:pt x="2081" y="5186"/>
                </a:moveTo>
                <a:cubicBezTo>
                  <a:pt x="1986" y="5414"/>
                  <a:pt x="1872" y="5642"/>
                  <a:pt x="1824" y="5889"/>
                </a:cubicBezTo>
                <a:cubicBezTo>
                  <a:pt x="1815" y="5908"/>
                  <a:pt x="1786" y="5918"/>
                  <a:pt x="1758" y="5946"/>
                </a:cubicBezTo>
                <a:cubicBezTo>
                  <a:pt x="1786" y="5690"/>
                  <a:pt x="1891" y="5481"/>
                  <a:pt x="1976" y="5262"/>
                </a:cubicBezTo>
                <a:cubicBezTo>
                  <a:pt x="2052" y="5063"/>
                  <a:pt x="2128" y="4854"/>
                  <a:pt x="2214" y="4655"/>
                </a:cubicBezTo>
                <a:cubicBezTo>
                  <a:pt x="2271" y="4522"/>
                  <a:pt x="2318" y="4379"/>
                  <a:pt x="2385" y="4246"/>
                </a:cubicBezTo>
                <a:cubicBezTo>
                  <a:pt x="2432" y="4142"/>
                  <a:pt x="2489" y="4047"/>
                  <a:pt x="2480" y="3923"/>
                </a:cubicBezTo>
                <a:cubicBezTo>
                  <a:pt x="2480" y="3895"/>
                  <a:pt x="2508" y="3866"/>
                  <a:pt x="2527" y="3809"/>
                </a:cubicBezTo>
                <a:cubicBezTo>
                  <a:pt x="2584" y="3933"/>
                  <a:pt x="2546" y="4028"/>
                  <a:pt x="2518" y="4104"/>
                </a:cubicBezTo>
                <a:cubicBezTo>
                  <a:pt x="2375" y="4465"/>
                  <a:pt x="2242" y="4835"/>
                  <a:pt x="2081" y="5186"/>
                </a:cubicBezTo>
                <a:close/>
                <a:moveTo>
                  <a:pt x="12890" y="5063"/>
                </a:moveTo>
                <a:cubicBezTo>
                  <a:pt x="12880" y="5053"/>
                  <a:pt x="12890" y="5025"/>
                  <a:pt x="12890" y="5006"/>
                </a:cubicBezTo>
                <a:cubicBezTo>
                  <a:pt x="12947" y="4987"/>
                  <a:pt x="12966" y="5025"/>
                  <a:pt x="12985" y="5063"/>
                </a:cubicBezTo>
                <a:cubicBezTo>
                  <a:pt x="13080" y="5253"/>
                  <a:pt x="13175" y="5443"/>
                  <a:pt x="13270" y="5633"/>
                </a:cubicBezTo>
                <a:cubicBezTo>
                  <a:pt x="13289" y="5690"/>
                  <a:pt x="13289" y="5756"/>
                  <a:pt x="13298" y="5813"/>
                </a:cubicBezTo>
                <a:cubicBezTo>
                  <a:pt x="13327" y="5918"/>
                  <a:pt x="13336" y="6022"/>
                  <a:pt x="13374" y="6117"/>
                </a:cubicBezTo>
                <a:cubicBezTo>
                  <a:pt x="13412" y="6241"/>
                  <a:pt x="13384" y="6355"/>
                  <a:pt x="13355" y="6497"/>
                </a:cubicBezTo>
                <a:cubicBezTo>
                  <a:pt x="13327" y="6469"/>
                  <a:pt x="13317" y="6459"/>
                  <a:pt x="13317" y="6450"/>
                </a:cubicBezTo>
                <a:cubicBezTo>
                  <a:pt x="13374" y="6212"/>
                  <a:pt x="13222" y="5994"/>
                  <a:pt x="13222" y="5766"/>
                </a:cubicBezTo>
                <a:cubicBezTo>
                  <a:pt x="13222" y="5699"/>
                  <a:pt x="13175" y="5633"/>
                  <a:pt x="13146" y="5566"/>
                </a:cubicBezTo>
                <a:cubicBezTo>
                  <a:pt x="13061" y="5395"/>
                  <a:pt x="12975" y="5234"/>
                  <a:pt x="12890" y="5063"/>
                </a:cubicBezTo>
                <a:close/>
                <a:moveTo>
                  <a:pt x="11968" y="3306"/>
                </a:moveTo>
                <a:cubicBezTo>
                  <a:pt x="11949" y="3030"/>
                  <a:pt x="11864" y="2745"/>
                  <a:pt x="12016" y="2479"/>
                </a:cubicBezTo>
                <a:cubicBezTo>
                  <a:pt x="12082" y="2365"/>
                  <a:pt x="12101" y="2223"/>
                  <a:pt x="12225" y="2138"/>
                </a:cubicBezTo>
                <a:cubicBezTo>
                  <a:pt x="12253" y="2204"/>
                  <a:pt x="12215" y="2252"/>
                  <a:pt x="12196" y="2299"/>
                </a:cubicBezTo>
                <a:cubicBezTo>
                  <a:pt x="12130" y="2441"/>
                  <a:pt x="12063" y="2584"/>
                  <a:pt x="12006" y="2726"/>
                </a:cubicBezTo>
                <a:cubicBezTo>
                  <a:pt x="11987" y="2774"/>
                  <a:pt x="11987" y="2831"/>
                  <a:pt x="11987" y="2878"/>
                </a:cubicBezTo>
                <a:cubicBezTo>
                  <a:pt x="12016" y="3068"/>
                  <a:pt x="12035" y="3258"/>
                  <a:pt x="12063" y="3439"/>
                </a:cubicBezTo>
                <a:cubicBezTo>
                  <a:pt x="12063" y="3448"/>
                  <a:pt x="12054" y="3448"/>
                  <a:pt x="12044" y="3458"/>
                </a:cubicBezTo>
                <a:cubicBezTo>
                  <a:pt x="11987" y="3429"/>
                  <a:pt x="11978" y="3363"/>
                  <a:pt x="11968" y="3306"/>
                </a:cubicBezTo>
                <a:close/>
                <a:moveTo>
                  <a:pt x="8862" y="3201"/>
                </a:moveTo>
                <a:cubicBezTo>
                  <a:pt x="8853" y="3135"/>
                  <a:pt x="8881" y="3097"/>
                  <a:pt x="8929" y="3116"/>
                </a:cubicBezTo>
                <a:cubicBezTo>
                  <a:pt x="8995" y="3135"/>
                  <a:pt x="9062" y="3116"/>
                  <a:pt x="9128" y="3097"/>
                </a:cubicBezTo>
                <a:cubicBezTo>
                  <a:pt x="9328" y="3049"/>
                  <a:pt x="9537" y="3002"/>
                  <a:pt x="9746" y="2945"/>
                </a:cubicBezTo>
                <a:cubicBezTo>
                  <a:pt x="9803" y="2926"/>
                  <a:pt x="9860" y="2888"/>
                  <a:pt x="9936" y="2850"/>
                </a:cubicBezTo>
                <a:cubicBezTo>
                  <a:pt x="9907" y="2954"/>
                  <a:pt x="9831" y="2992"/>
                  <a:pt x="9746" y="3021"/>
                </a:cubicBezTo>
                <a:cubicBezTo>
                  <a:pt x="9518" y="3078"/>
                  <a:pt x="9290" y="3144"/>
                  <a:pt x="9062" y="3201"/>
                </a:cubicBezTo>
                <a:cubicBezTo>
                  <a:pt x="8995" y="3220"/>
                  <a:pt x="8929" y="3201"/>
                  <a:pt x="8862" y="3201"/>
                </a:cubicBezTo>
                <a:close/>
                <a:moveTo>
                  <a:pt x="2727" y="2166"/>
                </a:moveTo>
                <a:cubicBezTo>
                  <a:pt x="2708" y="2119"/>
                  <a:pt x="2689" y="2081"/>
                  <a:pt x="2774" y="2052"/>
                </a:cubicBezTo>
                <a:cubicBezTo>
                  <a:pt x="2917" y="2432"/>
                  <a:pt x="3230" y="2631"/>
                  <a:pt x="3563" y="2821"/>
                </a:cubicBezTo>
                <a:cubicBezTo>
                  <a:pt x="3506" y="2802"/>
                  <a:pt x="3439" y="2802"/>
                  <a:pt x="3392" y="2774"/>
                </a:cubicBezTo>
                <a:cubicBezTo>
                  <a:pt x="3097" y="2650"/>
                  <a:pt x="2860" y="2470"/>
                  <a:pt x="2727" y="2166"/>
                </a:cubicBezTo>
                <a:close/>
                <a:moveTo>
                  <a:pt x="2537" y="9033"/>
                </a:moveTo>
                <a:cubicBezTo>
                  <a:pt x="2850" y="9062"/>
                  <a:pt x="3145" y="9100"/>
                  <a:pt x="3430" y="9166"/>
                </a:cubicBezTo>
                <a:cubicBezTo>
                  <a:pt x="3306" y="9204"/>
                  <a:pt x="3192" y="9195"/>
                  <a:pt x="3069" y="9157"/>
                </a:cubicBezTo>
                <a:cubicBezTo>
                  <a:pt x="2955" y="9119"/>
                  <a:pt x="2831" y="9128"/>
                  <a:pt x="2708" y="9119"/>
                </a:cubicBezTo>
                <a:cubicBezTo>
                  <a:pt x="2651" y="9119"/>
                  <a:pt x="2584" y="9109"/>
                  <a:pt x="2537" y="9033"/>
                </a:cubicBezTo>
                <a:close/>
                <a:moveTo>
                  <a:pt x="2442" y="3078"/>
                </a:moveTo>
                <a:cubicBezTo>
                  <a:pt x="2385" y="3116"/>
                  <a:pt x="2366" y="3097"/>
                  <a:pt x="2347" y="3059"/>
                </a:cubicBezTo>
                <a:cubicBezTo>
                  <a:pt x="2280" y="2935"/>
                  <a:pt x="2204" y="2821"/>
                  <a:pt x="2128" y="2698"/>
                </a:cubicBezTo>
                <a:cubicBezTo>
                  <a:pt x="2166" y="2641"/>
                  <a:pt x="2214" y="2650"/>
                  <a:pt x="2242" y="2698"/>
                </a:cubicBezTo>
                <a:cubicBezTo>
                  <a:pt x="2309" y="2821"/>
                  <a:pt x="2375" y="2954"/>
                  <a:pt x="2442" y="3078"/>
                </a:cubicBezTo>
                <a:close/>
                <a:moveTo>
                  <a:pt x="1843" y="8701"/>
                </a:moveTo>
                <a:cubicBezTo>
                  <a:pt x="1948" y="8824"/>
                  <a:pt x="2062" y="8948"/>
                  <a:pt x="2176" y="9071"/>
                </a:cubicBezTo>
                <a:cubicBezTo>
                  <a:pt x="2166" y="9081"/>
                  <a:pt x="2157" y="9090"/>
                  <a:pt x="2157" y="9100"/>
                </a:cubicBezTo>
                <a:cubicBezTo>
                  <a:pt x="2128" y="9090"/>
                  <a:pt x="2090" y="9100"/>
                  <a:pt x="2081" y="9081"/>
                </a:cubicBezTo>
                <a:cubicBezTo>
                  <a:pt x="2005" y="8957"/>
                  <a:pt x="1843" y="8881"/>
                  <a:pt x="1843" y="8701"/>
                </a:cubicBezTo>
                <a:close/>
                <a:moveTo>
                  <a:pt x="7381" y="3657"/>
                </a:moveTo>
                <a:cubicBezTo>
                  <a:pt x="7371" y="3562"/>
                  <a:pt x="7352" y="3467"/>
                  <a:pt x="7333" y="3363"/>
                </a:cubicBezTo>
                <a:cubicBezTo>
                  <a:pt x="7362" y="3334"/>
                  <a:pt x="7400" y="3306"/>
                  <a:pt x="7419" y="3382"/>
                </a:cubicBezTo>
                <a:cubicBezTo>
                  <a:pt x="7447" y="3486"/>
                  <a:pt x="7466" y="3600"/>
                  <a:pt x="7485" y="3724"/>
                </a:cubicBezTo>
                <a:cubicBezTo>
                  <a:pt x="7390" y="3743"/>
                  <a:pt x="7381" y="3724"/>
                  <a:pt x="7381" y="3657"/>
                </a:cubicBezTo>
                <a:close/>
                <a:moveTo>
                  <a:pt x="7077" y="3904"/>
                </a:moveTo>
                <a:cubicBezTo>
                  <a:pt x="7058" y="3809"/>
                  <a:pt x="7039" y="3714"/>
                  <a:pt x="7029" y="3619"/>
                </a:cubicBezTo>
                <a:cubicBezTo>
                  <a:pt x="7029" y="3600"/>
                  <a:pt x="7067" y="3581"/>
                  <a:pt x="7115" y="3543"/>
                </a:cubicBezTo>
                <a:cubicBezTo>
                  <a:pt x="7143" y="3676"/>
                  <a:pt x="7162" y="3781"/>
                  <a:pt x="7172" y="3876"/>
                </a:cubicBezTo>
                <a:cubicBezTo>
                  <a:pt x="7181" y="3895"/>
                  <a:pt x="7153" y="3933"/>
                  <a:pt x="7134" y="3942"/>
                </a:cubicBezTo>
                <a:cubicBezTo>
                  <a:pt x="7124" y="3952"/>
                  <a:pt x="7077" y="3923"/>
                  <a:pt x="7077" y="3904"/>
                </a:cubicBezTo>
                <a:close/>
                <a:moveTo>
                  <a:pt x="10306" y="8853"/>
                </a:moveTo>
                <a:cubicBezTo>
                  <a:pt x="10373" y="8862"/>
                  <a:pt x="10439" y="8862"/>
                  <a:pt x="10525" y="8872"/>
                </a:cubicBezTo>
                <a:cubicBezTo>
                  <a:pt x="10411" y="8976"/>
                  <a:pt x="10230" y="8957"/>
                  <a:pt x="10088" y="8805"/>
                </a:cubicBezTo>
                <a:cubicBezTo>
                  <a:pt x="10164" y="8815"/>
                  <a:pt x="10230" y="8843"/>
                  <a:pt x="10306" y="8853"/>
                </a:cubicBezTo>
                <a:close/>
                <a:moveTo>
                  <a:pt x="7400" y="4018"/>
                </a:moveTo>
                <a:cubicBezTo>
                  <a:pt x="7476" y="4170"/>
                  <a:pt x="7523" y="4294"/>
                  <a:pt x="7457" y="4455"/>
                </a:cubicBezTo>
                <a:cubicBezTo>
                  <a:pt x="7371" y="4389"/>
                  <a:pt x="7409" y="4313"/>
                  <a:pt x="7400" y="4246"/>
                </a:cubicBezTo>
                <a:cubicBezTo>
                  <a:pt x="7400" y="4180"/>
                  <a:pt x="7314" y="4123"/>
                  <a:pt x="7400" y="4018"/>
                </a:cubicBezTo>
                <a:close/>
                <a:moveTo>
                  <a:pt x="7808" y="4427"/>
                </a:moveTo>
                <a:cubicBezTo>
                  <a:pt x="7799" y="4294"/>
                  <a:pt x="7799" y="4170"/>
                  <a:pt x="7789" y="4047"/>
                </a:cubicBezTo>
                <a:cubicBezTo>
                  <a:pt x="7894" y="4056"/>
                  <a:pt x="7865" y="4132"/>
                  <a:pt x="7875" y="4189"/>
                </a:cubicBezTo>
                <a:cubicBezTo>
                  <a:pt x="7884" y="4246"/>
                  <a:pt x="7894" y="4313"/>
                  <a:pt x="7894" y="4370"/>
                </a:cubicBezTo>
                <a:cubicBezTo>
                  <a:pt x="7894" y="4427"/>
                  <a:pt x="7865" y="4446"/>
                  <a:pt x="7808" y="4427"/>
                </a:cubicBezTo>
                <a:close/>
                <a:moveTo>
                  <a:pt x="1606" y="7457"/>
                </a:moveTo>
                <a:cubicBezTo>
                  <a:pt x="1625" y="7618"/>
                  <a:pt x="1634" y="7789"/>
                  <a:pt x="1625" y="7988"/>
                </a:cubicBezTo>
                <a:cubicBezTo>
                  <a:pt x="1558" y="7865"/>
                  <a:pt x="1549" y="7590"/>
                  <a:pt x="1606" y="7457"/>
                </a:cubicBezTo>
                <a:close/>
                <a:moveTo>
                  <a:pt x="13374" y="7267"/>
                </a:moveTo>
                <a:cubicBezTo>
                  <a:pt x="13393" y="7124"/>
                  <a:pt x="13412" y="6982"/>
                  <a:pt x="13441" y="6839"/>
                </a:cubicBezTo>
                <a:cubicBezTo>
                  <a:pt x="13450" y="6839"/>
                  <a:pt x="13460" y="6849"/>
                  <a:pt x="13479" y="6849"/>
                </a:cubicBezTo>
                <a:cubicBezTo>
                  <a:pt x="13507" y="7001"/>
                  <a:pt x="13469" y="7134"/>
                  <a:pt x="13412" y="7276"/>
                </a:cubicBezTo>
                <a:cubicBezTo>
                  <a:pt x="13403" y="7276"/>
                  <a:pt x="13393" y="7276"/>
                  <a:pt x="13393" y="7276"/>
                </a:cubicBezTo>
                <a:cubicBezTo>
                  <a:pt x="13384" y="7276"/>
                  <a:pt x="13374" y="7267"/>
                  <a:pt x="13374" y="7267"/>
                </a:cubicBezTo>
                <a:close/>
                <a:moveTo>
                  <a:pt x="1653" y="8159"/>
                </a:moveTo>
                <a:cubicBezTo>
                  <a:pt x="1682" y="8283"/>
                  <a:pt x="1748" y="8406"/>
                  <a:pt x="1720" y="8549"/>
                </a:cubicBezTo>
                <a:cubicBezTo>
                  <a:pt x="1682" y="8425"/>
                  <a:pt x="1587" y="8302"/>
                  <a:pt x="1653" y="8159"/>
                </a:cubicBezTo>
                <a:close/>
                <a:moveTo>
                  <a:pt x="8692" y="4056"/>
                </a:moveTo>
                <a:cubicBezTo>
                  <a:pt x="8673" y="3942"/>
                  <a:pt x="8654" y="3828"/>
                  <a:pt x="8635" y="3714"/>
                </a:cubicBezTo>
                <a:cubicBezTo>
                  <a:pt x="8654" y="3714"/>
                  <a:pt x="8673" y="3714"/>
                  <a:pt x="8692" y="3714"/>
                </a:cubicBezTo>
                <a:cubicBezTo>
                  <a:pt x="8720" y="3819"/>
                  <a:pt x="8787" y="3933"/>
                  <a:pt x="8730" y="4056"/>
                </a:cubicBezTo>
                <a:cubicBezTo>
                  <a:pt x="8711" y="4056"/>
                  <a:pt x="8701" y="4056"/>
                  <a:pt x="8692" y="4056"/>
                </a:cubicBezTo>
                <a:close/>
                <a:moveTo>
                  <a:pt x="6697" y="3942"/>
                </a:moveTo>
                <a:cubicBezTo>
                  <a:pt x="6792" y="4028"/>
                  <a:pt x="6820" y="4132"/>
                  <a:pt x="6801" y="4256"/>
                </a:cubicBezTo>
                <a:cubicBezTo>
                  <a:pt x="6706" y="4180"/>
                  <a:pt x="6668" y="4056"/>
                  <a:pt x="6697" y="3942"/>
                </a:cubicBezTo>
                <a:close/>
                <a:moveTo>
                  <a:pt x="13336" y="7504"/>
                </a:moveTo>
                <a:cubicBezTo>
                  <a:pt x="13403" y="7685"/>
                  <a:pt x="13279" y="7808"/>
                  <a:pt x="13241" y="7960"/>
                </a:cubicBezTo>
                <a:cubicBezTo>
                  <a:pt x="13232" y="7950"/>
                  <a:pt x="13213" y="7950"/>
                  <a:pt x="13203" y="7941"/>
                </a:cubicBezTo>
                <a:cubicBezTo>
                  <a:pt x="13251" y="7798"/>
                  <a:pt x="13289" y="7647"/>
                  <a:pt x="13336" y="7504"/>
                </a:cubicBezTo>
                <a:close/>
                <a:moveTo>
                  <a:pt x="10658" y="2498"/>
                </a:moveTo>
                <a:lnTo>
                  <a:pt x="10629" y="2470"/>
                </a:lnTo>
                <a:cubicBezTo>
                  <a:pt x="10715" y="2384"/>
                  <a:pt x="10791" y="2299"/>
                  <a:pt x="10886" y="2195"/>
                </a:cubicBezTo>
                <a:cubicBezTo>
                  <a:pt x="10914" y="2309"/>
                  <a:pt x="10838" y="2337"/>
                  <a:pt x="10800" y="2384"/>
                </a:cubicBezTo>
                <a:cubicBezTo>
                  <a:pt x="10772" y="2432"/>
                  <a:pt x="10715" y="2460"/>
                  <a:pt x="10658" y="2498"/>
                </a:cubicBezTo>
                <a:close/>
                <a:moveTo>
                  <a:pt x="10591" y="2517"/>
                </a:moveTo>
                <a:cubicBezTo>
                  <a:pt x="10496" y="2612"/>
                  <a:pt x="10401" y="2698"/>
                  <a:pt x="10230" y="2726"/>
                </a:cubicBezTo>
                <a:cubicBezTo>
                  <a:pt x="10335" y="2574"/>
                  <a:pt x="10477" y="2584"/>
                  <a:pt x="10591" y="2517"/>
                </a:cubicBezTo>
                <a:close/>
                <a:moveTo>
                  <a:pt x="6345" y="3914"/>
                </a:moveTo>
                <a:cubicBezTo>
                  <a:pt x="6298" y="3838"/>
                  <a:pt x="6289" y="3752"/>
                  <a:pt x="6289" y="3667"/>
                </a:cubicBezTo>
                <a:cubicBezTo>
                  <a:pt x="6289" y="3648"/>
                  <a:pt x="6326" y="3638"/>
                  <a:pt x="6355" y="3610"/>
                </a:cubicBezTo>
                <a:cubicBezTo>
                  <a:pt x="6355" y="3724"/>
                  <a:pt x="6440" y="3809"/>
                  <a:pt x="6345" y="3914"/>
                </a:cubicBezTo>
                <a:close/>
                <a:moveTo>
                  <a:pt x="7001" y="4674"/>
                </a:moveTo>
                <a:cubicBezTo>
                  <a:pt x="6925" y="4522"/>
                  <a:pt x="6925" y="4522"/>
                  <a:pt x="6953" y="4398"/>
                </a:cubicBezTo>
                <a:cubicBezTo>
                  <a:pt x="7039" y="4455"/>
                  <a:pt x="7058" y="4579"/>
                  <a:pt x="7001" y="4674"/>
                </a:cubicBezTo>
                <a:close/>
                <a:moveTo>
                  <a:pt x="1739" y="6222"/>
                </a:moveTo>
                <a:cubicBezTo>
                  <a:pt x="1758" y="6355"/>
                  <a:pt x="1748" y="6450"/>
                  <a:pt x="1682" y="6535"/>
                </a:cubicBezTo>
                <a:cubicBezTo>
                  <a:pt x="1672" y="6440"/>
                  <a:pt x="1634" y="6336"/>
                  <a:pt x="1739" y="6222"/>
                </a:cubicBezTo>
                <a:close/>
                <a:moveTo>
                  <a:pt x="2508" y="3562"/>
                </a:moveTo>
                <a:cubicBezTo>
                  <a:pt x="2480" y="3458"/>
                  <a:pt x="2404" y="3353"/>
                  <a:pt x="2451" y="3230"/>
                </a:cubicBezTo>
                <a:cubicBezTo>
                  <a:pt x="2527" y="3315"/>
                  <a:pt x="2546" y="3420"/>
                  <a:pt x="2508" y="3562"/>
                </a:cubicBezTo>
                <a:close/>
                <a:moveTo>
                  <a:pt x="5063" y="3239"/>
                </a:moveTo>
                <a:cubicBezTo>
                  <a:pt x="5177" y="3268"/>
                  <a:pt x="5291" y="3287"/>
                  <a:pt x="5424" y="3315"/>
                </a:cubicBezTo>
                <a:cubicBezTo>
                  <a:pt x="5253" y="3372"/>
                  <a:pt x="5196" y="3363"/>
                  <a:pt x="5063" y="3239"/>
                </a:cubicBezTo>
                <a:close/>
                <a:moveTo>
                  <a:pt x="11076" y="2128"/>
                </a:moveTo>
                <a:cubicBezTo>
                  <a:pt x="11066" y="2119"/>
                  <a:pt x="11057" y="2109"/>
                  <a:pt x="11047" y="2100"/>
                </a:cubicBezTo>
                <a:cubicBezTo>
                  <a:pt x="11152" y="1919"/>
                  <a:pt x="11199" y="1872"/>
                  <a:pt x="11313" y="1853"/>
                </a:cubicBezTo>
                <a:cubicBezTo>
                  <a:pt x="11218" y="1957"/>
                  <a:pt x="11142" y="2043"/>
                  <a:pt x="11076" y="2128"/>
                </a:cubicBezTo>
                <a:close/>
                <a:moveTo>
                  <a:pt x="8568" y="3477"/>
                </a:moveTo>
                <a:cubicBezTo>
                  <a:pt x="8511" y="3277"/>
                  <a:pt x="8511" y="3277"/>
                  <a:pt x="8549" y="3201"/>
                </a:cubicBezTo>
                <a:cubicBezTo>
                  <a:pt x="8635" y="3353"/>
                  <a:pt x="8635" y="3401"/>
                  <a:pt x="8568" y="3477"/>
                </a:cubicBezTo>
                <a:close/>
                <a:moveTo>
                  <a:pt x="4674" y="9138"/>
                </a:moveTo>
                <a:lnTo>
                  <a:pt x="5006" y="9138"/>
                </a:lnTo>
                <a:cubicBezTo>
                  <a:pt x="4873" y="9242"/>
                  <a:pt x="4788" y="9242"/>
                  <a:pt x="4674" y="9138"/>
                </a:cubicBezTo>
                <a:close/>
                <a:moveTo>
                  <a:pt x="3724" y="2897"/>
                </a:moveTo>
                <a:cubicBezTo>
                  <a:pt x="3734" y="2888"/>
                  <a:pt x="3743" y="2869"/>
                  <a:pt x="3753" y="2859"/>
                </a:cubicBezTo>
                <a:cubicBezTo>
                  <a:pt x="3828" y="2907"/>
                  <a:pt x="3904" y="2945"/>
                  <a:pt x="3980" y="2992"/>
                </a:cubicBezTo>
                <a:cubicBezTo>
                  <a:pt x="3904" y="3030"/>
                  <a:pt x="3847" y="3002"/>
                  <a:pt x="3800" y="2973"/>
                </a:cubicBezTo>
                <a:cubicBezTo>
                  <a:pt x="3771" y="2954"/>
                  <a:pt x="3743" y="2926"/>
                  <a:pt x="3724" y="2897"/>
                </a:cubicBezTo>
                <a:close/>
                <a:moveTo>
                  <a:pt x="9214" y="3505"/>
                </a:moveTo>
                <a:cubicBezTo>
                  <a:pt x="9214" y="3534"/>
                  <a:pt x="9223" y="3562"/>
                  <a:pt x="9223" y="3610"/>
                </a:cubicBezTo>
                <a:cubicBezTo>
                  <a:pt x="9138" y="3591"/>
                  <a:pt x="9081" y="3515"/>
                  <a:pt x="9100" y="3467"/>
                </a:cubicBezTo>
                <a:cubicBezTo>
                  <a:pt x="9109" y="3448"/>
                  <a:pt x="9138" y="3429"/>
                  <a:pt x="9157" y="3429"/>
                </a:cubicBezTo>
                <a:cubicBezTo>
                  <a:pt x="9176" y="3429"/>
                  <a:pt x="9195" y="3458"/>
                  <a:pt x="9214" y="3467"/>
                </a:cubicBezTo>
                <a:cubicBezTo>
                  <a:pt x="9214" y="3477"/>
                  <a:pt x="9214" y="3486"/>
                  <a:pt x="9214" y="3505"/>
                </a:cubicBezTo>
                <a:close/>
                <a:moveTo>
                  <a:pt x="6640" y="3619"/>
                </a:moveTo>
                <a:cubicBezTo>
                  <a:pt x="6630" y="3515"/>
                  <a:pt x="6573" y="3439"/>
                  <a:pt x="6630" y="3353"/>
                </a:cubicBezTo>
                <a:cubicBezTo>
                  <a:pt x="6716" y="3467"/>
                  <a:pt x="6716" y="3505"/>
                  <a:pt x="6640" y="3619"/>
                </a:cubicBezTo>
                <a:close/>
                <a:moveTo>
                  <a:pt x="1625" y="7058"/>
                </a:moveTo>
                <a:cubicBezTo>
                  <a:pt x="1606" y="6963"/>
                  <a:pt x="1558" y="6858"/>
                  <a:pt x="1625" y="6763"/>
                </a:cubicBezTo>
                <a:cubicBezTo>
                  <a:pt x="1672" y="6839"/>
                  <a:pt x="1672" y="6915"/>
                  <a:pt x="1625" y="7058"/>
                </a:cubicBezTo>
                <a:close/>
                <a:moveTo>
                  <a:pt x="12272" y="3933"/>
                </a:moveTo>
                <a:cubicBezTo>
                  <a:pt x="12282" y="4018"/>
                  <a:pt x="12301" y="4094"/>
                  <a:pt x="12310" y="4199"/>
                </a:cubicBezTo>
                <a:cubicBezTo>
                  <a:pt x="12206" y="4085"/>
                  <a:pt x="12196" y="4056"/>
                  <a:pt x="12272" y="3933"/>
                </a:cubicBezTo>
                <a:close/>
                <a:moveTo>
                  <a:pt x="4474" y="3068"/>
                </a:moveTo>
                <a:cubicBezTo>
                  <a:pt x="4560" y="3087"/>
                  <a:pt x="4645" y="3097"/>
                  <a:pt x="4731" y="3116"/>
                </a:cubicBezTo>
                <a:cubicBezTo>
                  <a:pt x="4731" y="3125"/>
                  <a:pt x="4721" y="3144"/>
                  <a:pt x="4721" y="3154"/>
                </a:cubicBezTo>
                <a:cubicBezTo>
                  <a:pt x="4636" y="3163"/>
                  <a:pt x="4531" y="3192"/>
                  <a:pt x="4474" y="3068"/>
                </a:cubicBezTo>
                <a:close/>
                <a:moveTo>
                  <a:pt x="11190" y="9100"/>
                </a:moveTo>
                <a:cubicBezTo>
                  <a:pt x="11123" y="9081"/>
                  <a:pt x="11057" y="9052"/>
                  <a:pt x="10990" y="9033"/>
                </a:cubicBezTo>
                <a:cubicBezTo>
                  <a:pt x="10990" y="9014"/>
                  <a:pt x="11000" y="9005"/>
                  <a:pt x="11000" y="8986"/>
                </a:cubicBezTo>
                <a:cubicBezTo>
                  <a:pt x="11095" y="8967"/>
                  <a:pt x="11152" y="9014"/>
                  <a:pt x="11190" y="9100"/>
                </a:cubicBezTo>
                <a:close/>
                <a:moveTo>
                  <a:pt x="3933" y="9204"/>
                </a:moveTo>
                <a:lnTo>
                  <a:pt x="4142" y="9252"/>
                </a:lnTo>
                <a:cubicBezTo>
                  <a:pt x="4142" y="9261"/>
                  <a:pt x="4142" y="9280"/>
                  <a:pt x="4132" y="9290"/>
                </a:cubicBezTo>
                <a:cubicBezTo>
                  <a:pt x="4056" y="9318"/>
                  <a:pt x="3990" y="9290"/>
                  <a:pt x="3933" y="9204"/>
                </a:cubicBezTo>
                <a:close/>
                <a:moveTo>
                  <a:pt x="9518" y="3401"/>
                </a:moveTo>
                <a:cubicBezTo>
                  <a:pt x="9470" y="3458"/>
                  <a:pt x="9442" y="3496"/>
                  <a:pt x="9404" y="3543"/>
                </a:cubicBezTo>
                <a:cubicBezTo>
                  <a:pt x="9375" y="3391"/>
                  <a:pt x="9375" y="3391"/>
                  <a:pt x="9518" y="3401"/>
                </a:cubicBezTo>
                <a:close/>
                <a:moveTo>
                  <a:pt x="7761" y="5272"/>
                </a:moveTo>
                <a:cubicBezTo>
                  <a:pt x="7837" y="5310"/>
                  <a:pt x="7827" y="5357"/>
                  <a:pt x="7799" y="5424"/>
                </a:cubicBezTo>
                <a:cubicBezTo>
                  <a:pt x="7713" y="5376"/>
                  <a:pt x="7723" y="5338"/>
                  <a:pt x="7761" y="5272"/>
                </a:cubicBezTo>
                <a:close/>
                <a:moveTo>
                  <a:pt x="8131" y="4588"/>
                </a:moveTo>
                <a:cubicBezTo>
                  <a:pt x="8122" y="4522"/>
                  <a:pt x="8112" y="4465"/>
                  <a:pt x="8103" y="4398"/>
                </a:cubicBezTo>
                <a:cubicBezTo>
                  <a:pt x="8131" y="4398"/>
                  <a:pt x="8169" y="4389"/>
                  <a:pt x="8169" y="4398"/>
                </a:cubicBezTo>
                <a:cubicBezTo>
                  <a:pt x="8198" y="4465"/>
                  <a:pt x="8198" y="4522"/>
                  <a:pt x="8131" y="4588"/>
                </a:cubicBezTo>
                <a:close/>
                <a:moveTo>
                  <a:pt x="8264" y="3961"/>
                </a:moveTo>
                <a:cubicBezTo>
                  <a:pt x="8255" y="3895"/>
                  <a:pt x="8255" y="3847"/>
                  <a:pt x="8255" y="3790"/>
                </a:cubicBezTo>
                <a:cubicBezTo>
                  <a:pt x="8350" y="3876"/>
                  <a:pt x="8350" y="3876"/>
                  <a:pt x="8264" y="3961"/>
                </a:cubicBezTo>
                <a:close/>
                <a:moveTo>
                  <a:pt x="7609" y="3743"/>
                </a:moveTo>
                <a:lnTo>
                  <a:pt x="7609" y="3885"/>
                </a:lnTo>
                <a:cubicBezTo>
                  <a:pt x="7514" y="3847"/>
                  <a:pt x="7504" y="3838"/>
                  <a:pt x="7609" y="3743"/>
                </a:cubicBezTo>
                <a:close/>
                <a:moveTo>
                  <a:pt x="12595" y="4465"/>
                </a:moveTo>
                <a:cubicBezTo>
                  <a:pt x="12605" y="4522"/>
                  <a:pt x="12624" y="4569"/>
                  <a:pt x="12633" y="4626"/>
                </a:cubicBezTo>
                <a:cubicBezTo>
                  <a:pt x="12538" y="4607"/>
                  <a:pt x="12538" y="4607"/>
                  <a:pt x="12595" y="4465"/>
                </a:cubicBezTo>
                <a:close/>
                <a:moveTo>
                  <a:pt x="6440" y="4237"/>
                </a:moveTo>
                <a:cubicBezTo>
                  <a:pt x="6450" y="4208"/>
                  <a:pt x="6469" y="4189"/>
                  <a:pt x="6488" y="4151"/>
                </a:cubicBezTo>
                <a:cubicBezTo>
                  <a:pt x="6516" y="4180"/>
                  <a:pt x="6545" y="4208"/>
                  <a:pt x="6535" y="4218"/>
                </a:cubicBezTo>
                <a:cubicBezTo>
                  <a:pt x="6535" y="4237"/>
                  <a:pt x="6507" y="4256"/>
                  <a:pt x="6488" y="4284"/>
                </a:cubicBezTo>
                <a:cubicBezTo>
                  <a:pt x="6478" y="4265"/>
                  <a:pt x="6440" y="4246"/>
                  <a:pt x="6440" y="4237"/>
                </a:cubicBezTo>
                <a:close/>
                <a:moveTo>
                  <a:pt x="7970" y="3847"/>
                </a:moveTo>
                <a:lnTo>
                  <a:pt x="7970" y="3638"/>
                </a:lnTo>
                <a:cubicBezTo>
                  <a:pt x="8046" y="3733"/>
                  <a:pt x="8046" y="3790"/>
                  <a:pt x="7970" y="3847"/>
                </a:cubicBezTo>
                <a:close/>
                <a:moveTo>
                  <a:pt x="9850" y="3059"/>
                </a:moveTo>
                <a:cubicBezTo>
                  <a:pt x="9898" y="3021"/>
                  <a:pt x="9936" y="3002"/>
                  <a:pt x="9974" y="2973"/>
                </a:cubicBezTo>
                <a:cubicBezTo>
                  <a:pt x="9936" y="3087"/>
                  <a:pt x="9936" y="3087"/>
                  <a:pt x="9850" y="3059"/>
                </a:cubicBezTo>
                <a:close/>
                <a:moveTo>
                  <a:pt x="9736" y="3163"/>
                </a:moveTo>
                <a:cubicBezTo>
                  <a:pt x="9736" y="3173"/>
                  <a:pt x="9708" y="3192"/>
                  <a:pt x="9679" y="3230"/>
                </a:cubicBezTo>
                <a:cubicBezTo>
                  <a:pt x="9660" y="3182"/>
                  <a:pt x="9641" y="3163"/>
                  <a:pt x="9632" y="3135"/>
                </a:cubicBezTo>
                <a:cubicBezTo>
                  <a:pt x="9632" y="3125"/>
                  <a:pt x="9670" y="3106"/>
                  <a:pt x="9679" y="3106"/>
                </a:cubicBezTo>
                <a:cubicBezTo>
                  <a:pt x="9698" y="3116"/>
                  <a:pt x="9727" y="3144"/>
                  <a:pt x="9736" y="3163"/>
                </a:cubicBezTo>
                <a:close/>
                <a:moveTo>
                  <a:pt x="5491" y="3391"/>
                </a:moveTo>
                <a:cubicBezTo>
                  <a:pt x="5491" y="3382"/>
                  <a:pt x="5500" y="3363"/>
                  <a:pt x="5500" y="3353"/>
                </a:cubicBezTo>
                <a:cubicBezTo>
                  <a:pt x="5548" y="3363"/>
                  <a:pt x="5595" y="3372"/>
                  <a:pt x="5652" y="3391"/>
                </a:cubicBezTo>
                <a:cubicBezTo>
                  <a:pt x="5576" y="3467"/>
                  <a:pt x="5529" y="3429"/>
                  <a:pt x="5491" y="3391"/>
                </a:cubicBezTo>
                <a:close/>
                <a:moveTo>
                  <a:pt x="8597" y="4522"/>
                </a:moveTo>
                <a:cubicBezTo>
                  <a:pt x="8606" y="4474"/>
                  <a:pt x="8616" y="4436"/>
                  <a:pt x="8625" y="4408"/>
                </a:cubicBezTo>
                <a:cubicBezTo>
                  <a:pt x="8644" y="4408"/>
                  <a:pt x="8654" y="4417"/>
                  <a:pt x="8673" y="4417"/>
                </a:cubicBezTo>
                <a:cubicBezTo>
                  <a:pt x="8692" y="4465"/>
                  <a:pt x="8682" y="4503"/>
                  <a:pt x="8597" y="4522"/>
                </a:cubicBezTo>
                <a:close/>
                <a:moveTo>
                  <a:pt x="7856" y="4769"/>
                </a:moveTo>
                <a:cubicBezTo>
                  <a:pt x="7884" y="4807"/>
                  <a:pt x="7903" y="4826"/>
                  <a:pt x="7913" y="4845"/>
                </a:cubicBezTo>
                <a:cubicBezTo>
                  <a:pt x="7903" y="4854"/>
                  <a:pt x="7875" y="4883"/>
                  <a:pt x="7856" y="4883"/>
                </a:cubicBezTo>
                <a:cubicBezTo>
                  <a:pt x="7846" y="4883"/>
                  <a:pt x="7818" y="4854"/>
                  <a:pt x="7818" y="4835"/>
                </a:cubicBezTo>
                <a:cubicBezTo>
                  <a:pt x="7808" y="4826"/>
                  <a:pt x="7837" y="4797"/>
                  <a:pt x="7856" y="4769"/>
                </a:cubicBezTo>
                <a:close/>
                <a:moveTo>
                  <a:pt x="7599" y="4930"/>
                </a:moveTo>
                <a:cubicBezTo>
                  <a:pt x="7713" y="4911"/>
                  <a:pt x="7723" y="4949"/>
                  <a:pt x="7685" y="5025"/>
                </a:cubicBezTo>
                <a:cubicBezTo>
                  <a:pt x="7666" y="4997"/>
                  <a:pt x="7637" y="4978"/>
                  <a:pt x="7599" y="4930"/>
                </a:cubicBezTo>
                <a:close/>
                <a:moveTo>
                  <a:pt x="7257" y="4826"/>
                </a:moveTo>
                <a:cubicBezTo>
                  <a:pt x="7314" y="4816"/>
                  <a:pt x="7343" y="4816"/>
                  <a:pt x="7381" y="4807"/>
                </a:cubicBezTo>
                <a:cubicBezTo>
                  <a:pt x="7352" y="4902"/>
                  <a:pt x="7314" y="4902"/>
                  <a:pt x="7257" y="4826"/>
                </a:cubicBezTo>
                <a:close/>
                <a:moveTo>
                  <a:pt x="6042" y="4009"/>
                </a:moveTo>
                <a:cubicBezTo>
                  <a:pt x="6042" y="3952"/>
                  <a:pt x="6051" y="3923"/>
                  <a:pt x="6051" y="3895"/>
                </a:cubicBezTo>
                <a:cubicBezTo>
                  <a:pt x="6137" y="3942"/>
                  <a:pt x="6137" y="3942"/>
                  <a:pt x="6042" y="4009"/>
                </a:cubicBezTo>
                <a:close/>
                <a:moveTo>
                  <a:pt x="8084" y="5443"/>
                </a:moveTo>
                <a:cubicBezTo>
                  <a:pt x="8065" y="5443"/>
                  <a:pt x="8055" y="5433"/>
                  <a:pt x="8036" y="5424"/>
                </a:cubicBezTo>
                <a:cubicBezTo>
                  <a:pt x="8046" y="5414"/>
                  <a:pt x="8055" y="5386"/>
                  <a:pt x="8074" y="5386"/>
                </a:cubicBezTo>
                <a:cubicBezTo>
                  <a:pt x="8084" y="5376"/>
                  <a:pt x="8103" y="5386"/>
                  <a:pt x="8122" y="5395"/>
                </a:cubicBezTo>
                <a:cubicBezTo>
                  <a:pt x="8131" y="5405"/>
                  <a:pt x="8131" y="5414"/>
                  <a:pt x="8141" y="5433"/>
                </a:cubicBezTo>
                <a:cubicBezTo>
                  <a:pt x="8122" y="5433"/>
                  <a:pt x="8103" y="5443"/>
                  <a:pt x="8084" y="5443"/>
                </a:cubicBezTo>
                <a:close/>
                <a:moveTo>
                  <a:pt x="8065" y="5167"/>
                </a:moveTo>
                <a:cubicBezTo>
                  <a:pt x="8046" y="5120"/>
                  <a:pt x="8036" y="5101"/>
                  <a:pt x="8036" y="5082"/>
                </a:cubicBezTo>
                <a:cubicBezTo>
                  <a:pt x="8036" y="5072"/>
                  <a:pt x="8055" y="5044"/>
                  <a:pt x="8065" y="5044"/>
                </a:cubicBezTo>
                <a:cubicBezTo>
                  <a:pt x="8084" y="5053"/>
                  <a:pt x="8103" y="5063"/>
                  <a:pt x="8112" y="5082"/>
                </a:cubicBezTo>
                <a:cubicBezTo>
                  <a:pt x="8112" y="5091"/>
                  <a:pt x="8093" y="5110"/>
                  <a:pt x="8065" y="5167"/>
                </a:cubicBezTo>
                <a:close/>
                <a:moveTo>
                  <a:pt x="8416" y="4721"/>
                </a:moveTo>
                <a:cubicBezTo>
                  <a:pt x="8435" y="4769"/>
                  <a:pt x="8454" y="4788"/>
                  <a:pt x="8483" y="4835"/>
                </a:cubicBezTo>
                <a:cubicBezTo>
                  <a:pt x="8388" y="4826"/>
                  <a:pt x="8388" y="4797"/>
                  <a:pt x="8416" y="4721"/>
                </a:cubicBezTo>
                <a:close/>
                <a:moveTo>
                  <a:pt x="5833" y="3686"/>
                </a:moveTo>
                <a:cubicBezTo>
                  <a:pt x="5814" y="3667"/>
                  <a:pt x="5795" y="3648"/>
                  <a:pt x="5776" y="3629"/>
                </a:cubicBezTo>
                <a:cubicBezTo>
                  <a:pt x="5785" y="3619"/>
                  <a:pt x="5795" y="3600"/>
                  <a:pt x="5804" y="3591"/>
                </a:cubicBezTo>
                <a:cubicBezTo>
                  <a:pt x="5823" y="3610"/>
                  <a:pt x="5842" y="3629"/>
                  <a:pt x="5861" y="3648"/>
                </a:cubicBezTo>
                <a:cubicBezTo>
                  <a:pt x="5861" y="3648"/>
                  <a:pt x="5842" y="3667"/>
                  <a:pt x="5833" y="3686"/>
                </a:cubicBezTo>
                <a:close/>
                <a:moveTo>
                  <a:pt x="9128" y="3990"/>
                </a:moveTo>
                <a:cubicBezTo>
                  <a:pt x="9119" y="3999"/>
                  <a:pt x="9109" y="4018"/>
                  <a:pt x="9090" y="4028"/>
                </a:cubicBezTo>
                <a:cubicBezTo>
                  <a:pt x="9081" y="4028"/>
                  <a:pt x="9062" y="3999"/>
                  <a:pt x="9043" y="3980"/>
                </a:cubicBezTo>
                <a:cubicBezTo>
                  <a:pt x="9071" y="3971"/>
                  <a:pt x="9081" y="3961"/>
                  <a:pt x="9100" y="3952"/>
                </a:cubicBezTo>
                <a:cubicBezTo>
                  <a:pt x="9109" y="3952"/>
                  <a:pt x="9128" y="3980"/>
                  <a:pt x="9128" y="3990"/>
                </a:cubicBezTo>
                <a:close/>
                <a:moveTo>
                  <a:pt x="2850" y="11655"/>
                </a:moveTo>
                <a:cubicBezTo>
                  <a:pt x="2841" y="11588"/>
                  <a:pt x="2879" y="11569"/>
                  <a:pt x="2936" y="11569"/>
                </a:cubicBezTo>
                <a:cubicBezTo>
                  <a:pt x="2955" y="11569"/>
                  <a:pt x="2964" y="11569"/>
                  <a:pt x="2983" y="11569"/>
                </a:cubicBezTo>
                <a:cubicBezTo>
                  <a:pt x="2983" y="11579"/>
                  <a:pt x="2983" y="11579"/>
                  <a:pt x="2993" y="11588"/>
                </a:cubicBezTo>
                <a:cubicBezTo>
                  <a:pt x="3021" y="11569"/>
                  <a:pt x="3059" y="11560"/>
                  <a:pt x="3088" y="11541"/>
                </a:cubicBezTo>
                <a:cubicBezTo>
                  <a:pt x="3145" y="11512"/>
                  <a:pt x="3183" y="11512"/>
                  <a:pt x="3211" y="11569"/>
                </a:cubicBezTo>
                <a:cubicBezTo>
                  <a:pt x="3230" y="11617"/>
                  <a:pt x="3202" y="11664"/>
                  <a:pt x="3154" y="11674"/>
                </a:cubicBezTo>
                <a:cubicBezTo>
                  <a:pt x="3078" y="11683"/>
                  <a:pt x="3021" y="11702"/>
                  <a:pt x="2955" y="11731"/>
                </a:cubicBezTo>
                <a:cubicBezTo>
                  <a:pt x="2898" y="11750"/>
                  <a:pt x="2869" y="11712"/>
                  <a:pt x="2850" y="11655"/>
                </a:cubicBezTo>
                <a:close/>
                <a:moveTo>
                  <a:pt x="2936" y="13117"/>
                </a:moveTo>
                <a:cubicBezTo>
                  <a:pt x="2945" y="13127"/>
                  <a:pt x="2926" y="13193"/>
                  <a:pt x="2898" y="13212"/>
                </a:cubicBezTo>
                <a:cubicBezTo>
                  <a:pt x="2841" y="13260"/>
                  <a:pt x="2803" y="13212"/>
                  <a:pt x="2765" y="13136"/>
                </a:cubicBezTo>
                <a:cubicBezTo>
                  <a:pt x="2736" y="13174"/>
                  <a:pt x="2727" y="13203"/>
                  <a:pt x="2708" y="13212"/>
                </a:cubicBezTo>
                <a:cubicBezTo>
                  <a:pt x="2679" y="13222"/>
                  <a:pt x="2632" y="13231"/>
                  <a:pt x="2613" y="13212"/>
                </a:cubicBezTo>
                <a:cubicBezTo>
                  <a:pt x="2594" y="13193"/>
                  <a:pt x="2584" y="13146"/>
                  <a:pt x="2594" y="13117"/>
                </a:cubicBezTo>
                <a:cubicBezTo>
                  <a:pt x="2603" y="13089"/>
                  <a:pt x="2651" y="13061"/>
                  <a:pt x="2679" y="13070"/>
                </a:cubicBezTo>
                <a:cubicBezTo>
                  <a:pt x="2727" y="13079"/>
                  <a:pt x="2774" y="13098"/>
                  <a:pt x="2822" y="13061"/>
                </a:cubicBezTo>
                <a:cubicBezTo>
                  <a:pt x="2841" y="13051"/>
                  <a:pt x="2907" y="13079"/>
                  <a:pt x="2936" y="13117"/>
                </a:cubicBezTo>
                <a:close/>
                <a:moveTo>
                  <a:pt x="2071" y="11484"/>
                </a:moveTo>
                <a:cubicBezTo>
                  <a:pt x="2071" y="11351"/>
                  <a:pt x="2109" y="11294"/>
                  <a:pt x="2157" y="11332"/>
                </a:cubicBezTo>
                <a:cubicBezTo>
                  <a:pt x="2233" y="11389"/>
                  <a:pt x="2318" y="11417"/>
                  <a:pt x="2394" y="11474"/>
                </a:cubicBezTo>
                <a:cubicBezTo>
                  <a:pt x="2413" y="11484"/>
                  <a:pt x="2385" y="11550"/>
                  <a:pt x="2375" y="11607"/>
                </a:cubicBezTo>
                <a:cubicBezTo>
                  <a:pt x="2328" y="11588"/>
                  <a:pt x="2290" y="11598"/>
                  <a:pt x="2271" y="11579"/>
                </a:cubicBezTo>
                <a:cubicBezTo>
                  <a:pt x="2242" y="11550"/>
                  <a:pt x="2233" y="11503"/>
                  <a:pt x="2195" y="11493"/>
                </a:cubicBezTo>
                <a:cubicBezTo>
                  <a:pt x="2166" y="11474"/>
                  <a:pt x="2119" y="11484"/>
                  <a:pt x="2071" y="11484"/>
                </a:cubicBezTo>
                <a:close/>
                <a:moveTo>
                  <a:pt x="2271" y="12291"/>
                </a:moveTo>
                <a:cubicBezTo>
                  <a:pt x="2252" y="12291"/>
                  <a:pt x="2223" y="12291"/>
                  <a:pt x="2204" y="12301"/>
                </a:cubicBezTo>
                <a:cubicBezTo>
                  <a:pt x="2119" y="12358"/>
                  <a:pt x="2119" y="12358"/>
                  <a:pt x="2052" y="12234"/>
                </a:cubicBezTo>
                <a:cubicBezTo>
                  <a:pt x="2081" y="12215"/>
                  <a:pt x="2119" y="12177"/>
                  <a:pt x="2147" y="12187"/>
                </a:cubicBezTo>
                <a:cubicBezTo>
                  <a:pt x="2195" y="12206"/>
                  <a:pt x="2233" y="12196"/>
                  <a:pt x="2271" y="12149"/>
                </a:cubicBezTo>
                <a:cubicBezTo>
                  <a:pt x="2290" y="12139"/>
                  <a:pt x="2347" y="12130"/>
                  <a:pt x="2366" y="12149"/>
                </a:cubicBezTo>
                <a:cubicBezTo>
                  <a:pt x="2394" y="12177"/>
                  <a:pt x="2404" y="12225"/>
                  <a:pt x="2432" y="12291"/>
                </a:cubicBezTo>
                <a:cubicBezTo>
                  <a:pt x="2347" y="12291"/>
                  <a:pt x="2309" y="12291"/>
                  <a:pt x="2271" y="12291"/>
                </a:cubicBezTo>
                <a:close/>
                <a:moveTo>
                  <a:pt x="476" y="13108"/>
                </a:moveTo>
                <a:cubicBezTo>
                  <a:pt x="466" y="13051"/>
                  <a:pt x="523" y="13013"/>
                  <a:pt x="571" y="13023"/>
                </a:cubicBezTo>
                <a:cubicBezTo>
                  <a:pt x="609" y="13023"/>
                  <a:pt x="637" y="13051"/>
                  <a:pt x="694" y="13089"/>
                </a:cubicBezTo>
                <a:cubicBezTo>
                  <a:pt x="628" y="13136"/>
                  <a:pt x="590" y="13165"/>
                  <a:pt x="552" y="13174"/>
                </a:cubicBezTo>
                <a:cubicBezTo>
                  <a:pt x="504" y="13193"/>
                  <a:pt x="476" y="13146"/>
                  <a:pt x="476" y="13108"/>
                </a:cubicBezTo>
                <a:close/>
                <a:moveTo>
                  <a:pt x="780" y="14799"/>
                </a:moveTo>
                <a:cubicBezTo>
                  <a:pt x="742" y="14789"/>
                  <a:pt x="694" y="14751"/>
                  <a:pt x="694" y="14723"/>
                </a:cubicBezTo>
                <a:cubicBezTo>
                  <a:pt x="694" y="14694"/>
                  <a:pt x="732" y="14656"/>
                  <a:pt x="770" y="14599"/>
                </a:cubicBezTo>
                <a:cubicBezTo>
                  <a:pt x="808" y="14647"/>
                  <a:pt x="856" y="14675"/>
                  <a:pt x="865" y="14713"/>
                </a:cubicBezTo>
                <a:cubicBezTo>
                  <a:pt x="875" y="14770"/>
                  <a:pt x="827" y="14808"/>
                  <a:pt x="780" y="14799"/>
                </a:cubicBezTo>
                <a:close/>
                <a:moveTo>
                  <a:pt x="381" y="13792"/>
                </a:moveTo>
                <a:cubicBezTo>
                  <a:pt x="476" y="13725"/>
                  <a:pt x="533" y="13725"/>
                  <a:pt x="552" y="13773"/>
                </a:cubicBezTo>
                <a:cubicBezTo>
                  <a:pt x="571" y="13811"/>
                  <a:pt x="561" y="13858"/>
                  <a:pt x="514" y="13887"/>
                </a:cubicBezTo>
                <a:cubicBezTo>
                  <a:pt x="457" y="13915"/>
                  <a:pt x="419" y="13877"/>
                  <a:pt x="381" y="13792"/>
                </a:cubicBezTo>
                <a:close/>
                <a:moveTo>
                  <a:pt x="542" y="14162"/>
                </a:moveTo>
                <a:cubicBezTo>
                  <a:pt x="580" y="14172"/>
                  <a:pt x="609" y="14210"/>
                  <a:pt x="656" y="14248"/>
                </a:cubicBezTo>
                <a:cubicBezTo>
                  <a:pt x="590" y="14276"/>
                  <a:pt x="561" y="14314"/>
                  <a:pt x="523" y="14314"/>
                </a:cubicBezTo>
                <a:cubicBezTo>
                  <a:pt x="495" y="14314"/>
                  <a:pt x="447" y="14276"/>
                  <a:pt x="447" y="14248"/>
                </a:cubicBezTo>
                <a:cubicBezTo>
                  <a:pt x="438" y="14191"/>
                  <a:pt x="504" y="14143"/>
                  <a:pt x="542" y="14162"/>
                </a:cubicBezTo>
                <a:close/>
                <a:moveTo>
                  <a:pt x="1777" y="11474"/>
                </a:moveTo>
                <a:cubicBezTo>
                  <a:pt x="1691" y="11493"/>
                  <a:pt x="1634" y="11484"/>
                  <a:pt x="1615" y="11398"/>
                </a:cubicBezTo>
                <a:cubicBezTo>
                  <a:pt x="1606" y="11341"/>
                  <a:pt x="1644" y="11322"/>
                  <a:pt x="1682" y="11313"/>
                </a:cubicBezTo>
                <a:cubicBezTo>
                  <a:pt x="1748" y="11313"/>
                  <a:pt x="1767" y="11351"/>
                  <a:pt x="1777" y="11474"/>
                </a:cubicBezTo>
                <a:close/>
                <a:moveTo>
                  <a:pt x="1843" y="11883"/>
                </a:moveTo>
                <a:cubicBezTo>
                  <a:pt x="1815" y="11873"/>
                  <a:pt x="1796" y="11835"/>
                  <a:pt x="1767" y="11807"/>
                </a:cubicBezTo>
                <a:cubicBezTo>
                  <a:pt x="1805" y="11778"/>
                  <a:pt x="1834" y="11740"/>
                  <a:pt x="1872" y="11731"/>
                </a:cubicBezTo>
                <a:cubicBezTo>
                  <a:pt x="1900" y="11721"/>
                  <a:pt x="1929" y="11759"/>
                  <a:pt x="1948" y="11778"/>
                </a:cubicBezTo>
                <a:cubicBezTo>
                  <a:pt x="1948" y="11864"/>
                  <a:pt x="1891" y="11902"/>
                  <a:pt x="1843" y="11883"/>
                </a:cubicBezTo>
                <a:close/>
                <a:moveTo>
                  <a:pt x="951" y="13336"/>
                </a:moveTo>
                <a:cubicBezTo>
                  <a:pt x="970" y="13355"/>
                  <a:pt x="989" y="13421"/>
                  <a:pt x="970" y="13440"/>
                </a:cubicBezTo>
                <a:cubicBezTo>
                  <a:pt x="922" y="13507"/>
                  <a:pt x="865" y="13488"/>
                  <a:pt x="808" y="13412"/>
                </a:cubicBezTo>
                <a:cubicBezTo>
                  <a:pt x="837" y="13345"/>
                  <a:pt x="875" y="13298"/>
                  <a:pt x="951" y="13336"/>
                </a:cubicBezTo>
                <a:close/>
                <a:moveTo>
                  <a:pt x="1283" y="12538"/>
                </a:moveTo>
                <a:cubicBezTo>
                  <a:pt x="1302" y="12595"/>
                  <a:pt x="1273" y="12624"/>
                  <a:pt x="1160" y="12652"/>
                </a:cubicBezTo>
                <a:cubicBezTo>
                  <a:pt x="1112" y="12548"/>
                  <a:pt x="1112" y="12510"/>
                  <a:pt x="1179" y="12491"/>
                </a:cubicBezTo>
                <a:cubicBezTo>
                  <a:pt x="1226" y="12481"/>
                  <a:pt x="1264" y="12491"/>
                  <a:pt x="1283" y="12538"/>
                </a:cubicBezTo>
                <a:close/>
                <a:moveTo>
                  <a:pt x="2746" y="11959"/>
                </a:moveTo>
                <a:cubicBezTo>
                  <a:pt x="2774" y="11959"/>
                  <a:pt x="2822" y="11997"/>
                  <a:pt x="2822" y="12025"/>
                </a:cubicBezTo>
                <a:cubicBezTo>
                  <a:pt x="2822" y="12054"/>
                  <a:pt x="2784" y="12092"/>
                  <a:pt x="2774" y="12111"/>
                </a:cubicBezTo>
                <a:cubicBezTo>
                  <a:pt x="2698" y="12120"/>
                  <a:pt x="2670" y="12092"/>
                  <a:pt x="2660" y="12044"/>
                </a:cubicBezTo>
                <a:cubicBezTo>
                  <a:pt x="2660" y="11987"/>
                  <a:pt x="2698" y="11949"/>
                  <a:pt x="2746" y="11959"/>
                </a:cubicBezTo>
                <a:close/>
                <a:moveTo>
                  <a:pt x="2527" y="11816"/>
                </a:moveTo>
                <a:cubicBezTo>
                  <a:pt x="2537" y="11788"/>
                  <a:pt x="2565" y="11769"/>
                  <a:pt x="2603" y="11731"/>
                </a:cubicBezTo>
                <a:cubicBezTo>
                  <a:pt x="2651" y="11778"/>
                  <a:pt x="2679" y="11807"/>
                  <a:pt x="2708" y="11835"/>
                </a:cubicBezTo>
                <a:cubicBezTo>
                  <a:pt x="2670" y="11864"/>
                  <a:pt x="2641" y="11911"/>
                  <a:pt x="2603" y="11911"/>
                </a:cubicBezTo>
                <a:cubicBezTo>
                  <a:pt x="2556" y="11921"/>
                  <a:pt x="2518" y="11873"/>
                  <a:pt x="2527" y="11816"/>
                </a:cubicBezTo>
                <a:close/>
                <a:moveTo>
                  <a:pt x="3031" y="11854"/>
                </a:moveTo>
                <a:cubicBezTo>
                  <a:pt x="3050" y="11911"/>
                  <a:pt x="3021" y="11949"/>
                  <a:pt x="2964" y="11959"/>
                </a:cubicBezTo>
                <a:cubicBezTo>
                  <a:pt x="2879" y="11978"/>
                  <a:pt x="2860" y="11930"/>
                  <a:pt x="2860" y="11854"/>
                </a:cubicBezTo>
                <a:cubicBezTo>
                  <a:pt x="2964" y="11797"/>
                  <a:pt x="3012" y="11797"/>
                  <a:pt x="3031" y="11854"/>
                </a:cubicBezTo>
                <a:close/>
                <a:moveTo>
                  <a:pt x="2489" y="12709"/>
                </a:moveTo>
                <a:cubicBezTo>
                  <a:pt x="2508" y="12766"/>
                  <a:pt x="2499" y="12814"/>
                  <a:pt x="2442" y="12814"/>
                </a:cubicBezTo>
                <a:cubicBezTo>
                  <a:pt x="2404" y="12823"/>
                  <a:pt x="2356" y="12785"/>
                  <a:pt x="2318" y="12766"/>
                </a:cubicBezTo>
                <a:cubicBezTo>
                  <a:pt x="2366" y="12662"/>
                  <a:pt x="2432" y="12681"/>
                  <a:pt x="2489" y="12709"/>
                </a:cubicBezTo>
                <a:close/>
                <a:moveTo>
                  <a:pt x="2565" y="11645"/>
                </a:moveTo>
                <a:cubicBezTo>
                  <a:pt x="2556" y="11617"/>
                  <a:pt x="2546" y="11569"/>
                  <a:pt x="2565" y="11550"/>
                </a:cubicBezTo>
                <a:cubicBezTo>
                  <a:pt x="2613" y="11493"/>
                  <a:pt x="2670" y="11503"/>
                  <a:pt x="2727" y="11588"/>
                </a:cubicBezTo>
                <a:cubicBezTo>
                  <a:pt x="2689" y="11607"/>
                  <a:pt x="2660" y="11636"/>
                  <a:pt x="2622" y="11655"/>
                </a:cubicBezTo>
                <a:cubicBezTo>
                  <a:pt x="2603" y="11664"/>
                  <a:pt x="2565" y="11655"/>
                  <a:pt x="2565" y="11645"/>
                </a:cubicBezTo>
                <a:close/>
                <a:moveTo>
                  <a:pt x="1891" y="12690"/>
                </a:moveTo>
                <a:cubicBezTo>
                  <a:pt x="1919" y="12671"/>
                  <a:pt x="1948" y="12643"/>
                  <a:pt x="1986" y="12643"/>
                </a:cubicBezTo>
                <a:cubicBezTo>
                  <a:pt x="2014" y="12643"/>
                  <a:pt x="2043" y="12671"/>
                  <a:pt x="2109" y="12709"/>
                </a:cubicBezTo>
                <a:cubicBezTo>
                  <a:pt x="2033" y="12747"/>
                  <a:pt x="1995" y="12776"/>
                  <a:pt x="1948" y="12785"/>
                </a:cubicBezTo>
                <a:cubicBezTo>
                  <a:pt x="1929" y="12785"/>
                  <a:pt x="1910" y="12728"/>
                  <a:pt x="1891" y="12690"/>
                </a:cubicBezTo>
                <a:close/>
                <a:moveTo>
                  <a:pt x="1805" y="11512"/>
                </a:moveTo>
                <a:cubicBezTo>
                  <a:pt x="1805" y="11455"/>
                  <a:pt x="1843" y="11427"/>
                  <a:pt x="1881" y="11436"/>
                </a:cubicBezTo>
                <a:cubicBezTo>
                  <a:pt x="1919" y="11446"/>
                  <a:pt x="1948" y="11484"/>
                  <a:pt x="2005" y="11531"/>
                </a:cubicBezTo>
                <a:cubicBezTo>
                  <a:pt x="1948" y="11560"/>
                  <a:pt x="1919" y="11598"/>
                  <a:pt x="1891" y="11598"/>
                </a:cubicBezTo>
                <a:cubicBezTo>
                  <a:pt x="1843" y="11598"/>
                  <a:pt x="1805" y="11569"/>
                  <a:pt x="1805" y="11512"/>
                </a:cubicBezTo>
                <a:close/>
                <a:moveTo>
                  <a:pt x="2071" y="11778"/>
                </a:moveTo>
                <a:cubicBezTo>
                  <a:pt x="2081" y="11759"/>
                  <a:pt x="2119" y="11731"/>
                  <a:pt x="2147" y="11731"/>
                </a:cubicBezTo>
                <a:cubicBezTo>
                  <a:pt x="2185" y="11740"/>
                  <a:pt x="2214" y="11769"/>
                  <a:pt x="2280" y="11807"/>
                </a:cubicBezTo>
                <a:cubicBezTo>
                  <a:pt x="2214" y="11845"/>
                  <a:pt x="2195" y="11864"/>
                  <a:pt x="2166" y="11873"/>
                </a:cubicBezTo>
                <a:cubicBezTo>
                  <a:pt x="2109" y="11873"/>
                  <a:pt x="2052" y="11816"/>
                  <a:pt x="2071" y="11778"/>
                </a:cubicBezTo>
                <a:close/>
                <a:moveTo>
                  <a:pt x="2926" y="12690"/>
                </a:moveTo>
                <a:cubicBezTo>
                  <a:pt x="2888" y="12681"/>
                  <a:pt x="2860" y="12643"/>
                  <a:pt x="2822" y="12605"/>
                </a:cubicBezTo>
                <a:cubicBezTo>
                  <a:pt x="2860" y="12567"/>
                  <a:pt x="2888" y="12538"/>
                  <a:pt x="2917" y="12529"/>
                </a:cubicBezTo>
                <a:cubicBezTo>
                  <a:pt x="2955" y="12519"/>
                  <a:pt x="3021" y="12595"/>
                  <a:pt x="3002" y="12633"/>
                </a:cubicBezTo>
                <a:cubicBezTo>
                  <a:pt x="2983" y="12662"/>
                  <a:pt x="2945" y="12700"/>
                  <a:pt x="2926" y="12690"/>
                </a:cubicBezTo>
                <a:close/>
                <a:moveTo>
                  <a:pt x="1834" y="15046"/>
                </a:moveTo>
                <a:cubicBezTo>
                  <a:pt x="1872" y="15093"/>
                  <a:pt x="1843" y="15141"/>
                  <a:pt x="1805" y="15169"/>
                </a:cubicBezTo>
                <a:cubicBezTo>
                  <a:pt x="1729" y="15217"/>
                  <a:pt x="1710" y="15141"/>
                  <a:pt x="1663" y="15093"/>
                </a:cubicBezTo>
                <a:cubicBezTo>
                  <a:pt x="1720" y="15046"/>
                  <a:pt x="1767" y="14989"/>
                  <a:pt x="1834" y="15046"/>
                </a:cubicBezTo>
                <a:close/>
                <a:moveTo>
                  <a:pt x="2850" y="12177"/>
                </a:moveTo>
                <a:cubicBezTo>
                  <a:pt x="2936" y="12101"/>
                  <a:pt x="2983" y="12092"/>
                  <a:pt x="3021" y="12149"/>
                </a:cubicBezTo>
                <a:cubicBezTo>
                  <a:pt x="3031" y="12168"/>
                  <a:pt x="3031" y="12215"/>
                  <a:pt x="3012" y="12225"/>
                </a:cubicBezTo>
                <a:cubicBezTo>
                  <a:pt x="2945" y="12291"/>
                  <a:pt x="2898" y="12244"/>
                  <a:pt x="2850" y="12177"/>
                </a:cubicBezTo>
                <a:close/>
                <a:moveTo>
                  <a:pt x="1245" y="12120"/>
                </a:moveTo>
                <a:cubicBezTo>
                  <a:pt x="1150" y="12187"/>
                  <a:pt x="1103" y="12187"/>
                  <a:pt x="1084" y="12120"/>
                </a:cubicBezTo>
                <a:cubicBezTo>
                  <a:pt x="1074" y="12101"/>
                  <a:pt x="1093" y="12054"/>
                  <a:pt x="1112" y="12035"/>
                </a:cubicBezTo>
                <a:cubicBezTo>
                  <a:pt x="1160" y="11997"/>
                  <a:pt x="1188" y="12006"/>
                  <a:pt x="1245" y="12120"/>
                </a:cubicBezTo>
                <a:close/>
                <a:moveTo>
                  <a:pt x="1758" y="13231"/>
                </a:moveTo>
                <a:cubicBezTo>
                  <a:pt x="1767" y="13193"/>
                  <a:pt x="1805" y="13155"/>
                  <a:pt x="1834" y="13146"/>
                </a:cubicBezTo>
                <a:cubicBezTo>
                  <a:pt x="1862" y="13146"/>
                  <a:pt x="1900" y="13184"/>
                  <a:pt x="1957" y="13222"/>
                </a:cubicBezTo>
                <a:cubicBezTo>
                  <a:pt x="1891" y="13260"/>
                  <a:pt x="1853" y="13288"/>
                  <a:pt x="1815" y="13298"/>
                </a:cubicBezTo>
                <a:cubicBezTo>
                  <a:pt x="1796" y="13298"/>
                  <a:pt x="1748" y="13241"/>
                  <a:pt x="1758" y="13231"/>
                </a:cubicBezTo>
                <a:close/>
                <a:moveTo>
                  <a:pt x="1131" y="12918"/>
                </a:moveTo>
                <a:cubicBezTo>
                  <a:pt x="1169" y="12966"/>
                  <a:pt x="1216" y="13004"/>
                  <a:pt x="1216" y="13023"/>
                </a:cubicBezTo>
                <a:cubicBezTo>
                  <a:pt x="1207" y="13051"/>
                  <a:pt x="1160" y="13098"/>
                  <a:pt x="1131" y="13098"/>
                </a:cubicBezTo>
                <a:cubicBezTo>
                  <a:pt x="1112" y="13098"/>
                  <a:pt x="1065" y="13051"/>
                  <a:pt x="1055" y="13023"/>
                </a:cubicBezTo>
                <a:cubicBezTo>
                  <a:pt x="1055" y="13004"/>
                  <a:pt x="1093" y="12966"/>
                  <a:pt x="1131" y="12918"/>
                </a:cubicBezTo>
                <a:close/>
                <a:moveTo>
                  <a:pt x="1435" y="14561"/>
                </a:moveTo>
                <a:cubicBezTo>
                  <a:pt x="1435" y="14599"/>
                  <a:pt x="1387" y="14628"/>
                  <a:pt x="1378" y="14647"/>
                </a:cubicBezTo>
                <a:cubicBezTo>
                  <a:pt x="1302" y="14647"/>
                  <a:pt x="1283" y="14618"/>
                  <a:pt x="1283" y="14571"/>
                </a:cubicBezTo>
                <a:cubicBezTo>
                  <a:pt x="1283" y="14523"/>
                  <a:pt x="1311" y="14485"/>
                  <a:pt x="1359" y="14495"/>
                </a:cubicBezTo>
                <a:cubicBezTo>
                  <a:pt x="1387" y="14504"/>
                  <a:pt x="1435" y="14542"/>
                  <a:pt x="1435" y="14561"/>
                </a:cubicBezTo>
                <a:close/>
                <a:moveTo>
                  <a:pt x="1492" y="13621"/>
                </a:moveTo>
                <a:cubicBezTo>
                  <a:pt x="1511" y="13621"/>
                  <a:pt x="1539" y="13659"/>
                  <a:pt x="1587" y="13697"/>
                </a:cubicBezTo>
                <a:cubicBezTo>
                  <a:pt x="1530" y="13735"/>
                  <a:pt x="1492" y="13754"/>
                  <a:pt x="1454" y="13763"/>
                </a:cubicBezTo>
                <a:cubicBezTo>
                  <a:pt x="1435" y="13763"/>
                  <a:pt x="1397" y="13706"/>
                  <a:pt x="1397" y="13697"/>
                </a:cubicBezTo>
                <a:cubicBezTo>
                  <a:pt x="1416" y="13659"/>
                  <a:pt x="1454" y="13630"/>
                  <a:pt x="1492" y="13621"/>
                </a:cubicBezTo>
                <a:close/>
                <a:moveTo>
                  <a:pt x="1378" y="12329"/>
                </a:moveTo>
                <a:cubicBezTo>
                  <a:pt x="1406" y="12329"/>
                  <a:pt x="1444" y="12358"/>
                  <a:pt x="1511" y="12396"/>
                </a:cubicBezTo>
                <a:cubicBezTo>
                  <a:pt x="1454" y="12434"/>
                  <a:pt x="1425" y="12462"/>
                  <a:pt x="1387" y="12472"/>
                </a:cubicBezTo>
                <a:cubicBezTo>
                  <a:pt x="1340" y="12491"/>
                  <a:pt x="1302" y="12462"/>
                  <a:pt x="1311" y="12415"/>
                </a:cubicBezTo>
                <a:cubicBezTo>
                  <a:pt x="1311" y="12377"/>
                  <a:pt x="1349" y="12339"/>
                  <a:pt x="1378" y="12329"/>
                </a:cubicBezTo>
                <a:close/>
                <a:moveTo>
                  <a:pt x="2575" y="12500"/>
                </a:moveTo>
                <a:cubicBezTo>
                  <a:pt x="2546" y="12472"/>
                  <a:pt x="2527" y="12424"/>
                  <a:pt x="2565" y="12396"/>
                </a:cubicBezTo>
                <a:cubicBezTo>
                  <a:pt x="2622" y="12339"/>
                  <a:pt x="2679" y="12348"/>
                  <a:pt x="2727" y="12434"/>
                </a:cubicBezTo>
                <a:cubicBezTo>
                  <a:pt x="2689" y="12481"/>
                  <a:pt x="2651" y="12548"/>
                  <a:pt x="2575" y="12500"/>
                </a:cubicBezTo>
                <a:close/>
                <a:moveTo>
                  <a:pt x="979" y="12614"/>
                </a:moveTo>
                <a:cubicBezTo>
                  <a:pt x="932" y="12633"/>
                  <a:pt x="884" y="12662"/>
                  <a:pt x="846" y="12652"/>
                </a:cubicBezTo>
                <a:cubicBezTo>
                  <a:pt x="818" y="12643"/>
                  <a:pt x="808" y="12576"/>
                  <a:pt x="789" y="12529"/>
                </a:cubicBezTo>
                <a:cubicBezTo>
                  <a:pt x="913" y="12519"/>
                  <a:pt x="913" y="12519"/>
                  <a:pt x="979" y="12614"/>
                </a:cubicBezTo>
                <a:close/>
                <a:moveTo>
                  <a:pt x="1065" y="11864"/>
                </a:moveTo>
                <a:cubicBezTo>
                  <a:pt x="1074" y="11816"/>
                  <a:pt x="1103" y="11778"/>
                  <a:pt x="1160" y="11788"/>
                </a:cubicBezTo>
                <a:cubicBezTo>
                  <a:pt x="1188" y="11788"/>
                  <a:pt x="1207" y="11826"/>
                  <a:pt x="1254" y="11854"/>
                </a:cubicBezTo>
                <a:cubicBezTo>
                  <a:pt x="1207" y="11892"/>
                  <a:pt x="1188" y="11930"/>
                  <a:pt x="1160" y="11940"/>
                </a:cubicBezTo>
                <a:cubicBezTo>
                  <a:pt x="1112" y="11959"/>
                  <a:pt x="1055" y="11911"/>
                  <a:pt x="1065" y="11864"/>
                </a:cubicBezTo>
                <a:close/>
                <a:moveTo>
                  <a:pt x="1530" y="11930"/>
                </a:moveTo>
                <a:cubicBezTo>
                  <a:pt x="1530" y="11959"/>
                  <a:pt x="1492" y="11987"/>
                  <a:pt x="1463" y="12044"/>
                </a:cubicBezTo>
                <a:cubicBezTo>
                  <a:pt x="1416" y="11987"/>
                  <a:pt x="1378" y="11959"/>
                  <a:pt x="1378" y="11940"/>
                </a:cubicBezTo>
                <a:cubicBezTo>
                  <a:pt x="1378" y="11911"/>
                  <a:pt x="1425" y="11864"/>
                  <a:pt x="1454" y="11864"/>
                </a:cubicBezTo>
                <a:cubicBezTo>
                  <a:pt x="1482" y="11864"/>
                  <a:pt x="1520" y="11902"/>
                  <a:pt x="1530" y="11930"/>
                </a:cubicBezTo>
                <a:close/>
                <a:moveTo>
                  <a:pt x="1349" y="11645"/>
                </a:moveTo>
                <a:cubicBezTo>
                  <a:pt x="1425" y="11626"/>
                  <a:pt x="1482" y="11617"/>
                  <a:pt x="1501" y="11702"/>
                </a:cubicBezTo>
                <a:cubicBezTo>
                  <a:pt x="1511" y="11759"/>
                  <a:pt x="1454" y="11788"/>
                  <a:pt x="1406" y="11778"/>
                </a:cubicBezTo>
                <a:cubicBezTo>
                  <a:pt x="1330" y="11778"/>
                  <a:pt x="1340" y="11712"/>
                  <a:pt x="1349" y="11645"/>
                </a:cubicBezTo>
                <a:close/>
                <a:moveTo>
                  <a:pt x="2157" y="13412"/>
                </a:moveTo>
                <a:cubicBezTo>
                  <a:pt x="2195" y="13469"/>
                  <a:pt x="2204" y="13507"/>
                  <a:pt x="2157" y="13535"/>
                </a:cubicBezTo>
                <a:cubicBezTo>
                  <a:pt x="2109" y="13564"/>
                  <a:pt x="2043" y="13573"/>
                  <a:pt x="1976" y="13478"/>
                </a:cubicBezTo>
                <a:cubicBezTo>
                  <a:pt x="2052" y="13450"/>
                  <a:pt x="2100" y="13431"/>
                  <a:pt x="2157" y="13412"/>
                </a:cubicBezTo>
                <a:close/>
                <a:moveTo>
                  <a:pt x="2689" y="14314"/>
                </a:moveTo>
                <a:cubicBezTo>
                  <a:pt x="2708" y="14305"/>
                  <a:pt x="2736" y="14343"/>
                  <a:pt x="2784" y="14381"/>
                </a:cubicBezTo>
                <a:cubicBezTo>
                  <a:pt x="2736" y="14409"/>
                  <a:pt x="2708" y="14447"/>
                  <a:pt x="2689" y="14438"/>
                </a:cubicBezTo>
                <a:cubicBezTo>
                  <a:pt x="2660" y="14438"/>
                  <a:pt x="2632" y="14400"/>
                  <a:pt x="2603" y="14381"/>
                </a:cubicBezTo>
                <a:cubicBezTo>
                  <a:pt x="2632" y="14362"/>
                  <a:pt x="2660" y="14324"/>
                  <a:pt x="2689" y="14314"/>
                </a:cubicBezTo>
                <a:close/>
                <a:moveTo>
                  <a:pt x="314" y="15084"/>
                </a:moveTo>
                <a:cubicBezTo>
                  <a:pt x="352" y="15084"/>
                  <a:pt x="381" y="15103"/>
                  <a:pt x="438" y="15131"/>
                </a:cubicBezTo>
                <a:cubicBezTo>
                  <a:pt x="390" y="15169"/>
                  <a:pt x="362" y="15207"/>
                  <a:pt x="324" y="15207"/>
                </a:cubicBezTo>
                <a:cubicBezTo>
                  <a:pt x="305" y="15217"/>
                  <a:pt x="257" y="15188"/>
                  <a:pt x="248" y="15160"/>
                </a:cubicBezTo>
                <a:cubicBezTo>
                  <a:pt x="229" y="15112"/>
                  <a:pt x="276" y="15084"/>
                  <a:pt x="314" y="15084"/>
                </a:cubicBezTo>
                <a:close/>
                <a:moveTo>
                  <a:pt x="1634" y="14086"/>
                </a:moveTo>
                <a:cubicBezTo>
                  <a:pt x="1710" y="14077"/>
                  <a:pt x="1767" y="14067"/>
                  <a:pt x="1777" y="14143"/>
                </a:cubicBezTo>
                <a:cubicBezTo>
                  <a:pt x="1777" y="14162"/>
                  <a:pt x="1739" y="14219"/>
                  <a:pt x="1710" y="14219"/>
                </a:cubicBezTo>
                <a:cubicBezTo>
                  <a:pt x="1644" y="14219"/>
                  <a:pt x="1625" y="14162"/>
                  <a:pt x="1634" y="14086"/>
                </a:cubicBezTo>
                <a:close/>
                <a:moveTo>
                  <a:pt x="542" y="15777"/>
                </a:moveTo>
                <a:cubicBezTo>
                  <a:pt x="561" y="15796"/>
                  <a:pt x="599" y="15824"/>
                  <a:pt x="590" y="15834"/>
                </a:cubicBezTo>
                <a:cubicBezTo>
                  <a:pt x="580" y="15872"/>
                  <a:pt x="552" y="15900"/>
                  <a:pt x="514" y="15938"/>
                </a:cubicBezTo>
                <a:cubicBezTo>
                  <a:pt x="495" y="15900"/>
                  <a:pt x="457" y="15862"/>
                  <a:pt x="466" y="15853"/>
                </a:cubicBezTo>
                <a:cubicBezTo>
                  <a:pt x="476" y="15824"/>
                  <a:pt x="514" y="15796"/>
                  <a:pt x="542" y="15777"/>
                </a:cubicBezTo>
                <a:close/>
                <a:moveTo>
                  <a:pt x="2584" y="13792"/>
                </a:moveTo>
                <a:cubicBezTo>
                  <a:pt x="2632" y="13763"/>
                  <a:pt x="2651" y="13744"/>
                  <a:pt x="2679" y="13735"/>
                </a:cubicBezTo>
                <a:cubicBezTo>
                  <a:pt x="2698" y="13735"/>
                  <a:pt x="2736" y="13773"/>
                  <a:pt x="2736" y="13792"/>
                </a:cubicBezTo>
                <a:cubicBezTo>
                  <a:pt x="2736" y="13839"/>
                  <a:pt x="2708" y="13868"/>
                  <a:pt x="2660" y="13858"/>
                </a:cubicBezTo>
                <a:cubicBezTo>
                  <a:pt x="2641" y="13858"/>
                  <a:pt x="2622" y="13820"/>
                  <a:pt x="2584" y="13792"/>
                </a:cubicBezTo>
                <a:close/>
                <a:moveTo>
                  <a:pt x="903" y="16850"/>
                </a:moveTo>
                <a:cubicBezTo>
                  <a:pt x="913" y="16898"/>
                  <a:pt x="865" y="16917"/>
                  <a:pt x="827" y="16917"/>
                </a:cubicBezTo>
                <a:cubicBezTo>
                  <a:pt x="808" y="16917"/>
                  <a:pt x="770" y="16869"/>
                  <a:pt x="780" y="16860"/>
                </a:cubicBezTo>
                <a:cubicBezTo>
                  <a:pt x="789" y="16831"/>
                  <a:pt x="827" y="16812"/>
                  <a:pt x="856" y="16784"/>
                </a:cubicBezTo>
                <a:cubicBezTo>
                  <a:pt x="884" y="16812"/>
                  <a:pt x="903" y="16831"/>
                  <a:pt x="903" y="16850"/>
                </a:cubicBezTo>
                <a:close/>
                <a:moveTo>
                  <a:pt x="3012" y="15236"/>
                </a:moveTo>
                <a:cubicBezTo>
                  <a:pt x="3050" y="15226"/>
                  <a:pt x="3078" y="15245"/>
                  <a:pt x="3078" y="15293"/>
                </a:cubicBezTo>
                <a:cubicBezTo>
                  <a:pt x="3078" y="15312"/>
                  <a:pt x="3059" y="15331"/>
                  <a:pt x="3031" y="15369"/>
                </a:cubicBezTo>
                <a:cubicBezTo>
                  <a:pt x="3002" y="15331"/>
                  <a:pt x="2974" y="15302"/>
                  <a:pt x="2964" y="15283"/>
                </a:cubicBezTo>
                <a:cubicBezTo>
                  <a:pt x="2955" y="15274"/>
                  <a:pt x="2993" y="15236"/>
                  <a:pt x="3012" y="15236"/>
                </a:cubicBezTo>
                <a:close/>
                <a:moveTo>
                  <a:pt x="1986" y="14428"/>
                </a:moveTo>
                <a:cubicBezTo>
                  <a:pt x="1995" y="14428"/>
                  <a:pt x="2014" y="14457"/>
                  <a:pt x="2052" y="14476"/>
                </a:cubicBezTo>
                <a:cubicBezTo>
                  <a:pt x="2014" y="14504"/>
                  <a:pt x="1986" y="14523"/>
                  <a:pt x="1967" y="14523"/>
                </a:cubicBezTo>
                <a:cubicBezTo>
                  <a:pt x="1948" y="14523"/>
                  <a:pt x="1929" y="14485"/>
                  <a:pt x="1910" y="14466"/>
                </a:cubicBezTo>
                <a:cubicBezTo>
                  <a:pt x="1938" y="14457"/>
                  <a:pt x="1957" y="14438"/>
                  <a:pt x="1986" y="14428"/>
                </a:cubicBezTo>
                <a:close/>
                <a:moveTo>
                  <a:pt x="13260" y="11341"/>
                </a:moveTo>
                <a:cubicBezTo>
                  <a:pt x="13365" y="11189"/>
                  <a:pt x="13374" y="11180"/>
                  <a:pt x="13507" y="11246"/>
                </a:cubicBezTo>
                <a:cubicBezTo>
                  <a:pt x="13564" y="11275"/>
                  <a:pt x="13612" y="11303"/>
                  <a:pt x="13669" y="11341"/>
                </a:cubicBezTo>
                <a:cubicBezTo>
                  <a:pt x="13688" y="11351"/>
                  <a:pt x="13707" y="11398"/>
                  <a:pt x="13697" y="11417"/>
                </a:cubicBezTo>
                <a:cubicBezTo>
                  <a:pt x="13688" y="11446"/>
                  <a:pt x="13650" y="11465"/>
                  <a:pt x="13621" y="11474"/>
                </a:cubicBezTo>
                <a:cubicBezTo>
                  <a:pt x="13583" y="11484"/>
                  <a:pt x="13545" y="11484"/>
                  <a:pt x="13517" y="11465"/>
                </a:cubicBezTo>
                <a:cubicBezTo>
                  <a:pt x="13431" y="11427"/>
                  <a:pt x="13355" y="11389"/>
                  <a:pt x="13260" y="11341"/>
                </a:cubicBezTo>
                <a:close/>
                <a:moveTo>
                  <a:pt x="12643" y="11560"/>
                </a:moveTo>
                <a:cubicBezTo>
                  <a:pt x="12614" y="11579"/>
                  <a:pt x="12557" y="11579"/>
                  <a:pt x="12529" y="11569"/>
                </a:cubicBezTo>
                <a:cubicBezTo>
                  <a:pt x="12491" y="11541"/>
                  <a:pt x="12500" y="11493"/>
                  <a:pt x="12538" y="11455"/>
                </a:cubicBezTo>
                <a:cubicBezTo>
                  <a:pt x="12557" y="11427"/>
                  <a:pt x="12576" y="11379"/>
                  <a:pt x="12595" y="11351"/>
                </a:cubicBezTo>
                <a:cubicBezTo>
                  <a:pt x="12614" y="11322"/>
                  <a:pt x="12662" y="11284"/>
                  <a:pt x="12671" y="11284"/>
                </a:cubicBezTo>
                <a:cubicBezTo>
                  <a:pt x="12757" y="11313"/>
                  <a:pt x="12833" y="11351"/>
                  <a:pt x="12909" y="11398"/>
                </a:cubicBezTo>
                <a:cubicBezTo>
                  <a:pt x="12918" y="11398"/>
                  <a:pt x="12918" y="11455"/>
                  <a:pt x="12909" y="11465"/>
                </a:cubicBezTo>
                <a:cubicBezTo>
                  <a:pt x="12871" y="11484"/>
                  <a:pt x="12823" y="11503"/>
                  <a:pt x="12785" y="11503"/>
                </a:cubicBezTo>
                <a:cubicBezTo>
                  <a:pt x="12757" y="11503"/>
                  <a:pt x="12728" y="11465"/>
                  <a:pt x="12709" y="11446"/>
                </a:cubicBezTo>
                <a:cubicBezTo>
                  <a:pt x="12681" y="11493"/>
                  <a:pt x="12671" y="11541"/>
                  <a:pt x="12643" y="11560"/>
                </a:cubicBezTo>
                <a:close/>
                <a:moveTo>
                  <a:pt x="12747" y="10980"/>
                </a:moveTo>
                <a:cubicBezTo>
                  <a:pt x="12728" y="10923"/>
                  <a:pt x="12757" y="10876"/>
                  <a:pt x="12814" y="10857"/>
                </a:cubicBezTo>
                <a:cubicBezTo>
                  <a:pt x="12871" y="10838"/>
                  <a:pt x="12899" y="10866"/>
                  <a:pt x="12918" y="10914"/>
                </a:cubicBezTo>
                <a:cubicBezTo>
                  <a:pt x="12928" y="10952"/>
                  <a:pt x="12956" y="10990"/>
                  <a:pt x="12966" y="11028"/>
                </a:cubicBezTo>
                <a:cubicBezTo>
                  <a:pt x="12985" y="11066"/>
                  <a:pt x="12994" y="11104"/>
                  <a:pt x="13004" y="11151"/>
                </a:cubicBezTo>
                <a:cubicBezTo>
                  <a:pt x="12880" y="11199"/>
                  <a:pt x="12842" y="11189"/>
                  <a:pt x="12804" y="11104"/>
                </a:cubicBezTo>
                <a:cubicBezTo>
                  <a:pt x="12785" y="11066"/>
                  <a:pt x="12766" y="11028"/>
                  <a:pt x="12747" y="10980"/>
                </a:cubicBezTo>
                <a:close/>
                <a:moveTo>
                  <a:pt x="13697" y="12016"/>
                </a:moveTo>
                <a:cubicBezTo>
                  <a:pt x="13697" y="12044"/>
                  <a:pt x="13669" y="12073"/>
                  <a:pt x="13650" y="12082"/>
                </a:cubicBezTo>
                <a:cubicBezTo>
                  <a:pt x="13555" y="12120"/>
                  <a:pt x="13460" y="12092"/>
                  <a:pt x="13365" y="12054"/>
                </a:cubicBezTo>
                <a:cubicBezTo>
                  <a:pt x="13355" y="12044"/>
                  <a:pt x="13336" y="12006"/>
                  <a:pt x="13336" y="11987"/>
                </a:cubicBezTo>
                <a:cubicBezTo>
                  <a:pt x="13346" y="11959"/>
                  <a:pt x="13374" y="11930"/>
                  <a:pt x="13393" y="11921"/>
                </a:cubicBezTo>
                <a:cubicBezTo>
                  <a:pt x="13422" y="11911"/>
                  <a:pt x="13469" y="11921"/>
                  <a:pt x="13526" y="11921"/>
                </a:cubicBezTo>
                <a:cubicBezTo>
                  <a:pt x="13555" y="11930"/>
                  <a:pt x="13602" y="11930"/>
                  <a:pt x="13650" y="11949"/>
                </a:cubicBezTo>
                <a:cubicBezTo>
                  <a:pt x="13678" y="11959"/>
                  <a:pt x="13707" y="11997"/>
                  <a:pt x="13697" y="12016"/>
                </a:cubicBezTo>
                <a:close/>
                <a:moveTo>
                  <a:pt x="13156" y="11246"/>
                </a:moveTo>
                <a:cubicBezTo>
                  <a:pt x="13127" y="11246"/>
                  <a:pt x="13099" y="11208"/>
                  <a:pt x="13080" y="11180"/>
                </a:cubicBezTo>
                <a:cubicBezTo>
                  <a:pt x="13061" y="11142"/>
                  <a:pt x="13061" y="11104"/>
                  <a:pt x="13051" y="11066"/>
                </a:cubicBezTo>
                <a:cubicBezTo>
                  <a:pt x="13042" y="10999"/>
                  <a:pt x="13099" y="10942"/>
                  <a:pt x="13156" y="10952"/>
                </a:cubicBezTo>
                <a:cubicBezTo>
                  <a:pt x="13165" y="10952"/>
                  <a:pt x="13175" y="10952"/>
                  <a:pt x="13184" y="10952"/>
                </a:cubicBezTo>
                <a:cubicBezTo>
                  <a:pt x="13251" y="10980"/>
                  <a:pt x="13298" y="11161"/>
                  <a:pt x="13251" y="11208"/>
                </a:cubicBezTo>
                <a:cubicBezTo>
                  <a:pt x="13222" y="11237"/>
                  <a:pt x="13184" y="11256"/>
                  <a:pt x="13156" y="11246"/>
                </a:cubicBezTo>
                <a:close/>
                <a:moveTo>
                  <a:pt x="14020" y="11674"/>
                </a:moveTo>
                <a:cubicBezTo>
                  <a:pt x="13963" y="11702"/>
                  <a:pt x="13925" y="11778"/>
                  <a:pt x="13849" y="11731"/>
                </a:cubicBezTo>
                <a:cubicBezTo>
                  <a:pt x="13821" y="11712"/>
                  <a:pt x="13802" y="11645"/>
                  <a:pt x="13811" y="11607"/>
                </a:cubicBezTo>
                <a:cubicBezTo>
                  <a:pt x="13811" y="11588"/>
                  <a:pt x="13868" y="11550"/>
                  <a:pt x="13897" y="11550"/>
                </a:cubicBezTo>
                <a:cubicBezTo>
                  <a:pt x="13982" y="11531"/>
                  <a:pt x="14010" y="11579"/>
                  <a:pt x="14020" y="11674"/>
                </a:cubicBezTo>
                <a:close/>
                <a:moveTo>
                  <a:pt x="14837" y="16603"/>
                </a:moveTo>
                <a:cubicBezTo>
                  <a:pt x="14856" y="16622"/>
                  <a:pt x="14846" y="16679"/>
                  <a:pt x="14827" y="16698"/>
                </a:cubicBezTo>
                <a:cubicBezTo>
                  <a:pt x="14799" y="16736"/>
                  <a:pt x="14751" y="16755"/>
                  <a:pt x="14713" y="16784"/>
                </a:cubicBezTo>
                <a:cubicBezTo>
                  <a:pt x="14704" y="16784"/>
                  <a:pt x="14685" y="16774"/>
                  <a:pt x="14675" y="16765"/>
                </a:cubicBezTo>
                <a:cubicBezTo>
                  <a:pt x="14675" y="16727"/>
                  <a:pt x="14666" y="16679"/>
                  <a:pt x="14675" y="16641"/>
                </a:cubicBezTo>
                <a:cubicBezTo>
                  <a:pt x="14685" y="16613"/>
                  <a:pt x="14723" y="16575"/>
                  <a:pt x="14742" y="16575"/>
                </a:cubicBezTo>
                <a:cubicBezTo>
                  <a:pt x="14770" y="16565"/>
                  <a:pt x="14818" y="16584"/>
                  <a:pt x="14837" y="16603"/>
                </a:cubicBezTo>
                <a:close/>
                <a:moveTo>
                  <a:pt x="13678" y="12595"/>
                </a:moveTo>
                <a:cubicBezTo>
                  <a:pt x="13593" y="12709"/>
                  <a:pt x="13555" y="12719"/>
                  <a:pt x="13498" y="12671"/>
                </a:cubicBezTo>
                <a:cubicBezTo>
                  <a:pt x="13450" y="12633"/>
                  <a:pt x="13441" y="12576"/>
                  <a:pt x="13479" y="12538"/>
                </a:cubicBezTo>
                <a:cubicBezTo>
                  <a:pt x="13526" y="12491"/>
                  <a:pt x="13593" y="12510"/>
                  <a:pt x="13678" y="12595"/>
                </a:cubicBezTo>
                <a:close/>
                <a:moveTo>
                  <a:pt x="12396" y="11075"/>
                </a:moveTo>
                <a:cubicBezTo>
                  <a:pt x="12396" y="11009"/>
                  <a:pt x="12443" y="10980"/>
                  <a:pt x="12500" y="10980"/>
                </a:cubicBezTo>
                <a:cubicBezTo>
                  <a:pt x="12529" y="10990"/>
                  <a:pt x="12576" y="11018"/>
                  <a:pt x="12576" y="11047"/>
                </a:cubicBezTo>
                <a:cubicBezTo>
                  <a:pt x="12595" y="11113"/>
                  <a:pt x="12548" y="11151"/>
                  <a:pt x="12481" y="11161"/>
                </a:cubicBezTo>
                <a:cubicBezTo>
                  <a:pt x="12415" y="11170"/>
                  <a:pt x="12396" y="11123"/>
                  <a:pt x="12396" y="11075"/>
                </a:cubicBezTo>
                <a:close/>
                <a:moveTo>
                  <a:pt x="14903" y="14362"/>
                </a:moveTo>
                <a:cubicBezTo>
                  <a:pt x="14875" y="14409"/>
                  <a:pt x="14865" y="14457"/>
                  <a:pt x="14837" y="14476"/>
                </a:cubicBezTo>
                <a:cubicBezTo>
                  <a:pt x="14808" y="14495"/>
                  <a:pt x="14761" y="14504"/>
                  <a:pt x="14723" y="14485"/>
                </a:cubicBezTo>
                <a:cubicBezTo>
                  <a:pt x="14704" y="14476"/>
                  <a:pt x="14685" y="14428"/>
                  <a:pt x="14685" y="14400"/>
                </a:cubicBezTo>
                <a:cubicBezTo>
                  <a:pt x="14694" y="14371"/>
                  <a:pt x="14732" y="14343"/>
                  <a:pt x="14761" y="14343"/>
                </a:cubicBezTo>
                <a:cubicBezTo>
                  <a:pt x="14799" y="14333"/>
                  <a:pt x="14846" y="14352"/>
                  <a:pt x="14903" y="14362"/>
                </a:cubicBezTo>
                <a:close/>
                <a:moveTo>
                  <a:pt x="14238" y="14903"/>
                </a:moveTo>
                <a:cubicBezTo>
                  <a:pt x="14200" y="15017"/>
                  <a:pt x="14153" y="15055"/>
                  <a:pt x="14096" y="15027"/>
                </a:cubicBezTo>
                <a:cubicBezTo>
                  <a:pt x="14067" y="15008"/>
                  <a:pt x="14048" y="14960"/>
                  <a:pt x="14048" y="14922"/>
                </a:cubicBezTo>
                <a:cubicBezTo>
                  <a:pt x="14058" y="14865"/>
                  <a:pt x="14115" y="14856"/>
                  <a:pt x="14238" y="14903"/>
                </a:cubicBezTo>
                <a:close/>
                <a:moveTo>
                  <a:pt x="13089" y="11683"/>
                </a:moveTo>
                <a:cubicBezTo>
                  <a:pt x="13070" y="11797"/>
                  <a:pt x="13032" y="11845"/>
                  <a:pt x="12975" y="11816"/>
                </a:cubicBezTo>
                <a:cubicBezTo>
                  <a:pt x="12947" y="11797"/>
                  <a:pt x="12918" y="11750"/>
                  <a:pt x="12909" y="11712"/>
                </a:cubicBezTo>
                <a:cubicBezTo>
                  <a:pt x="12909" y="11655"/>
                  <a:pt x="12975" y="11645"/>
                  <a:pt x="13089" y="11683"/>
                </a:cubicBezTo>
                <a:close/>
                <a:moveTo>
                  <a:pt x="12424" y="11379"/>
                </a:moveTo>
                <a:cubicBezTo>
                  <a:pt x="12386" y="11332"/>
                  <a:pt x="12348" y="11303"/>
                  <a:pt x="12348" y="11275"/>
                </a:cubicBezTo>
                <a:cubicBezTo>
                  <a:pt x="12339" y="11227"/>
                  <a:pt x="12377" y="11189"/>
                  <a:pt x="12434" y="11199"/>
                </a:cubicBezTo>
                <a:cubicBezTo>
                  <a:pt x="12481" y="11199"/>
                  <a:pt x="12548" y="11199"/>
                  <a:pt x="12538" y="11265"/>
                </a:cubicBezTo>
                <a:cubicBezTo>
                  <a:pt x="12529" y="11303"/>
                  <a:pt x="12472" y="11332"/>
                  <a:pt x="12424" y="11379"/>
                </a:cubicBezTo>
                <a:close/>
                <a:moveTo>
                  <a:pt x="13612" y="15302"/>
                </a:moveTo>
                <a:cubicBezTo>
                  <a:pt x="13612" y="15245"/>
                  <a:pt x="13602" y="15198"/>
                  <a:pt x="13593" y="15131"/>
                </a:cubicBezTo>
                <a:cubicBezTo>
                  <a:pt x="13659" y="15122"/>
                  <a:pt x="13707" y="15122"/>
                  <a:pt x="13754" y="15122"/>
                </a:cubicBezTo>
                <a:cubicBezTo>
                  <a:pt x="13754" y="15264"/>
                  <a:pt x="13754" y="15264"/>
                  <a:pt x="13612" y="15302"/>
                </a:cubicBezTo>
                <a:close/>
                <a:moveTo>
                  <a:pt x="15084" y="14048"/>
                </a:moveTo>
                <a:cubicBezTo>
                  <a:pt x="15065" y="14058"/>
                  <a:pt x="15017" y="14001"/>
                  <a:pt x="15008" y="13963"/>
                </a:cubicBezTo>
                <a:cubicBezTo>
                  <a:pt x="14998" y="13915"/>
                  <a:pt x="15065" y="13858"/>
                  <a:pt x="15112" y="13868"/>
                </a:cubicBezTo>
                <a:cubicBezTo>
                  <a:pt x="15141" y="13887"/>
                  <a:pt x="15169" y="13915"/>
                  <a:pt x="15217" y="13953"/>
                </a:cubicBezTo>
                <a:cubicBezTo>
                  <a:pt x="15160" y="14001"/>
                  <a:pt x="15122" y="14039"/>
                  <a:pt x="15084" y="14048"/>
                </a:cubicBezTo>
                <a:close/>
                <a:moveTo>
                  <a:pt x="13213" y="10819"/>
                </a:moveTo>
                <a:cubicBezTo>
                  <a:pt x="13251" y="10771"/>
                  <a:pt x="13279" y="10733"/>
                  <a:pt x="13308" y="10686"/>
                </a:cubicBezTo>
                <a:cubicBezTo>
                  <a:pt x="13317" y="10686"/>
                  <a:pt x="13317" y="10695"/>
                  <a:pt x="13317" y="10695"/>
                </a:cubicBezTo>
                <a:cubicBezTo>
                  <a:pt x="13412" y="10752"/>
                  <a:pt x="13441" y="10790"/>
                  <a:pt x="13393" y="10838"/>
                </a:cubicBezTo>
                <a:cubicBezTo>
                  <a:pt x="13346" y="10895"/>
                  <a:pt x="13279" y="10895"/>
                  <a:pt x="13213" y="10819"/>
                </a:cubicBezTo>
                <a:close/>
                <a:moveTo>
                  <a:pt x="14276" y="11702"/>
                </a:moveTo>
                <a:cubicBezTo>
                  <a:pt x="14276" y="11702"/>
                  <a:pt x="14276" y="11702"/>
                  <a:pt x="14276" y="11702"/>
                </a:cubicBezTo>
                <a:cubicBezTo>
                  <a:pt x="14276" y="11702"/>
                  <a:pt x="14276" y="11702"/>
                  <a:pt x="14286" y="11702"/>
                </a:cubicBezTo>
                <a:lnTo>
                  <a:pt x="14276" y="11702"/>
                </a:lnTo>
                <a:lnTo>
                  <a:pt x="14286" y="11702"/>
                </a:lnTo>
                <a:cubicBezTo>
                  <a:pt x="14276" y="11702"/>
                  <a:pt x="14276" y="11702"/>
                  <a:pt x="14276" y="11702"/>
                </a:cubicBezTo>
                <a:close/>
                <a:moveTo>
                  <a:pt x="14181" y="11664"/>
                </a:moveTo>
                <a:cubicBezTo>
                  <a:pt x="14219" y="11674"/>
                  <a:pt x="14248" y="11693"/>
                  <a:pt x="14276" y="11702"/>
                </a:cubicBezTo>
                <a:cubicBezTo>
                  <a:pt x="14267" y="11807"/>
                  <a:pt x="14248" y="11835"/>
                  <a:pt x="14172" y="11826"/>
                </a:cubicBezTo>
                <a:cubicBezTo>
                  <a:pt x="14124" y="11826"/>
                  <a:pt x="14086" y="11807"/>
                  <a:pt x="14086" y="11750"/>
                </a:cubicBezTo>
                <a:cubicBezTo>
                  <a:pt x="14096" y="11693"/>
                  <a:pt x="14134" y="11664"/>
                  <a:pt x="14181" y="11664"/>
                </a:cubicBezTo>
                <a:close/>
                <a:moveTo>
                  <a:pt x="13479" y="11636"/>
                </a:moveTo>
                <a:cubicBezTo>
                  <a:pt x="13526" y="11693"/>
                  <a:pt x="13564" y="11721"/>
                  <a:pt x="13574" y="11750"/>
                </a:cubicBezTo>
                <a:cubicBezTo>
                  <a:pt x="13583" y="11807"/>
                  <a:pt x="13526" y="11835"/>
                  <a:pt x="13479" y="11826"/>
                </a:cubicBezTo>
                <a:cubicBezTo>
                  <a:pt x="13450" y="11826"/>
                  <a:pt x="13393" y="11788"/>
                  <a:pt x="13393" y="11759"/>
                </a:cubicBezTo>
                <a:cubicBezTo>
                  <a:pt x="13403" y="11731"/>
                  <a:pt x="13441" y="11693"/>
                  <a:pt x="13479" y="11636"/>
                </a:cubicBezTo>
                <a:close/>
                <a:moveTo>
                  <a:pt x="13669" y="13326"/>
                </a:moveTo>
                <a:cubicBezTo>
                  <a:pt x="13707" y="13326"/>
                  <a:pt x="13754" y="13355"/>
                  <a:pt x="13792" y="13364"/>
                </a:cubicBezTo>
                <a:cubicBezTo>
                  <a:pt x="13773" y="13393"/>
                  <a:pt x="13764" y="13440"/>
                  <a:pt x="13745" y="13459"/>
                </a:cubicBezTo>
                <a:cubicBezTo>
                  <a:pt x="13697" y="13497"/>
                  <a:pt x="13640" y="13488"/>
                  <a:pt x="13612" y="13431"/>
                </a:cubicBezTo>
                <a:cubicBezTo>
                  <a:pt x="13602" y="13421"/>
                  <a:pt x="13593" y="13393"/>
                  <a:pt x="13583" y="13374"/>
                </a:cubicBezTo>
                <a:cubicBezTo>
                  <a:pt x="13621" y="13355"/>
                  <a:pt x="13640" y="13326"/>
                  <a:pt x="13669" y="13326"/>
                </a:cubicBezTo>
                <a:close/>
                <a:moveTo>
                  <a:pt x="15245" y="14780"/>
                </a:moveTo>
                <a:cubicBezTo>
                  <a:pt x="15245" y="14827"/>
                  <a:pt x="15217" y="14865"/>
                  <a:pt x="15141" y="14865"/>
                </a:cubicBezTo>
                <a:cubicBezTo>
                  <a:pt x="15122" y="14846"/>
                  <a:pt x="15093" y="14818"/>
                  <a:pt x="15084" y="14780"/>
                </a:cubicBezTo>
                <a:cubicBezTo>
                  <a:pt x="15065" y="14723"/>
                  <a:pt x="15122" y="14685"/>
                  <a:pt x="15179" y="14685"/>
                </a:cubicBezTo>
                <a:cubicBezTo>
                  <a:pt x="15226" y="14694"/>
                  <a:pt x="15255" y="14723"/>
                  <a:pt x="15245" y="14780"/>
                </a:cubicBezTo>
                <a:close/>
                <a:moveTo>
                  <a:pt x="12795" y="12396"/>
                </a:moveTo>
                <a:cubicBezTo>
                  <a:pt x="12738" y="12472"/>
                  <a:pt x="12671" y="12500"/>
                  <a:pt x="12595" y="12443"/>
                </a:cubicBezTo>
                <a:cubicBezTo>
                  <a:pt x="12624" y="12282"/>
                  <a:pt x="12643" y="12272"/>
                  <a:pt x="12795" y="12396"/>
                </a:cubicBezTo>
                <a:close/>
                <a:moveTo>
                  <a:pt x="13374" y="11484"/>
                </a:moveTo>
                <a:cubicBezTo>
                  <a:pt x="13308" y="11522"/>
                  <a:pt x="13270" y="11560"/>
                  <a:pt x="13222" y="11569"/>
                </a:cubicBezTo>
                <a:cubicBezTo>
                  <a:pt x="13203" y="11569"/>
                  <a:pt x="13156" y="11522"/>
                  <a:pt x="13146" y="11493"/>
                </a:cubicBezTo>
                <a:cubicBezTo>
                  <a:pt x="13127" y="11446"/>
                  <a:pt x="13203" y="11389"/>
                  <a:pt x="13251" y="11398"/>
                </a:cubicBezTo>
                <a:cubicBezTo>
                  <a:pt x="13289" y="11408"/>
                  <a:pt x="13317" y="11446"/>
                  <a:pt x="13374" y="11484"/>
                </a:cubicBezTo>
                <a:close/>
                <a:moveTo>
                  <a:pt x="15150" y="15654"/>
                </a:moveTo>
                <a:cubicBezTo>
                  <a:pt x="15188" y="15654"/>
                  <a:pt x="15226" y="15692"/>
                  <a:pt x="15245" y="15701"/>
                </a:cubicBezTo>
                <a:cubicBezTo>
                  <a:pt x="15255" y="15796"/>
                  <a:pt x="15198" y="15815"/>
                  <a:pt x="15160" y="15815"/>
                </a:cubicBezTo>
                <a:cubicBezTo>
                  <a:pt x="15122" y="15805"/>
                  <a:pt x="15074" y="15777"/>
                  <a:pt x="15065" y="15758"/>
                </a:cubicBezTo>
                <a:cubicBezTo>
                  <a:pt x="15055" y="15701"/>
                  <a:pt x="15093" y="15654"/>
                  <a:pt x="15150" y="15654"/>
                </a:cubicBezTo>
                <a:close/>
                <a:moveTo>
                  <a:pt x="14666" y="17278"/>
                </a:moveTo>
                <a:cubicBezTo>
                  <a:pt x="14704" y="17287"/>
                  <a:pt x="14732" y="17316"/>
                  <a:pt x="14789" y="17354"/>
                </a:cubicBezTo>
                <a:cubicBezTo>
                  <a:pt x="14723" y="17392"/>
                  <a:pt x="14694" y="17430"/>
                  <a:pt x="14656" y="17439"/>
                </a:cubicBezTo>
                <a:cubicBezTo>
                  <a:pt x="14599" y="17449"/>
                  <a:pt x="14571" y="17401"/>
                  <a:pt x="14571" y="17354"/>
                </a:cubicBezTo>
                <a:cubicBezTo>
                  <a:pt x="14571" y="17287"/>
                  <a:pt x="14618" y="17268"/>
                  <a:pt x="14666" y="17278"/>
                </a:cubicBezTo>
                <a:close/>
                <a:moveTo>
                  <a:pt x="13954" y="13108"/>
                </a:moveTo>
                <a:cubicBezTo>
                  <a:pt x="13935" y="13042"/>
                  <a:pt x="14001" y="13032"/>
                  <a:pt x="14039" y="13023"/>
                </a:cubicBezTo>
                <a:cubicBezTo>
                  <a:pt x="14096" y="13023"/>
                  <a:pt x="14143" y="13051"/>
                  <a:pt x="14134" y="13108"/>
                </a:cubicBezTo>
                <a:cubicBezTo>
                  <a:pt x="14124" y="13136"/>
                  <a:pt x="14077" y="13165"/>
                  <a:pt x="14039" y="13222"/>
                </a:cubicBezTo>
                <a:cubicBezTo>
                  <a:pt x="14001" y="13174"/>
                  <a:pt x="13954" y="13146"/>
                  <a:pt x="13954" y="13108"/>
                </a:cubicBezTo>
                <a:close/>
                <a:moveTo>
                  <a:pt x="13023" y="14666"/>
                </a:moveTo>
                <a:cubicBezTo>
                  <a:pt x="13013" y="14723"/>
                  <a:pt x="12975" y="14742"/>
                  <a:pt x="12861" y="14723"/>
                </a:cubicBezTo>
                <a:cubicBezTo>
                  <a:pt x="12861" y="14609"/>
                  <a:pt x="12880" y="14580"/>
                  <a:pt x="12947" y="14580"/>
                </a:cubicBezTo>
                <a:cubicBezTo>
                  <a:pt x="12994" y="14590"/>
                  <a:pt x="13023" y="14609"/>
                  <a:pt x="13023" y="14666"/>
                </a:cubicBezTo>
                <a:close/>
                <a:moveTo>
                  <a:pt x="12937" y="13241"/>
                </a:moveTo>
                <a:cubicBezTo>
                  <a:pt x="12966" y="13241"/>
                  <a:pt x="13004" y="13279"/>
                  <a:pt x="13061" y="13307"/>
                </a:cubicBezTo>
                <a:cubicBezTo>
                  <a:pt x="13004" y="13355"/>
                  <a:pt x="12966" y="13393"/>
                  <a:pt x="12937" y="13393"/>
                </a:cubicBezTo>
                <a:cubicBezTo>
                  <a:pt x="12909" y="13393"/>
                  <a:pt x="12861" y="13364"/>
                  <a:pt x="12842" y="13336"/>
                </a:cubicBezTo>
                <a:cubicBezTo>
                  <a:pt x="12823" y="13298"/>
                  <a:pt x="12880" y="13231"/>
                  <a:pt x="12937" y="13241"/>
                </a:cubicBezTo>
                <a:close/>
                <a:moveTo>
                  <a:pt x="13650" y="12880"/>
                </a:moveTo>
                <a:cubicBezTo>
                  <a:pt x="13697" y="12890"/>
                  <a:pt x="13754" y="12909"/>
                  <a:pt x="13735" y="12956"/>
                </a:cubicBezTo>
                <a:cubicBezTo>
                  <a:pt x="13735" y="12994"/>
                  <a:pt x="13678" y="13023"/>
                  <a:pt x="13640" y="13061"/>
                </a:cubicBezTo>
                <a:cubicBezTo>
                  <a:pt x="13602" y="13023"/>
                  <a:pt x="13564" y="12994"/>
                  <a:pt x="13564" y="12966"/>
                </a:cubicBezTo>
                <a:cubicBezTo>
                  <a:pt x="13555" y="12918"/>
                  <a:pt x="13593" y="12880"/>
                  <a:pt x="13650" y="12880"/>
                </a:cubicBezTo>
                <a:close/>
                <a:moveTo>
                  <a:pt x="14704" y="13042"/>
                </a:moveTo>
                <a:cubicBezTo>
                  <a:pt x="14694" y="13032"/>
                  <a:pt x="14685" y="12994"/>
                  <a:pt x="14694" y="12985"/>
                </a:cubicBezTo>
                <a:cubicBezTo>
                  <a:pt x="14723" y="12937"/>
                  <a:pt x="14761" y="12918"/>
                  <a:pt x="14808" y="12947"/>
                </a:cubicBezTo>
                <a:cubicBezTo>
                  <a:pt x="14827" y="12947"/>
                  <a:pt x="14846" y="12956"/>
                  <a:pt x="14894" y="12975"/>
                </a:cubicBezTo>
                <a:cubicBezTo>
                  <a:pt x="14865" y="13013"/>
                  <a:pt x="14846" y="13051"/>
                  <a:pt x="14827" y="13061"/>
                </a:cubicBezTo>
                <a:cubicBezTo>
                  <a:pt x="14789" y="13061"/>
                  <a:pt x="14742" y="13051"/>
                  <a:pt x="14704" y="13042"/>
                </a:cubicBezTo>
                <a:close/>
                <a:moveTo>
                  <a:pt x="14533" y="13706"/>
                </a:moveTo>
                <a:cubicBezTo>
                  <a:pt x="14514" y="13659"/>
                  <a:pt x="14523" y="13630"/>
                  <a:pt x="14571" y="13602"/>
                </a:cubicBezTo>
                <a:cubicBezTo>
                  <a:pt x="14628" y="13564"/>
                  <a:pt x="14647" y="13583"/>
                  <a:pt x="14704" y="13697"/>
                </a:cubicBezTo>
                <a:cubicBezTo>
                  <a:pt x="14618" y="13754"/>
                  <a:pt x="14571" y="13754"/>
                  <a:pt x="14533" y="13706"/>
                </a:cubicBezTo>
                <a:close/>
                <a:moveTo>
                  <a:pt x="14884" y="15378"/>
                </a:moveTo>
                <a:cubicBezTo>
                  <a:pt x="14922" y="15464"/>
                  <a:pt x="14884" y="15502"/>
                  <a:pt x="14808" y="15511"/>
                </a:cubicBezTo>
                <a:cubicBezTo>
                  <a:pt x="14770" y="15521"/>
                  <a:pt x="14732" y="15464"/>
                  <a:pt x="14742" y="15416"/>
                </a:cubicBezTo>
                <a:cubicBezTo>
                  <a:pt x="14770" y="15321"/>
                  <a:pt x="14837" y="15369"/>
                  <a:pt x="14884" y="15378"/>
                </a:cubicBezTo>
                <a:close/>
                <a:moveTo>
                  <a:pt x="12719" y="11864"/>
                </a:moveTo>
                <a:cubicBezTo>
                  <a:pt x="12738" y="11854"/>
                  <a:pt x="12766" y="11892"/>
                  <a:pt x="12823" y="11921"/>
                </a:cubicBezTo>
                <a:cubicBezTo>
                  <a:pt x="12757" y="11959"/>
                  <a:pt x="12728" y="11997"/>
                  <a:pt x="12690" y="11997"/>
                </a:cubicBezTo>
                <a:cubicBezTo>
                  <a:pt x="12671" y="11997"/>
                  <a:pt x="12643" y="11959"/>
                  <a:pt x="12614" y="11930"/>
                </a:cubicBezTo>
                <a:cubicBezTo>
                  <a:pt x="12652" y="11911"/>
                  <a:pt x="12681" y="11873"/>
                  <a:pt x="12719" y="11864"/>
                </a:cubicBezTo>
                <a:close/>
                <a:moveTo>
                  <a:pt x="13802" y="16394"/>
                </a:moveTo>
                <a:cubicBezTo>
                  <a:pt x="13811" y="16404"/>
                  <a:pt x="13802" y="16461"/>
                  <a:pt x="13783" y="16470"/>
                </a:cubicBezTo>
                <a:cubicBezTo>
                  <a:pt x="13764" y="16489"/>
                  <a:pt x="13716" y="16499"/>
                  <a:pt x="13688" y="16489"/>
                </a:cubicBezTo>
                <a:cubicBezTo>
                  <a:pt x="13659" y="16480"/>
                  <a:pt x="13640" y="16442"/>
                  <a:pt x="13612" y="16404"/>
                </a:cubicBezTo>
                <a:cubicBezTo>
                  <a:pt x="13650" y="16385"/>
                  <a:pt x="13678" y="16356"/>
                  <a:pt x="13707" y="16356"/>
                </a:cubicBezTo>
                <a:cubicBezTo>
                  <a:pt x="13735" y="16356"/>
                  <a:pt x="13783" y="16366"/>
                  <a:pt x="13802" y="16394"/>
                </a:cubicBezTo>
                <a:close/>
                <a:moveTo>
                  <a:pt x="14599" y="13393"/>
                </a:moveTo>
                <a:cubicBezTo>
                  <a:pt x="14590" y="13345"/>
                  <a:pt x="14628" y="13317"/>
                  <a:pt x="14675" y="13317"/>
                </a:cubicBezTo>
                <a:cubicBezTo>
                  <a:pt x="14713" y="13326"/>
                  <a:pt x="14742" y="13355"/>
                  <a:pt x="14799" y="13383"/>
                </a:cubicBezTo>
                <a:cubicBezTo>
                  <a:pt x="14742" y="13431"/>
                  <a:pt x="14713" y="13469"/>
                  <a:pt x="14675" y="13478"/>
                </a:cubicBezTo>
                <a:cubicBezTo>
                  <a:pt x="14656" y="13478"/>
                  <a:pt x="14609" y="13431"/>
                  <a:pt x="14599" y="13393"/>
                </a:cubicBezTo>
                <a:close/>
                <a:moveTo>
                  <a:pt x="13916" y="14115"/>
                </a:moveTo>
                <a:cubicBezTo>
                  <a:pt x="13878" y="14219"/>
                  <a:pt x="13840" y="14248"/>
                  <a:pt x="13783" y="14210"/>
                </a:cubicBezTo>
                <a:cubicBezTo>
                  <a:pt x="13764" y="14200"/>
                  <a:pt x="13754" y="14162"/>
                  <a:pt x="13754" y="14143"/>
                </a:cubicBezTo>
                <a:cubicBezTo>
                  <a:pt x="13783" y="14077"/>
                  <a:pt x="13830" y="14067"/>
                  <a:pt x="13916" y="14115"/>
                </a:cubicBezTo>
                <a:close/>
                <a:moveTo>
                  <a:pt x="3667" y="10107"/>
                </a:moveTo>
                <a:cubicBezTo>
                  <a:pt x="3771" y="10145"/>
                  <a:pt x="3876" y="10126"/>
                  <a:pt x="3990" y="10097"/>
                </a:cubicBezTo>
                <a:cubicBezTo>
                  <a:pt x="3999" y="10097"/>
                  <a:pt x="4028" y="10097"/>
                  <a:pt x="4047" y="10097"/>
                </a:cubicBezTo>
                <a:cubicBezTo>
                  <a:pt x="3999" y="10192"/>
                  <a:pt x="3923" y="10230"/>
                  <a:pt x="3847" y="10259"/>
                </a:cubicBezTo>
                <a:cubicBezTo>
                  <a:pt x="3800" y="10268"/>
                  <a:pt x="3753" y="10278"/>
                  <a:pt x="3715" y="10287"/>
                </a:cubicBezTo>
                <a:cubicBezTo>
                  <a:pt x="3582" y="10325"/>
                  <a:pt x="3563" y="10316"/>
                  <a:pt x="3515" y="10173"/>
                </a:cubicBezTo>
                <a:cubicBezTo>
                  <a:pt x="3544" y="10116"/>
                  <a:pt x="3601" y="10078"/>
                  <a:pt x="3667" y="10107"/>
                </a:cubicBezTo>
                <a:close/>
                <a:moveTo>
                  <a:pt x="6801" y="9090"/>
                </a:moveTo>
                <a:cubicBezTo>
                  <a:pt x="6801" y="9090"/>
                  <a:pt x="6792" y="9090"/>
                  <a:pt x="6792" y="9090"/>
                </a:cubicBezTo>
                <a:cubicBezTo>
                  <a:pt x="6792" y="9090"/>
                  <a:pt x="6792" y="9090"/>
                  <a:pt x="6792" y="9090"/>
                </a:cubicBezTo>
                <a:close/>
                <a:moveTo>
                  <a:pt x="6735" y="9166"/>
                </a:moveTo>
                <a:cubicBezTo>
                  <a:pt x="6564" y="9271"/>
                  <a:pt x="6402" y="9366"/>
                  <a:pt x="6203" y="9480"/>
                </a:cubicBezTo>
                <a:cubicBezTo>
                  <a:pt x="6213" y="9432"/>
                  <a:pt x="6222" y="9404"/>
                  <a:pt x="6232" y="9394"/>
                </a:cubicBezTo>
                <a:cubicBezTo>
                  <a:pt x="6393" y="9299"/>
                  <a:pt x="6554" y="9204"/>
                  <a:pt x="6725" y="9109"/>
                </a:cubicBezTo>
                <a:cubicBezTo>
                  <a:pt x="6744" y="9100"/>
                  <a:pt x="6773" y="9100"/>
                  <a:pt x="6792" y="9090"/>
                </a:cubicBezTo>
                <a:cubicBezTo>
                  <a:pt x="6773" y="9119"/>
                  <a:pt x="6763" y="9147"/>
                  <a:pt x="6735" y="9166"/>
                </a:cubicBezTo>
                <a:close/>
                <a:moveTo>
                  <a:pt x="3971" y="10752"/>
                </a:moveTo>
                <a:cubicBezTo>
                  <a:pt x="4113" y="10667"/>
                  <a:pt x="4275" y="10676"/>
                  <a:pt x="4446" y="10686"/>
                </a:cubicBezTo>
                <a:cubicBezTo>
                  <a:pt x="4284" y="10724"/>
                  <a:pt x="4132" y="10762"/>
                  <a:pt x="3980" y="10800"/>
                </a:cubicBezTo>
                <a:cubicBezTo>
                  <a:pt x="3980" y="10781"/>
                  <a:pt x="3971" y="10771"/>
                  <a:pt x="3971" y="10752"/>
                </a:cubicBezTo>
                <a:close/>
                <a:moveTo>
                  <a:pt x="5662" y="10211"/>
                </a:moveTo>
                <a:cubicBezTo>
                  <a:pt x="5643" y="10221"/>
                  <a:pt x="5643" y="10240"/>
                  <a:pt x="5624" y="10240"/>
                </a:cubicBezTo>
                <a:cubicBezTo>
                  <a:pt x="5491" y="10297"/>
                  <a:pt x="5348" y="10354"/>
                  <a:pt x="5206" y="10391"/>
                </a:cubicBezTo>
                <a:cubicBezTo>
                  <a:pt x="5320" y="10249"/>
                  <a:pt x="5491" y="10240"/>
                  <a:pt x="5662" y="10211"/>
                </a:cubicBezTo>
                <a:close/>
                <a:moveTo>
                  <a:pt x="6222" y="9185"/>
                </a:moveTo>
                <a:cubicBezTo>
                  <a:pt x="6213" y="9176"/>
                  <a:pt x="6213" y="9157"/>
                  <a:pt x="6213" y="9147"/>
                </a:cubicBezTo>
                <a:cubicBezTo>
                  <a:pt x="6345" y="9100"/>
                  <a:pt x="6478" y="9052"/>
                  <a:pt x="6640" y="9005"/>
                </a:cubicBezTo>
                <a:cubicBezTo>
                  <a:pt x="6611" y="9128"/>
                  <a:pt x="6497" y="9100"/>
                  <a:pt x="6440" y="9138"/>
                </a:cubicBezTo>
                <a:cubicBezTo>
                  <a:pt x="6374" y="9176"/>
                  <a:pt x="6298" y="9204"/>
                  <a:pt x="6222" y="9185"/>
                </a:cubicBezTo>
                <a:close/>
                <a:moveTo>
                  <a:pt x="5567" y="9993"/>
                </a:moveTo>
                <a:cubicBezTo>
                  <a:pt x="5462" y="10078"/>
                  <a:pt x="5358" y="10135"/>
                  <a:pt x="5225" y="10135"/>
                </a:cubicBezTo>
                <a:cubicBezTo>
                  <a:pt x="5329" y="10059"/>
                  <a:pt x="5434" y="10002"/>
                  <a:pt x="5567" y="9993"/>
                </a:cubicBezTo>
                <a:close/>
                <a:moveTo>
                  <a:pt x="6801" y="8862"/>
                </a:moveTo>
                <a:cubicBezTo>
                  <a:pt x="6868" y="8739"/>
                  <a:pt x="6991" y="8691"/>
                  <a:pt x="7096" y="8625"/>
                </a:cubicBezTo>
                <a:cubicBezTo>
                  <a:pt x="7067" y="8720"/>
                  <a:pt x="7001" y="8767"/>
                  <a:pt x="6801" y="8862"/>
                </a:cubicBezTo>
                <a:close/>
                <a:moveTo>
                  <a:pt x="6801" y="9081"/>
                </a:moveTo>
                <a:cubicBezTo>
                  <a:pt x="6858" y="9043"/>
                  <a:pt x="6906" y="9005"/>
                  <a:pt x="6953" y="8967"/>
                </a:cubicBezTo>
                <a:cubicBezTo>
                  <a:pt x="7001" y="8919"/>
                  <a:pt x="7039" y="8881"/>
                  <a:pt x="7096" y="8824"/>
                </a:cubicBezTo>
                <a:cubicBezTo>
                  <a:pt x="7077" y="8995"/>
                  <a:pt x="6972" y="9071"/>
                  <a:pt x="6801" y="9081"/>
                </a:cubicBezTo>
                <a:close/>
                <a:moveTo>
                  <a:pt x="6801" y="9081"/>
                </a:moveTo>
                <a:cubicBezTo>
                  <a:pt x="6801" y="9090"/>
                  <a:pt x="6801" y="9090"/>
                  <a:pt x="6801" y="9090"/>
                </a:cubicBezTo>
                <a:lnTo>
                  <a:pt x="6792" y="9090"/>
                </a:lnTo>
                <a:cubicBezTo>
                  <a:pt x="6801" y="9090"/>
                  <a:pt x="6801" y="9081"/>
                  <a:pt x="6801" y="9081"/>
                </a:cubicBezTo>
                <a:close/>
                <a:moveTo>
                  <a:pt x="3961" y="10448"/>
                </a:moveTo>
                <a:cubicBezTo>
                  <a:pt x="3838" y="10534"/>
                  <a:pt x="3734" y="10543"/>
                  <a:pt x="3620" y="10515"/>
                </a:cubicBezTo>
                <a:cubicBezTo>
                  <a:pt x="3715" y="10439"/>
                  <a:pt x="3819" y="10439"/>
                  <a:pt x="3961" y="10448"/>
                </a:cubicBezTo>
                <a:close/>
                <a:moveTo>
                  <a:pt x="5557" y="9470"/>
                </a:moveTo>
                <a:cubicBezTo>
                  <a:pt x="5633" y="9394"/>
                  <a:pt x="5738" y="9385"/>
                  <a:pt x="5842" y="9347"/>
                </a:cubicBezTo>
                <a:cubicBezTo>
                  <a:pt x="5776" y="9451"/>
                  <a:pt x="5728" y="9470"/>
                  <a:pt x="5557" y="9470"/>
                </a:cubicBezTo>
                <a:close/>
                <a:moveTo>
                  <a:pt x="3800" y="9803"/>
                </a:moveTo>
                <a:lnTo>
                  <a:pt x="3477" y="9803"/>
                </a:lnTo>
                <a:cubicBezTo>
                  <a:pt x="3572" y="9717"/>
                  <a:pt x="3610" y="9717"/>
                  <a:pt x="3800" y="9803"/>
                </a:cubicBezTo>
                <a:close/>
                <a:moveTo>
                  <a:pt x="2214" y="9793"/>
                </a:moveTo>
                <a:cubicBezTo>
                  <a:pt x="2147" y="9879"/>
                  <a:pt x="2043" y="9822"/>
                  <a:pt x="1957" y="9831"/>
                </a:cubicBezTo>
                <a:cubicBezTo>
                  <a:pt x="2033" y="9727"/>
                  <a:pt x="2128" y="9784"/>
                  <a:pt x="2214" y="9793"/>
                </a:cubicBezTo>
                <a:close/>
                <a:moveTo>
                  <a:pt x="4474" y="9755"/>
                </a:moveTo>
                <a:lnTo>
                  <a:pt x="4465" y="9717"/>
                </a:lnTo>
                <a:cubicBezTo>
                  <a:pt x="4550" y="9698"/>
                  <a:pt x="4636" y="9679"/>
                  <a:pt x="4721" y="9660"/>
                </a:cubicBezTo>
                <a:lnTo>
                  <a:pt x="4731" y="9689"/>
                </a:lnTo>
                <a:cubicBezTo>
                  <a:pt x="4645" y="9727"/>
                  <a:pt x="4569" y="9774"/>
                  <a:pt x="4474" y="9755"/>
                </a:cubicBezTo>
                <a:close/>
                <a:moveTo>
                  <a:pt x="6516" y="9717"/>
                </a:moveTo>
                <a:cubicBezTo>
                  <a:pt x="6526" y="9727"/>
                  <a:pt x="6535" y="9736"/>
                  <a:pt x="6535" y="9746"/>
                </a:cubicBezTo>
                <a:cubicBezTo>
                  <a:pt x="6459" y="9812"/>
                  <a:pt x="6383" y="9907"/>
                  <a:pt x="6251" y="9879"/>
                </a:cubicBezTo>
                <a:cubicBezTo>
                  <a:pt x="6336" y="9831"/>
                  <a:pt x="6431" y="9774"/>
                  <a:pt x="6516" y="9717"/>
                </a:cubicBezTo>
                <a:close/>
                <a:moveTo>
                  <a:pt x="7257" y="8672"/>
                </a:moveTo>
                <a:cubicBezTo>
                  <a:pt x="7305" y="8577"/>
                  <a:pt x="7362" y="8539"/>
                  <a:pt x="7447" y="8492"/>
                </a:cubicBezTo>
                <a:cubicBezTo>
                  <a:pt x="7419" y="8596"/>
                  <a:pt x="7362" y="8644"/>
                  <a:pt x="7257" y="8672"/>
                </a:cubicBezTo>
                <a:close/>
                <a:moveTo>
                  <a:pt x="2261" y="10648"/>
                </a:moveTo>
                <a:lnTo>
                  <a:pt x="1957" y="10648"/>
                </a:lnTo>
                <a:cubicBezTo>
                  <a:pt x="2062" y="10562"/>
                  <a:pt x="2157" y="10629"/>
                  <a:pt x="2261" y="10648"/>
                </a:cubicBezTo>
                <a:close/>
                <a:moveTo>
                  <a:pt x="4417" y="10354"/>
                </a:moveTo>
                <a:cubicBezTo>
                  <a:pt x="4503" y="10325"/>
                  <a:pt x="4588" y="10297"/>
                  <a:pt x="4683" y="10278"/>
                </a:cubicBezTo>
                <a:cubicBezTo>
                  <a:pt x="4617" y="10373"/>
                  <a:pt x="4531" y="10401"/>
                  <a:pt x="4417" y="10354"/>
                </a:cubicBezTo>
                <a:close/>
                <a:moveTo>
                  <a:pt x="3059" y="10610"/>
                </a:moveTo>
                <a:cubicBezTo>
                  <a:pt x="2974" y="10619"/>
                  <a:pt x="2898" y="10629"/>
                  <a:pt x="2774" y="10638"/>
                </a:cubicBezTo>
                <a:cubicBezTo>
                  <a:pt x="2879" y="10534"/>
                  <a:pt x="2974" y="10581"/>
                  <a:pt x="3059" y="10562"/>
                </a:cubicBezTo>
                <a:cubicBezTo>
                  <a:pt x="3059" y="10581"/>
                  <a:pt x="3059" y="10600"/>
                  <a:pt x="3059" y="10610"/>
                </a:cubicBezTo>
                <a:close/>
                <a:moveTo>
                  <a:pt x="6156" y="9717"/>
                </a:moveTo>
                <a:cubicBezTo>
                  <a:pt x="6213" y="9689"/>
                  <a:pt x="6241" y="9603"/>
                  <a:pt x="6326" y="9641"/>
                </a:cubicBezTo>
                <a:cubicBezTo>
                  <a:pt x="6298" y="9727"/>
                  <a:pt x="6241" y="9755"/>
                  <a:pt x="6156" y="9717"/>
                </a:cubicBezTo>
                <a:close/>
                <a:moveTo>
                  <a:pt x="6583" y="9442"/>
                </a:moveTo>
                <a:cubicBezTo>
                  <a:pt x="6640" y="9394"/>
                  <a:pt x="6697" y="9356"/>
                  <a:pt x="6754" y="9309"/>
                </a:cubicBezTo>
                <a:cubicBezTo>
                  <a:pt x="6763" y="9432"/>
                  <a:pt x="6687" y="9442"/>
                  <a:pt x="6583" y="9442"/>
                </a:cubicBezTo>
                <a:close/>
                <a:moveTo>
                  <a:pt x="5519" y="9755"/>
                </a:moveTo>
                <a:cubicBezTo>
                  <a:pt x="5595" y="9727"/>
                  <a:pt x="5671" y="9689"/>
                  <a:pt x="5776" y="9651"/>
                </a:cubicBezTo>
                <a:cubicBezTo>
                  <a:pt x="5709" y="9727"/>
                  <a:pt x="5709" y="9727"/>
                  <a:pt x="5519" y="9755"/>
                </a:cubicBezTo>
                <a:close/>
                <a:moveTo>
                  <a:pt x="2679" y="9793"/>
                </a:moveTo>
                <a:cubicBezTo>
                  <a:pt x="2727" y="9803"/>
                  <a:pt x="2784" y="9803"/>
                  <a:pt x="2850" y="9812"/>
                </a:cubicBezTo>
                <a:cubicBezTo>
                  <a:pt x="2765" y="9869"/>
                  <a:pt x="2765" y="9869"/>
                  <a:pt x="2679" y="9793"/>
                </a:cubicBezTo>
                <a:close/>
                <a:moveTo>
                  <a:pt x="5082" y="9945"/>
                </a:moveTo>
                <a:cubicBezTo>
                  <a:pt x="5082" y="9936"/>
                  <a:pt x="5082" y="9917"/>
                  <a:pt x="5082" y="9907"/>
                </a:cubicBezTo>
                <a:cubicBezTo>
                  <a:pt x="5120" y="9898"/>
                  <a:pt x="5158" y="9898"/>
                  <a:pt x="5196" y="9888"/>
                </a:cubicBezTo>
                <a:lnTo>
                  <a:pt x="5206" y="9917"/>
                </a:lnTo>
                <a:cubicBezTo>
                  <a:pt x="5168" y="9926"/>
                  <a:pt x="5130" y="9936"/>
                  <a:pt x="5082" y="9945"/>
                </a:cubicBezTo>
                <a:close/>
                <a:moveTo>
                  <a:pt x="5909" y="6697"/>
                </a:moveTo>
                <a:cubicBezTo>
                  <a:pt x="5918" y="6687"/>
                  <a:pt x="5918" y="6668"/>
                  <a:pt x="5918" y="6659"/>
                </a:cubicBezTo>
                <a:cubicBezTo>
                  <a:pt x="5975" y="6412"/>
                  <a:pt x="5861" y="6212"/>
                  <a:pt x="5738" y="6022"/>
                </a:cubicBezTo>
                <a:cubicBezTo>
                  <a:pt x="5614" y="5842"/>
                  <a:pt x="5424" y="5804"/>
                  <a:pt x="5225" y="5832"/>
                </a:cubicBezTo>
                <a:cubicBezTo>
                  <a:pt x="5215" y="5832"/>
                  <a:pt x="5206" y="5832"/>
                  <a:pt x="5196" y="5832"/>
                </a:cubicBezTo>
                <a:cubicBezTo>
                  <a:pt x="5006" y="5842"/>
                  <a:pt x="4854" y="5937"/>
                  <a:pt x="4731" y="6070"/>
                </a:cubicBezTo>
                <a:cubicBezTo>
                  <a:pt x="4636" y="6184"/>
                  <a:pt x="4569" y="6307"/>
                  <a:pt x="4607" y="6478"/>
                </a:cubicBezTo>
                <a:cubicBezTo>
                  <a:pt x="4569" y="6697"/>
                  <a:pt x="4674" y="6868"/>
                  <a:pt x="4826" y="7001"/>
                </a:cubicBezTo>
                <a:cubicBezTo>
                  <a:pt x="4978" y="7143"/>
                  <a:pt x="5158" y="7200"/>
                  <a:pt x="5377" y="7153"/>
                </a:cubicBezTo>
                <a:cubicBezTo>
                  <a:pt x="5643" y="7096"/>
                  <a:pt x="5785" y="6906"/>
                  <a:pt x="5909" y="6697"/>
                </a:cubicBezTo>
                <a:close/>
                <a:moveTo>
                  <a:pt x="5557" y="6440"/>
                </a:moveTo>
                <a:cubicBezTo>
                  <a:pt x="5225" y="6431"/>
                  <a:pt x="5139" y="6374"/>
                  <a:pt x="5149" y="6203"/>
                </a:cubicBezTo>
                <a:cubicBezTo>
                  <a:pt x="5301" y="6117"/>
                  <a:pt x="5405" y="6222"/>
                  <a:pt x="5519" y="6288"/>
                </a:cubicBezTo>
                <a:cubicBezTo>
                  <a:pt x="5567" y="6326"/>
                  <a:pt x="5605" y="6364"/>
                  <a:pt x="5557" y="6440"/>
                </a:cubicBezTo>
                <a:close/>
                <a:moveTo>
                  <a:pt x="3762" y="6887"/>
                </a:moveTo>
                <a:cubicBezTo>
                  <a:pt x="3762" y="6906"/>
                  <a:pt x="3753" y="6925"/>
                  <a:pt x="3743" y="6944"/>
                </a:cubicBezTo>
                <a:cubicBezTo>
                  <a:pt x="3743" y="6953"/>
                  <a:pt x="3724" y="6953"/>
                  <a:pt x="3705" y="6963"/>
                </a:cubicBezTo>
                <a:cubicBezTo>
                  <a:pt x="3620" y="6716"/>
                  <a:pt x="3677" y="6478"/>
                  <a:pt x="3715" y="6231"/>
                </a:cubicBezTo>
                <a:cubicBezTo>
                  <a:pt x="3771" y="6231"/>
                  <a:pt x="3828" y="6231"/>
                  <a:pt x="3800" y="6298"/>
                </a:cubicBezTo>
                <a:cubicBezTo>
                  <a:pt x="3743" y="6497"/>
                  <a:pt x="3753" y="6687"/>
                  <a:pt x="3762" y="6887"/>
                </a:cubicBezTo>
                <a:close/>
                <a:moveTo>
                  <a:pt x="4237" y="5870"/>
                </a:moveTo>
                <a:cubicBezTo>
                  <a:pt x="4009" y="6127"/>
                  <a:pt x="4028" y="6421"/>
                  <a:pt x="3990" y="6725"/>
                </a:cubicBezTo>
                <a:cubicBezTo>
                  <a:pt x="3895" y="6545"/>
                  <a:pt x="3961" y="6146"/>
                  <a:pt x="4104" y="5908"/>
                </a:cubicBezTo>
                <a:cubicBezTo>
                  <a:pt x="4123" y="5880"/>
                  <a:pt x="4123" y="5880"/>
                  <a:pt x="4237" y="5870"/>
                </a:cubicBezTo>
                <a:close/>
                <a:moveTo>
                  <a:pt x="5567" y="7314"/>
                </a:moveTo>
                <a:cubicBezTo>
                  <a:pt x="5719" y="7162"/>
                  <a:pt x="5956" y="7077"/>
                  <a:pt x="6013" y="6830"/>
                </a:cubicBezTo>
                <a:cubicBezTo>
                  <a:pt x="6070" y="7067"/>
                  <a:pt x="5880" y="7162"/>
                  <a:pt x="5757" y="7286"/>
                </a:cubicBezTo>
                <a:cubicBezTo>
                  <a:pt x="5709" y="7324"/>
                  <a:pt x="5652" y="7400"/>
                  <a:pt x="5567" y="7314"/>
                </a:cubicBezTo>
                <a:close/>
                <a:moveTo>
                  <a:pt x="5196" y="7751"/>
                </a:moveTo>
                <a:cubicBezTo>
                  <a:pt x="4978" y="7770"/>
                  <a:pt x="4788" y="7666"/>
                  <a:pt x="4588" y="7609"/>
                </a:cubicBezTo>
                <a:cubicBezTo>
                  <a:pt x="4579" y="7599"/>
                  <a:pt x="4569" y="7571"/>
                  <a:pt x="4560" y="7542"/>
                </a:cubicBezTo>
                <a:cubicBezTo>
                  <a:pt x="4721" y="7504"/>
                  <a:pt x="4807" y="7628"/>
                  <a:pt x="4930" y="7637"/>
                </a:cubicBezTo>
                <a:cubicBezTo>
                  <a:pt x="5044" y="7656"/>
                  <a:pt x="5158" y="7675"/>
                  <a:pt x="5272" y="7685"/>
                </a:cubicBezTo>
                <a:cubicBezTo>
                  <a:pt x="5272" y="7694"/>
                  <a:pt x="5272" y="7713"/>
                  <a:pt x="5272" y="7722"/>
                </a:cubicBezTo>
                <a:cubicBezTo>
                  <a:pt x="5244" y="7732"/>
                  <a:pt x="5225" y="7741"/>
                  <a:pt x="5196" y="7751"/>
                </a:cubicBezTo>
                <a:close/>
                <a:moveTo>
                  <a:pt x="3809" y="7181"/>
                </a:moveTo>
                <a:cubicBezTo>
                  <a:pt x="3933" y="7362"/>
                  <a:pt x="4047" y="7523"/>
                  <a:pt x="4180" y="7713"/>
                </a:cubicBezTo>
                <a:cubicBezTo>
                  <a:pt x="4132" y="7703"/>
                  <a:pt x="4085" y="7703"/>
                  <a:pt x="4075" y="7685"/>
                </a:cubicBezTo>
                <a:cubicBezTo>
                  <a:pt x="3961" y="7552"/>
                  <a:pt x="3857" y="7409"/>
                  <a:pt x="3762" y="7267"/>
                </a:cubicBezTo>
                <a:cubicBezTo>
                  <a:pt x="3753" y="7257"/>
                  <a:pt x="3781" y="7219"/>
                  <a:pt x="3809" y="7181"/>
                </a:cubicBezTo>
                <a:close/>
                <a:moveTo>
                  <a:pt x="4360" y="6630"/>
                </a:moveTo>
                <a:cubicBezTo>
                  <a:pt x="4237" y="6431"/>
                  <a:pt x="4294" y="6193"/>
                  <a:pt x="4493" y="5984"/>
                </a:cubicBezTo>
                <a:cubicBezTo>
                  <a:pt x="4503" y="6013"/>
                  <a:pt x="4531" y="6060"/>
                  <a:pt x="4522" y="6060"/>
                </a:cubicBezTo>
                <a:cubicBezTo>
                  <a:pt x="4379" y="6203"/>
                  <a:pt x="4370" y="6383"/>
                  <a:pt x="4379" y="6564"/>
                </a:cubicBezTo>
                <a:cubicBezTo>
                  <a:pt x="4379" y="6583"/>
                  <a:pt x="4370" y="6592"/>
                  <a:pt x="4360" y="6630"/>
                </a:cubicBezTo>
                <a:close/>
                <a:moveTo>
                  <a:pt x="6307" y="6602"/>
                </a:moveTo>
                <a:cubicBezTo>
                  <a:pt x="6393" y="6763"/>
                  <a:pt x="6279" y="7086"/>
                  <a:pt x="6118" y="7172"/>
                </a:cubicBezTo>
                <a:cubicBezTo>
                  <a:pt x="6089" y="7048"/>
                  <a:pt x="6213" y="6991"/>
                  <a:pt x="6222" y="6896"/>
                </a:cubicBezTo>
                <a:cubicBezTo>
                  <a:pt x="6241" y="6801"/>
                  <a:pt x="6279" y="6697"/>
                  <a:pt x="6307" y="6602"/>
                </a:cubicBezTo>
                <a:close/>
                <a:moveTo>
                  <a:pt x="4398" y="7760"/>
                </a:moveTo>
                <a:cubicBezTo>
                  <a:pt x="4522" y="7884"/>
                  <a:pt x="4683" y="7931"/>
                  <a:pt x="4873" y="7998"/>
                </a:cubicBezTo>
                <a:cubicBezTo>
                  <a:pt x="4702" y="8074"/>
                  <a:pt x="4493" y="7988"/>
                  <a:pt x="4322" y="7789"/>
                </a:cubicBezTo>
                <a:cubicBezTo>
                  <a:pt x="4351" y="7779"/>
                  <a:pt x="4389" y="7751"/>
                  <a:pt x="4398" y="7760"/>
                </a:cubicBezTo>
                <a:close/>
                <a:moveTo>
                  <a:pt x="5424" y="7390"/>
                </a:moveTo>
                <a:cubicBezTo>
                  <a:pt x="5405" y="7476"/>
                  <a:pt x="5329" y="7485"/>
                  <a:pt x="5272" y="7485"/>
                </a:cubicBezTo>
                <a:cubicBezTo>
                  <a:pt x="5130" y="7466"/>
                  <a:pt x="4959" y="7485"/>
                  <a:pt x="4845" y="7352"/>
                </a:cubicBezTo>
                <a:lnTo>
                  <a:pt x="4854" y="7314"/>
                </a:lnTo>
                <a:cubicBezTo>
                  <a:pt x="4949" y="7343"/>
                  <a:pt x="5035" y="7371"/>
                  <a:pt x="5130" y="7381"/>
                </a:cubicBezTo>
                <a:cubicBezTo>
                  <a:pt x="5225" y="7390"/>
                  <a:pt x="5320" y="7390"/>
                  <a:pt x="5424" y="7390"/>
                </a:cubicBezTo>
                <a:close/>
                <a:moveTo>
                  <a:pt x="3790" y="5975"/>
                </a:moveTo>
                <a:cubicBezTo>
                  <a:pt x="3762" y="5927"/>
                  <a:pt x="3734" y="5889"/>
                  <a:pt x="3743" y="5870"/>
                </a:cubicBezTo>
                <a:cubicBezTo>
                  <a:pt x="3790" y="5718"/>
                  <a:pt x="3895" y="5604"/>
                  <a:pt x="4009" y="5490"/>
                </a:cubicBezTo>
                <a:cubicBezTo>
                  <a:pt x="4028" y="5471"/>
                  <a:pt x="4075" y="5481"/>
                  <a:pt x="4132" y="5471"/>
                </a:cubicBezTo>
                <a:cubicBezTo>
                  <a:pt x="4047" y="5566"/>
                  <a:pt x="3980" y="5623"/>
                  <a:pt x="3933" y="5699"/>
                </a:cubicBezTo>
                <a:cubicBezTo>
                  <a:pt x="3876" y="5775"/>
                  <a:pt x="3847" y="5861"/>
                  <a:pt x="3790" y="5975"/>
                </a:cubicBezTo>
                <a:close/>
                <a:moveTo>
                  <a:pt x="5016" y="5414"/>
                </a:moveTo>
                <a:cubicBezTo>
                  <a:pt x="5092" y="5405"/>
                  <a:pt x="5168" y="5395"/>
                  <a:pt x="5234" y="5376"/>
                </a:cubicBezTo>
                <a:cubicBezTo>
                  <a:pt x="5301" y="5357"/>
                  <a:pt x="5348" y="5338"/>
                  <a:pt x="5424" y="5414"/>
                </a:cubicBezTo>
                <a:cubicBezTo>
                  <a:pt x="5177" y="5471"/>
                  <a:pt x="4949" y="5519"/>
                  <a:pt x="4712" y="5566"/>
                </a:cubicBezTo>
                <a:cubicBezTo>
                  <a:pt x="4788" y="5452"/>
                  <a:pt x="4902" y="5433"/>
                  <a:pt x="5016" y="5414"/>
                </a:cubicBezTo>
                <a:close/>
                <a:moveTo>
                  <a:pt x="5006" y="5224"/>
                </a:moveTo>
                <a:cubicBezTo>
                  <a:pt x="5196" y="5082"/>
                  <a:pt x="5149" y="5091"/>
                  <a:pt x="5605" y="5110"/>
                </a:cubicBezTo>
                <a:cubicBezTo>
                  <a:pt x="5576" y="5139"/>
                  <a:pt x="5567" y="5167"/>
                  <a:pt x="5548" y="5177"/>
                </a:cubicBezTo>
                <a:cubicBezTo>
                  <a:pt x="5510" y="5186"/>
                  <a:pt x="5462" y="5196"/>
                  <a:pt x="5424" y="5196"/>
                </a:cubicBezTo>
                <a:cubicBezTo>
                  <a:pt x="5310" y="5186"/>
                  <a:pt x="5206" y="5186"/>
                  <a:pt x="5111" y="5243"/>
                </a:cubicBezTo>
                <a:cubicBezTo>
                  <a:pt x="5082" y="5253"/>
                  <a:pt x="5054" y="5234"/>
                  <a:pt x="5006" y="5224"/>
                </a:cubicBezTo>
                <a:close/>
                <a:moveTo>
                  <a:pt x="4379" y="7495"/>
                </a:moveTo>
                <a:cubicBezTo>
                  <a:pt x="4161" y="7428"/>
                  <a:pt x="4161" y="7219"/>
                  <a:pt x="4056" y="7086"/>
                </a:cubicBezTo>
                <a:cubicBezTo>
                  <a:pt x="4028" y="7048"/>
                  <a:pt x="3999" y="7001"/>
                  <a:pt x="4075" y="6963"/>
                </a:cubicBezTo>
                <a:cubicBezTo>
                  <a:pt x="4170" y="7134"/>
                  <a:pt x="4265" y="7305"/>
                  <a:pt x="4379" y="7495"/>
                </a:cubicBezTo>
                <a:close/>
                <a:moveTo>
                  <a:pt x="6013" y="7466"/>
                </a:moveTo>
                <a:cubicBezTo>
                  <a:pt x="5890" y="7675"/>
                  <a:pt x="5776" y="7722"/>
                  <a:pt x="5510" y="7703"/>
                </a:cubicBezTo>
                <a:cubicBezTo>
                  <a:pt x="5519" y="7637"/>
                  <a:pt x="5576" y="7637"/>
                  <a:pt x="5614" y="7628"/>
                </a:cubicBezTo>
                <a:cubicBezTo>
                  <a:pt x="5757" y="7618"/>
                  <a:pt x="5861" y="7561"/>
                  <a:pt x="5966" y="7466"/>
                </a:cubicBezTo>
                <a:cubicBezTo>
                  <a:pt x="5975" y="7457"/>
                  <a:pt x="5985" y="7466"/>
                  <a:pt x="6013" y="7466"/>
                </a:cubicBezTo>
                <a:close/>
                <a:moveTo>
                  <a:pt x="4455" y="6830"/>
                </a:moveTo>
                <a:cubicBezTo>
                  <a:pt x="4465" y="6982"/>
                  <a:pt x="4541" y="7096"/>
                  <a:pt x="4598" y="7219"/>
                </a:cubicBezTo>
                <a:cubicBezTo>
                  <a:pt x="4607" y="7238"/>
                  <a:pt x="4598" y="7248"/>
                  <a:pt x="4598" y="7267"/>
                </a:cubicBezTo>
                <a:cubicBezTo>
                  <a:pt x="4588" y="7267"/>
                  <a:pt x="4579" y="7276"/>
                  <a:pt x="4569" y="7286"/>
                </a:cubicBezTo>
                <a:cubicBezTo>
                  <a:pt x="4522" y="7210"/>
                  <a:pt x="4465" y="7143"/>
                  <a:pt x="4427" y="7067"/>
                </a:cubicBezTo>
                <a:cubicBezTo>
                  <a:pt x="4398" y="6982"/>
                  <a:pt x="4389" y="6896"/>
                  <a:pt x="4370" y="6811"/>
                </a:cubicBezTo>
                <a:cubicBezTo>
                  <a:pt x="4408" y="6773"/>
                  <a:pt x="4455" y="6792"/>
                  <a:pt x="4455" y="6830"/>
                </a:cubicBezTo>
                <a:close/>
                <a:moveTo>
                  <a:pt x="6317" y="7599"/>
                </a:moveTo>
                <a:cubicBezTo>
                  <a:pt x="6317" y="7656"/>
                  <a:pt x="6326" y="7685"/>
                  <a:pt x="6317" y="7694"/>
                </a:cubicBezTo>
                <a:cubicBezTo>
                  <a:pt x="6194" y="7770"/>
                  <a:pt x="6099" y="7903"/>
                  <a:pt x="5947" y="7903"/>
                </a:cubicBezTo>
                <a:cubicBezTo>
                  <a:pt x="5937" y="7893"/>
                  <a:pt x="5928" y="7884"/>
                  <a:pt x="5928" y="7865"/>
                </a:cubicBezTo>
                <a:cubicBezTo>
                  <a:pt x="6042" y="7779"/>
                  <a:pt x="6165" y="7703"/>
                  <a:pt x="6317" y="7599"/>
                </a:cubicBezTo>
                <a:close/>
                <a:moveTo>
                  <a:pt x="4379" y="5329"/>
                </a:moveTo>
                <a:cubicBezTo>
                  <a:pt x="4379" y="5329"/>
                  <a:pt x="4370" y="5310"/>
                  <a:pt x="4351" y="5291"/>
                </a:cubicBezTo>
                <a:cubicBezTo>
                  <a:pt x="4683" y="5082"/>
                  <a:pt x="4683" y="5082"/>
                  <a:pt x="4788" y="5167"/>
                </a:cubicBezTo>
                <a:cubicBezTo>
                  <a:pt x="4655" y="5224"/>
                  <a:pt x="4512" y="5272"/>
                  <a:pt x="4379" y="5329"/>
                </a:cubicBezTo>
                <a:close/>
                <a:moveTo>
                  <a:pt x="6649" y="6934"/>
                </a:moveTo>
                <a:cubicBezTo>
                  <a:pt x="6611" y="7048"/>
                  <a:pt x="6611" y="7172"/>
                  <a:pt x="6507" y="7248"/>
                </a:cubicBezTo>
                <a:cubicBezTo>
                  <a:pt x="6497" y="7248"/>
                  <a:pt x="6488" y="7238"/>
                  <a:pt x="6478" y="7238"/>
                </a:cubicBezTo>
                <a:cubicBezTo>
                  <a:pt x="6526" y="7086"/>
                  <a:pt x="6573" y="6934"/>
                  <a:pt x="6630" y="6763"/>
                </a:cubicBezTo>
                <a:cubicBezTo>
                  <a:pt x="6697" y="6830"/>
                  <a:pt x="6668" y="6887"/>
                  <a:pt x="6649" y="6934"/>
                </a:cubicBezTo>
                <a:close/>
                <a:moveTo>
                  <a:pt x="5633" y="8036"/>
                </a:moveTo>
                <a:cubicBezTo>
                  <a:pt x="5643" y="8045"/>
                  <a:pt x="5643" y="8055"/>
                  <a:pt x="5652" y="8064"/>
                </a:cubicBezTo>
                <a:cubicBezTo>
                  <a:pt x="5595" y="8083"/>
                  <a:pt x="5548" y="8121"/>
                  <a:pt x="5500" y="8121"/>
                </a:cubicBezTo>
                <a:cubicBezTo>
                  <a:pt x="5386" y="8112"/>
                  <a:pt x="5272" y="8093"/>
                  <a:pt x="5149" y="8074"/>
                </a:cubicBezTo>
                <a:cubicBezTo>
                  <a:pt x="5158" y="7998"/>
                  <a:pt x="5206" y="8007"/>
                  <a:pt x="5253" y="8007"/>
                </a:cubicBezTo>
                <a:cubicBezTo>
                  <a:pt x="5377" y="8017"/>
                  <a:pt x="5510" y="8026"/>
                  <a:pt x="5633" y="8036"/>
                </a:cubicBezTo>
                <a:close/>
                <a:moveTo>
                  <a:pt x="5557" y="5471"/>
                </a:moveTo>
                <a:cubicBezTo>
                  <a:pt x="5776" y="5424"/>
                  <a:pt x="5947" y="5528"/>
                  <a:pt x="5975" y="5756"/>
                </a:cubicBezTo>
                <a:cubicBezTo>
                  <a:pt x="5899" y="5680"/>
                  <a:pt x="5842" y="5614"/>
                  <a:pt x="5776" y="5576"/>
                </a:cubicBezTo>
                <a:cubicBezTo>
                  <a:pt x="5719" y="5528"/>
                  <a:pt x="5643" y="5509"/>
                  <a:pt x="5557" y="5471"/>
                </a:cubicBezTo>
                <a:close/>
                <a:moveTo>
                  <a:pt x="6137" y="5566"/>
                </a:moveTo>
                <a:cubicBezTo>
                  <a:pt x="6013" y="5490"/>
                  <a:pt x="5890" y="5405"/>
                  <a:pt x="5747" y="5310"/>
                </a:cubicBezTo>
                <a:cubicBezTo>
                  <a:pt x="5947" y="5281"/>
                  <a:pt x="6137" y="5414"/>
                  <a:pt x="6137" y="5566"/>
                </a:cubicBezTo>
                <a:close/>
                <a:moveTo>
                  <a:pt x="6345" y="6298"/>
                </a:moveTo>
                <a:cubicBezTo>
                  <a:pt x="6317" y="6288"/>
                  <a:pt x="6307" y="6288"/>
                  <a:pt x="6298" y="6288"/>
                </a:cubicBezTo>
                <a:cubicBezTo>
                  <a:pt x="6289" y="6279"/>
                  <a:pt x="6279" y="6260"/>
                  <a:pt x="6270" y="6250"/>
                </a:cubicBezTo>
                <a:cubicBezTo>
                  <a:pt x="6222" y="6136"/>
                  <a:pt x="6175" y="6032"/>
                  <a:pt x="6118" y="5889"/>
                </a:cubicBezTo>
                <a:cubicBezTo>
                  <a:pt x="6270" y="6003"/>
                  <a:pt x="6355" y="6117"/>
                  <a:pt x="6345" y="6298"/>
                </a:cubicBezTo>
                <a:close/>
                <a:moveTo>
                  <a:pt x="5804" y="5823"/>
                </a:moveTo>
                <a:cubicBezTo>
                  <a:pt x="5747" y="5794"/>
                  <a:pt x="5681" y="5766"/>
                  <a:pt x="5595" y="5737"/>
                </a:cubicBezTo>
                <a:cubicBezTo>
                  <a:pt x="5633" y="5709"/>
                  <a:pt x="5652" y="5690"/>
                  <a:pt x="5662" y="5690"/>
                </a:cubicBezTo>
                <a:cubicBezTo>
                  <a:pt x="5918" y="5766"/>
                  <a:pt x="5928" y="5775"/>
                  <a:pt x="5985" y="5956"/>
                </a:cubicBezTo>
                <a:cubicBezTo>
                  <a:pt x="5928" y="5908"/>
                  <a:pt x="5871" y="5861"/>
                  <a:pt x="5804" y="5823"/>
                </a:cubicBezTo>
                <a:close/>
                <a:moveTo>
                  <a:pt x="4607" y="5604"/>
                </a:moveTo>
                <a:cubicBezTo>
                  <a:pt x="4512" y="5690"/>
                  <a:pt x="4417" y="5766"/>
                  <a:pt x="4332" y="5832"/>
                </a:cubicBezTo>
                <a:cubicBezTo>
                  <a:pt x="4351" y="5652"/>
                  <a:pt x="4455" y="5566"/>
                  <a:pt x="4607" y="5604"/>
                </a:cubicBezTo>
                <a:close/>
                <a:moveTo>
                  <a:pt x="6621" y="6269"/>
                </a:moveTo>
                <a:cubicBezTo>
                  <a:pt x="6611" y="6222"/>
                  <a:pt x="6592" y="6174"/>
                  <a:pt x="6573" y="6117"/>
                </a:cubicBezTo>
                <a:cubicBezTo>
                  <a:pt x="6621" y="6089"/>
                  <a:pt x="6668" y="6089"/>
                  <a:pt x="6678" y="6146"/>
                </a:cubicBezTo>
                <a:cubicBezTo>
                  <a:pt x="6687" y="6231"/>
                  <a:pt x="6678" y="6317"/>
                  <a:pt x="6678" y="6412"/>
                </a:cubicBezTo>
                <a:cubicBezTo>
                  <a:pt x="6573" y="6383"/>
                  <a:pt x="6621" y="6317"/>
                  <a:pt x="6621" y="6269"/>
                </a:cubicBezTo>
                <a:close/>
                <a:moveTo>
                  <a:pt x="5491" y="5699"/>
                </a:moveTo>
                <a:cubicBezTo>
                  <a:pt x="5396" y="5699"/>
                  <a:pt x="5301" y="5709"/>
                  <a:pt x="5187" y="5718"/>
                </a:cubicBezTo>
                <a:cubicBezTo>
                  <a:pt x="5282" y="5614"/>
                  <a:pt x="5396" y="5604"/>
                  <a:pt x="5491" y="5699"/>
                </a:cubicBezTo>
                <a:close/>
                <a:moveTo>
                  <a:pt x="6032" y="6564"/>
                </a:moveTo>
                <a:cubicBezTo>
                  <a:pt x="6004" y="6459"/>
                  <a:pt x="6042" y="6374"/>
                  <a:pt x="6042" y="6269"/>
                </a:cubicBezTo>
                <a:cubicBezTo>
                  <a:pt x="6127" y="6364"/>
                  <a:pt x="6127" y="6469"/>
                  <a:pt x="6032" y="6564"/>
                </a:cubicBezTo>
                <a:close/>
                <a:moveTo>
                  <a:pt x="4731" y="5937"/>
                </a:moveTo>
                <a:cubicBezTo>
                  <a:pt x="4731" y="5927"/>
                  <a:pt x="4721" y="5918"/>
                  <a:pt x="4712" y="5908"/>
                </a:cubicBezTo>
                <a:cubicBezTo>
                  <a:pt x="4788" y="5823"/>
                  <a:pt x="4845" y="5718"/>
                  <a:pt x="5016" y="5737"/>
                </a:cubicBezTo>
                <a:cubicBezTo>
                  <a:pt x="4911" y="5813"/>
                  <a:pt x="4826" y="5880"/>
                  <a:pt x="4731" y="5937"/>
                </a:cubicBezTo>
                <a:close/>
                <a:moveTo>
                  <a:pt x="6497" y="5965"/>
                </a:moveTo>
                <a:cubicBezTo>
                  <a:pt x="6412" y="5946"/>
                  <a:pt x="6393" y="5870"/>
                  <a:pt x="6345" y="5813"/>
                </a:cubicBezTo>
                <a:cubicBezTo>
                  <a:pt x="6345" y="5794"/>
                  <a:pt x="6355" y="5766"/>
                  <a:pt x="6364" y="5737"/>
                </a:cubicBezTo>
                <a:cubicBezTo>
                  <a:pt x="6469" y="5823"/>
                  <a:pt x="6488" y="5851"/>
                  <a:pt x="6497" y="5965"/>
                </a:cubicBezTo>
                <a:close/>
                <a:moveTo>
                  <a:pt x="9898" y="6269"/>
                </a:moveTo>
                <a:cubicBezTo>
                  <a:pt x="9888" y="6364"/>
                  <a:pt x="9898" y="6459"/>
                  <a:pt x="9917" y="6545"/>
                </a:cubicBezTo>
                <a:cubicBezTo>
                  <a:pt x="9964" y="6716"/>
                  <a:pt x="10031" y="6887"/>
                  <a:pt x="10211" y="6944"/>
                </a:cubicBezTo>
                <a:cubicBezTo>
                  <a:pt x="10335" y="6991"/>
                  <a:pt x="10477" y="7010"/>
                  <a:pt x="10620" y="7039"/>
                </a:cubicBezTo>
                <a:cubicBezTo>
                  <a:pt x="10753" y="7010"/>
                  <a:pt x="10886" y="6982"/>
                  <a:pt x="11019" y="6953"/>
                </a:cubicBezTo>
                <a:cubicBezTo>
                  <a:pt x="11047" y="6944"/>
                  <a:pt x="11076" y="6906"/>
                  <a:pt x="11104" y="6877"/>
                </a:cubicBezTo>
                <a:cubicBezTo>
                  <a:pt x="11209" y="6773"/>
                  <a:pt x="11218" y="6630"/>
                  <a:pt x="11275" y="6507"/>
                </a:cubicBezTo>
                <a:cubicBezTo>
                  <a:pt x="11323" y="6402"/>
                  <a:pt x="11332" y="6298"/>
                  <a:pt x="11266" y="6193"/>
                </a:cubicBezTo>
                <a:cubicBezTo>
                  <a:pt x="11218" y="6108"/>
                  <a:pt x="11171" y="6003"/>
                  <a:pt x="11095" y="5937"/>
                </a:cubicBezTo>
                <a:cubicBezTo>
                  <a:pt x="10962" y="5813"/>
                  <a:pt x="10819" y="5699"/>
                  <a:pt x="10610" y="5775"/>
                </a:cubicBezTo>
                <a:cubicBezTo>
                  <a:pt x="10591" y="5785"/>
                  <a:pt x="10563" y="5785"/>
                  <a:pt x="10534" y="5785"/>
                </a:cubicBezTo>
                <a:cubicBezTo>
                  <a:pt x="10240" y="5756"/>
                  <a:pt x="9936" y="5984"/>
                  <a:pt x="9898" y="6269"/>
                </a:cubicBezTo>
                <a:close/>
                <a:moveTo>
                  <a:pt x="10648" y="6032"/>
                </a:moveTo>
                <a:cubicBezTo>
                  <a:pt x="10724" y="6041"/>
                  <a:pt x="10810" y="6070"/>
                  <a:pt x="10886" y="6108"/>
                </a:cubicBezTo>
                <a:cubicBezTo>
                  <a:pt x="10952" y="6146"/>
                  <a:pt x="10971" y="6222"/>
                  <a:pt x="10943" y="6269"/>
                </a:cubicBezTo>
                <a:cubicBezTo>
                  <a:pt x="10914" y="6317"/>
                  <a:pt x="10819" y="6345"/>
                  <a:pt x="10762" y="6298"/>
                </a:cubicBezTo>
                <a:cubicBezTo>
                  <a:pt x="10677" y="6250"/>
                  <a:pt x="10610" y="6184"/>
                  <a:pt x="10496" y="6089"/>
                </a:cubicBezTo>
                <a:cubicBezTo>
                  <a:pt x="10572" y="6060"/>
                  <a:pt x="10610" y="6022"/>
                  <a:pt x="10648" y="6032"/>
                </a:cubicBezTo>
                <a:close/>
                <a:moveTo>
                  <a:pt x="11778" y="7067"/>
                </a:moveTo>
                <a:cubicBezTo>
                  <a:pt x="11778" y="7058"/>
                  <a:pt x="11797" y="7048"/>
                  <a:pt x="11816" y="7039"/>
                </a:cubicBezTo>
                <a:cubicBezTo>
                  <a:pt x="11826" y="7134"/>
                  <a:pt x="11778" y="7286"/>
                  <a:pt x="11683" y="7371"/>
                </a:cubicBezTo>
                <a:cubicBezTo>
                  <a:pt x="11512" y="7523"/>
                  <a:pt x="11332" y="7666"/>
                  <a:pt x="11152" y="7798"/>
                </a:cubicBezTo>
                <a:cubicBezTo>
                  <a:pt x="11009" y="7893"/>
                  <a:pt x="10838" y="7903"/>
                  <a:pt x="10677" y="7855"/>
                </a:cubicBezTo>
                <a:cubicBezTo>
                  <a:pt x="10677" y="7846"/>
                  <a:pt x="10677" y="7836"/>
                  <a:pt x="10677" y="7817"/>
                </a:cubicBezTo>
                <a:cubicBezTo>
                  <a:pt x="10705" y="7808"/>
                  <a:pt x="10734" y="7789"/>
                  <a:pt x="10753" y="7789"/>
                </a:cubicBezTo>
                <a:cubicBezTo>
                  <a:pt x="11028" y="7817"/>
                  <a:pt x="11228" y="7685"/>
                  <a:pt x="11417" y="7504"/>
                </a:cubicBezTo>
                <a:cubicBezTo>
                  <a:pt x="11560" y="7381"/>
                  <a:pt x="11702" y="7248"/>
                  <a:pt x="11778" y="7067"/>
                </a:cubicBezTo>
                <a:close/>
                <a:moveTo>
                  <a:pt x="11541" y="6260"/>
                </a:moveTo>
                <a:cubicBezTo>
                  <a:pt x="11503" y="6412"/>
                  <a:pt x="11474" y="6583"/>
                  <a:pt x="11408" y="6735"/>
                </a:cubicBezTo>
                <a:cubicBezTo>
                  <a:pt x="11313" y="6953"/>
                  <a:pt x="11142" y="7086"/>
                  <a:pt x="10924" y="7172"/>
                </a:cubicBezTo>
                <a:cubicBezTo>
                  <a:pt x="10914" y="7172"/>
                  <a:pt x="10905" y="7172"/>
                  <a:pt x="10867" y="7153"/>
                </a:cubicBezTo>
                <a:cubicBezTo>
                  <a:pt x="10971" y="7077"/>
                  <a:pt x="11057" y="7010"/>
                  <a:pt x="11142" y="6953"/>
                </a:cubicBezTo>
                <a:cubicBezTo>
                  <a:pt x="11313" y="6830"/>
                  <a:pt x="11389" y="6668"/>
                  <a:pt x="11417" y="6459"/>
                </a:cubicBezTo>
                <a:cubicBezTo>
                  <a:pt x="11427" y="6402"/>
                  <a:pt x="11455" y="6336"/>
                  <a:pt x="11474" y="6269"/>
                </a:cubicBezTo>
                <a:cubicBezTo>
                  <a:pt x="11484" y="6212"/>
                  <a:pt x="11484" y="6155"/>
                  <a:pt x="11493" y="6060"/>
                </a:cubicBezTo>
                <a:cubicBezTo>
                  <a:pt x="11560" y="6136"/>
                  <a:pt x="11560" y="6193"/>
                  <a:pt x="11541" y="6260"/>
                </a:cubicBezTo>
                <a:close/>
                <a:moveTo>
                  <a:pt x="9280" y="6431"/>
                </a:moveTo>
                <a:cubicBezTo>
                  <a:pt x="9214" y="6222"/>
                  <a:pt x="9252" y="6013"/>
                  <a:pt x="9347" y="5823"/>
                </a:cubicBezTo>
                <a:cubicBezTo>
                  <a:pt x="9451" y="5614"/>
                  <a:pt x="9461" y="5614"/>
                  <a:pt x="9613" y="5585"/>
                </a:cubicBezTo>
                <a:cubicBezTo>
                  <a:pt x="9366" y="5832"/>
                  <a:pt x="9299" y="6127"/>
                  <a:pt x="9280" y="6431"/>
                </a:cubicBezTo>
                <a:close/>
                <a:moveTo>
                  <a:pt x="9936" y="7637"/>
                </a:moveTo>
                <a:cubicBezTo>
                  <a:pt x="10145" y="7703"/>
                  <a:pt x="10354" y="7770"/>
                  <a:pt x="10553" y="7855"/>
                </a:cubicBezTo>
                <a:cubicBezTo>
                  <a:pt x="10316" y="7874"/>
                  <a:pt x="10088" y="7817"/>
                  <a:pt x="9869" y="7685"/>
                </a:cubicBezTo>
                <a:cubicBezTo>
                  <a:pt x="9907" y="7666"/>
                  <a:pt x="9926" y="7637"/>
                  <a:pt x="9936" y="7637"/>
                </a:cubicBezTo>
                <a:close/>
                <a:moveTo>
                  <a:pt x="9926" y="5661"/>
                </a:moveTo>
                <a:cubicBezTo>
                  <a:pt x="9727" y="5832"/>
                  <a:pt x="9565" y="6013"/>
                  <a:pt x="9584" y="6298"/>
                </a:cubicBezTo>
                <a:cubicBezTo>
                  <a:pt x="9508" y="6184"/>
                  <a:pt x="9527" y="6070"/>
                  <a:pt x="9575" y="5965"/>
                </a:cubicBezTo>
                <a:cubicBezTo>
                  <a:pt x="9641" y="5823"/>
                  <a:pt x="9755" y="5699"/>
                  <a:pt x="9926" y="5661"/>
                </a:cubicBezTo>
                <a:close/>
                <a:moveTo>
                  <a:pt x="11617" y="6773"/>
                </a:moveTo>
                <a:cubicBezTo>
                  <a:pt x="11693" y="6526"/>
                  <a:pt x="11769" y="6279"/>
                  <a:pt x="11750" y="5984"/>
                </a:cubicBezTo>
                <a:cubicBezTo>
                  <a:pt x="11864" y="6155"/>
                  <a:pt x="11778" y="6640"/>
                  <a:pt x="11617" y="6773"/>
                </a:cubicBezTo>
                <a:close/>
                <a:moveTo>
                  <a:pt x="9005" y="6374"/>
                </a:moveTo>
                <a:cubicBezTo>
                  <a:pt x="8995" y="6355"/>
                  <a:pt x="8995" y="6326"/>
                  <a:pt x="8995" y="6298"/>
                </a:cubicBezTo>
                <a:cubicBezTo>
                  <a:pt x="9014" y="6174"/>
                  <a:pt x="9024" y="6051"/>
                  <a:pt x="9052" y="5927"/>
                </a:cubicBezTo>
                <a:cubicBezTo>
                  <a:pt x="9062" y="5880"/>
                  <a:pt x="9090" y="5823"/>
                  <a:pt x="9157" y="5842"/>
                </a:cubicBezTo>
                <a:cubicBezTo>
                  <a:pt x="9128" y="6032"/>
                  <a:pt x="9090" y="6222"/>
                  <a:pt x="9062" y="6421"/>
                </a:cubicBezTo>
                <a:cubicBezTo>
                  <a:pt x="9043" y="6402"/>
                  <a:pt x="9014" y="6393"/>
                  <a:pt x="9005" y="6374"/>
                </a:cubicBezTo>
                <a:close/>
                <a:moveTo>
                  <a:pt x="10192" y="4987"/>
                </a:moveTo>
                <a:cubicBezTo>
                  <a:pt x="10145" y="4987"/>
                  <a:pt x="10097" y="5006"/>
                  <a:pt x="10040" y="5015"/>
                </a:cubicBezTo>
                <a:cubicBezTo>
                  <a:pt x="10050" y="4940"/>
                  <a:pt x="10107" y="4930"/>
                  <a:pt x="10164" y="4921"/>
                </a:cubicBezTo>
                <a:cubicBezTo>
                  <a:pt x="10335" y="4902"/>
                  <a:pt x="10515" y="4902"/>
                  <a:pt x="10696" y="4892"/>
                </a:cubicBezTo>
                <a:cubicBezTo>
                  <a:pt x="10696" y="4911"/>
                  <a:pt x="10696" y="4921"/>
                  <a:pt x="10705" y="4940"/>
                </a:cubicBezTo>
                <a:cubicBezTo>
                  <a:pt x="10658" y="4949"/>
                  <a:pt x="10610" y="4968"/>
                  <a:pt x="10563" y="4968"/>
                </a:cubicBezTo>
                <a:cubicBezTo>
                  <a:pt x="10439" y="4978"/>
                  <a:pt x="10316" y="4978"/>
                  <a:pt x="10192" y="4987"/>
                </a:cubicBezTo>
                <a:close/>
                <a:moveTo>
                  <a:pt x="10905" y="7504"/>
                </a:moveTo>
                <a:cubicBezTo>
                  <a:pt x="10696" y="7618"/>
                  <a:pt x="10496" y="7599"/>
                  <a:pt x="10268" y="7523"/>
                </a:cubicBezTo>
                <a:cubicBezTo>
                  <a:pt x="10335" y="7476"/>
                  <a:pt x="10449" y="7485"/>
                  <a:pt x="10591" y="7504"/>
                </a:cubicBezTo>
                <a:cubicBezTo>
                  <a:pt x="10696" y="7514"/>
                  <a:pt x="10800" y="7504"/>
                  <a:pt x="10905" y="7504"/>
                </a:cubicBezTo>
                <a:close/>
                <a:moveTo>
                  <a:pt x="10715" y="7229"/>
                </a:moveTo>
                <a:cubicBezTo>
                  <a:pt x="10591" y="7409"/>
                  <a:pt x="10249" y="7362"/>
                  <a:pt x="10126" y="7134"/>
                </a:cubicBezTo>
                <a:cubicBezTo>
                  <a:pt x="10240" y="7181"/>
                  <a:pt x="10325" y="7238"/>
                  <a:pt x="10420" y="7257"/>
                </a:cubicBezTo>
                <a:cubicBezTo>
                  <a:pt x="10515" y="7267"/>
                  <a:pt x="10610" y="7238"/>
                  <a:pt x="10715" y="7229"/>
                </a:cubicBezTo>
                <a:close/>
                <a:moveTo>
                  <a:pt x="9261" y="7181"/>
                </a:moveTo>
                <a:cubicBezTo>
                  <a:pt x="9394" y="7305"/>
                  <a:pt x="9527" y="7428"/>
                  <a:pt x="9660" y="7552"/>
                </a:cubicBezTo>
                <a:cubicBezTo>
                  <a:pt x="9499" y="7590"/>
                  <a:pt x="9432" y="7428"/>
                  <a:pt x="9318" y="7362"/>
                </a:cubicBezTo>
                <a:cubicBezTo>
                  <a:pt x="9271" y="7333"/>
                  <a:pt x="9214" y="7276"/>
                  <a:pt x="9261" y="7181"/>
                </a:cubicBezTo>
                <a:close/>
                <a:moveTo>
                  <a:pt x="11921" y="6640"/>
                </a:moveTo>
                <a:cubicBezTo>
                  <a:pt x="11930" y="6545"/>
                  <a:pt x="11949" y="6450"/>
                  <a:pt x="11959" y="6355"/>
                </a:cubicBezTo>
                <a:cubicBezTo>
                  <a:pt x="11978" y="6260"/>
                  <a:pt x="11978" y="6174"/>
                  <a:pt x="11997" y="6070"/>
                </a:cubicBezTo>
                <a:cubicBezTo>
                  <a:pt x="12035" y="6060"/>
                  <a:pt x="12063" y="6098"/>
                  <a:pt x="12063" y="6136"/>
                </a:cubicBezTo>
                <a:cubicBezTo>
                  <a:pt x="12054" y="6307"/>
                  <a:pt x="12025" y="6488"/>
                  <a:pt x="11959" y="6649"/>
                </a:cubicBezTo>
                <a:cubicBezTo>
                  <a:pt x="11949" y="6649"/>
                  <a:pt x="11930" y="6640"/>
                  <a:pt x="11921" y="6640"/>
                </a:cubicBezTo>
                <a:close/>
                <a:moveTo>
                  <a:pt x="11057" y="7438"/>
                </a:moveTo>
                <a:cubicBezTo>
                  <a:pt x="11199" y="7314"/>
                  <a:pt x="11342" y="7191"/>
                  <a:pt x="11493" y="7058"/>
                </a:cubicBezTo>
                <a:cubicBezTo>
                  <a:pt x="11522" y="7124"/>
                  <a:pt x="11484" y="7181"/>
                  <a:pt x="11446" y="7210"/>
                </a:cubicBezTo>
                <a:cubicBezTo>
                  <a:pt x="11342" y="7295"/>
                  <a:pt x="11237" y="7381"/>
                  <a:pt x="11123" y="7457"/>
                </a:cubicBezTo>
                <a:cubicBezTo>
                  <a:pt x="11114" y="7466"/>
                  <a:pt x="11085" y="7466"/>
                  <a:pt x="11066" y="7466"/>
                </a:cubicBezTo>
                <a:cubicBezTo>
                  <a:pt x="11066" y="7457"/>
                  <a:pt x="11057" y="7447"/>
                  <a:pt x="11057" y="7438"/>
                </a:cubicBezTo>
                <a:close/>
                <a:moveTo>
                  <a:pt x="11076" y="4949"/>
                </a:moveTo>
                <a:lnTo>
                  <a:pt x="11332" y="4949"/>
                </a:lnTo>
                <a:cubicBezTo>
                  <a:pt x="11455" y="4949"/>
                  <a:pt x="11550" y="5025"/>
                  <a:pt x="11636" y="5186"/>
                </a:cubicBezTo>
                <a:cubicBezTo>
                  <a:pt x="11607" y="5186"/>
                  <a:pt x="11598" y="5186"/>
                  <a:pt x="11588" y="5186"/>
                </a:cubicBezTo>
                <a:cubicBezTo>
                  <a:pt x="11474" y="5063"/>
                  <a:pt x="11342" y="4987"/>
                  <a:pt x="11171" y="5015"/>
                </a:cubicBezTo>
                <a:cubicBezTo>
                  <a:pt x="11133" y="5015"/>
                  <a:pt x="11076" y="5006"/>
                  <a:pt x="11076" y="4949"/>
                </a:cubicBezTo>
                <a:close/>
                <a:moveTo>
                  <a:pt x="9670" y="6792"/>
                </a:moveTo>
                <a:cubicBezTo>
                  <a:pt x="9641" y="6735"/>
                  <a:pt x="9594" y="6659"/>
                  <a:pt x="9670" y="6583"/>
                </a:cubicBezTo>
                <a:cubicBezTo>
                  <a:pt x="9708" y="6668"/>
                  <a:pt x="9746" y="6744"/>
                  <a:pt x="9793" y="6811"/>
                </a:cubicBezTo>
                <a:cubicBezTo>
                  <a:pt x="9831" y="6877"/>
                  <a:pt x="9888" y="6934"/>
                  <a:pt x="9945" y="7001"/>
                </a:cubicBezTo>
                <a:cubicBezTo>
                  <a:pt x="9936" y="7010"/>
                  <a:pt x="9917" y="7020"/>
                  <a:pt x="9907" y="7039"/>
                </a:cubicBezTo>
                <a:cubicBezTo>
                  <a:pt x="9812" y="6972"/>
                  <a:pt x="9727" y="6896"/>
                  <a:pt x="9670" y="6792"/>
                </a:cubicBezTo>
                <a:close/>
                <a:moveTo>
                  <a:pt x="9052" y="6592"/>
                </a:moveTo>
                <a:cubicBezTo>
                  <a:pt x="9100" y="6744"/>
                  <a:pt x="9147" y="6887"/>
                  <a:pt x="9204" y="7058"/>
                </a:cubicBezTo>
                <a:cubicBezTo>
                  <a:pt x="8995" y="6906"/>
                  <a:pt x="8948" y="6744"/>
                  <a:pt x="9052" y="6592"/>
                </a:cubicBezTo>
                <a:close/>
                <a:moveTo>
                  <a:pt x="9793" y="5433"/>
                </a:moveTo>
                <a:cubicBezTo>
                  <a:pt x="9993" y="5291"/>
                  <a:pt x="10145" y="5158"/>
                  <a:pt x="10373" y="5234"/>
                </a:cubicBezTo>
                <a:cubicBezTo>
                  <a:pt x="10278" y="5262"/>
                  <a:pt x="10173" y="5300"/>
                  <a:pt x="10078" y="5310"/>
                </a:cubicBezTo>
                <a:cubicBezTo>
                  <a:pt x="9983" y="5329"/>
                  <a:pt x="9945" y="5452"/>
                  <a:pt x="9793" y="5433"/>
                </a:cubicBezTo>
                <a:close/>
                <a:moveTo>
                  <a:pt x="11712" y="5766"/>
                </a:moveTo>
                <a:cubicBezTo>
                  <a:pt x="11693" y="5737"/>
                  <a:pt x="11655" y="5699"/>
                  <a:pt x="11636" y="5661"/>
                </a:cubicBezTo>
                <a:cubicBezTo>
                  <a:pt x="11588" y="5576"/>
                  <a:pt x="11522" y="5490"/>
                  <a:pt x="11417" y="5452"/>
                </a:cubicBezTo>
                <a:cubicBezTo>
                  <a:pt x="11380" y="5443"/>
                  <a:pt x="11370" y="5414"/>
                  <a:pt x="11399" y="5367"/>
                </a:cubicBezTo>
                <a:cubicBezTo>
                  <a:pt x="11569" y="5452"/>
                  <a:pt x="11702" y="5557"/>
                  <a:pt x="11712" y="5766"/>
                </a:cubicBezTo>
                <a:close/>
                <a:moveTo>
                  <a:pt x="10515" y="5205"/>
                </a:moveTo>
                <a:cubicBezTo>
                  <a:pt x="10705" y="5129"/>
                  <a:pt x="10905" y="5158"/>
                  <a:pt x="11038" y="5272"/>
                </a:cubicBezTo>
                <a:cubicBezTo>
                  <a:pt x="10933" y="5253"/>
                  <a:pt x="10848" y="5243"/>
                  <a:pt x="10762" y="5224"/>
                </a:cubicBezTo>
                <a:cubicBezTo>
                  <a:pt x="10686" y="5215"/>
                  <a:pt x="10601" y="5253"/>
                  <a:pt x="10515" y="5205"/>
                </a:cubicBezTo>
                <a:close/>
                <a:moveTo>
                  <a:pt x="10107" y="7466"/>
                </a:moveTo>
                <a:cubicBezTo>
                  <a:pt x="9955" y="7409"/>
                  <a:pt x="9812" y="7381"/>
                  <a:pt x="9727" y="7248"/>
                </a:cubicBezTo>
                <a:cubicBezTo>
                  <a:pt x="9746" y="7229"/>
                  <a:pt x="9774" y="7210"/>
                  <a:pt x="9784" y="7219"/>
                </a:cubicBezTo>
                <a:cubicBezTo>
                  <a:pt x="9888" y="7276"/>
                  <a:pt x="9993" y="7333"/>
                  <a:pt x="10088" y="7400"/>
                </a:cubicBezTo>
                <a:cubicBezTo>
                  <a:pt x="10097" y="7400"/>
                  <a:pt x="10097" y="7428"/>
                  <a:pt x="10107" y="7466"/>
                </a:cubicBezTo>
                <a:close/>
                <a:moveTo>
                  <a:pt x="11921" y="5756"/>
                </a:moveTo>
                <a:cubicBezTo>
                  <a:pt x="11864" y="5633"/>
                  <a:pt x="11816" y="5509"/>
                  <a:pt x="11750" y="5367"/>
                </a:cubicBezTo>
                <a:cubicBezTo>
                  <a:pt x="11778" y="5376"/>
                  <a:pt x="11816" y="5376"/>
                  <a:pt x="11826" y="5386"/>
                </a:cubicBezTo>
                <a:cubicBezTo>
                  <a:pt x="11911" y="5490"/>
                  <a:pt x="11949" y="5604"/>
                  <a:pt x="11949" y="5737"/>
                </a:cubicBezTo>
                <a:close/>
                <a:moveTo>
                  <a:pt x="11123" y="5585"/>
                </a:moveTo>
                <a:cubicBezTo>
                  <a:pt x="10981" y="5604"/>
                  <a:pt x="10886" y="5471"/>
                  <a:pt x="10762" y="5471"/>
                </a:cubicBezTo>
                <a:cubicBezTo>
                  <a:pt x="10876" y="5405"/>
                  <a:pt x="11000" y="5443"/>
                  <a:pt x="11123" y="5585"/>
                </a:cubicBezTo>
                <a:close/>
                <a:moveTo>
                  <a:pt x="9774" y="5224"/>
                </a:moveTo>
                <a:cubicBezTo>
                  <a:pt x="9632" y="5300"/>
                  <a:pt x="9480" y="5376"/>
                  <a:pt x="9337" y="5452"/>
                </a:cubicBezTo>
                <a:cubicBezTo>
                  <a:pt x="9451" y="5310"/>
                  <a:pt x="9575" y="5205"/>
                  <a:pt x="9774" y="5224"/>
                </a:cubicBezTo>
                <a:close/>
                <a:moveTo>
                  <a:pt x="10458" y="5500"/>
                </a:moveTo>
                <a:cubicBezTo>
                  <a:pt x="10354" y="5595"/>
                  <a:pt x="10221" y="5623"/>
                  <a:pt x="10078" y="5614"/>
                </a:cubicBezTo>
                <a:cubicBezTo>
                  <a:pt x="10192" y="5538"/>
                  <a:pt x="10325" y="5509"/>
                  <a:pt x="10458" y="5500"/>
                </a:cubicBezTo>
                <a:close/>
                <a:moveTo>
                  <a:pt x="9394" y="6725"/>
                </a:moveTo>
                <a:cubicBezTo>
                  <a:pt x="9451" y="6820"/>
                  <a:pt x="9518" y="6906"/>
                  <a:pt x="9594" y="7029"/>
                </a:cubicBezTo>
                <a:cubicBezTo>
                  <a:pt x="9442" y="6963"/>
                  <a:pt x="9385" y="6877"/>
                  <a:pt x="9394" y="6725"/>
                </a:cubicBezTo>
                <a:close/>
                <a:moveTo>
                  <a:pt x="11436" y="5832"/>
                </a:moveTo>
                <a:cubicBezTo>
                  <a:pt x="11380" y="5775"/>
                  <a:pt x="11313" y="5718"/>
                  <a:pt x="11247" y="5661"/>
                </a:cubicBezTo>
                <a:cubicBezTo>
                  <a:pt x="11389" y="5652"/>
                  <a:pt x="11417" y="5680"/>
                  <a:pt x="11436" y="5832"/>
                </a:cubicBezTo>
                <a:close/>
                <a:moveTo>
                  <a:pt x="11294" y="10164"/>
                </a:moveTo>
                <a:cubicBezTo>
                  <a:pt x="10981" y="10135"/>
                  <a:pt x="10667" y="10088"/>
                  <a:pt x="10363" y="10002"/>
                </a:cubicBezTo>
                <a:cubicBezTo>
                  <a:pt x="10249" y="9974"/>
                  <a:pt x="10154" y="9917"/>
                  <a:pt x="10050" y="9869"/>
                </a:cubicBezTo>
                <a:cubicBezTo>
                  <a:pt x="9945" y="9831"/>
                  <a:pt x="9841" y="9793"/>
                  <a:pt x="9746" y="9755"/>
                </a:cubicBezTo>
                <a:cubicBezTo>
                  <a:pt x="9679" y="9736"/>
                  <a:pt x="9622" y="9698"/>
                  <a:pt x="9632" y="9594"/>
                </a:cubicBezTo>
                <a:cubicBezTo>
                  <a:pt x="9736" y="9603"/>
                  <a:pt x="9831" y="9613"/>
                  <a:pt x="9917" y="9641"/>
                </a:cubicBezTo>
                <a:cubicBezTo>
                  <a:pt x="10069" y="9689"/>
                  <a:pt x="10202" y="9774"/>
                  <a:pt x="10354" y="9812"/>
                </a:cubicBezTo>
                <a:cubicBezTo>
                  <a:pt x="10544" y="9869"/>
                  <a:pt x="10743" y="9907"/>
                  <a:pt x="10943" y="9945"/>
                </a:cubicBezTo>
                <a:cubicBezTo>
                  <a:pt x="11019" y="9955"/>
                  <a:pt x="11095" y="9964"/>
                  <a:pt x="11171" y="9974"/>
                </a:cubicBezTo>
                <a:cubicBezTo>
                  <a:pt x="11294" y="9993"/>
                  <a:pt x="11427" y="10002"/>
                  <a:pt x="11550" y="10021"/>
                </a:cubicBezTo>
                <a:cubicBezTo>
                  <a:pt x="11598" y="10031"/>
                  <a:pt x="11645" y="10040"/>
                  <a:pt x="11693" y="10059"/>
                </a:cubicBezTo>
                <a:cubicBezTo>
                  <a:pt x="11569" y="10154"/>
                  <a:pt x="11436" y="10173"/>
                  <a:pt x="11294" y="10164"/>
                </a:cubicBezTo>
                <a:close/>
                <a:moveTo>
                  <a:pt x="12177" y="10467"/>
                </a:moveTo>
                <a:cubicBezTo>
                  <a:pt x="12396" y="10467"/>
                  <a:pt x="12624" y="10448"/>
                  <a:pt x="12842" y="10448"/>
                </a:cubicBezTo>
                <a:cubicBezTo>
                  <a:pt x="12966" y="10448"/>
                  <a:pt x="13089" y="10458"/>
                  <a:pt x="13213" y="10420"/>
                </a:cubicBezTo>
                <a:cubicBezTo>
                  <a:pt x="13222" y="10410"/>
                  <a:pt x="13241" y="10420"/>
                  <a:pt x="13279" y="10439"/>
                </a:cubicBezTo>
                <a:cubicBezTo>
                  <a:pt x="13156" y="10505"/>
                  <a:pt x="13051" y="10524"/>
                  <a:pt x="12937" y="10524"/>
                </a:cubicBezTo>
                <a:cubicBezTo>
                  <a:pt x="12804" y="10515"/>
                  <a:pt x="12681" y="10505"/>
                  <a:pt x="12557" y="10515"/>
                </a:cubicBezTo>
                <a:cubicBezTo>
                  <a:pt x="12329" y="10515"/>
                  <a:pt x="12101" y="10524"/>
                  <a:pt x="11873" y="10524"/>
                </a:cubicBezTo>
                <a:cubicBezTo>
                  <a:pt x="11740" y="10524"/>
                  <a:pt x="11607" y="10515"/>
                  <a:pt x="11484" y="10486"/>
                </a:cubicBezTo>
                <a:cubicBezTo>
                  <a:pt x="11313" y="10439"/>
                  <a:pt x="11133" y="10458"/>
                  <a:pt x="10952" y="10439"/>
                </a:cubicBezTo>
                <a:cubicBezTo>
                  <a:pt x="10810" y="10420"/>
                  <a:pt x="10658" y="10391"/>
                  <a:pt x="10506" y="10373"/>
                </a:cubicBezTo>
                <a:cubicBezTo>
                  <a:pt x="10487" y="10363"/>
                  <a:pt x="10468" y="10344"/>
                  <a:pt x="10449" y="10335"/>
                </a:cubicBezTo>
                <a:cubicBezTo>
                  <a:pt x="10449" y="10325"/>
                  <a:pt x="10458" y="10316"/>
                  <a:pt x="10458" y="10306"/>
                </a:cubicBezTo>
                <a:cubicBezTo>
                  <a:pt x="10534" y="10316"/>
                  <a:pt x="10629" y="10306"/>
                  <a:pt x="10696" y="10335"/>
                </a:cubicBezTo>
                <a:cubicBezTo>
                  <a:pt x="10838" y="10410"/>
                  <a:pt x="11000" y="10401"/>
                  <a:pt x="11152" y="10401"/>
                </a:cubicBezTo>
                <a:cubicBezTo>
                  <a:pt x="11323" y="10410"/>
                  <a:pt x="11503" y="10420"/>
                  <a:pt x="11674" y="10458"/>
                </a:cubicBezTo>
                <a:cubicBezTo>
                  <a:pt x="11835" y="10486"/>
                  <a:pt x="12006" y="10467"/>
                  <a:pt x="12177" y="10467"/>
                </a:cubicBezTo>
                <a:close/>
                <a:moveTo>
                  <a:pt x="9432" y="9803"/>
                </a:moveTo>
                <a:cubicBezTo>
                  <a:pt x="9594" y="9907"/>
                  <a:pt x="9746" y="10012"/>
                  <a:pt x="9907" y="10126"/>
                </a:cubicBezTo>
                <a:cubicBezTo>
                  <a:pt x="9907" y="10135"/>
                  <a:pt x="9907" y="10145"/>
                  <a:pt x="9898" y="10154"/>
                </a:cubicBezTo>
                <a:cubicBezTo>
                  <a:pt x="9860" y="10145"/>
                  <a:pt x="9822" y="10135"/>
                  <a:pt x="9793" y="10126"/>
                </a:cubicBezTo>
                <a:cubicBezTo>
                  <a:pt x="9708" y="10069"/>
                  <a:pt x="9622" y="10012"/>
                  <a:pt x="9546" y="9955"/>
                </a:cubicBezTo>
                <a:cubicBezTo>
                  <a:pt x="9527" y="9945"/>
                  <a:pt x="9508" y="9917"/>
                  <a:pt x="9489" y="9907"/>
                </a:cubicBezTo>
                <a:cubicBezTo>
                  <a:pt x="9280" y="9822"/>
                  <a:pt x="9157" y="9641"/>
                  <a:pt x="8995" y="9499"/>
                </a:cubicBezTo>
                <a:cubicBezTo>
                  <a:pt x="8929" y="9442"/>
                  <a:pt x="8853" y="9385"/>
                  <a:pt x="8787" y="9318"/>
                </a:cubicBezTo>
                <a:cubicBezTo>
                  <a:pt x="8730" y="9271"/>
                  <a:pt x="8682" y="9223"/>
                  <a:pt x="8701" y="9119"/>
                </a:cubicBezTo>
                <a:cubicBezTo>
                  <a:pt x="8787" y="9214"/>
                  <a:pt x="8872" y="9290"/>
                  <a:pt x="8938" y="9375"/>
                </a:cubicBezTo>
                <a:cubicBezTo>
                  <a:pt x="9052" y="9489"/>
                  <a:pt x="9204" y="9565"/>
                  <a:pt x="9290" y="9708"/>
                </a:cubicBezTo>
                <a:cubicBezTo>
                  <a:pt x="9309" y="9746"/>
                  <a:pt x="9385" y="9765"/>
                  <a:pt x="9432" y="9803"/>
                </a:cubicBezTo>
                <a:close/>
                <a:moveTo>
                  <a:pt x="12861" y="9689"/>
                </a:moveTo>
                <a:cubicBezTo>
                  <a:pt x="13032" y="9670"/>
                  <a:pt x="13213" y="9641"/>
                  <a:pt x="13384" y="9632"/>
                </a:cubicBezTo>
                <a:cubicBezTo>
                  <a:pt x="13384" y="9651"/>
                  <a:pt x="13384" y="9670"/>
                  <a:pt x="13393" y="9698"/>
                </a:cubicBezTo>
                <a:cubicBezTo>
                  <a:pt x="13156" y="9717"/>
                  <a:pt x="12928" y="9736"/>
                  <a:pt x="12690" y="9765"/>
                </a:cubicBezTo>
                <a:cubicBezTo>
                  <a:pt x="12557" y="9774"/>
                  <a:pt x="12424" y="9803"/>
                  <a:pt x="12291" y="9822"/>
                </a:cubicBezTo>
                <a:cubicBezTo>
                  <a:pt x="12253" y="9831"/>
                  <a:pt x="12206" y="9841"/>
                  <a:pt x="12168" y="9831"/>
                </a:cubicBezTo>
                <a:cubicBezTo>
                  <a:pt x="12054" y="9812"/>
                  <a:pt x="11930" y="9793"/>
                  <a:pt x="11807" y="9755"/>
                </a:cubicBezTo>
                <a:cubicBezTo>
                  <a:pt x="11978" y="9755"/>
                  <a:pt x="12158" y="9765"/>
                  <a:pt x="12329" y="9746"/>
                </a:cubicBezTo>
                <a:cubicBezTo>
                  <a:pt x="12510" y="9736"/>
                  <a:pt x="12681" y="9708"/>
                  <a:pt x="12861" y="9689"/>
                </a:cubicBezTo>
                <a:close/>
                <a:moveTo>
                  <a:pt x="10895" y="9717"/>
                </a:moveTo>
                <a:cubicBezTo>
                  <a:pt x="10971" y="9717"/>
                  <a:pt x="11038" y="9717"/>
                  <a:pt x="11104" y="9727"/>
                </a:cubicBezTo>
                <a:cubicBezTo>
                  <a:pt x="11180" y="9746"/>
                  <a:pt x="11266" y="9755"/>
                  <a:pt x="11361" y="9774"/>
                </a:cubicBezTo>
                <a:cubicBezTo>
                  <a:pt x="11199" y="9841"/>
                  <a:pt x="11057" y="9822"/>
                  <a:pt x="10895" y="9717"/>
                </a:cubicBezTo>
                <a:close/>
                <a:moveTo>
                  <a:pt x="13764" y="10040"/>
                </a:moveTo>
                <a:cubicBezTo>
                  <a:pt x="13650" y="10164"/>
                  <a:pt x="13498" y="10164"/>
                  <a:pt x="13346" y="10173"/>
                </a:cubicBezTo>
                <a:cubicBezTo>
                  <a:pt x="13479" y="10088"/>
                  <a:pt x="13621" y="10059"/>
                  <a:pt x="13764" y="10040"/>
                </a:cubicBezTo>
                <a:close/>
                <a:moveTo>
                  <a:pt x="12814" y="10259"/>
                </a:moveTo>
                <a:cubicBezTo>
                  <a:pt x="12652" y="10297"/>
                  <a:pt x="12529" y="10325"/>
                  <a:pt x="12386" y="10354"/>
                </a:cubicBezTo>
                <a:cubicBezTo>
                  <a:pt x="12443" y="10249"/>
                  <a:pt x="12576" y="10211"/>
                  <a:pt x="12814" y="10259"/>
                </a:cubicBezTo>
                <a:close/>
                <a:moveTo>
                  <a:pt x="11522" y="9489"/>
                </a:moveTo>
                <a:cubicBezTo>
                  <a:pt x="11370" y="9527"/>
                  <a:pt x="11218" y="9575"/>
                  <a:pt x="11028" y="9632"/>
                </a:cubicBezTo>
                <a:cubicBezTo>
                  <a:pt x="11190" y="9489"/>
                  <a:pt x="11351" y="9470"/>
                  <a:pt x="11522" y="9489"/>
                </a:cubicBezTo>
                <a:close/>
                <a:moveTo>
                  <a:pt x="9499" y="9394"/>
                </a:moveTo>
                <a:cubicBezTo>
                  <a:pt x="9603" y="9385"/>
                  <a:pt x="9660" y="9442"/>
                  <a:pt x="9736" y="9480"/>
                </a:cubicBezTo>
                <a:cubicBezTo>
                  <a:pt x="9679" y="9527"/>
                  <a:pt x="9679" y="9527"/>
                  <a:pt x="9499" y="9394"/>
                </a:cubicBezTo>
                <a:close/>
                <a:moveTo>
                  <a:pt x="10107" y="9603"/>
                </a:moveTo>
                <a:cubicBezTo>
                  <a:pt x="10297" y="9594"/>
                  <a:pt x="10306" y="9594"/>
                  <a:pt x="10420" y="9651"/>
                </a:cubicBezTo>
                <a:cubicBezTo>
                  <a:pt x="10306" y="9679"/>
                  <a:pt x="10221" y="9660"/>
                  <a:pt x="10107" y="9603"/>
                </a:cubicBezTo>
                <a:close/>
                <a:moveTo>
                  <a:pt x="8900" y="9081"/>
                </a:moveTo>
                <a:cubicBezTo>
                  <a:pt x="8995" y="9100"/>
                  <a:pt x="9005" y="9166"/>
                  <a:pt x="9024" y="9261"/>
                </a:cubicBezTo>
                <a:cubicBezTo>
                  <a:pt x="8938" y="9214"/>
                  <a:pt x="8919" y="9147"/>
                  <a:pt x="8900" y="9081"/>
                </a:cubicBezTo>
                <a:close/>
                <a:moveTo>
                  <a:pt x="8407" y="8720"/>
                </a:moveTo>
                <a:cubicBezTo>
                  <a:pt x="8426" y="8767"/>
                  <a:pt x="8445" y="8805"/>
                  <a:pt x="8473" y="8853"/>
                </a:cubicBezTo>
                <a:cubicBezTo>
                  <a:pt x="8378" y="8853"/>
                  <a:pt x="8378" y="8853"/>
                  <a:pt x="8407" y="8720"/>
                </a:cubicBezTo>
                <a:close/>
                <a:moveTo>
                  <a:pt x="8283" y="7770"/>
                </a:moveTo>
                <a:cubicBezTo>
                  <a:pt x="8255" y="7846"/>
                  <a:pt x="8188" y="7855"/>
                  <a:pt x="8103" y="7827"/>
                </a:cubicBezTo>
                <a:cubicBezTo>
                  <a:pt x="8093" y="7751"/>
                  <a:pt x="8055" y="7675"/>
                  <a:pt x="8160" y="7656"/>
                </a:cubicBezTo>
                <a:cubicBezTo>
                  <a:pt x="8217" y="7637"/>
                  <a:pt x="8293" y="7713"/>
                  <a:pt x="8283" y="7770"/>
                </a:cubicBezTo>
                <a:close/>
                <a:moveTo>
                  <a:pt x="7941" y="7798"/>
                </a:moveTo>
                <a:cubicBezTo>
                  <a:pt x="7884" y="7817"/>
                  <a:pt x="7837" y="7846"/>
                  <a:pt x="7808" y="7836"/>
                </a:cubicBezTo>
                <a:cubicBezTo>
                  <a:pt x="7770" y="7836"/>
                  <a:pt x="7732" y="7808"/>
                  <a:pt x="7713" y="7779"/>
                </a:cubicBezTo>
                <a:cubicBezTo>
                  <a:pt x="7704" y="7760"/>
                  <a:pt x="7713" y="7703"/>
                  <a:pt x="7732" y="7694"/>
                </a:cubicBezTo>
                <a:cubicBezTo>
                  <a:pt x="7761" y="7675"/>
                  <a:pt x="7808" y="7675"/>
                  <a:pt x="7837" y="7694"/>
                </a:cubicBezTo>
                <a:cubicBezTo>
                  <a:pt x="7875" y="7703"/>
                  <a:pt x="7894" y="7751"/>
                  <a:pt x="7941" y="7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627800" y="2100241"/>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1799969">
            <a:off x="8237293" y="1518341"/>
            <a:ext cx="1423670" cy="1866037"/>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10339394">
            <a:off x="-341701" y="-1769749"/>
            <a:ext cx="7141407" cy="3437282"/>
          </a:xfrm>
          <a:custGeom>
            <a:rect b="b" l="l" r="r" t="t"/>
            <a:pathLst>
              <a:path extrusionOk="0" h="30807" w="64004">
                <a:moveTo>
                  <a:pt x="45037" y="0"/>
                </a:moveTo>
                <a:cubicBezTo>
                  <a:pt x="44641" y="0"/>
                  <a:pt x="44252" y="29"/>
                  <a:pt x="43873" y="90"/>
                </a:cubicBezTo>
                <a:cubicBezTo>
                  <a:pt x="38212" y="982"/>
                  <a:pt x="37110" y="8410"/>
                  <a:pt x="30471" y="9141"/>
                </a:cubicBezTo>
                <a:cubicBezTo>
                  <a:pt x="30139" y="9178"/>
                  <a:pt x="29819" y="9196"/>
                  <a:pt x="29510" y="9196"/>
                </a:cubicBezTo>
                <a:cubicBezTo>
                  <a:pt x="24373" y="9196"/>
                  <a:pt x="22059" y="4418"/>
                  <a:pt x="17125" y="4418"/>
                </a:cubicBezTo>
                <a:cubicBezTo>
                  <a:pt x="16985" y="4418"/>
                  <a:pt x="16843" y="4422"/>
                  <a:pt x="16698" y="4430"/>
                </a:cubicBezTo>
                <a:cubicBezTo>
                  <a:pt x="8824" y="4867"/>
                  <a:pt x="1" y="17072"/>
                  <a:pt x="2565" y="23275"/>
                </a:cubicBezTo>
                <a:cubicBezTo>
                  <a:pt x="4691" y="28421"/>
                  <a:pt x="15194" y="30807"/>
                  <a:pt x="26808" y="30807"/>
                </a:cubicBezTo>
                <a:cubicBezTo>
                  <a:pt x="42329" y="30807"/>
                  <a:pt x="59834" y="26547"/>
                  <a:pt x="61986" y="18925"/>
                </a:cubicBezTo>
                <a:cubicBezTo>
                  <a:pt x="64003" y="11785"/>
                  <a:pt x="53005" y="0"/>
                  <a:pt x="45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type="title"/>
          </p:nvPr>
        </p:nvSpPr>
        <p:spPr>
          <a:xfrm>
            <a:off x="1452525" y="535000"/>
            <a:ext cx="6063300" cy="2029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6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7" name="Google Shape;67;p9"/>
          <p:cNvSpPr txBox="1"/>
          <p:nvPr>
            <p:ph idx="1" type="subTitle"/>
          </p:nvPr>
        </p:nvSpPr>
        <p:spPr>
          <a:xfrm>
            <a:off x="1452525" y="2564500"/>
            <a:ext cx="6063300" cy="55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8" name="Shape 68"/>
        <p:cNvGrpSpPr/>
        <p:nvPr/>
      </p:nvGrpSpPr>
      <p:grpSpPr>
        <a:xfrm>
          <a:off x="0" y="0"/>
          <a:ext cx="0" cy="0"/>
          <a:chOff x="0" y="0"/>
          <a:chExt cx="0" cy="0"/>
        </a:xfrm>
      </p:grpSpPr>
      <p:sp>
        <p:nvSpPr>
          <p:cNvPr id="69" name="Google Shape;69;p10"/>
          <p:cNvSpPr/>
          <p:nvPr/>
        </p:nvSpPr>
        <p:spPr>
          <a:xfrm rot="187773">
            <a:off x="-2223214" y="-2266248"/>
            <a:ext cx="8079494" cy="4305262"/>
          </a:xfrm>
          <a:custGeom>
            <a:rect b="b" l="l" r="r" t="t"/>
            <a:pathLst>
              <a:path extrusionOk="0" h="33469" w="62811">
                <a:moveTo>
                  <a:pt x="43452" y="0"/>
                </a:moveTo>
                <a:cubicBezTo>
                  <a:pt x="26483" y="0"/>
                  <a:pt x="2507" y="7309"/>
                  <a:pt x="1073" y="16703"/>
                </a:cubicBezTo>
                <a:cubicBezTo>
                  <a:pt x="0" y="23716"/>
                  <a:pt x="11248" y="33469"/>
                  <a:pt x="19149" y="33469"/>
                </a:cubicBezTo>
                <a:cubicBezTo>
                  <a:pt x="19927" y="33469"/>
                  <a:pt x="20672" y="33374"/>
                  <a:pt x="21370" y="33173"/>
                </a:cubicBezTo>
                <a:cubicBezTo>
                  <a:pt x="26879" y="31587"/>
                  <a:pt x="27050" y="24084"/>
                  <a:pt x="33556" y="22535"/>
                </a:cubicBezTo>
                <a:cubicBezTo>
                  <a:pt x="34235" y="22375"/>
                  <a:pt x="34875" y="22305"/>
                  <a:pt x="35483" y="22305"/>
                </a:cubicBezTo>
                <a:cubicBezTo>
                  <a:pt x="39680" y="22305"/>
                  <a:pt x="42408" y="25640"/>
                  <a:pt x="46457" y="25640"/>
                </a:cubicBezTo>
                <a:cubicBezTo>
                  <a:pt x="46890" y="25640"/>
                  <a:pt x="47337" y="25602"/>
                  <a:pt x="47803" y="25518"/>
                </a:cubicBezTo>
                <a:cubicBezTo>
                  <a:pt x="55563" y="24112"/>
                  <a:pt x="62811" y="10919"/>
                  <a:pt x="59505" y="5078"/>
                </a:cubicBezTo>
                <a:cubicBezTo>
                  <a:pt x="57497" y="1527"/>
                  <a:pt x="51206" y="0"/>
                  <a:pt x="434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456350" y="184466"/>
            <a:ext cx="1837968" cy="1756013"/>
          </a:xfrm>
          <a:custGeom>
            <a:rect b="b" l="l" r="r" t="t"/>
            <a:pathLst>
              <a:path extrusionOk="0" h="22605" w="23660">
                <a:moveTo>
                  <a:pt x="15482" y="1046"/>
                </a:moveTo>
                <a:cubicBezTo>
                  <a:pt x="15444" y="1103"/>
                  <a:pt x="15454" y="1141"/>
                  <a:pt x="15482" y="1208"/>
                </a:cubicBezTo>
                <a:cubicBezTo>
                  <a:pt x="15511" y="1141"/>
                  <a:pt x="15511" y="1103"/>
                  <a:pt x="15482" y="1046"/>
                </a:cubicBezTo>
                <a:close/>
                <a:moveTo>
                  <a:pt x="15368" y="1160"/>
                </a:moveTo>
                <a:lnTo>
                  <a:pt x="15368" y="1160"/>
                </a:lnTo>
                <a:cubicBezTo>
                  <a:pt x="15349" y="1227"/>
                  <a:pt x="15349" y="1227"/>
                  <a:pt x="15387" y="1369"/>
                </a:cubicBezTo>
                <a:cubicBezTo>
                  <a:pt x="15406" y="1284"/>
                  <a:pt x="15406" y="1284"/>
                  <a:pt x="15368" y="1160"/>
                </a:cubicBezTo>
                <a:close/>
                <a:moveTo>
                  <a:pt x="15178" y="1388"/>
                </a:moveTo>
                <a:lnTo>
                  <a:pt x="15178" y="1388"/>
                </a:lnTo>
                <a:cubicBezTo>
                  <a:pt x="15159" y="1464"/>
                  <a:pt x="15150" y="1540"/>
                  <a:pt x="15197" y="1626"/>
                </a:cubicBezTo>
                <a:cubicBezTo>
                  <a:pt x="15216" y="1559"/>
                  <a:pt x="15216" y="1550"/>
                  <a:pt x="15178" y="1388"/>
                </a:cubicBezTo>
                <a:close/>
                <a:moveTo>
                  <a:pt x="16175" y="1474"/>
                </a:moveTo>
                <a:cubicBezTo>
                  <a:pt x="16080" y="1521"/>
                  <a:pt x="16052" y="1578"/>
                  <a:pt x="16004" y="1645"/>
                </a:cubicBezTo>
                <a:cubicBezTo>
                  <a:pt x="16071" y="1607"/>
                  <a:pt x="16128" y="1559"/>
                  <a:pt x="16175" y="1474"/>
                </a:cubicBezTo>
                <a:close/>
                <a:moveTo>
                  <a:pt x="15064" y="1398"/>
                </a:moveTo>
                <a:lnTo>
                  <a:pt x="15064" y="1398"/>
                </a:lnTo>
                <a:cubicBezTo>
                  <a:pt x="15045" y="1597"/>
                  <a:pt x="15064" y="1683"/>
                  <a:pt x="15140" y="1806"/>
                </a:cubicBezTo>
                <a:cubicBezTo>
                  <a:pt x="15121" y="1692"/>
                  <a:pt x="15112" y="1607"/>
                  <a:pt x="15093" y="1512"/>
                </a:cubicBezTo>
                <a:cubicBezTo>
                  <a:pt x="15093" y="1483"/>
                  <a:pt x="15083" y="1455"/>
                  <a:pt x="15064" y="1398"/>
                </a:cubicBezTo>
                <a:close/>
                <a:moveTo>
                  <a:pt x="16204" y="1645"/>
                </a:moveTo>
                <a:lnTo>
                  <a:pt x="16204" y="1645"/>
                </a:lnTo>
                <a:cubicBezTo>
                  <a:pt x="16109" y="1673"/>
                  <a:pt x="16061" y="1749"/>
                  <a:pt x="16004" y="1815"/>
                </a:cubicBezTo>
                <a:cubicBezTo>
                  <a:pt x="16109" y="1797"/>
                  <a:pt x="16137" y="1702"/>
                  <a:pt x="16204" y="1645"/>
                </a:cubicBezTo>
                <a:close/>
                <a:moveTo>
                  <a:pt x="14924" y="1662"/>
                </a:moveTo>
                <a:cubicBezTo>
                  <a:pt x="14898" y="1662"/>
                  <a:pt x="14911" y="1684"/>
                  <a:pt x="14903" y="1692"/>
                </a:cubicBezTo>
                <a:cubicBezTo>
                  <a:pt x="14903" y="1711"/>
                  <a:pt x="14893" y="1730"/>
                  <a:pt x="14893" y="1749"/>
                </a:cubicBezTo>
                <a:cubicBezTo>
                  <a:pt x="14874" y="1730"/>
                  <a:pt x="14865" y="1711"/>
                  <a:pt x="14846" y="1683"/>
                </a:cubicBezTo>
                <a:cubicBezTo>
                  <a:pt x="14846" y="1692"/>
                  <a:pt x="14827" y="1702"/>
                  <a:pt x="14827" y="1702"/>
                </a:cubicBezTo>
                <a:cubicBezTo>
                  <a:pt x="14836" y="1787"/>
                  <a:pt x="14827" y="1872"/>
                  <a:pt x="14865" y="1958"/>
                </a:cubicBezTo>
                <a:cubicBezTo>
                  <a:pt x="14865" y="1967"/>
                  <a:pt x="14884" y="1967"/>
                  <a:pt x="14893" y="1967"/>
                </a:cubicBezTo>
                <a:cubicBezTo>
                  <a:pt x="14903" y="1920"/>
                  <a:pt x="14912" y="1872"/>
                  <a:pt x="14912" y="1825"/>
                </a:cubicBezTo>
                <a:cubicBezTo>
                  <a:pt x="14893" y="1806"/>
                  <a:pt x="14884" y="1778"/>
                  <a:pt x="14893" y="1749"/>
                </a:cubicBezTo>
                <a:lnTo>
                  <a:pt x="14893" y="1749"/>
                </a:lnTo>
                <a:cubicBezTo>
                  <a:pt x="14903" y="1778"/>
                  <a:pt x="14903" y="1797"/>
                  <a:pt x="14912" y="1825"/>
                </a:cubicBezTo>
                <a:lnTo>
                  <a:pt x="14912" y="1815"/>
                </a:lnTo>
                <a:cubicBezTo>
                  <a:pt x="14922" y="1825"/>
                  <a:pt x="14941" y="1834"/>
                  <a:pt x="14969" y="1853"/>
                </a:cubicBezTo>
                <a:cubicBezTo>
                  <a:pt x="14960" y="1778"/>
                  <a:pt x="14950" y="1721"/>
                  <a:pt x="14941" y="1664"/>
                </a:cubicBezTo>
                <a:cubicBezTo>
                  <a:pt x="14934" y="1662"/>
                  <a:pt x="14929" y="1662"/>
                  <a:pt x="14924" y="1662"/>
                </a:cubicBezTo>
                <a:close/>
                <a:moveTo>
                  <a:pt x="20579" y="2023"/>
                </a:moveTo>
                <a:cubicBezTo>
                  <a:pt x="20520" y="2023"/>
                  <a:pt x="20494" y="2058"/>
                  <a:pt x="20469" y="2100"/>
                </a:cubicBezTo>
                <a:cubicBezTo>
                  <a:pt x="20484" y="2104"/>
                  <a:pt x="20498" y="2106"/>
                  <a:pt x="20510" y="2106"/>
                </a:cubicBezTo>
                <a:cubicBezTo>
                  <a:pt x="20556" y="2106"/>
                  <a:pt x="20579" y="2077"/>
                  <a:pt x="20602" y="2024"/>
                </a:cubicBezTo>
                <a:cubicBezTo>
                  <a:pt x="20594" y="2023"/>
                  <a:pt x="20586" y="2023"/>
                  <a:pt x="20579" y="2023"/>
                </a:cubicBezTo>
                <a:close/>
                <a:moveTo>
                  <a:pt x="14703" y="1910"/>
                </a:moveTo>
                <a:cubicBezTo>
                  <a:pt x="14694" y="2005"/>
                  <a:pt x="14703" y="2100"/>
                  <a:pt x="14741" y="2186"/>
                </a:cubicBezTo>
                <a:cubicBezTo>
                  <a:pt x="14760" y="2081"/>
                  <a:pt x="14751" y="1996"/>
                  <a:pt x="14703" y="1910"/>
                </a:cubicBezTo>
                <a:close/>
                <a:moveTo>
                  <a:pt x="20649" y="2100"/>
                </a:moveTo>
                <a:lnTo>
                  <a:pt x="20649" y="2100"/>
                </a:lnTo>
                <a:cubicBezTo>
                  <a:pt x="20621" y="2129"/>
                  <a:pt x="20592" y="2148"/>
                  <a:pt x="20564" y="2176"/>
                </a:cubicBezTo>
                <a:cubicBezTo>
                  <a:pt x="20587" y="2182"/>
                  <a:pt x="20604" y="2186"/>
                  <a:pt x="20617" y="2186"/>
                </a:cubicBezTo>
                <a:cubicBezTo>
                  <a:pt x="20644" y="2186"/>
                  <a:pt x="20649" y="2166"/>
                  <a:pt x="20649" y="2100"/>
                </a:cubicBezTo>
                <a:close/>
                <a:moveTo>
                  <a:pt x="16261" y="2091"/>
                </a:moveTo>
                <a:lnTo>
                  <a:pt x="16261" y="2091"/>
                </a:lnTo>
                <a:cubicBezTo>
                  <a:pt x="16242" y="2096"/>
                  <a:pt x="16228" y="2096"/>
                  <a:pt x="16217" y="2096"/>
                </a:cubicBezTo>
                <a:cubicBezTo>
                  <a:pt x="16206" y="2096"/>
                  <a:pt x="16199" y="2096"/>
                  <a:pt x="16194" y="2100"/>
                </a:cubicBezTo>
                <a:cubicBezTo>
                  <a:pt x="16118" y="2148"/>
                  <a:pt x="16052" y="2205"/>
                  <a:pt x="16004" y="2281"/>
                </a:cubicBezTo>
                <a:cubicBezTo>
                  <a:pt x="16090" y="2233"/>
                  <a:pt x="16185" y="2195"/>
                  <a:pt x="16261" y="2091"/>
                </a:cubicBezTo>
                <a:close/>
                <a:moveTo>
                  <a:pt x="14219" y="2271"/>
                </a:moveTo>
                <a:cubicBezTo>
                  <a:pt x="14219" y="2281"/>
                  <a:pt x="14228" y="2290"/>
                  <a:pt x="14238" y="2300"/>
                </a:cubicBezTo>
                <a:cubicBezTo>
                  <a:pt x="14238" y="2290"/>
                  <a:pt x="14238" y="2281"/>
                  <a:pt x="14238" y="2271"/>
                </a:cubicBezTo>
                <a:close/>
                <a:moveTo>
                  <a:pt x="20782" y="2186"/>
                </a:moveTo>
                <a:cubicBezTo>
                  <a:pt x="20687" y="2205"/>
                  <a:pt x="20678" y="2214"/>
                  <a:pt x="20659" y="2300"/>
                </a:cubicBezTo>
                <a:cubicBezTo>
                  <a:pt x="20725" y="2281"/>
                  <a:pt x="20763" y="2243"/>
                  <a:pt x="20782" y="2186"/>
                </a:cubicBezTo>
                <a:close/>
                <a:moveTo>
                  <a:pt x="20896" y="2224"/>
                </a:moveTo>
                <a:lnTo>
                  <a:pt x="20896" y="2224"/>
                </a:lnTo>
                <a:cubicBezTo>
                  <a:pt x="20820" y="2252"/>
                  <a:pt x="20820" y="2252"/>
                  <a:pt x="20735" y="2338"/>
                </a:cubicBezTo>
                <a:cubicBezTo>
                  <a:pt x="20743" y="2354"/>
                  <a:pt x="20753" y="2358"/>
                  <a:pt x="20764" y="2358"/>
                </a:cubicBezTo>
                <a:cubicBezTo>
                  <a:pt x="20774" y="2358"/>
                  <a:pt x="20785" y="2355"/>
                  <a:pt x="20797" y="2355"/>
                </a:cubicBezTo>
                <a:cubicBezTo>
                  <a:pt x="20801" y="2355"/>
                  <a:pt x="20806" y="2355"/>
                  <a:pt x="20810" y="2357"/>
                </a:cubicBezTo>
                <a:cubicBezTo>
                  <a:pt x="20839" y="2309"/>
                  <a:pt x="20896" y="2290"/>
                  <a:pt x="20896" y="2224"/>
                </a:cubicBezTo>
                <a:close/>
                <a:moveTo>
                  <a:pt x="14238" y="2309"/>
                </a:moveTo>
                <a:cubicBezTo>
                  <a:pt x="14219" y="2338"/>
                  <a:pt x="14238" y="2347"/>
                  <a:pt x="14257" y="2366"/>
                </a:cubicBezTo>
                <a:cubicBezTo>
                  <a:pt x="14276" y="2338"/>
                  <a:pt x="14257" y="2319"/>
                  <a:pt x="14238" y="2309"/>
                </a:cubicBezTo>
                <a:close/>
                <a:moveTo>
                  <a:pt x="14257" y="2376"/>
                </a:moveTo>
                <a:cubicBezTo>
                  <a:pt x="14247" y="2414"/>
                  <a:pt x="14276" y="2433"/>
                  <a:pt x="14304" y="2442"/>
                </a:cubicBezTo>
                <a:lnTo>
                  <a:pt x="14257" y="2376"/>
                </a:lnTo>
                <a:close/>
                <a:moveTo>
                  <a:pt x="20671" y="1378"/>
                </a:moveTo>
                <a:cubicBezTo>
                  <a:pt x="20845" y="1378"/>
                  <a:pt x="21002" y="1434"/>
                  <a:pt x="21143" y="1531"/>
                </a:cubicBezTo>
                <a:cubicBezTo>
                  <a:pt x="21295" y="1626"/>
                  <a:pt x="21361" y="1778"/>
                  <a:pt x="21409" y="1939"/>
                </a:cubicBezTo>
                <a:cubicBezTo>
                  <a:pt x="21437" y="2024"/>
                  <a:pt x="21428" y="2119"/>
                  <a:pt x="21380" y="2195"/>
                </a:cubicBezTo>
                <a:cubicBezTo>
                  <a:pt x="21323" y="2271"/>
                  <a:pt x="21257" y="2357"/>
                  <a:pt x="21143" y="2366"/>
                </a:cubicBezTo>
                <a:cubicBezTo>
                  <a:pt x="21285" y="2186"/>
                  <a:pt x="21285" y="2186"/>
                  <a:pt x="21285" y="2072"/>
                </a:cubicBezTo>
                <a:lnTo>
                  <a:pt x="21285" y="2072"/>
                </a:lnTo>
                <a:cubicBezTo>
                  <a:pt x="21257" y="2100"/>
                  <a:pt x="21238" y="2129"/>
                  <a:pt x="21219" y="2148"/>
                </a:cubicBezTo>
                <a:cubicBezTo>
                  <a:pt x="21190" y="2186"/>
                  <a:pt x="21162" y="2224"/>
                  <a:pt x="21124" y="2262"/>
                </a:cubicBezTo>
                <a:lnTo>
                  <a:pt x="21105" y="2262"/>
                </a:lnTo>
                <a:cubicBezTo>
                  <a:pt x="21105" y="2224"/>
                  <a:pt x="21171" y="2195"/>
                  <a:pt x="21124" y="2148"/>
                </a:cubicBezTo>
                <a:lnTo>
                  <a:pt x="21124" y="2148"/>
                </a:lnTo>
                <a:cubicBezTo>
                  <a:pt x="21067" y="2176"/>
                  <a:pt x="21010" y="2195"/>
                  <a:pt x="20972" y="2233"/>
                </a:cubicBezTo>
                <a:cubicBezTo>
                  <a:pt x="20924" y="2271"/>
                  <a:pt x="20886" y="2319"/>
                  <a:pt x="20839" y="2366"/>
                </a:cubicBezTo>
                <a:cubicBezTo>
                  <a:pt x="20839" y="2366"/>
                  <a:pt x="20829" y="2376"/>
                  <a:pt x="20820" y="2385"/>
                </a:cubicBezTo>
                <a:lnTo>
                  <a:pt x="21019" y="2385"/>
                </a:lnTo>
                <a:cubicBezTo>
                  <a:pt x="21019" y="2395"/>
                  <a:pt x="21019" y="2414"/>
                  <a:pt x="21019" y="2414"/>
                </a:cubicBezTo>
                <a:cubicBezTo>
                  <a:pt x="20989" y="2434"/>
                  <a:pt x="20956" y="2444"/>
                  <a:pt x="20923" y="2444"/>
                </a:cubicBezTo>
                <a:cubicBezTo>
                  <a:pt x="20894" y="2444"/>
                  <a:pt x="20865" y="2437"/>
                  <a:pt x="20839" y="2423"/>
                </a:cubicBezTo>
                <a:cubicBezTo>
                  <a:pt x="20829" y="2423"/>
                  <a:pt x="20829" y="2395"/>
                  <a:pt x="20820" y="2385"/>
                </a:cubicBezTo>
                <a:cubicBezTo>
                  <a:pt x="20810" y="2376"/>
                  <a:pt x="20810" y="2366"/>
                  <a:pt x="20810" y="2357"/>
                </a:cubicBezTo>
                <a:cubicBezTo>
                  <a:pt x="20783" y="2385"/>
                  <a:pt x="20755" y="2399"/>
                  <a:pt x="20726" y="2399"/>
                </a:cubicBezTo>
                <a:cubicBezTo>
                  <a:pt x="20704" y="2399"/>
                  <a:pt x="20682" y="2392"/>
                  <a:pt x="20659" y="2376"/>
                </a:cubicBezTo>
                <a:cubicBezTo>
                  <a:pt x="20402" y="2224"/>
                  <a:pt x="20269" y="1853"/>
                  <a:pt x="20374" y="1569"/>
                </a:cubicBezTo>
                <a:cubicBezTo>
                  <a:pt x="20421" y="1455"/>
                  <a:pt x="20507" y="1388"/>
                  <a:pt x="20630" y="1379"/>
                </a:cubicBezTo>
                <a:cubicBezTo>
                  <a:pt x="20644" y="1378"/>
                  <a:pt x="20657" y="1378"/>
                  <a:pt x="20671" y="1378"/>
                </a:cubicBezTo>
                <a:close/>
                <a:moveTo>
                  <a:pt x="16232" y="2271"/>
                </a:moveTo>
                <a:lnTo>
                  <a:pt x="16232" y="2271"/>
                </a:lnTo>
                <a:cubicBezTo>
                  <a:pt x="16099" y="2300"/>
                  <a:pt x="15976" y="2385"/>
                  <a:pt x="15871" y="2499"/>
                </a:cubicBezTo>
                <a:cubicBezTo>
                  <a:pt x="16014" y="2442"/>
                  <a:pt x="16118" y="2357"/>
                  <a:pt x="16232" y="2271"/>
                </a:cubicBezTo>
                <a:close/>
                <a:moveTo>
                  <a:pt x="14304" y="2442"/>
                </a:moveTo>
                <a:cubicBezTo>
                  <a:pt x="14276" y="2461"/>
                  <a:pt x="14266" y="2480"/>
                  <a:pt x="14295" y="2509"/>
                </a:cubicBezTo>
                <a:cubicBezTo>
                  <a:pt x="14304" y="2490"/>
                  <a:pt x="14304" y="2471"/>
                  <a:pt x="14304" y="2442"/>
                </a:cubicBezTo>
                <a:close/>
                <a:moveTo>
                  <a:pt x="15188" y="2205"/>
                </a:moveTo>
                <a:cubicBezTo>
                  <a:pt x="15159" y="2328"/>
                  <a:pt x="15169" y="2442"/>
                  <a:pt x="15169" y="2547"/>
                </a:cubicBezTo>
                <a:cubicBezTo>
                  <a:pt x="15188" y="2547"/>
                  <a:pt x="15207" y="2537"/>
                  <a:pt x="15207" y="2537"/>
                </a:cubicBezTo>
                <a:cubicBezTo>
                  <a:pt x="15235" y="2385"/>
                  <a:pt x="15235" y="2328"/>
                  <a:pt x="15188" y="2205"/>
                </a:cubicBezTo>
                <a:close/>
                <a:moveTo>
                  <a:pt x="16166" y="2423"/>
                </a:moveTo>
                <a:cubicBezTo>
                  <a:pt x="16033" y="2499"/>
                  <a:pt x="15909" y="2566"/>
                  <a:pt x="15805" y="2670"/>
                </a:cubicBezTo>
                <a:cubicBezTo>
                  <a:pt x="15957" y="2642"/>
                  <a:pt x="16061" y="2528"/>
                  <a:pt x="16194" y="2442"/>
                </a:cubicBezTo>
                <a:cubicBezTo>
                  <a:pt x="16175" y="2433"/>
                  <a:pt x="16166" y="2423"/>
                  <a:pt x="16166" y="2423"/>
                </a:cubicBezTo>
                <a:close/>
                <a:moveTo>
                  <a:pt x="14171" y="2376"/>
                </a:moveTo>
                <a:cubicBezTo>
                  <a:pt x="14124" y="2404"/>
                  <a:pt x="14143" y="2433"/>
                  <a:pt x="14152" y="2471"/>
                </a:cubicBezTo>
                <a:cubicBezTo>
                  <a:pt x="14152" y="2509"/>
                  <a:pt x="14162" y="2556"/>
                  <a:pt x="14171" y="2594"/>
                </a:cubicBezTo>
                <a:cubicBezTo>
                  <a:pt x="14181" y="2632"/>
                  <a:pt x="14190" y="2661"/>
                  <a:pt x="14209" y="2699"/>
                </a:cubicBezTo>
                <a:cubicBezTo>
                  <a:pt x="14209" y="2718"/>
                  <a:pt x="14209" y="2737"/>
                  <a:pt x="14219" y="2756"/>
                </a:cubicBezTo>
                <a:lnTo>
                  <a:pt x="14228" y="2756"/>
                </a:lnTo>
                <a:cubicBezTo>
                  <a:pt x="14228" y="2746"/>
                  <a:pt x="14238" y="2737"/>
                  <a:pt x="14238" y="2737"/>
                </a:cubicBezTo>
                <a:cubicBezTo>
                  <a:pt x="14228" y="2718"/>
                  <a:pt x="14219" y="2708"/>
                  <a:pt x="14219" y="2699"/>
                </a:cubicBezTo>
                <a:cubicBezTo>
                  <a:pt x="14219" y="2651"/>
                  <a:pt x="14219" y="2613"/>
                  <a:pt x="14219" y="2575"/>
                </a:cubicBezTo>
                <a:cubicBezTo>
                  <a:pt x="14200" y="2509"/>
                  <a:pt x="14181" y="2442"/>
                  <a:pt x="14171" y="2376"/>
                </a:cubicBezTo>
                <a:close/>
                <a:moveTo>
                  <a:pt x="16242" y="2499"/>
                </a:moveTo>
                <a:lnTo>
                  <a:pt x="16242" y="2499"/>
                </a:lnTo>
                <a:cubicBezTo>
                  <a:pt x="16213" y="2509"/>
                  <a:pt x="16194" y="2509"/>
                  <a:pt x="16185" y="2518"/>
                </a:cubicBezTo>
                <a:cubicBezTo>
                  <a:pt x="16042" y="2613"/>
                  <a:pt x="15890" y="2689"/>
                  <a:pt x="15767" y="2813"/>
                </a:cubicBezTo>
                <a:cubicBezTo>
                  <a:pt x="15786" y="2822"/>
                  <a:pt x="15795" y="2832"/>
                  <a:pt x="15795" y="2832"/>
                </a:cubicBezTo>
                <a:cubicBezTo>
                  <a:pt x="15957" y="2775"/>
                  <a:pt x="16080" y="2680"/>
                  <a:pt x="16204" y="2566"/>
                </a:cubicBezTo>
                <a:cubicBezTo>
                  <a:pt x="16213" y="2556"/>
                  <a:pt x="16223" y="2537"/>
                  <a:pt x="16242" y="2499"/>
                </a:cubicBezTo>
                <a:close/>
                <a:moveTo>
                  <a:pt x="13991" y="2433"/>
                </a:moveTo>
                <a:lnTo>
                  <a:pt x="13991" y="2433"/>
                </a:lnTo>
                <a:cubicBezTo>
                  <a:pt x="14029" y="2613"/>
                  <a:pt x="14048" y="2775"/>
                  <a:pt x="14114" y="2927"/>
                </a:cubicBezTo>
                <a:cubicBezTo>
                  <a:pt x="14143" y="2870"/>
                  <a:pt x="14143" y="2860"/>
                  <a:pt x="14133" y="2822"/>
                </a:cubicBezTo>
                <a:cubicBezTo>
                  <a:pt x="14095" y="2632"/>
                  <a:pt x="14057" y="2518"/>
                  <a:pt x="13991" y="2433"/>
                </a:cubicBezTo>
                <a:close/>
                <a:moveTo>
                  <a:pt x="9869" y="2585"/>
                </a:moveTo>
                <a:cubicBezTo>
                  <a:pt x="9859" y="2604"/>
                  <a:pt x="9850" y="2623"/>
                  <a:pt x="9859" y="2632"/>
                </a:cubicBezTo>
                <a:cubicBezTo>
                  <a:pt x="9935" y="2775"/>
                  <a:pt x="10059" y="2870"/>
                  <a:pt x="10192" y="2965"/>
                </a:cubicBezTo>
                <a:cubicBezTo>
                  <a:pt x="10201" y="2965"/>
                  <a:pt x="10211" y="2965"/>
                  <a:pt x="10220" y="2955"/>
                </a:cubicBezTo>
                <a:cubicBezTo>
                  <a:pt x="10182" y="2870"/>
                  <a:pt x="10106" y="2832"/>
                  <a:pt x="10049" y="2775"/>
                </a:cubicBezTo>
                <a:cubicBezTo>
                  <a:pt x="9992" y="2708"/>
                  <a:pt x="9926" y="2651"/>
                  <a:pt x="9869" y="2585"/>
                </a:cubicBezTo>
                <a:close/>
                <a:moveTo>
                  <a:pt x="9831" y="2746"/>
                </a:moveTo>
                <a:cubicBezTo>
                  <a:pt x="9821" y="2813"/>
                  <a:pt x="9869" y="2822"/>
                  <a:pt x="9888" y="2851"/>
                </a:cubicBezTo>
                <a:cubicBezTo>
                  <a:pt x="9916" y="2879"/>
                  <a:pt x="9945" y="2908"/>
                  <a:pt x="9973" y="2927"/>
                </a:cubicBezTo>
                <a:cubicBezTo>
                  <a:pt x="10002" y="2955"/>
                  <a:pt x="10040" y="2974"/>
                  <a:pt x="10106" y="3003"/>
                </a:cubicBezTo>
                <a:cubicBezTo>
                  <a:pt x="10030" y="2860"/>
                  <a:pt x="9916" y="2832"/>
                  <a:pt x="9831" y="2746"/>
                </a:cubicBezTo>
                <a:close/>
                <a:moveTo>
                  <a:pt x="13858" y="2509"/>
                </a:moveTo>
                <a:lnTo>
                  <a:pt x="13858" y="2509"/>
                </a:lnTo>
                <a:cubicBezTo>
                  <a:pt x="13867" y="2604"/>
                  <a:pt x="13962" y="3003"/>
                  <a:pt x="13991" y="3069"/>
                </a:cubicBezTo>
                <a:cubicBezTo>
                  <a:pt x="14000" y="3079"/>
                  <a:pt x="14010" y="3088"/>
                  <a:pt x="14029" y="3098"/>
                </a:cubicBezTo>
                <a:cubicBezTo>
                  <a:pt x="14019" y="2879"/>
                  <a:pt x="13934" y="2623"/>
                  <a:pt x="13858" y="2509"/>
                </a:cubicBezTo>
                <a:close/>
                <a:moveTo>
                  <a:pt x="9840" y="2917"/>
                </a:moveTo>
                <a:lnTo>
                  <a:pt x="9840" y="2917"/>
                </a:lnTo>
                <a:cubicBezTo>
                  <a:pt x="9859" y="2974"/>
                  <a:pt x="9897" y="2993"/>
                  <a:pt x="9935" y="3031"/>
                </a:cubicBezTo>
                <a:cubicBezTo>
                  <a:pt x="9964" y="3060"/>
                  <a:pt x="9992" y="3088"/>
                  <a:pt x="10049" y="3136"/>
                </a:cubicBezTo>
                <a:cubicBezTo>
                  <a:pt x="10011" y="3012"/>
                  <a:pt x="9983" y="2993"/>
                  <a:pt x="9840" y="2917"/>
                </a:cubicBezTo>
                <a:close/>
                <a:moveTo>
                  <a:pt x="10894" y="2984"/>
                </a:moveTo>
                <a:cubicBezTo>
                  <a:pt x="10837" y="3098"/>
                  <a:pt x="10837" y="3098"/>
                  <a:pt x="10828" y="3231"/>
                </a:cubicBezTo>
                <a:cubicBezTo>
                  <a:pt x="10838" y="3238"/>
                  <a:pt x="10846" y="3241"/>
                  <a:pt x="10853" y="3241"/>
                </a:cubicBezTo>
                <a:cubicBezTo>
                  <a:pt x="10872" y="3241"/>
                  <a:pt x="10880" y="3219"/>
                  <a:pt x="10894" y="3212"/>
                </a:cubicBezTo>
                <a:cubicBezTo>
                  <a:pt x="10894" y="3259"/>
                  <a:pt x="10904" y="3297"/>
                  <a:pt x="10904" y="3345"/>
                </a:cubicBezTo>
                <a:cubicBezTo>
                  <a:pt x="10932" y="3326"/>
                  <a:pt x="10942" y="3316"/>
                  <a:pt x="10961" y="3307"/>
                </a:cubicBezTo>
                <a:cubicBezTo>
                  <a:pt x="11008" y="3269"/>
                  <a:pt x="11027" y="3221"/>
                  <a:pt x="11008" y="3164"/>
                </a:cubicBezTo>
                <a:cubicBezTo>
                  <a:pt x="10999" y="3136"/>
                  <a:pt x="10980" y="3117"/>
                  <a:pt x="10961" y="3088"/>
                </a:cubicBezTo>
                <a:cubicBezTo>
                  <a:pt x="10961" y="3088"/>
                  <a:pt x="10932" y="3098"/>
                  <a:pt x="10913" y="3098"/>
                </a:cubicBezTo>
                <a:cubicBezTo>
                  <a:pt x="10913" y="3069"/>
                  <a:pt x="10904" y="3031"/>
                  <a:pt x="10894" y="2984"/>
                </a:cubicBezTo>
                <a:close/>
                <a:moveTo>
                  <a:pt x="14475" y="3326"/>
                </a:moveTo>
                <a:cubicBezTo>
                  <a:pt x="14475" y="3335"/>
                  <a:pt x="14485" y="3335"/>
                  <a:pt x="14485" y="3345"/>
                </a:cubicBezTo>
                <a:cubicBezTo>
                  <a:pt x="14494" y="3335"/>
                  <a:pt x="14494" y="3326"/>
                  <a:pt x="14494" y="3326"/>
                </a:cubicBezTo>
                <a:close/>
                <a:moveTo>
                  <a:pt x="22553" y="3129"/>
                </a:moveTo>
                <a:cubicBezTo>
                  <a:pt x="22540" y="3129"/>
                  <a:pt x="22519" y="3138"/>
                  <a:pt x="22482" y="3155"/>
                </a:cubicBezTo>
                <a:cubicBezTo>
                  <a:pt x="22501" y="3164"/>
                  <a:pt x="22520" y="3174"/>
                  <a:pt x="22539" y="3183"/>
                </a:cubicBezTo>
                <a:cubicBezTo>
                  <a:pt x="22511" y="3212"/>
                  <a:pt x="22501" y="3250"/>
                  <a:pt x="22520" y="3288"/>
                </a:cubicBezTo>
                <a:cubicBezTo>
                  <a:pt x="22577" y="3345"/>
                  <a:pt x="22672" y="3345"/>
                  <a:pt x="22720" y="3411"/>
                </a:cubicBezTo>
                <a:cubicBezTo>
                  <a:pt x="22815" y="3383"/>
                  <a:pt x="22900" y="3354"/>
                  <a:pt x="22986" y="3316"/>
                </a:cubicBezTo>
                <a:cubicBezTo>
                  <a:pt x="23014" y="3307"/>
                  <a:pt x="23033" y="3278"/>
                  <a:pt x="23062" y="3259"/>
                </a:cubicBezTo>
                <a:cubicBezTo>
                  <a:pt x="23051" y="3257"/>
                  <a:pt x="23040" y="3255"/>
                  <a:pt x="23031" y="3255"/>
                </a:cubicBezTo>
                <a:cubicBezTo>
                  <a:pt x="22972" y="3255"/>
                  <a:pt x="22929" y="3297"/>
                  <a:pt x="22872" y="3297"/>
                </a:cubicBezTo>
                <a:cubicBezTo>
                  <a:pt x="22853" y="3278"/>
                  <a:pt x="22834" y="3250"/>
                  <a:pt x="22805" y="3250"/>
                </a:cubicBezTo>
                <a:cubicBezTo>
                  <a:pt x="22729" y="3231"/>
                  <a:pt x="22653" y="3221"/>
                  <a:pt x="22587" y="3183"/>
                </a:cubicBezTo>
                <a:cubicBezTo>
                  <a:pt x="22576" y="3145"/>
                  <a:pt x="22571" y="3129"/>
                  <a:pt x="22553" y="3129"/>
                </a:cubicBezTo>
                <a:close/>
                <a:moveTo>
                  <a:pt x="17832" y="3257"/>
                </a:moveTo>
                <a:cubicBezTo>
                  <a:pt x="17800" y="3257"/>
                  <a:pt x="17768" y="3271"/>
                  <a:pt x="17714" y="3307"/>
                </a:cubicBezTo>
                <a:cubicBezTo>
                  <a:pt x="17657" y="3345"/>
                  <a:pt x="17648" y="3354"/>
                  <a:pt x="17638" y="3440"/>
                </a:cubicBezTo>
                <a:cubicBezTo>
                  <a:pt x="17733" y="3383"/>
                  <a:pt x="17809" y="3326"/>
                  <a:pt x="17895" y="3269"/>
                </a:cubicBezTo>
                <a:cubicBezTo>
                  <a:pt x="17870" y="3262"/>
                  <a:pt x="17851" y="3257"/>
                  <a:pt x="17832" y="3257"/>
                </a:cubicBezTo>
                <a:close/>
                <a:moveTo>
                  <a:pt x="22755" y="2498"/>
                </a:moveTo>
                <a:cubicBezTo>
                  <a:pt x="22784" y="2498"/>
                  <a:pt x="22813" y="2502"/>
                  <a:pt x="22843" y="2509"/>
                </a:cubicBezTo>
                <a:cubicBezTo>
                  <a:pt x="23043" y="2556"/>
                  <a:pt x="23204" y="2670"/>
                  <a:pt x="23309" y="2851"/>
                </a:cubicBezTo>
                <a:cubicBezTo>
                  <a:pt x="23356" y="2946"/>
                  <a:pt x="23365" y="3060"/>
                  <a:pt x="23309" y="3145"/>
                </a:cubicBezTo>
                <a:cubicBezTo>
                  <a:pt x="23219" y="3309"/>
                  <a:pt x="23106" y="3444"/>
                  <a:pt x="22906" y="3444"/>
                </a:cubicBezTo>
                <a:cubicBezTo>
                  <a:pt x="22851" y="3444"/>
                  <a:pt x="22789" y="3434"/>
                  <a:pt x="22720" y="3411"/>
                </a:cubicBezTo>
                <a:cubicBezTo>
                  <a:pt x="22501" y="3392"/>
                  <a:pt x="22387" y="3278"/>
                  <a:pt x="22359" y="3069"/>
                </a:cubicBezTo>
                <a:cubicBezTo>
                  <a:pt x="22349" y="2927"/>
                  <a:pt x="22378" y="2803"/>
                  <a:pt x="22454" y="2680"/>
                </a:cubicBezTo>
                <a:cubicBezTo>
                  <a:pt x="22523" y="2564"/>
                  <a:pt x="22630" y="2498"/>
                  <a:pt x="22755" y="2498"/>
                </a:cubicBezTo>
                <a:close/>
                <a:moveTo>
                  <a:pt x="17813" y="3417"/>
                </a:moveTo>
                <a:cubicBezTo>
                  <a:pt x="17785" y="3417"/>
                  <a:pt x="17771" y="3433"/>
                  <a:pt x="17714" y="3497"/>
                </a:cubicBezTo>
                <a:cubicBezTo>
                  <a:pt x="17781" y="3478"/>
                  <a:pt x="17828" y="3468"/>
                  <a:pt x="17847" y="3421"/>
                </a:cubicBezTo>
                <a:cubicBezTo>
                  <a:pt x="17833" y="3418"/>
                  <a:pt x="17822" y="3417"/>
                  <a:pt x="17813" y="3417"/>
                </a:cubicBezTo>
                <a:close/>
                <a:moveTo>
                  <a:pt x="16035" y="3371"/>
                </a:moveTo>
                <a:cubicBezTo>
                  <a:pt x="16034" y="3371"/>
                  <a:pt x="16033" y="3371"/>
                  <a:pt x="16033" y="3373"/>
                </a:cubicBezTo>
                <a:cubicBezTo>
                  <a:pt x="15909" y="3468"/>
                  <a:pt x="15776" y="3563"/>
                  <a:pt x="15644" y="3658"/>
                </a:cubicBezTo>
                <a:cubicBezTo>
                  <a:pt x="15634" y="3668"/>
                  <a:pt x="15634" y="3687"/>
                  <a:pt x="15625" y="3696"/>
                </a:cubicBezTo>
                <a:cubicBezTo>
                  <a:pt x="15632" y="3700"/>
                  <a:pt x="15639" y="3701"/>
                  <a:pt x="15645" y="3701"/>
                </a:cubicBezTo>
                <a:cubicBezTo>
                  <a:pt x="15673" y="3701"/>
                  <a:pt x="15696" y="3674"/>
                  <a:pt x="15719" y="3658"/>
                </a:cubicBezTo>
                <a:cubicBezTo>
                  <a:pt x="15824" y="3582"/>
                  <a:pt x="15928" y="3506"/>
                  <a:pt x="16033" y="3421"/>
                </a:cubicBezTo>
                <a:cubicBezTo>
                  <a:pt x="16042" y="3411"/>
                  <a:pt x="16052" y="3402"/>
                  <a:pt x="16061" y="3383"/>
                </a:cubicBezTo>
                <a:cubicBezTo>
                  <a:pt x="16054" y="3383"/>
                  <a:pt x="16040" y="3371"/>
                  <a:pt x="16035" y="3371"/>
                </a:cubicBezTo>
                <a:close/>
                <a:moveTo>
                  <a:pt x="15625" y="3696"/>
                </a:moveTo>
                <a:cubicBezTo>
                  <a:pt x="15625" y="3696"/>
                  <a:pt x="15615" y="3706"/>
                  <a:pt x="15615" y="3706"/>
                </a:cubicBezTo>
                <a:lnTo>
                  <a:pt x="15625" y="3706"/>
                </a:lnTo>
                <a:cubicBezTo>
                  <a:pt x="15625" y="3706"/>
                  <a:pt x="15625" y="3706"/>
                  <a:pt x="15625" y="3696"/>
                </a:cubicBezTo>
                <a:close/>
                <a:moveTo>
                  <a:pt x="15587" y="3706"/>
                </a:moveTo>
                <a:lnTo>
                  <a:pt x="15587" y="3725"/>
                </a:lnTo>
                <a:cubicBezTo>
                  <a:pt x="15596" y="3715"/>
                  <a:pt x="15606" y="3706"/>
                  <a:pt x="15615" y="3706"/>
                </a:cubicBezTo>
                <a:close/>
                <a:moveTo>
                  <a:pt x="9907" y="3468"/>
                </a:moveTo>
                <a:cubicBezTo>
                  <a:pt x="9964" y="3592"/>
                  <a:pt x="10049" y="3677"/>
                  <a:pt x="10192" y="3763"/>
                </a:cubicBezTo>
                <a:cubicBezTo>
                  <a:pt x="10125" y="3649"/>
                  <a:pt x="10011" y="3582"/>
                  <a:pt x="9907" y="3468"/>
                </a:cubicBezTo>
                <a:close/>
                <a:moveTo>
                  <a:pt x="16052" y="3525"/>
                </a:moveTo>
                <a:cubicBezTo>
                  <a:pt x="15909" y="3601"/>
                  <a:pt x="15805" y="3677"/>
                  <a:pt x="15710" y="3763"/>
                </a:cubicBezTo>
                <a:cubicBezTo>
                  <a:pt x="15871" y="3715"/>
                  <a:pt x="15957" y="3649"/>
                  <a:pt x="16052" y="3525"/>
                </a:cubicBezTo>
                <a:close/>
                <a:moveTo>
                  <a:pt x="17743" y="3696"/>
                </a:moveTo>
                <a:lnTo>
                  <a:pt x="17743" y="3696"/>
                </a:lnTo>
                <a:cubicBezTo>
                  <a:pt x="17657" y="3706"/>
                  <a:pt x="17610" y="3715"/>
                  <a:pt x="17581" y="3763"/>
                </a:cubicBezTo>
                <a:cubicBezTo>
                  <a:pt x="17600" y="3768"/>
                  <a:pt x="17616" y="3771"/>
                  <a:pt x="17631" y="3771"/>
                </a:cubicBezTo>
                <a:cubicBezTo>
                  <a:pt x="17670" y="3771"/>
                  <a:pt x="17702" y="3751"/>
                  <a:pt x="17743" y="3696"/>
                </a:cubicBezTo>
                <a:close/>
                <a:moveTo>
                  <a:pt x="9840" y="3601"/>
                </a:moveTo>
                <a:cubicBezTo>
                  <a:pt x="9869" y="3677"/>
                  <a:pt x="9869" y="3677"/>
                  <a:pt x="9926" y="3725"/>
                </a:cubicBezTo>
                <a:cubicBezTo>
                  <a:pt x="9950" y="3749"/>
                  <a:pt x="9974" y="3786"/>
                  <a:pt x="10020" y="3786"/>
                </a:cubicBezTo>
                <a:cubicBezTo>
                  <a:pt x="10029" y="3786"/>
                  <a:pt x="10039" y="3785"/>
                  <a:pt x="10049" y="3782"/>
                </a:cubicBezTo>
                <a:cubicBezTo>
                  <a:pt x="10002" y="3696"/>
                  <a:pt x="9907" y="3677"/>
                  <a:pt x="9840" y="3601"/>
                </a:cubicBezTo>
                <a:close/>
                <a:moveTo>
                  <a:pt x="17758" y="3845"/>
                </a:moveTo>
                <a:cubicBezTo>
                  <a:pt x="17699" y="3845"/>
                  <a:pt x="17654" y="3860"/>
                  <a:pt x="17610" y="3905"/>
                </a:cubicBezTo>
                <a:cubicBezTo>
                  <a:pt x="17629" y="3924"/>
                  <a:pt x="17648" y="3934"/>
                  <a:pt x="17667" y="3943"/>
                </a:cubicBezTo>
                <a:cubicBezTo>
                  <a:pt x="17648" y="3981"/>
                  <a:pt x="17667" y="4010"/>
                  <a:pt x="17705" y="4010"/>
                </a:cubicBezTo>
                <a:cubicBezTo>
                  <a:pt x="17762" y="4000"/>
                  <a:pt x="17800" y="3981"/>
                  <a:pt x="17866" y="3915"/>
                </a:cubicBezTo>
                <a:cubicBezTo>
                  <a:pt x="17854" y="3905"/>
                  <a:pt x="17842" y="3901"/>
                  <a:pt x="17831" y="3901"/>
                </a:cubicBezTo>
                <a:cubicBezTo>
                  <a:pt x="17802" y="3901"/>
                  <a:pt x="17775" y="3925"/>
                  <a:pt x="17744" y="3925"/>
                </a:cubicBezTo>
                <a:cubicBezTo>
                  <a:pt x="17741" y="3925"/>
                  <a:pt x="17737" y="3925"/>
                  <a:pt x="17733" y="3924"/>
                </a:cubicBezTo>
                <a:cubicBezTo>
                  <a:pt x="17752" y="3905"/>
                  <a:pt x="17771" y="3877"/>
                  <a:pt x="17809" y="3848"/>
                </a:cubicBezTo>
                <a:cubicBezTo>
                  <a:pt x="17791" y="3846"/>
                  <a:pt x="17774" y="3845"/>
                  <a:pt x="17758" y="3845"/>
                </a:cubicBezTo>
                <a:close/>
                <a:moveTo>
                  <a:pt x="16118" y="3677"/>
                </a:moveTo>
                <a:lnTo>
                  <a:pt x="16118" y="3677"/>
                </a:lnTo>
                <a:cubicBezTo>
                  <a:pt x="15919" y="3791"/>
                  <a:pt x="15729" y="3896"/>
                  <a:pt x="15549" y="4038"/>
                </a:cubicBezTo>
                <a:cubicBezTo>
                  <a:pt x="15767" y="3953"/>
                  <a:pt x="15957" y="3839"/>
                  <a:pt x="16118" y="3677"/>
                </a:cubicBezTo>
                <a:close/>
                <a:moveTo>
                  <a:pt x="17980" y="3981"/>
                </a:moveTo>
                <a:lnTo>
                  <a:pt x="17980" y="3981"/>
                </a:lnTo>
                <a:cubicBezTo>
                  <a:pt x="17923" y="3991"/>
                  <a:pt x="17885" y="4000"/>
                  <a:pt x="17838" y="4010"/>
                </a:cubicBezTo>
                <a:cubicBezTo>
                  <a:pt x="17771" y="4029"/>
                  <a:pt x="17733" y="4057"/>
                  <a:pt x="17752" y="4076"/>
                </a:cubicBezTo>
                <a:cubicBezTo>
                  <a:pt x="17766" y="4090"/>
                  <a:pt x="17782" y="4095"/>
                  <a:pt x="17798" y="4095"/>
                </a:cubicBezTo>
                <a:cubicBezTo>
                  <a:pt x="17825" y="4095"/>
                  <a:pt x="17852" y="4082"/>
                  <a:pt x="17876" y="4076"/>
                </a:cubicBezTo>
                <a:cubicBezTo>
                  <a:pt x="17914" y="4057"/>
                  <a:pt x="17914" y="4057"/>
                  <a:pt x="17980" y="3981"/>
                </a:cubicBezTo>
                <a:close/>
                <a:moveTo>
                  <a:pt x="13430" y="3506"/>
                </a:moveTo>
                <a:cubicBezTo>
                  <a:pt x="13392" y="3506"/>
                  <a:pt x="13402" y="3535"/>
                  <a:pt x="13411" y="3554"/>
                </a:cubicBezTo>
                <a:cubicBezTo>
                  <a:pt x="13421" y="3639"/>
                  <a:pt x="13430" y="3725"/>
                  <a:pt x="13440" y="3810"/>
                </a:cubicBezTo>
                <a:cubicBezTo>
                  <a:pt x="13440" y="3848"/>
                  <a:pt x="13440" y="3877"/>
                  <a:pt x="13440" y="3915"/>
                </a:cubicBezTo>
                <a:cubicBezTo>
                  <a:pt x="13468" y="3981"/>
                  <a:pt x="13487" y="4048"/>
                  <a:pt x="13516" y="4114"/>
                </a:cubicBezTo>
                <a:cubicBezTo>
                  <a:pt x="13525" y="4105"/>
                  <a:pt x="13535" y="4105"/>
                  <a:pt x="13535" y="4095"/>
                </a:cubicBezTo>
                <a:cubicBezTo>
                  <a:pt x="13535" y="3943"/>
                  <a:pt x="13487" y="3677"/>
                  <a:pt x="13430" y="3506"/>
                </a:cubicBezTo>
                <a:close/>
                <a:moveTo>
                  <a:pt x="16118" y="3829"/>
                </a:moveTo>
                <a:cubicBezTo>
                  <a:pt x="15966" y="3934"/>
                  <a:pt x="15795" y="4010"/>
                  <a:pt x="15663" y="4143"/>
                </a:cubicBezTo>
                <a:cubicBezTo>
                  <a:pt x="15843" y="4076"/>
                  <a:pt x="16004" y="3981"/>
                  <a:pt x="16147" y="3858"/>
                </a:cubicBezTo>
                <a:cubicBezTo>
                  <a:pt x="16137" y="3848"/>
                  <a:pt x="16118" y="3829"/>
                  <a:pt x="16118" y="3829"/>
                </a:cubicBezTo>
                <a:close/>
                <a:moveTo>
                  <a:pt x="13297" y="3658"/>
                </a:moveTo>
                <a:cubicBezTo>
                  <a:pt x="13307" y="3706"/>
                  <a:pt x="13316" y="3744"/>
                  <a:pt x="13326" y="3782"/>
                </a:cubicBezTo>
                <a:cubicBezTo>
                  <a:pt x="13354" y="3905"/>
                  <a:pt x="13383" y="4019"/>
                  <a:pt x="13421" y="4133"/>
                </a:cubicBezTo>
                <a:cubicBezTo>
                  <a:pt x="13421" y="4143"/>
                  <a:pt x="13430" y="4143"/>
                  <a:pt x="13440" y="4152"/>
                </a:cubicBezTo>
                <a:cubicBezTo>
                  <a:pt x="13440" y="4114"/>
                  <a:pt x="13440" y="4086"/>
                  <a:pt x="13440" y="4048"/>
                </a:cubicBezTo>
                <a:cubicBezTo>
                  <a:pt x="13440" y="4012"/>
                  <a:pt x="13440" y="3968"/>
                  <a:pt x="13440" y="3924"/>
                </a:cubicBezTo>
                <a:cubicBezTo>
                  <a:pt x="13392" y="3867"/>
                  <a:pt x="13392" y="3791"/>
                  <a:pt x="13364" y="3725"/>
                </a:cubicBezTo>
                <a:cubicBezTo>
                  <a:pt x="13354" y="3706"/>
                  <a:pt x="13335" y="3677"/>
                  <a:pt x="13326" y="3658"/>
                </a:cubicBezTo>
                <a:close/>
                <a:moveTo>
                  <a:pt x="13440" y="4162"/>
                </a:moveTo>
                <a:cubicBezTo>
                  <a:pt x="13440" y="4162"/>
                  <a:pt x="13430" y="4171"/>
                  <a:pt x="13430" y="4181"/>
                </a:cubicBezTo>
                <a:lnTo>
                  <a:pt x="13449" y="4181"/>
                </a:lnTo>
                <a:cubicBezTo>
                  <a:pt x="13449" y="4171"/>
                  <a:pt x="13440" y="4171"/>
                  <a:pt x="13440" y="4162"/>
                </a:cubicBezTo>
                <a:close/>
                <a:moveTo>
                  <a:pt x="18132" y="4029"/>
                </a:moveTo>
                <a:cubicBezTo>
                  <a:pt x="17952" y="4076"/>
                  <a:pt x="17895" y="4105"/>
                  <a:pt x="17800" y="4190"/>
                </a:cubicBezTo>
                <a:cubicBezTo>
                  <a:pt x="17952" y="4181"/>
                  <a:pt x="18056" y="4133"/>
                  <a:pt x="18132" y="4029"/>
                </a:cubicBezTo>
                <a:close/>
                <a:moveTo>
                  <a:pt x="16166" y="4019"/>
                </a:moveTo>
                <a:lnTo>
                  <a:pt x="16166" y="4019"/>
                </a:lnTo>
                <a:cubicBezTo>
                  <a:pt x="16023" y="4076"/>
                  <a:pt x="15966" y="4114"/>
                  <a:pt x="15871" y="4209"/>
                </a:cubicBezTo>
                <a:cubicBezTo>
                  <a:pt x="15985" y="4181"/>
                  <a:pt x="16052" y="4105"/>
                  <a:pt x="16166" y="4019"/>
                </a:cubicBezTo>
                <a:close/>
                <a:moveTo>
                  <a:pt x="17962" y="3054"/>
                </a:moveTo>
                <a:cubicBezTo>
                  <a:pt x="18005" y="3054"/>
                  <a:pt x="18050" y="3058"/>
                  <a:pt x="18094" y="3069"/>
                </a:cubicBezTo>
                <a:cubicBezTo>
                  <a:pt x="18284" y="3107"/>
                  <a:pt x="18559" y="3297"/>
                  <a:pt x="18559" y="3573"/>
                </a:cubicBezTo>
                <a:cubicBezTo>
                  <a:pt x="18559" y="3592"/>
                  <a:pt x="18559" y="3620"/>
                  <a:pt x="18559" y="3639"/>
                </a:cubicBezTo>
                <a:cubicBezTo>
                  <a:pt x="18597" y="3820"/>
                  <a:pt x="18540" y="3972"/>
                  <a:pt x="18445" y="4114"/>
                </a:cubicBezTo>
                <a:cubicBezTo>
                  <a:pt x="18365" y="4221"/>
                  <a:pt x="18260" y="4286"/>
                  <a:pt x="18115" y="4286"/>
                </a:cubicBezTo>
                <a:cubicBezTo>
                  <a:pt x="18105" y="4286"/>
                  <a:pt x="18095" y="4286"/>
                  <a:pt x="18085" y="4285"/>
                </a:cubicBezTo>
                <a:cubicBezTo>
                  <a:pt x="18227" y="4181"/>
                  <a:pt x="18388" y="4133"/>
                  <a:pt x="18407" y="3934"/>
                </a:cubicBezTo>
                <a:lnTo>
                  <a:pt x="18407" y="3934"/>
                </a:lnTo>
                <a:cubicBezTo>
                  <a:pt x="18388" y="3953"/>
                  <a:pt x="18369" y="3962"/>
                  <a:pt x="18360" y="3981"/>
                </a:cubicBezTo>
                <a:cubicBezTo>
                  <a:pt x="18265" y="4105"/>
                  <a:pt x="18123" y="4171"/>
                  <a:pt x="17980" y="4228"/>
                </a:cubicBezTo>
                <a:cubicBezTo>
                  <a:pt x="17943" y="4247"/>
                  <a:pt x="17910" y="4255"/>
                  <a:pt x="17880" y="4255"/>
                </a:cubicBezTo>
                <a:cubicBezTo>
                  <a:pt x="17832" y="4255"/>
                  <a:pt x="17789" y="4234"/>
                  <a:pt x="17743" y="4200"/>
                </a:cubicBezTo>
                <a:cubicBezTo>
                  <a:pt x="17686" y="4152"/>
                  <a:pt x="17638" y="4105"/>
                  <a:pt x="17600" y="4038"/>
                </a:cubicBezTo>
                <a:cubicBezTo>
                  <a:pt x="17448" y="3801"/>
                  <a:pt x="17458" y="3554"/>
                  <a:pt x="17572" y="3307"/>
                </a:cubicBezTo>
                <a:cubicBezTo>
                  <a:pt x="17600" y="3240"/>
                  <a:pt x="17657" y="3183"/>
                  <a:pt x="17714" y="3126"/>
                </a:cubicBezTo>
                <a:cubicBezTo>
                  <a:pt x="17752" y="3098"/>
                  <a:pt x="17819" y="3060"/>
                  <a:pt x="17876" y="3060"/>
                </a:cubicBezTo>
                <a:cubicBezTo>
                  <a:pt x="17903" y="3056"/>
                  <a:pt x="17932" y="3054"/>
                  <a:pt x="17962" y="3054"/>
                </a:cubicBezTo>
                <a:close/>
                <a:moveTo>
                  <a:pt x="13525" y="3316"/>
                </a:moveTo>
                <a:cubicBezTo>
                  <a:pt x="13506" y="3354"/>
                  <a:pt x="13497" y="3373"/>
                  <a:pt x="13497" y="3383"/>
                </a:cubicBezTo>
                <a:cubicBezTo>
                  <a:pt x="13525" y="3668"/>
                  <a:pt x="13554" y="3943"/>
                  <a:pt x="13630" y="4219"/>
                </a:cubicBezTo>
                <a:cubicBezTo>
                  <a:pt x="13630" y="4247"/>
                  <a:pt x="13649" y="4266"/>
                  <a:pt x="13658" y="4295"/>
                </a:cubicBezTo>
                <a:cubicBezTo>
                  <a:pt x="13668" y="4285"/>
                  <a:pt x="13677" y="4285"/>
                  <a:pt x="13687" y="4285"/>
                </a:cubicBezTo>
                <a:cubicBezTo>
                  <a:pt x="13687" y="4209"/>
                  <a:pt x="13677" y="4143"/>
                  <a:pt x="13668" y="4076"/>
                </a:cubicBezTo>
                <a:cubicBezTo>
                  <a:pt x="13620" y="3829"/>
                  <a:pt x="13582" y="3582"/>
                  <a:pt x="13525" y="3316"/>
                </a:cubicBezTo>
                <a:close/>
                <a:moveTo>
                  <a:pt x="14390" y="4086"/>
                </a:moveTo>
                <a:cubicBezTo>
                  <a:pt x="14371" y="4105"/>
                  <a:pt x="14361" y="4105"/>
                  <a:pt x="14361" y="4114"/>
                </a:cubicBezTo>
                <a:cubicBezTo>
                  <a:pt x="14371" y="4133"/>
                  <a:pt x="14380" y="4162"/>
                  <a:pt x="14380" y="4181"/>
                </a:cubicBezTo>
                <a:cubicBezTo>
                  <a:pt x="14390" y="4228"/>
                  <a:pt x="14390" y="4276"/>
                  <a:pt x="14399" y="4314"/>
                </a:cubicBezTo>
                <a:cubicBezTo>
                  <a:pt x="14409" y="4333"/>
                  <a:pt x="14437" y="4342"/>
                  <a:pt x="14456" y="4352"/>
                </a:cubicBezTo>
                <a:cubicBezTo>
                  <a:pt x="14437" y="4295"/>
                  <a:pt x="14418" y="4238"/>
                  <a:pt x="14399" y="4181"/>
                </a:cubicBezTo>
                <a:cubicBezTo>
                  <a:pt x="14399" y="4152"/>
                  <a:pt x="14390" y="4124"/>
                  <a:pt x="14390" y="4086"/>
                </a:cubicBezTo>
                <a:close/>
                <a:moveTo>
                  <a:pt x="14247" y="4338"/>
                </a:moveTo>
                <a:cubicBezTo>
                  <a:pt x="14246" y="4338"/>
                  <a:pt x="14244" y="4342"/>
                  <a:pt x="14238" y="4342"/>
                </a:cubicBezTo>
                <a:cubicBezTo>
                  <a:pt x="14247" y="4342"/>
                  <a:pt x="14247" y="4352"/>
                  <a:pt x="14257" y="4361"/>
                </a:cubicBezTo>
                <a:cubicBezTo>
                  <a:pt x="14257" y="4352"/>
                  <a:pt x="14257" y="4342"/>
                  <a:pt x="14247" y="4342"/>
                </a:cubicBezTo>
                <a:cubicBezTo>
                  <a:pt x="14247" y="4339"/>
                  <a:pt x="14247" y="4338"/>
                  <a:pt x="14247" y="4338"/>
                </a:cubicBezTo>
                <a:close/>
                <a:moveTo>
                  <a:pt x="14257" y="4361"/>
                </a:moveTo>
                <a:cubicBezTo>
                  <a:pt x="14257" y="4361"/>
                  <a:pt x="14257" y="4361"/>
                  <a:pt x="14257" y="4371"/>
                </a:cubicBezTo>
                <a:lnTo>
                  <a:pt x="14266" y="4371"/>
                </a:lnTo>
                <a:cubicBezTo>
                  <a:pt x="14257" y="4361"/>
                  <a:pt x="14257" y="4361"/>
                  <a:pt x="14257" y="4361"/>
                </a:cubicBezTo>
                <a:close/>
                <a:moveTo>
                  <a:pt x="11588" y="4238"/>
                </a:moveTo>
                <a:lnTo>
                  <a:pt x="11588" y="4238"/>
                </a:lnTo>
                <a:cubicBezTo>
                  <a:pt x="11521" y="4314"/>
                  <a:pt x="11483" y="4399"/>
                  <a:pt x="11445" y="4579"/>
                </a:cubicBezTo>
                <a:cubicBezTo>
                  <a:pt x="11559" y="4428"/>
                  <a:pt x="11578" y="4380"/>
                  <a:pt x="11588" y="4238"/>
                </a:cubicBezTo>
                <a:close/>
                <a:moveTo>
                  <a:pt x="11692" y="4342"/>
                </a:moveTo>
                <a:cubicBezTo>
                  <a:pt x="11597" y="4399"/>
                  <a:pt x="11588" y="4475"/>
                  <a:pt x="11550" y="4579"/>
                </a:cubicBezTo>
                <a:cubicBezTo>
                  <a:pt x="11645" y="4503"/>
                  <a:pt x="11664" y="4437"/>
                  <a:pt x="11692" y="4342"/>
                </a:cubicBezTo>
                <a:close/>
                <a:moveTo>
                  <a:pt x="9859" y="4295"/>
                </a:moveTo>
                <a:lnTo>
                  <a:pt x="9859" y="4295"/>
                </a:lnTo>
                <a:cubicBezTo>
                  <a:pt x="9964" y="4418"/>
                  <a:pt x="10059" y="4551"/>
                  <a:pt x="10249" y="4627"/>
                </a:cubicBezTo>
                <a:cubicBezTo>
                  <a:pt x="10116" y="4475"/>
                  <a:pt x="10002" y="4371"/>
                  <a:pt x="9859" y="4295"/>
                </a:cubicBezTo>
                <a:close/>
                <a:moveTo>
                  <a:pt x="9764" y="4437"/>
                </a:moveTo>
                <a:cubicBezTo>
                  <a:pt x="9850" y="4551"/>
                  <a:pt x="9954" y="4617"/>
                  <a:pt x="10059" y="4665"/>
                </a:cubicBezTo>
                <a:cubicBezTo>
                  <a:pt x="9983" y="4570"/>
                  <a:pt x="9897" y="4494"/>
                  <a:pt x="9764" y="4437"/>
                </a:cubicBezTo>
                <a:close/>
                <a:moveTo>
                  <a:pt x="11759" y="4722"/>
                </a:moveTo>
                <a:cubicBezTo>
                  <a:pt x="11721" y="4788"/>
                  <a:pt x="11702" y="4826"/>
                  <a:pt x="11673" y="4883"/>
                </a:cubicBezTo>
                <a:cubicBezTo>
                  <a:pt x="11711" y="4893"/>
                  <a:pt x="11740" y="4902"/>
                  <a:pt x="11768" y="4921"/>
                </a:cubicBezTo>
                <a:cubicBezTo>
                  <a:pt x="11835" y="4864"/>
                  <a:pt x="11816" y="4807"/>
                  <a:pt x="11759" y="4722"/>
                </a:cubicBezTo>
                <a:close/>
                <a:moveTo>
                  <a:pt x="6022" y="4712"/>
                </a:moveTo>
                <a:lnTo>
                  <a:pt x="6022" y="4712"/>
                </a:lnTo>
                <a:cubicBezTo>
                  <a:pt x="5946" y="4779"/>
                  <a:pt x="5936" y="4845"/>
                  <a:pt x="5936" y="4931"/>
                </a:cubicBezTo>
                <a:cubicBezTo>
                  <a:pt x="6003" y="4874"/>
                  <a:pt x="6003" y="4807"/>
                  <a:pt x="6022" y="4712"/>
                </a:cubicBezTo>
                <a:close/>
                <a:moveTo>
                  <a:pt x="11350" y="4750"/>
                </a:moveTo>
                <a:cubicBezTo>
                  <a:pt x="11246" y="4798"/>
                  <a:pt x="11246" y="4902"/>
                  <a:pt x="11189" y="4978"/>
                </a:cubicBezTo>
                <a:cubicBezTo>
                  <a:pt x="11322" y="4902"/>
                  <a:pt x="11341" y="4874"/>
                  <a:pt x="11350" y="4750"/>
                </a:cubicBezTo>
                <a:close/>
                <a:moveTo>
                  <a:pt x="15387" y="5026"/>
                </a:moveTo>
                <a:cubicBezTo>
                  <a:pt x="15387" y="5035"/>
                  <a:pt x="15387" y="5035"/>
                  <a:pt x="15378" y="5035"/>
                </a:cubicBezTo>
                <a:lnTo>
                  <a:pt x="15387" y="5035"/>
                </a:lnTo>
                <a:cubicBezTo>
                  <a:pt x="15387" y="5035"/>
                  <a:pt x="15387" y="5035"/>
                  <a:pt x="15387" y="5026"/>
                </a:cubicBezTo>
                <a:close/>
                <a:moveTo>
                  <a:pt x="15947" y="4703"/>
                </a:moveTo>
                <a:cubicBezTo>
                  <a:pt x="15795" y="4788"/>
                  <a:pt x="15653" y="4864"/>
                  <a:pt x="15511" y="4950"/>
                </a:cubicBezTo>
                <a:cubicBezTo>
                  <a:pt x="15463" y="4978"/>
                  <a:pt x="15425" y="5007"/>
                  <a:pt x="15387" y="5026"/>
                </a:cubicBezTo>
                <a:cubicBezTo>
                  <a:pt x="15400" y="5033"/>
                  <a:pt x="15409" y="5039"/>
                  <a:pt x="15416" y="5039"/>
                </a:cubicBezTo>
                <a:cubicBezTo>
                  <a:pt x="15419" y="5039"/>
                  <a:pt x="15422" y="5038"/>
                  <a:pt x="15425" y="5035"/>
                </a:cubicBezTo>
                <a:cubicBezTo>
                  <a:pt x="15625" y="4959"/>
                  <a:pt x="15805" y="4855"/>
                  <a:pt x="15976" y="4722"/>
                </a:cubicBezTo>
                <a:cubicBezTo>
                  <a:pt x="15957" y="4712"/>
                  <a:pt x="15947" y="4703"/>
                  <a:pt x="15947" y="4703"/>
                </a:cubicBezTo>
                <a:close/>
                <a:moveTo>
                  <a:pt x="15378" y="5035"/>
                </a:moveTo>
                <a:lnTo>
                  <a:pt x="15378" y="5035"/>
                </a:lnTo>
                <a:cubicBezTo>
                  <a:pt x="15378" y="5045"/>
                  <a:pt x="15368" y="5045"/>
                  <a:pt x="15359" y="5054"/>
                </a:cubicBezTo>
                <a:lnTo>
                  <a:pt x="15368" y="5054"/>
                </a:lnTo>
                <a:cubicBezTo>
                  <a:pt x="15378" y="5045"/>
                  <a:pt x="15378" y="5045"/>
                  <a:pt x="15378" y="5035"/>
                </a:cubicBezTo>
                <a:close/>
                <a:moveTo>
                  <a:pt x="6069" y="4902"/>
                </a:moveTo>
                <a:lnTo>
                  <a:pt x="6069" y="4902"/>
                </a:lnTo>
                <a:cubicBezTo>
                  <a:pt x="6003" y="4950"/>
                  <a:pt x="5993" y="4959"/>
                  <a:pt x="5984" y="5121"/>
                </a:cubicBezTo>
                <a:cubicBezTo>
                  <a:pt x="6041" y="5026"/>
                  <a:pt x="6069" y="4969"/>
                  <a:pt x="6069" y="4902"/>
                </a:cubicBezTo>
                <a:close/>
                <a:moveTo>
                  <a:pt x="15900" y="4921"/>
                </a:moveTo>
                <a:cubicBezTo>
                  <a:pt x="15757" y="4978"/>
                  <a:pt x="15625" y="5054"/>
                  <a:pt x="15492" y="5140"/>
                </a:cubicBezTo>
                <a:cubicBezTo>
                  <a:pt x="15653" y="5092"/>
                  <a:pt x="15786" y="5026"/>
                  <a:pt x="15900" y="4921"/>
                </a:cubicBezTo>
                <a:close/>
                <a:moveTo>
                  <a:pt x="15795" y="5159"/>
                </a:moveTo>
                <a:cubicBezTo>
                  <a:pt x="15786" y="5159"/>
                  <a:pt x="15786" y="5168"/>
                  <a:pt x="15786" y="5168"/>
                </a:cubicBezTo>
                <a:cubicBezTo>
                  <a:pt x="15795" y="5178"/>
                  <a:pt x="15795" y="5178"/>
                  <a:pt x="15795" y="5178"/>
                </a:cubicBezTo>
                <a:cubicBezTo>
                  <a:pt x="15805" y="5168"/>
                  <a:pt x="15805" y="5168"/>
                  <a:pt x="15805" y="5168"/>
                </a:cubicBezTo>
                <a:cubicBezTo>
                  <a:pt x="15805" y="5168"/>
                  <a:pt x="15795" y="5159"/>
                  <a:pt x="15795" y="5159"/>
                </a:cubicBezTo>
                <a:close/>
                <a:moveTo>
                  <a:pt x="12566" y="5197"/>
                </a:moveTo>
                <a:lnTo>
                  <a:pt x="12566" y="5197"/>
                </a:lnTo>
                <a:cubicBezTo>
                  <a:pt x="12576" y="5216"/>
                  <a:pt x="12576" y="5225"/>
                  <a:pt x="12576" y="5235"/>
                </a:cubicBezTo>
                <a:cubicBezTo>
                  <a:pt x="12576" y="5225"/>
                  <a:pt x="12585" y="5216"/>
                  <a:pt x="12585" y="5206"/>
                </a:cubicBezTo>
                <a:cubicBezTo>
                  <a:pt x="12576" y="5206"/>
                  <a:pt x="12576" y="5206"/>
                  <a:pt x="12566" y="5197"/>
                </a:cubicBezTo>
                <a:close/>
                <a:moveTo>
                  <a:pt x="6145" y="5016"/>
                </a:moveTo>
                <a:cubicBezTo>
                  <a:pt x="6088" y="5083"/>
                  <a:pt x="6050" y="5149"/>
                  <a:pt x="6031" y="5254"/>
                </a:cubicBezTo>
                <a:cubicBezTo>
                  <a:pt x="6126" y="5187"/>
                  <a:pt x="6136" y="5102"/>
                  <a:pt x="6145" y="5016"/>
                </a:cubicBezTo>
                <a:close/>
                <a:moveTo>
                  <a:pt x="15682" y="5235"/>
                </a:moveTo>
                <a:cubicBezTo>
                  <a:pt x="15681" y="5235"/>
                  <a:pt x="15672" y="5235"/>
                  <a:pt x="15672" y="5244"/>
                </a:cubicBezTo>
                <a:cubicBezTo>
                  <a:pt x="15663" y="5244"/>
                  <a:pt x="15663" y="5254"/>
                  <a:pt x="15663" y="5263"/>
                </a:cubicBezTo>
                <a:cubicBezTo>
                  <a:pt x="15663" y="5254"/>
                  <a:pt x="15672" y="5254"/>
                  <a:pt x="15672" y="5254"/>
                </a:cubicBezTo>
                <a:cubicBezTo>
                  <a:pt x="15682" y="5244"/>
                  <a:pt x="15682" y="5244"/>
                  <a:pt x="15682" y="5235"/>
                </a:cubicBezTo>
                <a:close/>
                <a:moveTo>
                  <a:pt x="10932" y="5273"/>
                </a:moveTo>
                <a:cubicBezTo>
                  <a:pt x="10932" y="5273"/>
                  <a:pt x="10923" y="5282"/>
                  <a:pt x="10923" y="5282"/>
                </a:cubicBezTo>
                <a:lnTo>
                  <a:pt x="10942" y="5282"/>
                </a:lnTo>
                <a:cubicBezTo>
                  <a:pt x="10942" y="5282"/>
                  <a:pt x="10932" y="5273"/>
                  <a:pt x="10932" y="5273"/>
                </a:cubicBezTo>
                <a:close/>
                <a:moveTo>
                  <a:pt x="10942" y="5282"/>
                </a:moveTo>
                <a:cubicBezTo>
                  <a:pt x="10942" y="5292"/>
                  <a:pt x="10951" y="5292"/>
                  <a:pt x="10951" y="5292"/>
                </a:cubicBezTo>
                <a:cubicBezTo>
                  <a:pt x="10951" y="5292"/>
                  <a:pt x="10942" y="5282"/>
                  <a:pt x="10942" y="5282"/>
                </a:cubicBezTo>
                <a:close/>
                <a:moveTo>
                  <a:pt x="12205" y="5311"/>
                </a:moveTo>
                <a:cubicBezTo>
                  <a:pt x="12215" y="5311"/>
                  <a:pt x="12224" y="5311"/>
                  <a:pt x="12234" y="5320"/>
                </a:cubicBezTo>
                <a:cubicBezTo>
                  <a:pt x="12234" y="5320"/>
                  <a:pt x="12234" y="5330"/>
                  <a:pt x="12234" y="5330"/>
                </a:cubicBezTo>
                <a:cubicBezTo>
                  <a:pt x="12224" y="5320"/>
                  <a:pt x="12215" y="5320"/>
                  <a:pt x="12205" y="5311"/>
                </a:cubicBezTo>
                <a:close/>
                <a:moveTo>
                  <a:pt x="15264" y="5282"/>
                </a:moveTo>
                <a:lnTo>
                  <a:pt x="15264" y="5282"/>
                </a:lnTo>
                <a:cubicBezTo>
                  <a:pt x="15159" y="5320"/>
                  <a:pt x="15064" y="5358"/>
                  <a:pt x="14979" y="5434"/>
                </a:cubicBezTo>
                <a:cubicBezTo>
                  <a:pt x="15083" y="5434"/>
                  <a:pt x="15140" y="5406"/>
                  <a:pt x="15264" y="5282"/>
                </a:cubicBezTo>
                <a:close/>
                <a:moveTo>
                  <a:pt x="15216" y="5425"/>
                </a:moveTo>
                <a:lnTo>
                  <a:pt x="15216" y="5425"/>
                </a:lnTo>
                <a:cubicBezTo>
                  <a:pt x="15188" y="5434"/>
                  <a:pt x="15169" y="5434"/>
                  <a:pt x="15159" y="5444"/>
                </a:cubicBezTo>
                <a:cubicBezTo>
                  <a:pt x="15167" y="5452"/>
                  <a:pt x="15175" y="5456"/>
                  <a:pt x="15183" y="5456"/>
                </a:cubicBezTo>
                <a:cubicBezTo>
                  <a:pt x="15194" y="5456"/>
                  <a:pt x="15205" y="5447"/>
                  <a:pt x="15216" y="5425"/>
                </a:cubicBezTo>
                <a:close/>
                <a:moveTo>
                  <a:pt x="15150" y="5444"/>
                </a:moveTo>
                <a:cubicBezTo>
                  <a:pt x="15140" y="5463"/>
                  <a:pt x="15121" y="5472"/>
                  <a:pt x="15112" y="5482"/>
                </a:cubicBezTo>
                <a:lnTo>
                  <a:pt x="15121" y="5482"/>
                </a:lnTo>
                <a:cubicBezTo>
                  <a:pt x="15131" y="5472"/>
                  <a:pt x="15140" y="5463"/>
                  <a:pt x="15150" y="5444"/>
                </a:cubicBezTo>
                <a:close/>
                <a:moveTo>
                  <a:pt x="12851" y="5244"/>
                </a:moveTo>
                <a:cubicBezTo>
                  <a:pt x="12851" y="5263"/>
                  <a:pt x="12842" y="5282"/>
                  <a:pt x="12842" y="5301"/>
                </a:cubicBezTo>
                <a:cubicBezTo>
                  <a:pt x="12861" y="5387"/>
                  <a:pt x="12889" y="5472"/>
                  <a:pt x="12908" y="5567"/>
                </a:cubicBezTo>
                <a:cubicBezTo>
                  <a:pt x="12965" y="5548"/>
                  <a:pt x="12937" y="5510"/>
                  <a:pt x="12937" y="5491"/>
                </a:cubicBezTo>
                <a:cubicBezTo>
                  <a:pt x="12918" y="5349"/>
                  <a:pt x="12908" y="5320"/>
                  <a:pt x="12851" y="5244"/>
                </a:cubicBezTo>
                <a:close/>
                <a:moveTo>
                  <a:pt x="10078" y="5586"/>
                </a:moveTo>
                <a:cubicBezTo>
                  <a:pt x="10097" y="5605"/>
                  <a:pt x="10135" y="5605"/>
                  <a:pt x="10125" y="5653"/>
                </a:cubicBezTo>
                <a:cubicBezTo>
                  <a:pt x="10106" y="5624"/>
                  <a:pt x="10087" y="5605"/>
                  <a:pt x="10078" y="5586"/>
                </a:cubicBezTo>
                <a:close/>
                <a:moveTo>
                  <a:pt x="4949" y="5529"/>
                </a:moveTo>
                <a:lnTo>
                  <a:pt x="4949" y="5529"/>
                </a:lnTo>
                <a:cubicBezTo>
                  <a:pt x="4977" y="5605"/>
                  <a:pt x="5006" y="5662"/>
                  <a:pt x="5082" y="5719"/>
                </a:cubicBezTo>
                <a:cubicBezTo>
                  <a:pt x="5044" y="5634"/>
                  <a:pt x="5025" y="5567"/>
                  <a:pt x="4949" y="5529"/>
                </a:cubicBezTo>
                <a:close/>
                <a:moveTo>
                  <a:pt x="12728" y="5244"/>
                </a:moveTo>
                <a:cubicBezTo>
                  <a:pt x="12737" y="5415"/>
                  <a:pt x="12756" y="5586"/>
                  <a:pt x="12823" y="5738"/>
                </a:cubicBezTo>
                <a:cubicBezTo>
                  <a:pt x="12823" y="5757"/>
                  <a:pt x="12832" y="5767"/>
                  <a:pt x="12851" y="5786"/>
                </a:cubicBezTo>
                <a:cubicBezTo>
                  <a:pt x="12851" y="5767"/>
                  <a:pt x="12861" y="5757"/>
                  <a:pt x="12861" y="5757"/>
                </a:cubicBezTo>
                <a:cubicBezTo>
                  <a:pt x="12832" y="5586"/>
                  <a:pt x="12794" y="5415"/>
                  <a:pt x="12766" y="5244"/>
                </a:cubicBezTo>
                <a:close/>
                <a:moveTo>
                  <a:pt x="9992" y="5472"/>
                </a:moveTo>
                <a:cubicBezTo>
                  <a:pt x="9992" y="5539"/>
                  <a:pt x="10040" y="5548"/>
                  <a:pt x="10068" y="5577"/>
                </a:cubicBezTo>
                <a:lnTo>
                  <a:pt x="10021" y="5624"/>
                </a:lnTo>
                <a:cubicBezTo>
                  <a:pt x="10116" y="5710"/>
                  <a:pt x="10230" y="5776"/>
                  <a:pt x="10344" y="5843"/>
                </a:cubicBezTo>
                <a:cubicBezTo>
                  <a:pt x="10353" y="5767"/>
                  <a:pt x="10325" y="5710"/>
                  <a:pt x="10277" y="5662"/>
                </a:cubicBezTo>
                <a:cubicBezTo>
                  <a:pt x="10192" y="5586"/>
                  <a:pt x="10097" y="5529"/>
                  <a:pt x="9992" y="5472"/>
                </a:cubicBezTo>
                <a:close/>
                <a:moveTo>
                  <a:pt x="10002" y="5748"/>
                </a:moveTo>
                <a:lnTo>
                  <a:pt x="10002" y="5748"/>
                </a:lnTo>
                <a:cubicBezTo>
                  <a:pt x="10097" y="5814"/>
                  <a:pt x="10173" y="5890"/>
                  <a:pt x="10296" y="5938"/>
                </a:cubicBezTo>
                <a:cubicBezTo>
                  <a:pt x="10211" y="5833"/>
                  <a:pt x="10116" y="5776"/>
                  <a:pt x="10002" y="5748"/>
                </a:cubicBezTo>
                <a:close/>
                <a:moveTo>
                  <a:pt x="4911" y="5672"/>
                </a:moveTo>
                <a:lnTo>
                  <a:pt x="4911" y="5672"/>
                </a:lnTo>
                <a:cubicBezTo>
                  <a:pt x="4949" y="5786"/>
                  <a:pt x="5006" y="5871"/>
                  <a:pt x="5082" y="5947"/>
                </a:cubicBezTo>
                <a:cubicBezTo>
                  <a:pt x="5082" y="5947"/>
                  <a:pt x="5101" y="5938"/>
                  <a:pt x="5110" y="5938"/>
                </a:cubicBezTo>
                <a:cubicBezTo>
                  <a:pt x="5063" y="5824"/>
                  <a:pt x="5025" y="5767"/>
                  <a:pt x="4911" y="5672"/>
                </a:cubicBezTo>
                <a:close/>
                <a:moveTo>
                  <a:pt x="12576" y="5244"/>
                </a:moveTo>
                <a:cubicBezTo>
                  <a:pt x="12576" y="5254"/>
                  <a:pt x="12566" y="5273"/>
                  <a:pt x="12566" y="5282"/>
                </a:cubicBezTo>
                <a:cubicBezTo>
                  <a:pt x="12595" y="5482"/>
                  <a:pt x="12623" y="5672"/>
                  <a:pt x="12661" y="5862"/>
                </a:cubicBezTo>
                <a:cubicBezTo>
                  <a:pt x="12671" y="5928"/>
                  <a:pt x="12680" y="5985"/>
                  <a:pt x="12728" y="6052"/>
                </a:cubicBezTo>
                <a:cubicBezTo>
                  <a:pt x="12737" y="6023"/>
                  <a:pt x="12747" y="6004"/>
                  <a:pt x="12747" y="5995"/>
                </a:cubicBezTo>
                <a:cubicBezTo>
                  <a:pt x="12699" y="5757"/>
                  <a:pt x="12652" y="5529"/>
                  <a:pt x="12614" y="5292"/>
                </a:cubicBezTo>
                <a:cubicBezTo>
                  <a:pt x="12604" y="5273"/>
                  <a:pt x="12595" y="5263"/>
                  <a:pt x="12576" y="5244"/>
                </a:cubicBezTo>
                <a:close/>
                <a:moveTo>
                  <a:pt x="21276" y="6099"/>
                </a:moveTo>
                <a:cubicBezTo>
                  <a:pt x="21238" y="6099"/>
                  <a:pt x="21200" y="6099"/>
                  <a:pt x="21171" y="6166"/>
                </a:cubicBezTo>
                <a:cubicBezTo>
                  <a:pt x="21219" y="6166"/>
                  <a:pt x="21247" y="6166"/>
                  <a:pt x="21276" y="6156"/>
                </a:cubicBezTo>
                <a:cubicBezTo>
                  <a:pt x="21285" y="6156"/>
                  <a:pt x="21295" y="6137"/>
                  <a:pt x="21304" y="6128"/>
                </a:cubicBezTo>
                <a:cubicBezTo>
                  <a:pt x="21295" y="6118"/>
                  <a:pt x="21285" y="6099"/>
                  <a:pt x="21276" y="6099"/>
                </a:cubicBezTo>
                <a:close/>
                <a:moveTo>
                  <a:pt x="12253" y="6071"/>
                </a:moveTo>
                <a:lnTo>
                  <a:pt x="12253" y="6071"/>
                </a:lnTo>
                <a:cubicBezTo>
                  <a:pt x="12196" y="6090"/>
                  <a:pt x="12167" y="6128"/>
                  <a:pt x="12196" y="6185"/>
                </a:cubicBezTo>
                <a:cubicBezTo>
                  <a:pt x="12215" y="6147"/>
                  <a:pt x="12234" y="6109"/>
                  <a:pt x="12253" y="6071"/>
                </a:cubicBezTo>
                <a:close/>
                <a:moveTo>
                  <a:pt x="12196" y="6185"/>
                </a:moveTo>
                <a:cubicBezTo>
                  <a:pt x="12186" y="6185"/>
                  <a:pt x="12186" y="6185"/>
                  <a:pt x="12186" y="6194"/>
                </a:cubicBezTo>
                <a:lnTo>
                  <a:pt x="12196" y="6194"/>
                </a:lnTo>
                <a:cubicBezTo>
                  <a:pt x="12196" y="6185"/>
                  <a:pt x="12196" y="6185"/>
                  <a:pt x="12196" y="6185"/>
                </a:cubicBezTo>
                <a:close/>
                <a:moveTo>
                  <a:pt x="16973" y="6175"/>
                </a:moveTo>
                <a:cubicBezTo>
                  <a:pt x="16973" y="6185"/>
                  <a:pt x="16964" y="6194"/>
                  <a:pt x="16964" y="6204"/>
                </a:cubicBezTo>
                <a:lnTo>
                  <a:pt x="16945" y="6204"/>
                </a:lnTo>
                <a:cubicBezTo>
                  <a:pt x="16945" y="6194"/>
                  <a:pt x="16945" y="6185"/>
                  <a:pt x="16954" y="6185"/>
                </a:cubicBezTo>
                <a:cubicBezTo>
                  <a:pt x="16954" y="6185"/>
                  <a:pt x="16964" y="6175"/>
                  <a:pt x="16973" y="6175"/>
                </a:cubicBezTo>
                <a:close/>
                <a:moveTo>
                  <a:pt x="12186" y="6194"/>
                </a:moveTo>
                <a:cubicBezTo>
                  <a:pt x="12177" y="6194"/>
                  <a:pt x="12177" y="6194"/>
                  <a:pt x="12167" y="6204"/>
                </a:cubicBezTo>
                <a:cubicBezTo>
                  <a:pt x="12158" y="6204"/>
                  <a:pt x="12158" y="6213"/>
                  <a:pt x="12158" y="6223"/>
                </a:cubicBezTo>
                <a:cubicBezTo>
                  <a:pt x="12167" y="6223"/>
                  <a:pt x="12177" y="6223"/>
                  <a:pt x="12177" y="6213"/>
                </a:cubicBezTo>
                <a:cubicBezTo>
                  <a:pt x="12186" y="6213"/>
                  <a:pt x="12186" y="6204"/>
                  <a:pt x="12186" y="6194"/>
                </a:cubicBezTo>
                <a:close/>
                <a:moveTo>
                  <a:pt x="12186" y="5928"/>
                </a:moveTo>
                <a:lnTo>
                  <a:pt x="12186" y="5928"/>
                </a:lnTo>
                <a:cubicBezTo>
                  <a:pt x="12110" y="5976"/>
                  <a:pt x="12044" y="6166"/>
                  <a:pt x="12034" y="6308"/>
                </a:cubicBezTo>
                <a:cubicBezTo>
                  <a:pt x="12120" y="6194"/>
                  <a:pt x="12158" y="6090"/>
                  <a:pt x="12186" y="5928"/>
                </a:cubicBezTo>
                <a:close/>
                <a:moveTo>
                  <a:pt x="14874" y="6261"/>
                </a:moveTo>
                <a:lnTo>
                  <a:pt x="14874" y="6261"/>
                </a:lnTo>
                <a:cubicBezTo>
                  <a:pt x="14741" y="6289"/>
                  <a:pt x="14608" y="6337"/>
                  <a:pt x="14485" y="6403"/>
                </a:cubicBezTo>
                <a:cubicBezTo>
                  <a:pt x="14637" y="6403"/>
                  <a:pt x="14760" y="6337"/>
                  <a:pt x="14874" y="6261"/>
                </a:cubicBezTo>
                <a:close/>
                <a:moveTo>
                  <a:pt x="21140" y="6361"/>
                </a:moveTo>
                <a:cubicBezTo>
                  <a:pt x="21100" y="6361"/>
                  <a:pt x="21087" y="6374"/>
                  <a:pt x="21038" y="6422"/>
                </a:cubicBezTo>
                <a:cubicBezTo>
                  <a:pt x="21053" y="6426"/>
                  <a:pt x="21066" y="6428"/>
                  <a:pt x="21079" y="6428"/>
                </a:cubicBezTo>
                <a:cubicBezTo>
                  <a:pt x="21125" y="6428"/>
                  <a:pt x="21163" y="6402"/>
                  <a:pt x="21200" y="6365"/>
                </a:cubicBezTo>
                <a:cubicBezTo>
                  <a:pt x="21174" y="6363"/>
                  <a:pt x="21155" y="6361"/>
                  <a:pt x="21140" y="6361"/>
                </a:cubicBezTo>
                <a:close/>
                <a:moveTo>
                  <a:pt x="14827" y="6403"/>
                </a:moveTo>
                <a:cubicBezTo>
                  <a:pt x="14732" y="6413"/>
                  <a:pt x="14646" y="6451"/>
                  <a:pt x="14570" y="6498"/>
                </a:cubicBezTo>
                <a:cubicBezTo>
                  <a:pt x="14665" y="6489"/>
                  <a:pt x="14751" y="6479"/>
                  <a:pt x="14827" y="6403"/>
                </a:cubicBezTo>
                <a:close/>
                <a:moveTo>
                  <a:pt x="5965" y="6536"/>
                </a:moveTo>
                <a:lnTo>
                  <a:pt x="5955" y="6546"/>
                </a:lnTo>
                <a:cubicBezTo>
                  <a:pt x="5955" y="6536"/>
                  <a:pt x="5965" y="6536"/>
                  <a:pt x="5965" y="6536"/>
                </a:cubicBezTo>
                <a:close/>
                <a:moveTo>
                  <a:pt x="14238" y="6546"/>
                </a:moveTo>
                <a:cubicBezTo>
                  <a:pt x="14238" y="6546"/>
                  <a:pt x="14238" y="6555"/>
                  <a:pt x="14238" y="6555"/>
                </a:cubicBezTo>
                <a:lnTo>
                  <a:pt x="14247" y="6546"/>
                </a:lnTo>
                <a:close/>
                <a:moveTo>
                  <a:pt x="14257" y="6536"/>
                </a:moveTo>
                <a:cubicBezTo>
                  <a:pt x="14257" y="6536"/>
                  <a:pt x="14247" y="6546"/>
                  <a:pt x="14247" y="6546"/>
                </a:cubicBezTo>
                <a:cubicBezTo>
                  <a:pt x="14247" y="6546"/>
                  <a:pt x="14257" y="6555"/>
                  <a:pt x="14266" y="6555"/>
                </a:cubicBezTo>
                <a:cubicBezTo>
                  <a:pt x="14266" y="6546"/>
                  <a:pt x="14257" y="6536"/>
                  <a:pt x="14257" y="6536"/>
                </a:cubicBezTo>
                <a:close/>
                <a:moveTo>
                  <a:pt x="13070" y="6555"/>
                </a:moveTo>
                <a:cubicBezTo>
                  <a:pt x="13070" y="6565"/>
                  <a:pt x="13079" y="6574"/>
                  <a:pt x="13079" y="6584"/>
                </a:cubicBezTo>
                <a:cubicBezTo>
                  <a:pt x="13079" y="6574"/>
                  <a:pt x="13079" y="6565"/>
                  <a:pt x="13079" y="6565"/>
                </a:cubicBezTo>
                <a:cubicBezTo>
                  <a:pt x="13079" y="6565"/>
                  <a:pt x="13079" y="6555"/>
                  <a:pt x="13070" y="6555"/>
                </a:cubicBezTo>
                <a:close/>
                <a:moveTo>
                  <a:pt x="21171" y="6517"/>
                </a:moveTo>
                <a:cubicBezTo>
                  <a:pt x="21114" y="6517"/>
                  <a:pt x="21048" y="6527"/>
                  <a:pt x="20991" y="6527"/>
                </a:cubicBezTo>
                <a:cubicBezTo>
                  <a:pt x="20991" y="6574"/>
                  <a:pt x="21010" y="6584"/>
                  <a:pt x="21038" y="6584"/>
                </a:cubicBezTo>
                <a:cubicBezTo>
                  <a:pt x="21086" y="6574"/>
                  <a:pt x="21133" y="6565"/>
                  <a:pt x="21171" y="6555"/>
                </a:cubicBezTo>
                <a:cubicBezTo>
                  <a:pt x="21171" y="6536"/>
                  <a:pt x="21171" y="6527"/>
                  <a:pt x="21171" y="6517"/>
                </a:cubicBezTo>
                <a:close/>
                <a:moveTo>
                  <a:pt x="4740" y="6194"/>
                </a:moveTo>
                <a:cubicBezTo>
                  <a:pt x="4740" y="6213"/>
                  <a:pt x="4740" y="6223"/>
                  <a:pt x="4740" y="6242"/>
                </a:cubicBezTo>
                <a:cubicBezTo>
                  <a:pt x="4787" y="6327"/>
                  <a:pt x="4835" y="6413"/>
                  <a:pt x="4873" y="6498"/>
                </a:cubicBezTo>
                <a:cubicBezTo>
                  <a:pt x="4892" y="6527"/>
                  <a:pt x="4920" y="6555"/>
                  <a:pt x="4958" y="6603"/>
                </a:cubicBezTo>
                <a:cubicBezTo>
                  <a:pt x="4920" y="6451"/>
                  <a:pt x="4825" y="6289"/>
                  <a:pt x="4740" y="6194"/>
                </a:cubicBezTo>
                <a:close/>
                <a:moveTo>
                  <a:pt x="5955" y="6546"/>
                </a:moveTo>
                <a:lnTo>
                  <a:pt x="5955" y="6546"/>
                </a:lnTo>
                <a:cubicBezTo>
                  <a:pt x="5908" y="6660"/>
                  <a:pt x="5908" y="6660"/>
                  <a:pt x="5851" y="6688"/>
                </a:cubicBezTo>
                <a:cubicBezTo>
                  <a:pt x="5870" y="6660"/>
                  <a:pt x="5879" y="6631"/>
                  <a:pt x="5889" y="6612"/>
                </a:cubicBezTo>
                <a:cubicBezTo>
                  <a:pt x="5908" y="6584"/>
                  <a:pt x="5936" y="6565"/>
                  <a:pt x="5955" y="6546"/>
                </a:cubicBezTo>
                <a:close/>
                <a:moveTo>
                  <a:pt x="10401" y="6422"/>
                </a:moveTo>
                <a:cubicBezTo>
                  <a:pt x="10496" y="6536"/>
                  <a:pt x="10619" y="6603"/>
                  <a:pt x="10742" y="6688"/>
                </a:cubicBezTo>
                <a:cubicBezTo>
                  <a:pt x="10752" y="6693"/>
                  <a:pt x="10761" y="6693"/>
                  <a:pt x="10775" y="6693"/>
                </a:cubicBezTo>
                <a:cubicBezTo>
                  <a:pt x="10788" y="6693"/>
                  <a:pt x="10804" y="6693"/>
                  <a:pt x="10828" y="6698"/>
                </a:cubicBezTo>
                <a:cubicBezTo>
                  <a:pt x="10685" y="6574"/>
                  <a:pt x="10543" y="6498"/>
                  <a:pt x="10401" y="6422"/>
                </a:cubicBezTo>
                <a:close/>
                <a:moveTo>
                  <a:pt x="21097" y="6664"/>
                </a:moveTo>
                <a:cubicBezTo>
                  <a:pt x="21065" y="6664"/>
                  <a:pt x="21034" y="6679"/>
                  <a:pt x="20981" y="6707"/>
                </a:cubicBezTo>
                <a:cubicBezTo>
                  <a:pt x="21029" y="6721"/>
                  <a:pt x="21069" y="6728"/>
                  <a:pt x="21107" y="6728"/>
                </a:cubicBezTo>
                <a:cubicBezTo>
                  <a:pt x="21145" y="6728"/>
                  <a:pt x="21181" y="6721"/>
                  <a:pt x="21219" y="6707"/>
                </a:cubicBezTo>
                <a:cubicBezTo>
                  <a:pt x="21162" y="6679"/>
                  <a:pt x="21129" y="6664"/>
                  <a:pt x="21097" y="6664"/>
                </a:cubicBezTo>
                <a:close/>
                <a:moveTo>
                  <a:pt x="4597" y="6337"/>
                </a:moveTo>
                <a:lnTo>
                  <a:pt x="4597" y="6337"/>
                </a:lnTo>
                <a:cubicBezTo>
                  <a:pt x="4664" y="6498"/>
                  <a:pt x="4711" y="6650"/>
                  <a:pt x="4835" y="6783"/>
                </a:cubicBezTo>
                <a:cubicBezTo>
                  <a:pt x="4787" y="6622"/>
                  <a:pt x="4711" y="6498"/>
                  <a:pt x="4645" y="6375"/>
                </a:cubicBezTo>
                <a:cubicBezTo>
                  <a:pt x="4645" y="6365"/>
                  <a:pt x="4626" y="6356"/>
                  <a:pt x="4597" y="6337"/>
                </a:cubicBezTo>
                <a:close/>
                <a:moveTo>
                  <a:pt x="10496" y="6669"/>
                </a:moveTo>
                <a:cubicBezTo>
                  <a:pt x="10571" y="6755"/>
                  <a:pt x="10666" y="6812"/>
                  <a:pt x="10799" y="6859"/>
                </a:cubicBezTo>
                <a:cubicBezTo>
                  <a:pt x="10704" y="6774"/>
                  <a:pt x="10600" y="6717"/>
                  <a:pt x="10496" y="6669"/>
                </a:cubicBezTo>
                <a:close/>
                <a:moveTo>
                  <a:pt x="4540" y="6546"/>
                </a:moveTo>
                <a:lnTo>
                  <a:pt x="4540" y="6546"/>
                </a:lnTo>
                <a:cubicBezTo>
                  <a:pt x="4559" y="6688"/>
                  <a:pt x="4626" y="6793"/>
                  <a:pt x="4683" y="6897"/>
                </a:cubicBezTo>
                <a:cubicBezTo>
                  <a:pt x="4692" y="6935"/>
                  <a:pt x="4730" y="6954"/>
                  <a:pt x="4759" y="6983"/>
                </a:cubicBezTo>
                <a:cubicBezTo>
                  <a:pt x="4768" y="6964"/>
                  <a:pt x="4768" y="6964"/>
                  <a:pt x="4768" y="6954"/>
                </a:cubicBezTo>
                <a:cubicBezTo>
                  <a:pt x="4778" y="6897"/>
                  <a:pt x="4730" y="6859"/>
                  <a:pt x="4702" y="6812"/>
                </a:cubicBezTo>
                <a:cubicBezTo>
                  <a:pt x="4654" y="6726"/>
                  <a:pt x="4626" y="6631"/>
                  <a:pt x="4540" y="6546"/>
                </a:cubicBezTo>
                <a:close/>
                <a:moveTo>
                  <a:pt x="21111" y="6825"/>
                </a:moveTo>
                <a:cubicBezTo>
                  <a:pt x="21071" y="6825"/>
                  <a:pt x="21027" y="6833"/>
                  <a:pt x="20981" y="6850"/>
                </a:cubicBezTo>
                <a:cubicBezTo>
                  <a:pt x="21010" y="6878"/>
                  <a:pt x="21038" y="6897"/>
                  <a:pt x="21067" y="6916"/>
                </a:cubicBezTo>
                <a:cubicBezTo>
                  <a:pt x="21019" y="6964"/>
                  <a:pt x="21019" y="6964"/>
                  <a:pt x="21067" y="7011"/>
                </a:cubicBezTo>
                <a:cubicBezTo>
                  <a:pt x="21076" y="7011"/>
                  <a:pt x="21086" y="7021"/>
                  <a:pt x="21095" y="7030"/>
                </a:cubicBezTo>
                <a:cubicBezTo>
                  <a:pt x="21067" y="7068"/>
                  <a:pt x="21086" y="7087"/>
                  <a:pt x="21124" y="7097"/>
                </a:cubicBezTo>
                <a:cubicBezTo>
                  <a:pt x="21152" y="7106"/>
                  <a:pt x="21190" y="7106"/>
                  <a:pt x="21219" y="7116"/>
                </a:cubicBezTo>
                <a:cubicBezTo>
                  <a:pt x="21304" y="7097"/>
                  <a:pt x="21390" y="7106"/>
                  <a:pt x="21456" y="7040"/>
                </a:cubicBezTo>
                <a:cubicBezTo>
                  <a:pt x="21371" y="7040"/>
                  <a:pt x="21285" y="7030"/>
                  <a:pt x="21200" y="7030"/>
                </a:cubicBezTo>
                <a:cubicBezTo>
                  <a:pt x="21247" y="7011"/>
                  <a:pt x="21285" y="6992"/>
                  <a:pt x="21352" y="6964"/>
                </a:cubicBezTo>
                <a:cubicBezTo>
                  <a:pt x="21314" y="6945"/>
                  <a:pt x="21295" y="6935"/>
                  <a:pt x="21285" y="6935"/>
                </a:cubicBezTo>
                <a:cubicBezTo>
                  <a:pt x="21219" y="6926"/>
                  <a:pt x="21152" y="6926"/>
                  <a:pt x="21095" y="6916"/>
                </a:cubicBezTo>
                <a:cubicBezTo>
                  <a:pt x="21143" y="6897"/>
                  <a:pt x="21190" y="6878"/>
                  <a:pt x="21238" y="6859"/>
                </a:cubicBezTo>
                <a:cubicBezTo>
                  <a:pt x="21206" y="6838"/>
                  <a:pt x="21162" y="6825"/>
                  <a:pt x="21111" y="6825"/>
                </a:cubicBezTo>
                <a:close/>
                <a:moveTo>
                  <a:pt x="4483" y="6736"/>
                </a:moveTo>
                <a:cubicBezTo>
                  <a:pt x="4531" y="6897"/>
                  <a:pt x="4607" y="7040"/>
                  <a:pt x="4730" y="7144"/>
                </a:cubicBezTo>
                <a:cubicBezTo>
                  <a:pt x="4664" y="6992"/>
                  <a:pt x="4597" y="6850"/>
                  <a:pt x="4483" y="6736"/>
                </a:cubicBezTo>
                <a:close/>
                <a:moveTo>
                  <a:pt x="21655" y="7114"/>
                </a:moveTo>
                <a:cubicBezTo>
                  <a:pt x="21649" y="7114"/>
                  <a:pt x="21643" y="7116"/>
                  <a:pt x="21637" y="7116"/>
                </a:cubicBezTo>
                <a:cubicBezTo>
                  <a:pt x="21532" y="7135"/>
                  <a:pt x="21428" y="7135"/>
                  <a:pt x="21323" y="7144"/>
                </a:cubicBezTo>
                <a:cubicBezTo>
                  <a:pt x="21285" y="7144"/>
                  <a:pt x="21247" y="7144"/>
                  <a:pt x="21228" y="7116"/>
                </a:cubicBezTo>
                <a:cubicBezTo>
                  <a:pt x="21190" y="7144"/>
                  <a:pt x="21171" y="7173"/>
                  <a:pt x="21219" y="7210"/>
                </a:cubicBezTo>
                <a:cubicBezTo>
                  <a:pt x="21352" y="7201"/>
                  <a:pt x="21485" y="7210"/>
                  <a:pt x="21608" y="7173"/>
                </a:cubicBezTo>
                <a:cubicBezTo>
                  <a:pt x="21637" y="7163"/>
                  <a:pt x="21656" y="7154"/>
                  <a:pt x="21684" y="7144"/>
                </a:cubicBezTo>
                <a:cubicBezTo>
                  <a:pt x="21678" y="7119"/>
                  <a:pt x="21667" y="7114"/>
                  <a:pt x="21655" y="7114"/>
                </a:cubicBezTo>
                <a:close/>
                <a:moveTo>
                  <a:pt x="6734" y="6954"/>
                </a:moveTo>
                <a:cubicBezTo>
                  <a:pt x="6725" y="6964"/>
                  <a:pt x="6706" y="6973"/>
                  <a:pt x="6696" y="6983"/>
                </a:cubicBezTo>
                <a:cubicBezTo>
                  <a:pt x="6658" y="7068"/>
                  <a:pt x="6611" y="7144"/>
                  <a:pt x="6563" y="7239"/>
                </a:cubicBezTo>
                <a:cubicBezTo>
                  <a:pt x="6668" y="7182"/>
                  <a:pt x="6725" y="7087"/>
                  <a:pt x="6734" y="6954"/>
                </a:cubicBezTo>
                <a:close/>
                <a:moveTo>
                  <a:pt x="21431" y="5955"/>
                </a:moveTo>
                <a:cubicBezTo>
                  <a:pt x="21446" y="5955"/>
                  <a:pt x="21460" y="5955"/>
                  <a:pt x="21475" y="5957"/>
                </a:cubicBezTo>
                <a:cubicBezTo>
                  <a:pt x="21599" y="5966"/>
                  <a:pt x="21722" y="5995"/>
                  <a:pt x="21836" y="6052"/>
                </a:cubicBezTo>
                <a:cubicBezTo>
                  <a:pt x="21922" y="6099"/>
                  <a:pt x="21998" y="6166"/>
                  <a:pt x="22045" y="6251"/>
                </a:cubicBezTo>
                <a:cubicBezTo>
                  <a:pt x="22121" y="6375"/>
                  <a:pt x="22159" y="6508"/>
                  <a:pt x="22169" y="6650"/>
                </a:cubicBezTo>
                <a:cubicBezTo>
                  <a:pt x="22178" y="6745"/>
                  <a:pt x="22150" y="6821"/>
                  <a:pt x="22093" y="6897"/>
                </a:cubicBezTo>
                <a:cubicBezTo>
                  <a:pt x="22036" y="6964"/>
                  <a:pt x="21950" y="7011"/>
                  <a:pt x="21922" y="7106"/>
                </a:cubicBezTo>
                <a:cubicBezTo>
                  <a:pt x="21922" y="7125"/>
                  <a:pt x="21903" y="7135"/>
                  <a:pt x="21893" y="7144"/>
                </a:cubicBezTo>
                <a:cubicBezTo>
                  <a:pt x="21783" y="7238"/>
                  <a:pt x="21646" y="7287"/>
                  <a:pt x="21506" y="7287"/>
                </a:cubicBezTo>
                <a:cubicBezTo>
                  <a:pt x="21406" y="7287"/>
                  <a:pt x="21305" y="7262"/>
                  <a:pt x="21209" y="7210"/>
                </a:cubicBezTo>
                <a:cubicBezTo>
                  <a:pt x="21124" y="7182"/>
                  <a:pt x="21057" y="7135"/>
                  <a:pt x="21000" y="7059"/>
                </a:cubicBezTo>
                <a:cubicBezTo>
                  <a:pt x="20896" y="6916"/>
                  <a:pt x="20877" y="6764"/>
                  <a:pt x="20896" y="6603"/>
                </a:cubicBezTo>
                <a:cubicBezTo>
                  <a:pt x="20924" y="6460"/>
                  <a:pt x="20972" y="6318"/>
                  <a:pt x="21057" y="6194"/>
                </a:cubicBezTo>
                <a:cubicBezTo>
                  <a:pt x="21145" y="6054"/>
                  <a:pt x="21265" y="5955"/>
                  <a:pt x="21431" y="5955"/>
                </a:cubicBezTo>
                <a:close/>
                <a:moveTo>
                  <a:pt x="6649" y="6717"/>
                </a:moveTo>
                <a:cubicBezTo>
                  <a:pt x="6554" y="6745"/>
                  <a:pt x="6535" y="6802"/>
                  <a:pt x="6516" y="6850"/>
                </a:cubicBezTo>
                <a:cubicBezTo>
                  <a:pt x="6430" y="7002"/>
                  <a:pt x="6345" y="7135"/>
                  <a:pt x="6326" y="7305"/>
                </a:cubicBezTo>
                <a:cubicBezTo>
                  <a:pt x="6478" y="7144"/>
                  <a:pt x="6544" y="6935"/>
                  <a:pt x="6649" y="6717"/>
                </a:cubicBezTo>
                <a:close/>
                <a:moveTo>
                  <a:pt x="16214" y="133"/>
                </a:moveTo>
                <a:cubicBezTo>
                  <a:pt x="16222" y="133"/>
                  <a:pt x="16232" y="136"/>
                  <a:pt x="16242" y="144"/>
                </a:cubicBezTo>
                <a:cubicBezTo>
                  <a:pt x="16280" y="210"/>
                  <a:pt x="16289" y="296"/>
                  <a:pt x="16299" y="372"/>
                </a:cubicBezTo>
                <a:cubicBezTo>
                  <a:pt x="16308" y="533"/>
                  <a:pt x="16327" y="685"/>
                  <a:pt x="16327" y="847"/>
                </a:cubicBezTo>
                <a:cubicBezTo>
                  <a:pt x="16318" y="1540"/>
                  <a:pt x="16375" y="2233"/>
                  <a:pt x="16432" y="2927"/>
                </a:cubicBezTo>
                <a:cubicBezTo>
                  <a:pt x="16460" y="3354"/>
                  <a:pt x="16451" y="3791"/>
                  <a:pt x="16375" y="4219"/>
                </a:cubicBezTo>
                <a:cubicBezTo>
                  <a:pt x="16213" y="5092"/>
                  <a:pt x="15795" y="5805"/>
                  <a:pt x="15102" y="6365"/>
                </a:cubicBezTo>
                <a:cubicBezTo>
                  <a:pt x="14722" y="6679"/>
                  <a:pt x="14314" y="6954"/>
                  <a:pt x="13877" y="7173"/>
                </a:cubicBezTo>
                <a:cubicBezTo>
                  <a:pt x="13592" y="7315"/>
                  <a:pt x="13307" y="7457"/>
                  <a:pt x="13022" y="7590"/>
                </a:cubicBezTo>
                <a:cubicBezTo>
                  <a:pt x="13013" y="7590"/>
                  <a:pt x="13003" y="7581"/>
                  <a:pt x="12994" y="7571"/>
                </a:cubicBezTo>
                <a:cubicBezTo>
                  <a:pt x="13079" y="7448"/>
                  <a:pt x="13183" y="7324"/>
                  <a:pt x="13259" y="7191"/>
                </a:cubicBezTo>
                <a:cubicBezTo>
                  <a:pt x="13345" y="7049"/>
                  <a:pt x="13449" y="6973"/>
                  <a:pt x="13611" y="6973"/>
                </a:cubicBezTo>
                <a:cubicBezTo>
                  <a:pt x="13677" y="6973"/>
                  <a:pt x="13734" y="6945"/>
                  <a:pt x="13791" y="6926"/>
                </a:cubicBezTo>
                <a:cubicBezTo>
                  <a:pt x="13810" y="6926"/>
                  <a:pt x="13848" y="6926"/>
                  <a:pt x="13858" y="6888"/>
                </a:cubicBezTo>
                <a:cubicBezTo>
                  <a:pt x="13801" y="6888"/>
                  <a:pt x="13734" y="6878"/>
                  <a:pt x="13677" y="6878"/>
                </a:cubicBezTo>
                <a:cubicBezTo>
                  <a:pt x="13608" y="6905"/>
                  <a:pt x="13577" y="6916"/>
                  <a:pt x="13549" y="6916"/>
                </a:cubicBezTo>
                <a:cubicBezTo>
                  <a:pt x="13527" y="6916"/>
                  <a:pt x="13506" y="6909"/>
                  <a:pt x="13468" y="6897"/>
                </a:cubicBezTo>
                <a:cubicBezTo>
                  <a:pt x="13531" y="6874"/>
                  <a:pt x="13587" y="6857"/>
                  <a:pt x="13642" y="6857"/>
                </a:cubicBezTo>
                <a:cubicBezTo>
                  <a:pt x="13654" y="6857"/>
                  <a:pt x="13666" y="6857"/>
                  <a:pt x="13677" y="6859"/>
                </a:cubicBezTo>
                <a:cubicBezTo>
                  <a:pt x="13763" y="6840"/>
                  <a:pt x="13839" y="6821"/>
                  <a:pt x="13915" y="6802"/>
                </a:cubicBezTo>
                <a:cubicBezTo>
                  <a:pt x="13943" y="6793"/>
                  <a:pt x="13981" y="6802"/>
                  <a:pt x="14000" y="6755"/>
                </a:cubicBezTo>
                <a:cubicBezTo>
                  <a:pt x="13978" y="6752"/>
                  <a:pt x="13955" y="6751"/>
                  <a:pt x="13933" y="6751"/>
                </a:cubicBezTo>
                <a:cubicBezTo>
                  <a:pt x="13798" y="6751"/>
                  <a:pt x="13675" y="6794"/>
                  <a:pt x="13544" y="6802"/>
                </a:cubicBezTo>
                <a:cubicBezTo>
                  <a:pt x="13554" y="6726"/>
                  <a:pt x="13601" y="6688"/>
                  <a:pt x="13677" y="6679"/>
                </a:cubicBezTo>
                <a:cubicBezTo>
                  <a:pt x="13810" y="6660"/>
                  <a:pt x="13943" y="6631"/>
                  <a:pt x="14076" y="6603"/>
                </a:cubicBezTo>
                <a:cubicBezTo>
                  <a:pt x="14133" y="6593"/>
                  <a:pt x="14190" y="6593"/>
                  <a:pt x="14238" y="6546"/>
                </a:cubicBezTo>
                <a:cubicBezTo>
                  <a:pt x="14219" y="6527"/>
                  <a:pt x="14200" y="6522"/>
                  <a:pt x="14180" y="6522"/>
                </a:cubicBezTo>
                <a:cubicBezTo>
                  <a:pt x="14159" y="6522"/>
                  <a:pt x="14138" y="6527"/>
                  <a:pt x="14114" y="6527"/>
                </a:cubicBezTo>
                <a:cubicBezTo>
                  <a:pt x="13991" y="6546"/>
                  <a:pt x="13867" y="6574"/>
                  <a:pt x="13744" y="6593"/>
                </a:cubicBezTo>
                <a:cubicBezTo>
                  <a:pt x="13738" y="6593"/>
                  <a:pt x="13730" y="6594"/>
                  <a:pt x="13722" y="6594"/>
                </a:cubicBezTo>
                <a:cubicBezTo>
                  <a:pt x="13707" y="6594"/>
                  <a:pt x="13690" y="6590"/>
                  <a:pt x="13677" y="6565"/>
                </a:cubicBezTo>
                <a:cubicBezTo>
                  <a:pt x="13706" y="6517"/>
                  <a:pt x="13744" y="6460"/>
                  <a:pt x="13772" y="6413"/>
                </a:cubicBezTo>
                <a:cubicBezTo>
                  <a:pt x="14361" y="6356"/>
                  <a:pt x="14855" y="6118"/>
                  <a:pt x="15302" y="5757"/>
                </a:cubicBezTo>
                <a:cubicBezTo>
                  <a:pt x="15292" y="5748"/>
                  <a:pt x="15292" y="5738"/>
                  <a:pt x="15283" y="5738"/>
                </a:cubicBezTo>
                <a:cubicBezTo>
                  <a:pt x="15264" y="5748"/>
                  <a:pt x="15235" y="5748"/>
                  <a:pt x="15216" y="5767"/>
                </a:cubicBezTo>
                <a:cubicBezTo>
                  <a:pt x="14979" y="5871"/>
                  <a:pt x="14741" y="5995"/>
                  <a:pt x="14504" y="6109"/>
                </a:cubicBezTo>
                <a:cubicBezTo>
                  <a:pt x="14323" y="6194"/>
                  <a:pt x="14133" y="6251"/>
                  <a:pt x="13934" y="6289"/>
                </a:cubicBezTo>
                <a:cubicBezTo>
                  <a:pt x="13905" y="6299"/>
                  <a:pt x="13877" y="6299"/>
                  <a:pt x="13848" y="6299"/>
                </a:cubicBezTo>
                <a:cubicBezTo>
                  <a:pt x="13877" y="6194"/>
                  <a:pt x="13924" y="6128"/>
                  <a:pt x="13962" y="6052"/>
                </a:cubicBezTo>
                <a:cubicBezTo>
                  <a:pt x="14019" y="6042"/>
                  <a:pt x="14067" y="6033"/>
                  <a:pt x="14114" y="6014"/>
                </a:cubicBezTo>
                <a:cubicBezTo>
                  <a:pt x="14276" y="5966"/>
                  <a:pt x="14437" y="5919"/>
                  <a:pt x="14599" y="5862"/>
                </a:cubicBezTo>
                <a:cubicBezTo>
                  <a:pt x="14618" y="5852"/>
                  <a:pt x="14665" y="5852"/>
                  <a:pt x="14656" y="5795"/>
                </a:cubicBezTo>
                <a:lnTo>
                  <a:pt x="14656" y="5795"/>
                </a:lnTo>
                <a:cubicBezTo>
                  <a:pt x="14542" y="5805"/>
                  <a:pt x="14437" y="5852"/>
                  <a:pt x="14333" y="5881"/>
                </a:cubicBezTo>
                <a:cubicBezTo>
                  <a:pt x="14246" y="5898"/>
                  <a:pt x="14160" y="5939"/>
                  <a:pt x="14059" y="5939"/>
                </a:cubicBezTo>
                <a:cubicBezTo>
                  <a:pt x="14049" y="5939"/>
                  <a:pt x="14039" y="5939"/>
                  <a:pt x="14029" y="5938"/>
                </a:cubicBezTo>
                <a:cubicBezTo>
                  <a:pt x="14048" y="5919"/>
                  <a:pt x="14067" y="5909"/>
                  <a:pt x="14076" y="5900"/>
                </a:cubicBezTo>
                <a:cubicBezTo>
                  <a:pt x="14209" y="5862"/>
                  <a:pt x="14342" y="5824"/>
                  <a:pt x="14475" y="5776"/>
                </a:cubicBezTo>
                <a:cubicBezTo>
                  <a:pt x="14494" y="5776"/>
                  <a:pt x="14504" y="5757"/>
                  <a:pt x="14542" y="5729"/>
                </a:cubicBezTo>
                <a:cubicBezTo>
                  <a:pt x="14371" y="5729"/>
                  <a:pt x="14247" y="5824"/>
                  <a:pt x="14095" y="5833"/>
                </a:cubicBezTo>
                <a:cubicBezTo>
                  <a:pt x="14086" y="5786"/>
                  <a:pt x="14095" y="5757"/>
                  <a:pt x="14133" y="5748"/>
                </a:cubicBezTo>
                <a:cubicBezTo>
                  <a:pt x="14200" y="5729"/>
                  <a:pt x="14266" y="5710"/>
                  <a:pt x="14333" y="5681"/>
                </a:cubicBezTo>
                <a:cubicBezTo>
                  <a:pt x="14352" y="5672"/>
                  <a:pt x="14371" y="5662"/>
                  <a:pt x="14390" y="5653"/>
                </a:cubicBezTo>
                <a:cubicBezTo>
                  <a:pt x="14390" y="5643"/>
                  <a:pt x="14380" y="5643"/>
                  <a:pt x="14380" y="5634"/>
                </a:cubicBezTo>
                <a:cubicBezTo>
                  <a:pt x="14314" y="5653"/>
                  <a:pt x="14247" y="5662"/>
                  <a:pt x="14171" y="5672"/>
                </a:cubicBezTo>
                <a:cubicBezTo>
                  <a:pt x="14162" y="5624"/>
                  <a:pt x="14190" y="5605"/>
                  <a:pt x="14228" y="5586"/>
                </a:cubicBezTo>
                <a:cubicBezTo>
                  <a:pt x="14409" y="5529"/>
                  <a:pt x="14570" y="5444"/>
                  <a:pt x="14732" y="5349"/>
                </a:cubicBezTo>
                <a:cubicBezTo>
                  <a:pt x="15017" y="5168"/>
                  <a:pt x="15292" y="4969"/>
                  <a:pt x="15520" y="4722"/>
                </a:cubicBezTo>
                <a:cubicBezTo>
                  <a:pt x="15539" y="4703"/>
                  <a:pt x="15568" y="4684"/>
                  <a:pt x="15539" y="4655"/>
                </a:cubicBezTo>
                <a:cubicBezTo>
                  <a:pt x="15520" y="4655"/>
                  <a:pt x="15501" y="4665"/>
                  <a:pt x="15492" y="4674"/>
                </a:cubicBezTo>
                <a:cubicBezTo>
                  <a:pt x="15311" y="4798"/>
                  <a:pt x="15131" y="4921"/>
                  <a:pt x="14960" y="5045"/>
                </a:cubicBezTo>
                <a:cubicBezTo>
                  <a:pt x="14760" y="5187"/>
                  <a:pt x="14570" y="5320"/>
                  <a:pt x="14361" y="5415"/>
                </a:cubicBezTo>
                <a:cubicBezTo>
                  <a:pt x="14333" y="5425"/>
                  <a:pt x="14295" y="5434"/>
                  <a:pt x="14257" y="5444"/>
                </a:cubicBezTo>
                <a:cubicBezTo>
                  <a:pt x="14266" y="5406"/>
                  <a:pt x="14276" y="5387"/>
                  <a:pt x="14285" y="5358"/>
                </a:cubicBezTo>
                <a:cubicBezTo>
                  <a:pt x="14314" y="5263"/>
                  <a:pt x="14371" y="5187"/>
                  <a:pt x="14456" y="5130"/>
                </a:cubicBezTo>
                <a:cubicBezTo>
                  <a:pt x="14542" y="5073"/>
                  <a:pt x="14618" y="5007"/>
                  <a:pt x="14703" y="4940"/>
                </a:cubicBezTo>
                <a:cubicBezTo>
                  <a:pt x="14713" y="4931"/>
                  <a:pt x="14722" y="4912"/>
                  <a:pt x="14751" y="4874"/>
                </a:cubicBezTo>
                <a:lnTo>
                  <a:pt x="14751" y="4874"/>
                </a:lnTo>
                <a:cubicBezTo>
                  <a:pt x="14618" y="4912"/>
                  <a:pt x="14542" y="5007"/>
                  <a:pt x="14418" y="5045"/>
                </a:cubicBezTo>
                <a:cubicBezTo>
                  <a:pt x="14447" y="4912"/>
                  <a:pt x="14485" y="4807"/>
                  <a:pt x="14523" y="4712"/>
                </a:cubicBezTo>
                <a:cubicBezTo>
                  <a:pt x="14960" y="4466"/>
                  <a:pt x="15055" y="4399"/>
                  <a:pt x="15121" y="4285"/>
                </a:cubicBezTo>
                <a:lnTo>
                  <a:pt x="15121" y="4285"/>
                </a:lnTo>
                <a:cubicBezTo>
                  <a:pt x="15007" y="4333"/>
                  <a:pt x="14931" y="4380"/>
                  <a:pt x="14846" y="4428"/>
                </a:cubicBezTo>
                <a:cubicBezTo>
                  <a:pt x="14751" y="4475"/>
                  <a:pt x="14675" y="4541"/>
                  <a:pt x="14561" y="4579"/>
                </a:cubicBezTo>
                <a:cubicBezTo>
                  <a:pt x="14589" y="4475"/>
                  <a:pt x="14675" y="4456"/>
                  <a:pt x="14732" y="4418"/>
                </a:cubicBezTo>
                <a:cubicBezTo>
                  <a:pt x="14789" y="4361"/>
                  <a:pt x="14865" y="4333"/>
                  <a:pt x="14922" y="4247"/>
                </a:cubicBezTo>
                <a:lnTo>
                  <a:pt x="14922" y="4247"/>
                </a:lnTo>
                <a:cubicBezTo>
                  <a:pt x="14798" y="4276"/>
                  <a:pt x="14722" y="4371"/>
                  <a:pt x="14618" y="4399"/>
                </a:cubicBezTo>
                <a:cubicBezTo>
                  <a:pt x="14608" y="4342"/>
                  <a:pt x="14627" y="4304"/>
                  <a:pt x="14675" y="4285"/>
                </a:cubicBezTo>
                <a:cubicBezTo>
                  <a:pt x="14741" y="4247"/>
                  <a:pt x="14798" y="4209"/>
                  <a:pt x="14855" y="4114"/>
                </a:cubicBezTo>
                <a:lnTo>
                  <a:pt x="14855" y="4114"/>
                </a:lnTo>
                <a:cubicBezTo>
                  <a:pt x="14798" y="4143"/>
                  <a:pt x="14770" y="4152"/>
                  <a:pt x="14741" y="4171"/>
                </a:cubicBezTo>
                <a:cubicBezTo>
                  <a:pt x="14725" y="4179"/>
                  <a:pt x="14708" y="4201"/>
                  <a:pt x="14680" y="4201"/>
                </a:cubicBezTo>
                <a:cubicBezTo>
                  <a:pt x="14675" y="4201"/>
                  <a:pt x="14671" y="4201"/>
                  <a:pt x="14665" y="4200"/>
                </a:cubicBezTo>
                <a:cubicBezTo>
                  <a:pt x="14656" y="4095"/>
                  <a:pt x="14703" y="4019"/>
                  <a:pt x="14770" y="3953"/>
                </a:cubicBezTo>
                <a:cubicBezTo>
                  <a:pt x="14903" y="3829"/>
                  <a:pt x="15045" y="3715"/>
                  <a:pt x="15169" y="3592"/>
                </a:cubicBezTo>
                <a:cubicBezTo>
                  <a:pt x="15321" y="3449"/>
                  <a:pt x="15463" y="3316"/>
                  <a:pt x="15577" y="3117"/>
                </a:cubicBezTo>
                <a:lnTo>
                  <a:pt x="15577" y="3117"/>
                </a:lnTo>
                <a:cubicBezTo>
                  <a:pt x="15416" y="3193"/>
                  <a:pt x="15311" y="3316"/>
                  <a:pt x="15197" y="3421"/>
                </a:cubicBezTo>
                <a:cubicBezTo>
                  <a:pt x="15074" y="3525"/>
                  <a:pt x="14950" y="3630"/>
                  <a:pt x="14827" y="3744"/>
                </a:cubicBezTo>
                <a:cubicBezTo>
                  <a:pt x="14798" y="3687"/>
                  <a:pt x="14836" y="3649"/>
                  <a:pt x="14846" y="3611"/>
                </a:cubicBezTo>
                <a:cubicBezTo>
                  <a:pt x="14865" y="3563"/>
                  <a:pt x="14893" y="3525"/>
                  <a:pt x="14922" y="3487"/>
                </a:cubicBezTo>
                <a:cubicBezTo>
                  <a:pt x="14988" y="3411"/>
                  <a:pt x="15064" y="3326"/>
                  <a:pt x="15131" y="3250"/>
                </a:cubicBezTo>
                <a:cubicBezTo>
                  <a:pt x="15140" y="3231"/>
                  <a:pt x="15150" y="3212"/>
                  <a:pt x="15178" y="3155"/>
                </a:cubicBezTo>
                <a:lnTo>
                  <a:pt x="15178" y="3155"/>
                </a:lnTo>
                <a:cubicBezTo>
                  <a:pt x="15102" y="3202"/>
                  <a:pt x="15064" y="3231"/>
                  <a:pt x="14998" y="3278"/>
                </a:cubicBezTo>
                <a:cubicBezTo>
                  <a:pt x="15017" y="3231"/>
                  <a:pt x="15017" y="3202"/>
                  <a:pt x="15026" y="3183"/>
                </a:cubicBezTo>
                <a:cubicBezTo>
                  <a:pt x="15102" y="3022"/>
                  <a:pt x="15188" y="2870"/>
                  <a:pt x="15264" y="2708"/>
                </a:cubicBezTo>
                <a:cubicBezTo>
                  <a:pt x="15359" y="2490"/>
                  <a:pt x="15463" y="2281"/>
                  <a:pt x="15577" y="2072"/>
                </a:cubicBezTo>
                <a:cubicBezTo>
                  <a:pt x="15653" y="1939"/>
                  <a:pt x="15710" y="1806"/>
                  <a:pt x="15767" y="1664"/>
                </a:cubicBezTo>
                <a:cubicBezTo>
                  <a:pt x="15786" y="1616"/>
                  <a:pt x="15795" y="1559"/>
                  <a:pt x="15814" y="1502"/>
                </a:cubicBezTo>
                <a:lnTo>
                  <a:pt x="15795" y="1502"/>
                </a:lnTo>
                <a:cubicBezTo>
                  <a:pt x="15729" y="1616"/>
                  <a:pt x="15672" y="1740"/>
                  <a:pt x="15615" y="1844"/>
                </a:cubicBezTo>
                <a:cubicBezTo>
                  <a:pt x="15612" y="1844"/>
                  <a:pt x="15609" y="1845"/>
                  <a:pt x="15607" y="1845"/>
                </a:cubicBezTo>
                <a:cubicBezTo>
                  <a:pt x="15566" y="1845"/>
                  <a:pt x="15579" y="1784"/>
                  <a:pt x="15537" y="1784"/>
                </a:cubicBezTo>
                <a:cubicBezTo>
                  <a:pt x="15532" y="1784"/>
                  <a:pt x="15527" y="1785"/>
                  <a:pt x="15520" y="1787"/>
                </a:cubicBezTo>
                <a:cubicBezTo>
                  <a:pt x="15530" y="1834"/>
                  <a:pt x="15539" y="1882"/>
                  <a:pt x="15530" y="1929"/>
                </a:cubicBezTo>
                <a:cubicBezTo>
                  <a:pt x="15530" y="1977"/>
                  <a:pt x="15530" y="2015"/>
                  <a:pt x="15511" y="2053"/>
                </a:cubicBezTo>
                <a:cubicBezTo>
                  <a:pt x="15454" y="2186"/>
                  <a:pt x="15387" y="2309"/>
                  <a:pt x="15321" y="2433"/>
                </a:cubicBezTo>
                <a:cubicBezTo>
                  <a:pt x="15273" y="2518"/>
                  <a:pt x="15207" y="2604"/>
                  <a:pt x="15159" y="2680"/>
                </a:cubicBezTo>
                <a:cubicBezTo>
                  <a:pt x="15150" y="2689"/>
                  <a:pt x="15140" y="2689"/>
                  <a:pt x="15112" y="2699"/>
                </a:cubicBezTo>
                <a:cubicBezTo>
                  <a:pt x="15102" y="2623"/>
                  <a:pt x="15083" y="2556"/>
                  <a:pt x="15083" y="2490"/>
                </a:cubicBezTo>
                <a:cubicBezTo>
                  <a:pt x="15083" y="2385"/>
                  <a:pt x="15074" y="2290"/>
                  <a:pt x="15064" y="2195"/>
                </a:cubicBezTo>
                <a:cubicBezTo>
                  <a:pt x="15055" y="2167"/>
                  <a:pt x="15055" y="2138"/>
                  <a:pt x="15007" y="2138"/>
                </a:cubicBezTo>
                <a:cubicBezTo>
                  <a:pt x="14988" y="2366"/>
                  <a:pt x="14998" y="2594"/>
                  <a:pt x="15074" y="2813"/>
                </a:cubicBezTo>
                <a:cubicBezTo>
                  <a:pt x="14998" y="2993"/>
                  <a:pt x="14912" y="3174"/>
                  <a:pt x="14827" y="3345"/>
                </a:cubicBezTo>
                <a:cubicBezTo>
                  <a:pt x="14827" y="3354"/>
                  <a:pt x="14827" y="3354"/>
                  <a:pt x="14817" y="3364"/>
                </a:cubicBezTo>
                <a:lnTo>
                  <a:pt x="14798" y="3364"/>
                </a:lnTo>
                <a:cubicBezTo>
                  <a:pt x="14779" y="3326"/>
                  <a:pt x="14770" y="3278"/>
                  <a:pt x="14760" y="3231"/>
                </a:cubicBezTo>
                <a:cubicBezTo>
                  <a:pt x="14741" y="3174"/>
                  <a:pt x="14732" y="3126"/>
                  <a:pt x="14722" y="3069"/>
                </a:cubicBezTo>
                <a:cubicBezTo>
                  <a:pt x="14713" y="3022"/>
                  <a:pt x="14713" y="2974"/>
                  <a:pt x="14703" y="2927"/>
                </a:cubicBezTo>
                <a:cubicBezTo>
                  <a:pt x="14694" y="2879"/>
                  <a:pt x="14684" y="2822"/>
                  <a:pt x="14684" y="2775"/>
                </a:cubicBezTo>
                <a:cubicBezTo>
                  <a:pt x="14675" y="2727"/>
                  <a:pt x="14665" y="2680"/>
                  <a:pt x="14656" y="2632"/>
                </a:cubicBezTo>
                <a:cubicBezTo>
                  <a:pt x="14646" y="2575"/>
                  <a:pt x="14637" y="2528"/>
                  <a:pt x="14627" y="2471"/>
                </a:cubicBezTo>
                <a:cubicBezTo>
                  <a:pt x="14618" y="2423"/>
                  <a:pt x="14618" y="2376"/>
                  <a:pt x="14561" y="2319"/>
                </a:cubicBezTo>
                <a:cubicBezTo>
                  <a:pt x="14561" y="2395"/>
                  <a:pt x="14561" y="2442"/>
                  <a:pt x="14561" y="2490"/>
                </a:cubicBezTo>
                <a:cubicBezTo>
                  <a:pt x="14570" y="2775"/>
                  <a:pt x="14608" y="3050"/>
                  <a:pt x="14703" y="3326"/>
                </a:cubicBezTo>
                <a:cubicBezTo>
                  <a:pt x="14760" y="3478"/>
                  <a:pt x="14751" y="3620"/>
                  <a:pt x="14694" y="3763"/>
                </a:cubicBezTo>
                <a:cubicBezTo>
                  <a:pt x="14685" y="3780"/>
                  <a:pt x="14684" y="3812"/>
                  <a:pt x="14657" y="3812"/>
                </a:cubicBezTo>
                <a:cubicBezTo>
                  <a:pt x="14654" y="3812"/>
                  <a:pt x="14650" y="3811"/>
                  <a:pt x="14646" y="3810"/>
                </a:cubicBezTo>
                <a:cubicBezTo>
                  <a:pt x="14618" y="3734"/>
                  <a:pt x="14608" y="3649"/>
                  <a:pt x="14580" y="3573"/>
                </a:cubicBezTo>
                <a:cubicBezTo>
                  <a:pt x="14551" y="3497"/>
                  <a:pt x="14542" y="3421"/>
                  <a:pt x="14494" y="3354"/>
                </a:cubicBezTo>
                <a:cubicBezTo>
                  <a:pt x="14494" y="3373"/>
                  <a:pt x="14485" y="3402"/>
                  <a:pt x="14494" y="3421"/>
                </a:cubicBezTo>
                <a:cubicBezTo>
                  <a:pt x="14523" y="3544"/>
                  <a:pt x="14561" y="3668"/>
                  <a:pt x="14580" y="3782"/>
                </a:cubicBezTo>
                <a:cubicBezTo>
                  <a:pt x="14599" y="3858"/>
                  <a:pt x="14608" y="3924"/>
                  <a:pt x="14608" y="3991"/>
                </a:cubicBezTo>
                <a:cubicBezTo>
                  <a:pt x="14608" y="4014"/>
                  <a:pt x="14602" y="4031"/>
                  <a:pt x="14578" y="4031"/>
                </a:cubicBezTo>
                <a:cubicBezTo>
                  <a:pt x="14573" y="4031"/>
                  <a:pt x="14567" y="4030"/>
                  <a:pt x="14561" y="4029"/>
                </a:cubicBezTo>
                <a:cubicBezTo>
                  <a:pt x="14523" y="3905"/>
                  <a:pt x="14475" y="3782"/>
                  <a:pt x="14428" y="3649"/>
                </a:cubicBezTo>
                <a:cubicBezTo>
                  <a:pt x="14418" y="3630"/>
                  <a:pt x="14409" y="3611"/>
                  <a:pt x="14390" y="3592"/>
                </a:cubicBezTo>
                <a:lnTo>
                  <a:pt x="14390" y="3592"/>
                </a:lnTo>
                <a:cubicBezTo>
                  <a:pt x="14390" y="3658"/>
                  <a:pt x="14399" y="3706"/>
                  <a:pt x="14409" y="3763"/>
                </a:cubicBezTo>
                <a:cubicBezTo>
                  <a:pt x="14437" y="3867"/>
                  <a:pt x="14466" y="3981"/>
                  <a:pt x="14504" y="4086"/>
                </a:cubicBezTo>
                <a:cubicBezTo>
                  <a:pt x="14542" y="4190"/>
                  <a:pt x="14532" y="4285"/>
                  <a:pt x="14456" y="4361"/>
                </a:cubicBezTo>
                <a:cubicBezTo>
                  <a:pt x="14437" y="4437"/>
                  <a:pt x="14409" y="4513"/>
                  <a:pt x="14390" y="4589"/>
                </a:cubicBezTo>
                <a:cubicBezTo>
                  <a:pt x="14380" y="4589"/>
                  <a:pt x="14371" y="4598"/>
                  <a:pt x="14352" y="4608"/>
                </a:cubicBezTo>
                <a:cubicBezTo>
                  <a:pt x="14323" y="4532"/>
                  <a:pt x="14295" y="4447"/>
                  <a:pt x="14266" y="4371"/>
                </a:cubicBezTo>
                <a:cubicBezTo>
                  <a:pt x="14257" y="4390"/>
                  <a:pt x="14247" y="4409"/>
                  <a:pt x="14247" y="4418"/>
                </a:cubicBezTo>
                <a:cubicBezTo>
                  <a:pt x="14266" y="4522"/>
                  <a:pt x="14295" y="4617"/>
                  <a:pt x="14314" y="4712"/>
                </a:cubicBezTo>
                <a:cubicBezTo>
                  <a:pt x="14333" y="4760"/>
                  <a:pt x="14323" y="4807"/>
                  <a:pt x="14276" y="4845"/>
                </a:cubicBezTo>
                <a:cubicBezTo>
                  <a:pt x="14257" y="4817"/>
                  <a:pt x="14247" y="4788"/>
                  <a:pt x="14238" y="4760"/>
                </a:cubicBezTo>
                <a:cubicBezTo>
                  <a:pt x="14171" y="4532"/>
                  <a:pt x="14105" y="4314"/>
                  <a:pt x="14048" y="4095"/>
                </a:cubicBezTo>
                <a:cubicBezTo>
                  <a:pt x="13981" y="3848"/>
                  <a:pt x="13915" y="3601"/>
                  <a:pt x="13848" y="3354"/>
                </a:cubicBezTo>
                <a:cubicBezTo>
                  <a:pt x="13839" y="3335"/>
                  <a:pt x="13829" y="3316"/>
                  <a:pt x="13810" y="3297"/>
                </a:cubicBezTo>
                <a:lnTo>
                  <a:pt x="13810" y="3297"/>
                </a:lnTo>
                <a:cubicBezTo>
                  <a:pt x="13839" y="3896"/>
                  <a:pt x="13981" y="4466"/>
                  <a:pt x="14228" y="4997"/>
                </a:cubicBezTo>
                <a:cubicBezTo>
                  <a:pt x="14181" y="5168"/>
                  <a:pt x="14181" y="5178"/>
                  <a:pt x="14095" y="5263"/>
                </a:cubicBezTo>
                <a:cubicBezTo>
                  <a:pt x="14010" y="5092"/>
                  <a:pt x="13981" y="4893"/>
                  <a:pt x="13867" y="4741"/>
                </a:cubicBezTo>
                <a:cubicBezTo>
                  <a:pt x="13858" y="4779"/>
                  <a:pt x="13858" y="4807"/>
                  <a:pt x="13867" y="4836"/>
                </a:cubicBezTo>
                <a:cubicBezTo>
                  <a:pt x="13905" y="4969"/>
                  <a:pt x="13953" y="5102"/>
                  <a:pt x="14000" y="5235"/>
                </a:cubicBezTo>
                <a:cubicBezTo>
                  <a:pt x="14019" y="5282"/>
                  <a:pt x="14038" y="5330"/>
                  <a:pt x="14048" y="5377"/>
                </a:cubicBezTo>
                <a:cubicBezTo>
                  <a:pt x="14057" y="5406"/>
                  <a:pt x="14057" y="5453"/>
                  <a:pt x="13991" y="5463"/>
                </a:cubicBezTo>
                <a:cubicBezTo>
                  <a:pt x="13934" y="5320"/>
                  <a:pt x="13896" y="5168"/>
                  <a:pt x="13820" y="5026"/>
                </a:cubicBezTo>
                <a:cubicBezTo>
                  <a:pt x="13810" y="5045"/>
                  <a:pt x="13801" y="5064"/>
                  <a:pt x="13810" y="5083"/>
                </a:cubicBezTo>
                <a:cubicBezTo>
                  <a:pt x="13839" y="5178"/>
                  <a:pt x="13867" y="5273"/>
                  <a:pt x="13896" y="5368"/>
                </a:cubicBezTo>
                <a:cubicBezTo>
                  <a:pt x="13915" y="5415"/>
                  <a:pt x="13934" y="5472"/>
                  <a:pt x="13953" y="5520"/>
                </a:cubicBezTo>
                <a:cubicBezTo>
                  <a:pt x="13962" y="5567"/>
                  <a:pt x="13962" y="5605"/>
                  <a:pt x="13915" y="5643"/>
                </a:cubicBezTo>
                <a:cubicBezTo>
                  <a:pt x="13877" y="5577"/>
                  <a:pt x="13877" y="5510"/>
                  <a:pt x="13848" y="5444"/>
                </a:cubicBezTo>
                <a:cubicBezTo>
                  <a:pt x="13810" y="5377"/>
                  <a:pt x="13801" y="5301"/>
                  <a:pt x="13734" y="5235"/>
                </a:cubicBezTo>
                <a:lnTo>
                  <a:pt x="13734" y="5235"/>
                </a:lnTo>
                <a:cubicBezTo>
                  <a:pt x="13753" y="5358"/>
                  <a:pt x="13791" y="5472"/>
                  <a:pt x="13820" y="5577"/>
                </a:cubicBezTo>
                <a:cubicBezTo>
                  <a:pt x="13839" y="5634"/>
                  <a:pt x="13858" y="5681"/>
                  <a:pt x="13867" y="5738"/>
                </a:cubicBezTo>
                <a:cubicBezTo>
                  <a:pt x="13867" y="5767"/>
                  <a:pt x="13858" y="5786"/>
                  <a:pt x="13820" y="5795"/>
                </a:cubicBezTo>
                <a:cubicBezTo>
                  <a:pt x="13791" y="5710"/>
                  <a:pt x="13763" y="5624"/>
                  <a:pt x="13734" y="5548"/>
                </a:cubicBezTo>
                <a:cubicBezTo>
                  <a:pt x="13734" y="5529"/>
                  <a:pt x="13706" y="5510"/>
                  <a:pt x="13677" y="5472"/>
                </a:cubicBezTo>
                <a:lnTo>
                  <a:pt x="13677" y="5472"/>
                </a:lnTo>
                <a:cubicBezTo>
                  <a:pt x="13687" y="5567"/>
                  <a:pt x="13706" y="5634"/>
                  <a:pt x="13715" y="5691"/>
                </a:cubicBezTo>
                <a:cubicBezTo>
                  <a:pt x="13734" y="5757"/>
                  <a:pt x="13753" y="5824"/>
                  <a:pt x="13763" y="5890"/>
                </a:cubicBezTo>
                <a:cubicBezTo>
                  <a:pt x="13782" y="5947"/>
                  <a:pt x="13753" y="5985"/>
                  <a:pt x="13715" y="6023"/>
                </a:cubicBezTo>
                <a:cubicBezTo>
                  <a:pt x="13693" y="6023"/>
                  <a:pt x="13688" y="5987"/>
                  <a:pt x="13663" y="5987"/>
                </a:cubicBezTo>
                <a:cubicBezTo>
                  <a:pt x="13656" y="5987"/>
                  <a:pt x="13649" y="5989"/>
                  <a:pt x="13639" y="5995"/>
                </a:cubicBezTo>
                <a:cubicBezTo>
                  <a:pt x="13649" y="6042"/>
                  <a:pt x="13658" y="6090"/>
                  <a:pt x="13668" y="6137"/>
                </a:cubicBezTo>
                <a:cubicBezTo>
                  <a:pt x="13630" y="6175"/>
                  <a:pt x="13620" y="6242"/>
                  <a:pt x="13554" y="6270"/>
                </a:cubicBezTo>
                <a:cubicBezTo>
                  <a:pt x="13525" y="6213"/>
                  <a:pt x="13497" y="6166"/>
                  <a:pt x="13478" y="6118"/>
                </a:cubicBezTo>
                <a:cubicBezTo>
                  <a:pt x="13373" y="5900"/>
                  <a:pt x="13316" y="5672"/>
                  <a:pt x="13269" y="5444"/>
                </a:cubicBezTo>
                <a:cubicBezTo>
                  <a:pt x="13221" y="5197"/>
                  <a:pt x="13174" y="4950"/>
                  <a:pt x="13117" y="4712"/>
                </a:cubicBezTo>
                <a:cubicBezTo>
                  <a:pt x="13117" y="4674"/>
                  <a:pt x="13117" y="4636"/>
                  <a:pt x="13070" y="4627"/>
                </a:cubicBezTo>
                <a:lnTo>
                  <a:pt x="13070" y="4627"/>
                </a:lnTo>
                <a:cubicBezTo>
                  <a:pt x="13060" y="4864"/>
                  <a:pt x="13079" y="5102"/>
                  <a:pt x="13126" y="5330"/>
                </a:cubicBezTo>
                <a:cubicBezTo>
                  <a:pt x="13193" y="5700"/>
                  <a:pt x="13297" y="6061"/>
                  <a:pt x="13506" y="6375"/>
                </a:cubicBezTo>
                <a:cubicBezTo>
                  <a:pt x="13487" y="6413"/>
                  <a:pt x="13487" y="6470"/>
                  <a:pt x="13430" y="6479"/>
                </a:cubicBezTo>
                <a:cubicBezTo>
                  <a:pt x="13411" y="6441"/>
                  <a:pt x="13392" y="6403"/>
                  <a:pt x="13383" y="6356"/>
                </a:cubicBezTo>
                <a:cubicBezTo>
                  <a:pt x="13354" y="6280"/>
                  <a:pt x="13326" y="6204"/>
                  <a:pt x="13288" y="6128"/>
                </a:cubicBezTo>
                <a:cubicBezTo>
                  <a:pt x="13288" y="6109"/>
                  <a:pt x="13269" y="6099"/>
                  <a:pt x="13240" y="6061"/>
                </a:cubicBezTo>
                <a:lnTo>
                  <a:pt x="13240" y="6061"/>
                </a:lnTo>
                <a:cubicBezTo>
                  <a:pt x="13240" y="6213"/>
                  <a:pt x="13278" y="6327"/>
                  <a:pt x="13316" y="6451"/>
                </a:cubicBezTo>
                <a:cubicBezTo>
                  <a:pt x="13335" y="6498"/>
                  <a:pt x="13354" y="6546"/>
                  <a:pt x="13364" y="6593"/>
                </a:cubicBezTo>
                <a:cubicBezTo>
                  <a:pt x="13373" y="6612"/>
                  <a:pt x="13364" y="6631"/>
                  <a:pt x="13326" y="6641"/>
                </a:cubicBezTo>
                <a:cubicBezTo>
                  <a:pt x="13288" y="6527"/>
                  <a:pt x="13288" y="6403"/>
                  <a:pt x="13183" y="6280"/>
                </a:cubicBezTo>
                <a:lnTo>
                  <a:pt x="13183" y="6280"/>
                </a:lnTo>
                <a:cubicBezTo>
                  <a:pt x="13202" y="6365"/>
                  <a:pt x="13202" y="6413"/>
                  <a:pt x="13212" y="6451"/>
                </a:cubicBezTo>
                <a:cubicBezTo>
                  <a:pt x="13231" y="6527"/>
                  <a:pt x="13250" y="6603"/>
                  <a:pt x="13269" y="6679"/>
                </a:cubicBezTo>
                <a:cubicBezTo>
                  <a:pt x="13288" y="6755"/>
                  <a:pt x="13269" y="6812"/>
                  <a:pt x="13193" y="6859"/>
                </a:cubicBezTo>
                <a:cubicBezTo>
                  <a:pt x="13174" y="6812"/>
                  <a:pt x="13164" y="6774"/>
                  <a:pt x="13145" y="6736"/>
                </a:cubicBezTo>
                <a:cubicBezTo>
                  <a:pt x="13126" y="6688"/>
                  <a:pt x="13098" y="6641"/>
                  <a:pt x="13079" y="6593"/>
                </a:cubicBezTo>
                <a:cubicBezTo>
                  <a:pt x="13051" y="6622"/>
                  <a:pt x="13070" y="6650"/>
                  <a:pt x="13070" y="6679"/>
                </a:cubicBezTo>
                <a:cubicBezTo>
                  <a:pt x="13089" y="6783"/>
                  <a:pt x="13117" y="6878"/>
                  <a:pt x="13136" y="6983"/>
                </a:cubicBezTo>
                <a:cubicBezTo>
                  <a:pt x="13070" y="7059"/>
                  <a:pt x="13022" y="7144"/>
                  <a:pt x="12937" y="7220"/>
                </a:cubicBezTo>
                <a:cubicBezTo>
                  <a:pt x="12908" y="7002"/>
                  <a:pt x="12823" y="6812"/>
                  <a:pt x="12737" y="6631"/>
                </a:cubicBezTo>
                <a:cubicBezTo>
                  <a:pt x="12576" y="6280"/>
                  <a:pt x="12490" y="5909"/>
                  <a:pt x="12433" y="5529"/>
                </a:cubicBezTo>
                <a:cubicBezTo>
                  <a:pt x="12376" y="5083"/>
                  <a:pt x="12443" y="4665"/>
                  <a:pt x="12633" y="4257"/>
                </a:cubicBezTo>
                <a:cubicBezTo>
                  <a:pt x="12699" y="4114"/>
                  <a:pt x="12785" y="3981"/>
                  <a:pt x="12889" y="3867"/>
                </a:cubicBezTo>
                <a:cubicBezTo>
                  <a:pt x="12965" y="3782"/>
                  <a:pt x="13032" y="3687"/>
                  <a:pt x="13098" y="3592"/>
                </a:cubicBezTo>
                <a:cubicBezTo>
                  <a:pt x="13202" y="3459"/>
                  <a:pt x="13278" y="3307"/>
                  <a:pt x="13354" y="3155"/>
                </a:cubicBezTo>
                <a:cubicBezTo>
                  <a:pt x="13430" y="2984"/>
                  <a:pt x="13506" y="2813"/>
                  <a:pt x="13592" y="2651"/>
                </a:cubicBezTo>
                <a:cubicBezTo>
                  <a:pt x="13687" y="2452"/>
                  <a:pt x="13829" y="2271"/>
                  <a:pt x="14010" y="2129"/>
                </a:cubicBezTo>
                <a:cubicBezTo>
                  <a:pt x="14162" y="2015"/>
                  <a:pt x="14314" y="1901"/>
                  <a:pt x="14456" y="1778"/>
                </a:cubicBezTo>
                <a:cubicBezTo>
                  <a:pt x="14627" y="1645"/>
                  <a:pt x="14798" y="1502"/>
                  <a:pt x="14950" y="1341"/>
                </a:cubicBezTo>
                <a:cubicBezTo>
                  <a:pt x="15245" y="1037"/>
                  <a:pt x="15520" y="704"/>
                  <a:pt x="15833" y="419"/>
                </a:cubicBezTo>
                <a:cubicBezTo>
                  <a:pt x="15938" y="334"/>
                  <a:pt x="16042" y="248"/>
                  <a:pt x="16147" y="163"/>
                </a:cubicBezTo>
                <a:cubicBezTo>
                  <a:pt x="16168" y="156"/>
                  <a:pt x="16189" y="133"/>
                  <a:pt x="16214" y="133"/>
                </a:cubicBezTo>
                <a:close/>
                <a:moveTo>
                  <a:pt x="6411" y="7685"/>
                </a:moveTo>
                <a:lnTo>
                  <a:pt x="6411" y="7685"/>
                </a:lnTo>
                <a:cubicBezTo>
                  <a:pt x="6373" y="7695"/>
                  <a:pt x="6354" y="7704"/>
                  <a:pt x="6373" y="7733"/>
                </a:cubicBezTo>
                <a:cubicBezTo>
                  <a:pt x="6383" y="7723"/>
                  <a:pt x="6392" y="7704"/>
                  <a:pt x="6411" y="7685"/>
                </a:cubicBezTo>
                <a:close/>
                <a:moveTo>
                  <a:pt x="12633" y="7780"/>
                </a:moveTo>
                <a:lnTo>
                  <a:pt x="12642" y="7790"/>
                </a:lnTo>
                <a:lnTo>
                  <a:pt x="12585" y="7856"/>
                </a:lnTo>
                <a:lnTo>
                  <a:pt x="12576" y="7847"/>
                </a:lnTo>
                <a:lnTo>
                  <a:pt x="12633" y="7780"/>
                </a:lnTo>
                <a:close/>
                <a:moveTo>
                  <a:pt x="9707" y="1958"/>
                </a:moveTo>
                <a:cubicBezTo>
                  <a:pt x="9726" y="1967"/>
                  <a:pt x="9745" y="1967"/>
                  <a:pt x="9755" y="1967"/>
                </a:cubicBezTo>
                <a:cubicBezTo>
                  <a:pt x="9812" y="1996"/>
                  <a:pt x="9859" y="2015"/>
                  <a:pt x="9907" y="2034"/>
                </a:cubicBezTo>
                <a:cubicBezTo>
                  <a:pt x="10201" y="2195"/>
                  <a:pt x="10458" y="2404"/>
                  <a:pt x="10704" y="2623"/>
                </a:cubicBezTo>
                <a:cubicBezTo>
                  <a:pt x="10951" y="2841"/>
                  <a:pt x="11151" y="3098"/>
                  <a:pt x="11331" y="3364"/>
                </a:cubicBezTo>
                <a:cubicBezTo>
                  <a:pt x="11540" y="3687"/>
                  <a:pt x="11683" y="4038"/>
                  <a:pt x="11787" y="4409"/>
                </a:cubicBezTo>
                <a:cubicBezTo>
                  <a:pt x="11911" y="4883"/>
                  <a:pt x="12072" y="5349"/>
                  <a:pt x="12262" y="5805"/>
                </a:cubicBezTo>
                <a:cubicBezTo>
                  <a:pt x="12329" y="5947"/>
                  <a:pt x="12367" y="6099"/>
                  <a:pt x="12386" y="6261"/>
                </a:cubicBezTo>
                <a:cubicBezTo>
                  <a:pt x="12443" y="6622"/>
                  <a:pt x="12376" y="6973"/>
                  <a:pt x="12234" y="7296"/>
                </a:cubicBezTo>
                <a:cubicBezTo>
                  <a:pt x="12139" y="7514"/>
                  <a:pt x="12025" y="7723"/>
                  <a:pt x="11920" y="7932"/>
                </a:cubicBezTo>
                <a:cubicBezTo>
                  <a:pt x="11911" y="7951"/>
                  <a:pt x="11892" y="7961"/>
                  <a:pt x="11863" y="7989"/>
                </a:cubicBezTo>
                <a:cubicBezTo>
                  <a:pt x="11863" y="7951"/>
                  <a:pt x="11863" y="7923"/>
                  <a:pt x="11863" y="7894"/>
                </a:cubicBezTo>
                <a:cubicBezTo>
                  <a:pt x="11854" y="7742"/>
                  <a:pt x="11863" y="7590"/>
                  <a:pt x="11854" y="7438"/>
                </a:cubicBezTo>
                <a:cubicBezTo>
                  <a:pt x="11835" y="7305"/>
                  <a:pt x="11854" y="7191"/>
                  <a:pt x="11939" y="7087"/>
                </a:cubicBezTo>
                <a:cubicBezTo>
                  <a:pt x="11977" y="7030"/>
                  <a:pt x="11996" y="6973"/>
                  <a:pt x="12034" y="6916"/>
                </a:cubicBezTo>
                <a:cubicBezTo>
                  <a:pt x="12101" y="6793"/>
                  <a:pt x="12148" y="6669"/>
                  <a:pt x="12177" y="6536"/>
                </a:cubicBezTo>
                <a:cubicBezTo>
                  <a:pt x="12186" y="6517"/>
                  <a:pt x="12177" y="6498"/>
                  <a:pt x="12167" y="6451"/>
                </a:cubicBezTo>
                <a:cubicBezTo>
                  <a:pt x="12101" y="6565"/>
                  <a:pt x="12053" y="6669"/>
                  <a:pt x="11996" y="6755"/>
                </a:cubicBezTo>
                <a:cubicBezTo>
                  <a:pt x="11939" y="6850"/>
                  <a:pt x="11901" y="6964"/>
                  <a:pt x="11825" y="7059"/>
                </a:cubicBezTo>
                <a:cubicBezTo>
                  <a:pt x="11797" y="7002"/>
                  <a:pt x="11816" y="6964"/>
                  <a:pt x="11835" y="6926"/>
                </a:cubicBezTo>
                <a:cubicBezTo>
                  <a:pt x="11901" y="6812"/>
                  <a:pt x="11958" y="6688"/>
                  <a:pt x="12015" y="6574"/>
                </a:cubicBezTo>
                <a:cubicBezTo>
                  <a:pt x="12025" y="6546"/>
                  <a:pt x="12025" y="6517"/>
                  <a:pt x="12025" y="6451"/>
                </a:cubicBezTo>
                <a:lnTo>
                  <a:pt x="12025" y="6451"/>
                </a:lnTo>
                <a:cubicBezTo>
                  <a:pt x="11911" y="6584"/>
                  <a:pt x="11873" y="6726"/>
                  <a:pt x="11778" y="6859"/>
                </a:cubicBezTo>
                <a:cubicBezTo>
                  <a:pt x="11759" y="6774"/>
                  <a:pt x="11797" y="6726"/>
                  <a:pt x="11816" y="6669"/>
                </a:cubicBezTo>
                <a:cubicBezTo>
                  <a:pt x="11825" y="6622"/>
                  <a:pt x="11854" y="6565"/>
                  <a:pt x="11854" y="6470"/>
                </a:cubicBezTo>
                <a:lnTo>
                  <a:pt x="11854" y="6470"/>
                </a:lnTo>
                <a:cubicBezTo>
                  <a:pt x="11806" y="6546"/>
                  <a:pt x="11778" y="6593"/>
                  <a:pt x="11740" y="6650"/>
                </a:cubicBezTo>
                <a:cubicBezTo>
                  <a:pt x="11692" y="6565"/>
                  <a:pt x="11683" y="6508"/>
                  <a:pt x="11721" y="6422"/>
                </a:cubicBezTo>
                <a:cubicBezTo>
                  <a:pt x="11825" y="6185"/>
                  <a:pt x="11920" y="5938"/>
                  <a:pt x="11977" y="5681"/>
                </a:cubicBezTo>
                <a:cubicBezTo>
                  <a:pt x="11977" y="5653"/>
                  <a:pt x="11977" y="5634"/>
                  <a:pt x="11977" y="5605"/>
                </a:cubicBezTo>
                <a:cubicBezTo>
                  <a:pt x="11939" y="5634"/>
                  <a:pt x="11920" y="5672"/>
                  <a:pt x="11901" y="5710"/>
                </a:cubicBezTo>
                <a:cubicBezTo>
                  <a:pt x="11882" y="5748"/>
                  <a:pt x="11863" y="5786"/>
                  <a:pt x="11844" y="5833"/>
                </a:cubicBezTo>
                <a:cubicBezTo>
                  <a:pt x="11825" y="5871"/>
                  <a:pt x="11806" y="5909"/>
                  <a:pt x="11797" y="5947"/>
                </a:cubicBezTo>
                <a:cubicBezTo>
                  <a:pt x="11778" y="5995"/>
                  <a:pt x="11768" y="6033"/>
                  <a:pt x="11759" y="6080"/>
                </a:cubicBezTo>
                <a:cubicBezTo>
                  <a:pt x="11740" y="6118"/>
                  <a:pt x="11730" y="6156"/>
                  <a:pt x="11711" y="6204"/>
                </a:cubicBezTo>
                <a:cubicBezTo>
                  <a:pt x="11692" y="6242"/>
                  <a:pt x="11692" y="6280"/>
                  <a:pt x="11645" y="6327"/>
                </a:cubicBezTo>
                <a:cubicBezTo>
                  <a:pt x="11597" y="6175"/>
                  <a:pt x="11550" y="6042"/>
                  <a:pt x="11512" y="5909"/>
                </a:cubicBezTo>
                <a:cubicBezTo>
                  <a:pt x="11559" y="5833"/>
                  <a:pt x="11597" y="5767"/>
                  <a:pt x="11635" y="5691"/>
                </a:cubicBezTo>
                <a:cubicBezTo>
                  <a:pt x="11673" y="5624"/>
                  <a:pt x="11711" y="5558"/>
                  <a:pt x="11740" y="5491"/>
                </a:cubicBezTo>
                <a:cubicBezTo>
                  <a:pt x="11768" y="5415"/>
                  <a:pt x="11816" y="5349"/>
                  <a:pt x="11816" y="5235"/>
                </a:cubicBezTo>
                <a:lnTo>
                  <a:pt x="11816" y="5235"/>
                </a:lnTo>
                <a:cubicBezTo>
                  <a:pt x="11778" y="5282"/>
                  <a:pt x="11749" y="5311"/>
                  <a:pt x="11730" y="5339"/>
                </a:cubicBezTo>
                <a:cubicBezTo>
                  <a:pt x="11664" y="5453"/>
                  <a:pt x="11597" y="5567"/>
                  <a:pt x="11531" y="5681"/>
                </a:cubicBezTo>
                <a:cubicBezTo>
                  <a:pt x="11521" y="5710"/>
                  <a:pt x="11512" y="5748"/>
                  <a:pt x="11474" y="5748"/>
                </a:cubicBezTo>
                <a:cubicBezTo>
                  <a:pt x="11436" y="5738"/>
                  <a:pt x="11426" y="5710"/>
                  <a:pt x="11445" y="5672"/>
                </a:cubicBezTo>
                <a:cubicBezTo>
                  <a:pt x="11493" y="5577"/>
                  <a:pt x="11540" y="5482"/>
                  <a:pt x="11588" y="5377"/>
                </a:cubicBezTo>
                <a:cubicBezTo>
                  <a:pt x="11607" y="5349"/>
                  <a:pt x="11607" y="5320"/>
                  <a:pt x="11616" y="5292"/>
                </a:cubicBezTo>
                <a:lnTo>
                  <a:pt x="11616" y="5292"/>
                </a:lnTo>
                <a:cubicBezTo>
                  <a:pt x="11521" y="5377"/>
                  <a:pt x="11464" y="5482"/>
                  <a:pt x="11407" y="5586"/>
                </a:cubicBezTo>
                <a:cubicBezTo>
                  <a:pt x="11369" y="5577"/>
                  <a:pt x="11360" y="5548"/>
                  <a:pt x="11388" y="5520"/>
                </a:cubicBezTo>
                <a:cubicBezTo>
                  <a:pt x="11493" y="5387"/>
                  <a:pt x="11559" y="5235"/>
                  <a:pt x="11607" y="5073"/>
                </a:cubicBezTo>
                <a:cubicBezTo>
                  <a:pt x="11616" y="5054"/>
                  <a:pt x="11616" y="5026"/>
                  <a:pt x="11616" y="4978"/>
                </a:cubicBezTo>
                <a:lnTo>
                  <a:pt x="11616" y="4978"/>
                </a:lnTo>
                <a:cubicBezTo>
                  <a:pt x="11483" y="5111"/>
                  <a:pt x="11455" y="5282"/>
                  <a:pt x="11341" y="5425"/>
                </a:cubicBezTo>
                <a:cubicBezTo>
                  <a:pt x="11312" y="5320"/>
                  <a:pt x="11379" y="5263"/>
                  <a:pt x="11398" y="5197"/>
                </a:cubicBezTo>
                <a:cubicBezTo>
                  <a:pt x="11417" y="5121"/>
                  <a:pt x="11464" y="5054"/>
                  <a:pt x="11455" y="4969"/>
                </a:cubicBezTo>
                <a:lnTo>
                  <a:pt x="11455" y="4969"/>
                </a:lnTo>
                <a:cubicBezTo>
                  <a:pt x="11360" y="5035"/>
                  <a:pt x="11360" y="5159"/>
                  <a:pt x="11284" y="5244"/>
                </a:cubicBezTo>
                <a:cubicBezTo>
                  <a:pt x="11246" y="5140"/>
                  <a:pt x="11208" y="5054"/>
                  <a:pt x="11179" y="4969"/>
                </a:cubicBezTo>
                <a:cubicBezTo>
                  <a:pt x="11151" y="4921"/>
                  <a:pt x="11132" y="4864"/>
                  <a:pt x="11113" y="4836"/>
                </a:cubicBezTo>
                <a:cubicBezTo>
                  <a:pt x="11160" y="4731"/>
                  <a:pt x="11198" y="4655"/>
                  <a:pt x="11227" y="4570"/>
                </a:cubicBezTo>
                <a:cubicBezTo>
                  <a:pt x="11312" y="4285"/>
                  <a:pt x="11341" y="3981"/>
                  <a:pt x="11312" y="3687"/>
                </a:cubicBezTo>
                <a:cubicBezTo>
                  <a:pt x="11312" y="3668"/>
                  <a:pt x="11303" y="3658"/>
                  <a:pt x="11274" y="3639"/>
                </a:cubicBezTo>
                <a:cubicBezTo>
                  <a:pt x="11255" y="3839"/>
                  <a:pt x="11227" y="4010"/>
                  <a:pt x="11198" y="4190"/>
                </a:cubicBezTo>
                <a:cubicBezTo>
                  <a:pt x="11179" y="4371"/>
                  <a:pt x="11151" y="4541"/>
                  <a:pt x="11075" y="4731"/>
                </a:cubicBezTo>
                <a:cubicBezTo>
                  <a:pt x="10980" y="4541"/>
                  <a:pt x="10932" y="4352"/>
                  <a:pt x="10904" y="4181"/>
                </a:cubicBezTo>
                <a:cubicBezTo>
                  <a:pt x="10999" y="4000"/>
                  <a:pt x="11094" y="3829"/>
                  <a:pt x="11103" y="3601"/>
                </a:cubicBezTo>
                <a:lnTo>
                  <a:pt x="11103" y="3601"/>
                </a:lnTo>
                <a:cubicBezTo>
                  <a:pt x="10980" y="3715"/>
                  <a:pt x="10970" y="3867"/>
                  <a:pt x="10885" y="3981"/>
                </a:cubicBezTo>
                <a:cubicBezTo>
                  <a:pt x="10875" y="3953"/>
                  <a:pt x="10885" y="3924"/>
                  <a:pt x="10894" y="3896"/>
                </a:cubicBezTo>
                <a:cubicBezTo>
                  <a:pt x="10904" y="3829"/>
                  <a:pt x="10923" y="3763"/>
                  <a:pt x="10942" y="3696"/>
                </a:cubicBezTo>
                <a:cubicBezTo>
                  <a:pt x="10942" y="3677"/>
                  <a:pt x="10951" y="3649"/>
                  <a:pt x="10923" y="3649"/>
                </a:cubicBezTo>
                <a:cubicBezTo>
                  <a:pt x="10885" y="3677"/>
                  <a:pt x="10894" y="3744"/>
                  <a:pt x="10837" y="3772"/>
                </a:cubicBezTo>
                <a:cubicBezTo>
                  <a:pt x="10837" y="3687"/>
                  <a:pt x="10875" y="3611"/>
                  <a:pt x="10856" y="3525"/>
                </a:cubicBezTo>
                <a:lnTo>
                  <a:pt x="10856" y="3525"/>
                </a:lnTo>
                <a:cubicBezTo>
                  <a:pt x="10828" y="3544"/>
                  <a:pt x="10809" y="3563"/>
                  <a:pt x="10790" y="3573"/>
                </a:cubicBezTo>
                <a:cubicBezTo>
                  <a:pt x="10733" y="3430"/>
                  <a:pt x="10685" y="3278"/>
                  <a:pt x="10571" y="3136"/>
                </a:cubicBezTo>
                <a:lnTo>
                  <a:pt x="10571" y="3136"/>
                </a:lnTo>
                <a:cubicBezTo>
                  <a:pt x="10581" y="3221"/>
                  <a:pt x="10590" y="3269"/>
                  <a:pt x="10600" y="3316"/>
                </a:cubicBezTo>
                <a:cubicBezTo>
                  <a:pt x="10596" y="3317"/>
                  <a:pt x="10592" y="3317"/>
                  <a:pt x="10589" y="3317"/>
                </a:cubicBezTo>
                <a:cubicBezTo>
                  <a:pt x="10545" y="3317"/>
                  <a:pt x="10511" y="3275"/>
                  <a:pt x="10462" y="3275"/>
                </a:cubicBezTo>
                <a:cubicBezTo>
                  <a:pt x="10455" y="3275"/>
                  <a:pt x="10447" y="3276"/>
                  <a:pt x="10439" y="3278"/>
                </a:cubicBezTo>
                <a:lnTo>
                  <a:pt x="10628" y="3468"/>
                </a:lnTo>
                <a:cubicBezTo>
                  <a:pt x="10619" y="3487"/>
                  <a:pt x="10609" y="3497"/>
                  <a:pt x="10590" y="3516"/>
                </a:cubicBezTo>
                <a:cubicBezTo>
                  <a:pt x="10695" y="3554"/>
                  <a:pt x="10704" y="3639"/>
                  <a:pt x="10714" y="3753"/>
                </a:cubicBezTo>
                <a:cubicBezTo>
                  <a:pt x="10609" y="3687"/>
                  <a:pt x="10543" y="3601"/>
                  <a:pt x="10410" y="3563"/>
                </a:cubicBezTo>
                <a:lnTo>
                  <a:pt x="10410" y="3563"/>
                </a:lnTo>
                <a:cubicBezTo>
                  <a:pt x="10496" y="3658"/>
                  <a:pt x="10553" y="3734"/>
                  <a:pt x="10628" y="3782"/>
                </a:cubicBezTo>
                <a:cubicBezTo>
                  <a:pt x="10733" y="3858"/>
                  <a:pt x="10790" y="3962"/>
                  <a:pt x="10790" y="4086"/>
                </a:cubicBezTo>
                <a:cubicBezTo>
                  <a:pt x="10790" y="4105"/>
                  <a:pt x="10799" y="4114"/>
                  <a:pt x="10799" y="4133"/>
                </a:cubicBezTo>
                <a:cubicBezTo>
                  <a:pt x="10799" y="4152"/>
                  <a:pt x="10809" y="4181"/>
                  <a:pt x="10761" y="4190"/>
                </a:cubicBezTo>
                <a:cubicBezTo>
                  <a:pt x="10676" y="4114"/>
                  <a:pt x="10590" y="4019"/>
                  <a:pt x="10448" y="3972"/>
                </a:cubicBezTo>
                <a:lnTo>
                  <a:pt x="10448" y="3972"/>
                </a:lnTo>
                <a:cubicBezTo>
                  <a:pt x="10543" y="4105"/>
                  <a:pt x="10666" y="4181"/>
                  <a:pt x="10780" y="4257"/>
                </a:cubicBezTo>
                <a:cubicBezTo>
                  <a:pt x="10837" y="4295"/>
                  <a:pt x="10847" y="4342"/>
                  <a:pt x="10837" y="4399"/>
                </a:cubicBezTo>
                <a:cubicBezTo>
                  <a:pt x="10799" y="4399"/>
                  <a:pt x="10774" y="4350"/>
                  <a:pt x="10736" y="4350"/>
                </a:cubicBezTo>
                <a:cubicBezTo>
                  <a:pt x="10726" y="4350"/>
                  <a:pt x="10716" y="4353"/>
                  <a:pt x="10704" y="4361"/>
                </a:cubicBezTo>
                <a:cubicBezTo>
                  <a:pt x="10733" y="4390"/>
                  <a:pt x="10761" y="4428"/>
                  <a:pt x="10799" y="4447"/>
                </a:cubicBezTo>
                <a:cubicBezTo>
                  <a:pt x="10913" y="4513"/>
                  <a:pt x="10923" y="4617"/>
                  <a:pt x="10951" y="4731"/>
                </a:cubicBezTo>
                <a:cubicBezTo>
                  <a:pt x="10923" y="4722"/>
                  <a:pt x="10913" y="4722"/>
                  <a:pt x="10894" y="4712"/>
                </a:cubicBezTo>
                <a:cubicBezTo>
                  <a:pt x="10790" y="4627"/>
                  <a:pt x="10666" y="4541"/>
                  <a:pt x="10562" y="4456"/>
                </a:cubicBezTo>
                <a:cubicBezTo>
                  <a:pt x="10458" y="4371"/>
                  <a:pt x="10353" y="4285"/>
                  <a:pt x="10239" y="4200"/>
                </a:cubicBezTo>
                <a:cubicBezTo>
                  <a:pt x="10211" y="4181"/>
                  <a:pt x="10173" y="4152"/>
                  <a:pt x="10116" y="4152"/>
                </a:cubicBezTo>
                <a:cubicBezTo>
                  <a:pt x="10372" y="4456"/>
                  <a:pt x="10647" y="4722"/>
                  <a:pt x="11027" y="4864"/>
                </a:cubicBezTo>
                <a:cubicBezTo>
                  <a:pt x="11056" y="4931"/>
                  <a:pt x="11094" y="5007"/>
                  <a:pt x="11132" y="5083"/>
                </a:cubicBezTo>
                <a:cubicBezTo>
                  <a:pt x="11141" y="5102"/>
                  <a:pt x="11141" y="5130"/>
                  <a:pt x="11141" y="5159"/>
                </a:cubicBezTo>
                <a:cubicBezTo>
                  <a:pt x="10989" y="5102"/>
                  <a:pt x="10866" y="4997"/>
                  <a:pt x="10714" y="4969"/>
                </a:cubicBezTo>
                <a:lnTo>
                  <a:pt x="10714" y="4969"/>
                </a:lnTo>
                <a:cubicBezTo>
                  <a:pt x="10809" y="5054"/>
                  <a:pt x="10913" y="5130"/>
                  <a:pt x="11027" y="5197"/>
                </a:cubicBezTo>
                <a:cubicBezTo>
                  <a:pt x="11075" y="5225"/>
                  <a:pt x="11122" y="5244"/>
                  <a:pt x="11170" y="5273"/>
                </a:cubicBezTo>
                <a:cubicBezTo>
                  <a:pt x="11217" y="5301"/>
                  <a:pt x="11255" y="5349"/>
                  <a:pt x="11246" y="5415"/>
                </a:cubicBezTo>
                <a:cubicBezTo>
                  <a:pt x="11217" y="5406"/>
                  <a:pt x="11198" y="5387"/>
                  <a:pt x="11170" y="5377"/>
                </a:cubicBezTo>
                <a:cubicBezTo>
                  <a:pt x="11113" y="5339"/>
                  <a:pt x="11056" y="5311"/>
                  <a:pt x="10999" y="5282"/>
                </a:cubicBezTo>
                <a:cubicBezTo>
                  <a:pt x="10991" y="5278"/>
                  <a:pt x="10983" y="5276"/>
                  <a:pt x="10976" y="5276"/>
                </a:cubicBezTo>
                <a:cubicBezTo>
                  <a:pt x="10966" y="5276"/>
                  <a:pt x="10957" y="5281"/>
                  <a:pt x="10951" y="5292"/>
                </a:cubicBezTo>
                <a:cubicBezTo>
                  <a:pt x="11046" y="5358"/>
                  <a:pt x="11132" y="5425"/>
                  <a:pt x="11227" y="5482"/>
                </a:cubicBezTo>
                <a:cubicBezTo>
                  <a:pt x="11303" y="5529"/>
                  <a:pt x="11322" y="5596"/>
                  <a:pt x="11303" y="5691"/>
                </a:cubicBezTo>
                <a:cubicBezTo>
                  <a:pt x="11198" y="5643"/>
                  <a:pt x="11122" y="5548"/>
                  <a:pt x="11008" y="5510"/>
                </a:cubicBezTo>
                <a:lnTo>
                  <a:pt x="11008" y="5510"/>
                </a:lnTo>
                <a:cubicBezTo>
                  <a:pt x="11103" y="5643"/>
                  <a:pt x="11236" y="5700"/>
                  <a:pt x="11350" y="5786"/>
                </a:cubicBezTo>
                <a:cubicBezTo>
                  <a:pt x="11369" y="5833"/>
                  <a:pt x="11388" y="5881"/>
                  <a:pt x="11379" y="5947"/>
                </a:cubicBezTo>
                <a:cubicBezTo>
                  <a:pt x="11350" y="5938"/>
                  <a:pt x="11331" y="5928"/>
                  <a:pt x="11312" y="5919"/>
                </a:cubicBezTo>
                <a:cubicBezTo>
                  <a:pt x="11198" y="5862"/>
                  <a:pt x="11084" y="5786"/>
                  <a:pt x="10989" y="5700"/>
                </a:cubicBezTo>
                <a:cubicBezTo>
                  <a:pt x="10771" y="5510"/>
                  <a:pt x="10562" y="5320"/>
                  <a:pt x="10353" y="5130"/>
                </a:cubicBezTo>
                <a:cubicBezTo>
                  <a:pt x="10315" y="5111"/>
                  <a:pt x="10287" y="5083"/>
                  <a:pt x="10249" y="5045"/>
                </a:cubicBezTo>
                <a:lnTo>
                  <a:pt x="10249" y="5045"/>
                </a:lnTo>
                <a:cubicBezTo>
                  <a:pt x="10239" y="5092"/>
                  <a:pt x="10249" y="5121"/>
                  <a:pt x="10277" y="5149"/>
                </a:cubicBezTo>
                <a:cubicBezTo>
                  <a:pt x="10429" y="5311"/>
                  <a:pt x="10562" y="5491"/>
                  <a:pt x="10733" y="5634"/>
                </a:cubicBezTo>
                <a:cubicBezTo>
                  <a:pt x="10923" y="5795"/>
                  <a:pt x="11122" y="5947"/>
                  <a:pt x="11360" y="6042"/>
                </a:cubicBezTo>
                <a:cubicBezTo>
                  <a:pt x="11379" y="6052"/>
                  <a:pt x="11407" y="6052"/>
                  <a:pt x="11417" y="6071"/>
                </a:cubicBezTo>
                <a:cubicBezTo>
                  <a:pt x="11493" y="6128"/>
                  <a:pt x="11483" y="6232"/>
                  <a:pt x="11531" y="6308"/>
                </a:cubicBezTo>
                <a:cubicBezTo>
                  <a:pt x="11550" y="6327"/>
                  <a:pt x="11550" y="6375"/>
                  <a:pt x="11550" y="6422"/>
                </a:cubicBezTo>
                <a:cubicBezTo>
                  <a:pt x="11274" y="6280"/>
                  <a:pt x="11027" y="6118"/>
                  <a:pt x="10752" y="5985"/>
                </a:cubicBezTo>
                <a:lnTo>
                  <a:pt x="10752" y="5985"/>
                </a:lnTo>
                <a:cubicBezTo>
                  <a:pt x="10771" y="6023"/>
                  <a:pt x="10790" y="6052"/>
                  <a:pt x="10818" y="6071"/>
                </a:cubicBezTo>
                <a:cubicBezTo>
                  <a:pt x="10923" y="6137"/>
                  <a:pt x="11018" y="6204"/>
                  <a:pt x="11122" y="6270"/>
                </a:cubicBezTo>
                <a:cubicBezTo>
                  <a:pt x="11236" y="6337"/>
                  <a:pt x="11360" y="6403"/>
                  <a:pt x="11483" y="6460"/>
                </a:cubicBezTo>
                <a:cubicBezTo>
                  <a:pt x="11559" y="6489"/>
                  <a:pt x="11588" y="6536"/>
                  <a:pt x="11578" y="6612"/>
                </a:cubicBezTo>
                <a:cubicBezTo>
                  <a:pt x="11578" y="6631"/>
                  <a:pt x="11569" y="6650"/>
                  <a:pt x="11569" y="6679"/>
                </a:cubicBezTo>
                <a:cubicBezTo>
                  <a:pt x="11388" y="6603"/>
                  <a:pt x="11255" y="6470"/>
                  <a:pt x="11075" y="6413"/>
                </a:cubicBezTo>
                <a:lnTo>
                  <a:pt x="11075" y="6413"/>
                </a:lnTo>
                <a:cubicBezTo>
                  <a:pt x="11103" y="6441"/>
                  <a:pt x="11132" y="6479"/>
                  <a:pt x="11170" y="6498"/>
                </a:cubicBezTo>
                <a:cubicBezTo>
                  <a:pt x="11284" y="6574"/>
                  <a:pt x="11407" y="6641"/>
                  <a:pt x="11521" y="6707"/>
                </a:cubicBezTo>
                <a:cubicBezTo>
                  <a:pt x="11578" y="6745"/>
                  <a:pt x="11626" y="6783"/>
                  <a:pt x="11607" y="6878"/>
                </a:cubicBezTo>
                <a:cubicBezTo>
                  <a:pt x="11474" y="6793"/>
                  <a:pt x="11360" y="6707"/>
                  <a:pt x="11198" y="6669"/>
                </a:cubicBezTo>
                <a:lnTo>
                  <a:pt x="11198" y="6669"/>
                </a:lnTo>
                <a:cubicBezTo>
                  <a:pt x="11331" y="6793"/>
                  <a:pt x="11464" y="6859"/>
                  <a:pt x="11597" y="6945"/>
                </a:cubicBezTo>
                <a:cubicBezTo>
                  <a:pt x="11654" y="6983"/>
                  <a:pt x="11673" y="7021"/>
                  <a:pt x="11654" y="7087"/>
                </a:cubicBezTo>
                <a:cubicBezTo>
                  <a:pt x="11588" y="7059"/>
                  <a:pt x="11540" y="7002"/>
                  <a:pt x="11455" y="6992"/>
                </a:cubicBezTo>
                <a:lnTo>
                  <a:pt x="11455" y="6992"/>
                </a:lnTo>
                <a:cubicBezTo>
                  <a:pt x="11493" y="7059"/>
                  <a:pt x="11559" y="7106"/>
                  <a:pt x="11616" y="7144"/>
                </a:cubicBezTo>
                <a:cubicBezTo>
                  <a:pt x="11654" y="7173"/>
                  <a:pt x="11683" y="7191"/>
                  <a:pt x="11683" y="7239"/>
                </a:cubicBezTo>
                <a:cubicBezTo>
                  <a:pt x="11692" y="7296"/>
                  <a:pt x="11702" y="7362"/>
                  <a:pt x="11683" y="7438"/>
                </a:cubicBezTo>
                <a:cubicBezTo>
                  <a:pt x="11626" y="7400"/>
                  <a:pt x="11569" y="7372"/>
                  <a:pt x="11521" y="7353"/>
                </a:cubicBezTo>
                <a:cubicBezTo>
                  <a:pt x="11464" y="7324"/>
                  <a:pt x="11407" y="7286"/>
                  <a:pt x="11331" y="7286"/>
                </a:cubicBezTo>
                <a:cubicBezTo>
                  <a:pt x="11369" y="7343"/>
                  <a:pt x="11417" y="7372"/>
                  <a:pt x="11474" y="7400"/>
                </a:cubicBezTo>
                <a:cubicBezTo>
                  <a:pt x="11540" y="7429"/>
                  <a:pt x="11607" y="7467"/>
                  <a:pt x="11673" y="7505"/>
                </a:cubicBezTo>
                <a:cubicBezTo>
                  <a:pt x="11702" y="7514"/>
                  <a:pt x="11702" y="7543"/>
                  <a:pt x="11664" y="7562"/>
                </a:cubicBezTo>
                <a:cubicBezTo>
                  <a:pt x="11626" y="7543"/>
                  <a:pt x="11578" y="7514"/>
                  <a:pt x="11540" y="7495"/>
                </a:cubicBezTo>
                <a:cubicBezTo>
                  <a:pt x="11502" y="7488"/>
                  <a:pt x="11470" y="7462"/>
                  <a:pt x="11429" y="7462"/>
                </a:cubicBezTo>
                <a:cubicBezTo>
                  <a:pt x="11419" y="7462"/>
                  <a:pt x="11409" y="7463"/>
                  <a:pt x="11398" y="7467"/>
                </a:cubicBezTo>
                <a:cubicBezTo>
                  <a:pt x="11417" y="7486"/>
                  <a:pt x="11426" y="7505"/>
                  <a:pt x="11436" y="7505"/>
                </a:cubicBezTo>
                <a:cubicBezTo>
                  <a:pt x="11512" y="7552"/>
                  <a:pt x="11578" y="7590"/>
                  <a:pt x="11654" y="7628"/>
                </a:cubicBezTo>
                <a:cubicBezTo>
                  <a:pt x="11692" y="7657"/>
                  <a:pt x="11692" y="7676"/>
                  <a:pt x="11664" y="7733"/>
                </a:cubicBezTo>
                <a:cubicBezTo>
                  <a:pt x="11616" y="7714"/>
                  <a:pt x="11569" y="7695"/>
                  <a:pt x="11502" y="7676"/>
                </a:cubicBezTo>
                <a:lnTo>
                  <a:pt x="11502" y="7676"/>
                </a:lnTo>
                <a:cubicBezTo>
                  <a:pt x="11531" y="7752"/>
                  <a:pt x="11597" y="7761"/>
                  <a:pt x="11645" y="7790"/>
                </a:cubicBezTo>
                <a:cubicBezTo>
                  <a:pt x="11673" y="7818"/>
                  <a:pt x="11683" y="7837"/>
                  <a:pt x="11664" y="7885"/>
                </a:cubicBezTo>
                <a:cubicBezTo>
                  <a:pt x="11626" y="7875"/>
                  <a:pt x="11597" y="7866"/>
                  <a:pt x="11550" y="7866"/>
                </a:cubicBezTo>
                <a:cubicBezTo>
                  <a:pt x="11645" y="7989"/>
                  <a:pt x="11645" y="7989"/>
                  <a:pt x="11635" y="8056"/>
                </a:cubicBezTo>
                <a:cubicBezTo>
                  <a:pt x="11493" y="7894"/>
                  <a:pt x="11293" y="7809"/>
                  <a:pt x="11113" y="7695"/>
                </a:cubicBezTo>
                <a:cubicBezTo>
                  <a:pt x="11094" y="7685"/>
                  <a:pt x="11065" y="7676"/>
                  <a:pt x="11056" y="7666"/>
                </a:cubicBezTo>
                <a:cubicBezTo>
                  <a:pt x="10885" y="7562"/>
                  <a:pt x="10752" y="7438"/>
                  <a:pt x="10647" y="7277"/>
                </a:cubicBezTo>
                <a:cubicBezTo>
                  <a:pt x="10524" y="7097"/>
                  <a:pt x="10401" y="6926"/>
                  <a:pt x="10287" y="6745"/>
                </a:cubicBezTo>
                <a:cubicBezTo>
                  <a:pt x="10173" y="6584"/>
                  <a:pt x="10068" y="6432"/>
                  <a:pt x="9973" y="6270"/>
                </a:cubicBezTo>
                <a:cubicBezTo>
                  <a:pt x="9679" y="5776"/>
                  <a:pt x="9555" y="5235"/>
                  <a:pt x="9565" y="4665"/>
                </a:cubicBezTo>
                <a:cubicBezTo>
                  <a:pt x="9584" y="4095"/>
                  <a:pt x="9622" y="3535"/>
                  <a:pt x="9650" y="2965"/>
                </a:cubicBezTo>
                <a:cubicBezTo>
                  <a:pt x="9660" y="2699"/>
                  <a:pt x="9669" y="2433"/>
                  <a:pt x="9679" y="2167"/>
                </a:cubicBezTo>
                <a:cubicBezTo>
                  <a:pt x="9688" y="2100"/>
                  <a:pt x="9679" y="2034"/>
                  <a:pt x="9707" y="1958"/>
                </a:cubicBezTo>
                <a:close/>
                <a:moveTo>
                  <a:pt x="4160" y="7372"/>
                </a:moveTo>
                <a:lnTo>
                  <a:pt x="4160" y="7372"/>
                </a:lnTo>
                <a:cubicBezTo>
                  <a:pt x="4141" y="7448"/>
                  <a:pt x="4179" y="7495"/>
                  <a:pt x="4198" y="7543"/>
                </a:cubicBezTo>
                <a:cubicBezTo>
                  <a:pt x="4293" y="7771"/>
                  <a:pt x="4407" y="7989"/>
                  <a:pt x="4578" y="8179"/>
                </a:cubicBezTo>
                <a:cubicBezTo>
                  <a:pt x="4588" y="8170"/>
                  <a:pt x="4597" y="8160"/>
                  <a:pt x="4607" y="8160"/>
                </a:cubicBezTo>
                <a:cubicBezTo>
                  <a:pt x="4569" y="8103"/>
                  <a:pt x="4540" y="8046"/>
                  <a:pt x="4512" y="7989"/>
                </a:cubicBezTo>
                <a:cubicBezTo>
                  <a:pt x="4398" y="7790"/>
                  <a:pt x="4284" y="7590"/>
                  <a:pt x="4160" y="7372"/>
                </a:cubicBezTo>
                <a:close/>
                <a:moveTo>
                  <a:pt x="4122" y="7600"/>
                </a:moveTo>
                <a:lnTo>
                  <a:pt x="4122" y="7600"/>
                </a:lnTo>
                <a:cubicBezTo>
                  <a:pt x="4189" y="7818"/>
                  <a:pt x="4360" y="8113"/>
                  <a:pt x="4502" y="8246"/>
                </a:cubicBezTo>
                <a:cubicBezTo>
                  <a:pt x="4493" y="8160"/>
                  <a:pt x="4445" y="8103"/>
                  <a:pt x="4407" y="8037"/>
                </a:cubicBezTo>
                <a:cubicBezTo>
                  <a:pt x="4312" y="7904"/>
                  <a:pt x="4246" y="7752"/>
                  <a:pt x="4122" y="7600"/>
                </a:cubicBezTo>
                <a:close/>
                <a:moveTo>
                  <a:pt x="4027" y="7818"/>
                </a:moveTo>
                <a:cubicBezTo>
                  <a:pt x="4170" y="8008"/>
                  <a:pt x="4265" y="8198"/>
                  <a:pt x="4417" y="8350"/>
                </a:cubicBezTo>
                <a:cubicBezTo>
                  <a:pt x="4407" y="8312"/>
                  <a:pt x="4398" y="8284"/>
                  <a:pt x="4379" y="8246"/>
                </a:cubicBezTo>
                <a:cubicBezTo>
                  <a:pt x="4293" y="8094"/>
                  <a:pt x="4189" y="7961"/>
                  <a:pt x="4084" y="7818"/>
                </a:cubicBezTo>
                <a:close/>
                <a:moveTo>
                  <a:pt x="4018" y="7999"/>
                </a:moveTo>
                <a:cubicBezTo>
                  <a:pt x="4027" y="8027"/>
                  <a:pt x="4027" y="8056"/>
                  <a:pt x="4037" y="8065"/>
                </a:cubicBezTo>
                <a:cubicBezTo>
                  <a:pt x="4151" y="8236"/>
                  <a:pt x="4236" y="8436"/>
                  <a:pt x="4388" y="8578"/>
                </a:cubicBezTo>
                <a:cubicBezTo>
                  <a:pt x="4331" y="8407"/>
                  <a:pt x="4132" y="8094"/>
                  <a:pt x="4018" y="7999"/>
                </a:cubicBezTo>
                <a:close/>
                <a:moveTo>
                  <a:pt x="12538" y="6679"/>
                </a:moveTo>
                <a:cubicBezTo>
                  <a:pt x="12642" y="6831"/>
                  <a:pt x="12718" y="6983"/>
                  <a:pt x="12756" y="7154"/>
                </a:cubicBezTo>
                <a:cubicBezTo>
                  <a:pt x="12804" y="7343"/>
                  <a:pt x="12766" y="7505"/>
                  <a:pt x="12623" y="7647"/>
                </a:cubicBezTo>
                <a:cubicBezTo>
                  <a:pt x="12566" y="7695"/>
                  <a:pt x="12509" y="7752"/>
                  <a:pt x="12462" y="7809"/>
                </a:cubicBezTo>
                <a:cubicBezTo>
                  <a:pt x="12262" y="8113"/>
                  <a:pt x="12006" y="8360"/>
                  <a:pt x="11778" y="8635"/>
                </a:cubicBezTo>
                <a:cubicBezTo>
                  <a:pt x="11764" y="8649"/>
                  <a:pt x="11756" y="8662"/>
                  <a:pt x="11742" y="8662"/>
                </a:cubicBezTo>
                <a:cubicBezTo>
                  <a:pt x="11736" y="8662"/>
                  <a:pt x="11729" y="8660"/>
                  <a:pt x="11721" y="8654"/>
                </a:cubicBezTo>
                <a:cubicBezTo>
                  <a:pt x="11759" y="8531"/>
                  <a:pt x="11787" y="8398"/>
                  <a:pt x="11825" y="8274"/>
                </a:cubicBezTo>
                <a:cubicBezTo>
                  <a:pt x="11844" y="8217"/>
                  <a:pt x="11882" y="8160"/>
                  <a:pt x="11911" y="8113"/>
                </a:cubicBezTo>
                <a:cubicBezTo>
                  <a:pt x="12006" y="7951"/>
                  <a:pt x="12120" y="7790"/>
                  <a:pt x="12205" y="7628"/>
                </a:cubicBezTo>
                <a:cubicBezTo>
                  <a:pt x="12367" y="7343"/>
                  <a:pt x="12481" y="7059"/>
                  <a:pt x="12528" y="6736"/>
                </a:cubicBezTo>
                <a:cubicBezTo>
                  <a:pt x="12528" y="6717"/>
                  <a:pt x="12538" y="6698"/>
                  <a:pt x="12538" y="6679"/>
                </a:cubicBezTo>
                <a:close/>
                <a:moveTo>
                  <a:pt x="4037" y="8265"/>
                </a:moveTo>
                <a:cubicBezTo>
                  <a:pt x="4037" y="8274"/>
                  <a:pt x="4027" y="8284"/>
                  <a:pt x="4027" y="8284"/>
                </a:cubicBezTo>
                <a:cubicBezTo>
                  <a:pt x="4027" y="8284"/>
                  <a:pt x="4027" y="8293"/>
                  <a:pt x="4027" y="8293"/>
                </a:cubicBezTo>
                <a:cubicBezTo>
                  <a:pt x="4094" y="8398"/>
                  <a:pt x="4160" y="8493"/>
                  <a:pt x="4227" y="8597"/>
                </a:cubicBezTo>
                <a:cubicBezTo>
                  <a:pt x="4284" y="8664"/>
                  <a:pt x="4341" y="8740"/>
                  <a:pt x="4398" y="8816"/>
                </a:cubicBezTo>
                <a:cubicBezTo>
                  <a:pt x="4407" y="8749"/>
                  <a:pt x="4369" y="8711"/>
                  <a:pt x="4341" y="8664"/>
                </a:cubicBezTo>
                <a:cubicBezTo>
                  <a:pt x="4255" y="8521"/>
                  <a:pt x="4170" y="8379"/>
                  <a:pt x="4037" y="8265"/>
                </a:cubicBezTo>
                <a:close/>
                <a:moveTo>
                  <a:pt x="11531" y="8844"/>
                </a:moveTo>
                <a:cubicBezTo>
                  <a:pt x="11531" y="8844"/>
                  <a:pt x="11531" y="8854"/>
                  <a:pt x="11531" y="8854"/>
                </a:cubicBezTo>
                <a:lnTo>
                  <a:pt x="11521" y="8854"/>
                </a:lnTo>
                <a:cubicBezTo>
                  <a:pt x="11521" y="8854"/>
                  <a:pt x="11531" y="8844"/>
                  <a:pt x="11531" y="8844"/>
                </a:cubicBezTo>
                <a:close/>
                <a:moveTo>
                  <a:pt x="11517" y="8868"/>
                </a:moveTo>
                <a:cubicBezTo>
                  <a:pt x="11547" y="8902"/>
                  <a:pt x="11520" y="8912"/>
                  <a:pt x="11502" y="8939"/>
                </a:cubicBezTo>
                <a:cubicBezTo>
                  <a:pt x="11502" y="8939"/>
                  <a:pt x="11502" y="8939"/>
                  <a:pt x="11493" y="8949"/>
                </a:cubicBezTo>
                <a:lnTo>
                  <a:pt x="11493" y="8939"/>
                </a:lnTo>
                <a:cubicBezTo>
                  <a:pt x="11493" y="8939"/>
                  <a:pt x="11493" y="8939"/>
                  <a:pt x="11502" y="8930"/>
                </a:cubicBezTo>
                <a:cubicBezTo>
                  <a:pt x="11502" y="8914"/>
                  <a:pt x="11509" y="8892"/>
                  <a:pt x="11517" y="8868"/>
                </a:cubicBezTo>
                <a:close/>
                <a:moveTo>
                  <a:pt x="7076" y="8569"/>
                </a:moveTo>
                <a:cubicBezTo>
                  <a:pt x="6972" y="8702"/>
                  <a:pt x="6858" y="8825"/>
                  <a:pt x="6782" y="8996"/>
                </a:cubicBezTo>
                <a:cubicBezTo>
                  <a:pt x="6839" y="8987"/>
                  <a:pt x="6867" y="8958"/>
                  <a:pt x="6886" y="8930"/>
                </a:cubicBezTo>
                <a:cubicBezTo>
                  <a:pt x="6962" y="8844"/>
                  <a:pt x="7057" y="8673"/>
                  <a:pt x="7076" y="8569"/>
                </a:cubicBezTo>
                <a:close/>
                <a:moveTo>
                  <a:pt x="11493" y="8949"/>
                </a:moveTo>
                <a:cubicBezTo>
                  <a:pt x="11493" y="8968"/>
                  <a:pt x="11493" y="8996"/>
                  <a:pt x="11445" y="8996"/>
                </a:cubicBezTo>
                <a:cubicBezTo>
                  <a:pt x="11464" y="8977"/>
                  <a:pt x="11483" y="8958"/>
                  <a:pt x="11493" y="8949"/>
                </a:cubicBezTo>
                <a:close/>
                <a:moveTo>
                  <a:pt x="5462" y="8588"/>
                </a:moveTo>
                <a:lnTo>
                  <a:pt x="5462" y="8588"/>
                </a:lnTo>
                <a:cubicBezTo>
                  <a:pt x="5499" y="8778"/>
                  <a:pt x="5623" y="8958"/>
                  <a:pt x="5756" y="9053"/>
                </a:cubicBezTo>
                <a:cubicBezTo>
                  <a:pt x="5784" y="8977"/>
                  <a:pt x="5718" y="8949"/>
                  <a:pt x="5689" y="8911"/>
                </a:cubicBezTo>
                <a:cubicBezTo>
                  <a:pt x="5651" y="8854"/>
                  <a:pt x="5613" y="8806"/>
                  <a:pt x="5575" y="8749"/>
                </a:cubicBezTo>
                <a:cubicBezTo>
                  <a:pt x="5537" y="8702"/>
                  <a:pt x="5499" y="8654"/>
                  <a:pt x="5462" y="8588"/>
                </a:cubicBezTo>
                <a:close/>
                <a:moveTo>
                  <a:pt x="7162" y="8740"/>
                </a:moveTo>
                <a:lnTo>
                  <a:pt x="7162" y="8740"/>
                </a:lnTo>
                <a:cubicBezTo>
                  <a:pt x="7048" y="8816"/>
                  <a:pt x="6934" y="8977"/>
                  <a:pt x="6886" y="9110"/>
                </a:cubicBezTo>
                <a:cubicBezTo>
                  <a:pt x="7010" y="9006"/>
                  <a:pt x="7086" y="8882"/>
                  <a:pt x="7162" y="8740"/>
                </a:cubicBezTo>
                <a:close/>
                <a:moveTo>
                  <a:pt x="7257" y="8863"/>
                </a:moveTo>
                <a:cubicBezTo>
                  <a:pt x="7171" y="8920"/>
                  <a:pt x="7143" y="9006"/>
                  <a:pt x="7095" y="9072"/>
                </a:cubicBezTo>
                <a:cubicBezTo>
                  <a:pt x="7048" y="9139"/>
                  <a:pt x="7000" y="9215"/>
                  <a:pt x="6953" y="9281"/>
                </a:cubicBezTo>
                <a:cubicBezTo>
                  <a:pt x="7067" y="9234"/>
                  <a:pt x="7124" y="9129"/>
                  <a:pt x="7181" y="9044"/>
                </a:cubicBezTo>
                <a:cubicBezTo>
                  <a:pt x="7209" y="8996"/>
                  <a:pt x="7257" y="8949"/>
                  <a:pt x="7257" y="8863"/>
                </a:cubicBezTo>
                <a:close/>
                <a:moveTo>
                  <a:pt x="6041" y="9053"/>
                </a:moveTo>
                <a:cubicBezTo>
                  <a:pt x="6060" y="9139"/>
                  <a:pt x="6079" y="9215"/>
                  <a:pt x="6041" y="9291"/>
                </a:cubicBezTo>
                <a:cubicBezTo>
                  <a:pt x="6041" y="9215"/>
                  <a:pt x="6041" y="9139"/>
                  <a:pt x="6041" y="9053"/>
                </a:cubicBezTo>
                <a:close/>
                <a:moveTo>
                  <a:pt x="4692" y="9082"/>
                </a:moveTo>
                <a:cubicBezTo>
                  <a:pt x="4749" y="9215"/>
                  <a:pt x="4749" y="9215"/>
                  <a:pt x="4844" y="9310"/>
                </a:cubicBezTo>
                <a:cubicBezTo>
                  <a:pt x="4816" y="9215"/>
                  <a:pt x="4778" y="9148"/>
                  <a:pt x="4692" y="9082"/>
                </a:cubicBezTo>
                <a:close/>
                <a:moveTo>
                  <a:pt x="4569" y="9148"/>
                </a:moveTo>
                <a:cubicBezTo>
                  <a:pt x="4635" y="9272"/>
                  <a:pt x="4702" y="9405"/>
                  <a:pt x="4854" y="9500"/>
                </a:cubicBezTo>
                <a:cubicBezTo>
                  <a:pt x="4778" y="9348"/>
                  <a:pt x="4683" y="9234"/>
                  <a:pt x="4569" y="9148"/>
                </a:cubicBezTo>
                <a:close/>
                <a:moveTo>
                  <a:pt x="4331" y="9576"/>
                </a:moveTo>
                <a:lnTo>
                  <a:pt x="4331" y="9576"/>
                </a:lnTo>
                <a:cubicBezTo>
                  <a:pt x="4379" y="9633"/>
                  <a:pt x="4417" y="9699"/>
                  <a:pt x="4493" y="9737"/>
                </a:cubicBezTo>
                <a:cubicBezTo>
                  <a:pt x="4445" y="9671"/>
                  <a:pt x="4407" y="9604"/>
                  <a:pt x="4331" y="9576"/>
                </a:cubicBezTo>
                <a:close/>
                <a:moveTo>
                  <a:pt x="4303" y="9709"/>
                </a:moveTo>
                <a:lnTo>
                  <a:pt x="4303" y="9709"/>
                </a:lnTo>
                <a:cubicBezTo>
                  <a:pt x="4341" y="9823"/>
                  <a:pt x="4407" y="9917"/>
                  <a:pt x="4531" y="9965"/>
                </a:cubicBezTo>
                <a:cubicBezTo>
                  <a:pt x="4464" y="9870"/>
                  <a:pt x="4388" y="9785"/>
                  <a:pt x="4303" y="9709"/>
                </a:cubicBezTo>
                <a:close/>
                <a:moveTo>
                  <a:pt x="4721" y="10478"/>
                </a:moveTo>
                <a:lnTo>
                  <a:pt x="4721" y="10478"/>
                </a:lnTo>
                <a:cubicBezTo>
                  <a:pt x="4740" y="10601"/>
                  <a:pt x="4835" y="10658"/>
                  <a:pt x="4920" y="10725"/>
                </a:cubicBezTo>
                <a:cubicBezTo>
                  <a:pt x="4863" y="10639"/>
                  <a:pt x="4816" y="10535"/>
                  <a:pt x="4721" y="10478"/>
                </a:cubicBezTo>
                <a:close/>
                <a:moveTo>
                  <a:pt x="7086" y="10478"/>
                </a:moveTo>
                <a:lnTo>
                  <a:pt x="7086" y="10478"/>
                </a:lnTo>
                <a:cubicBezTo>
                  <a:pt x="7038" y="10497"/>
                  <a:pt x="7010" y="10487"/>
                  <a:pt x="7000" y="10506"/>
                </a:cubicBezTo>
                <a:cubicBezTo>
                  <a:pt x="6915" y="10573"/>
                  <a:pt x="6839" y="10630"/>
                  <a:pt x="6801" y="10753"/>
                </a:cubicBezTo>
                <a:cubicBezTo>
                  <a:pt x="6915" y="10687"/>
                  <a:pt x="6991" y="10592"/>
                  <a:pt x="7086" y="10478"/>
                </a:cubicBezTo>
                <a:close/>
                <a:moveTo>
                  <a:pt x="4645" y="10573"/>
                </a:moveTo>
                <a:lnTo>
                  <a:pt x="4645" y="10573"/>
                </a:lnTo>
                <a:cubicBezTo>
                  <a:pt x="4692" y="10725"/>
                  <a:pt x="4797" y="10829"/>
                  <a:pt x="4911" y="10924"/>
                </a:cubicBezTo>
                <a:cubicBezTo>
                  <a:pt x="4892" y="10829"/>
                  <a:pt x="4768" y="10668"/>
                  <a:pt x="4645" y="10573"/>
                </a:cubicBezTo>
                <a:close/>
                <a:moveTo>
                  <a:pt x="4740" y="11019"/>
                </a:moveTo>
                <a:cubicBezTo>
                  <a:pt x="4749" y="11019"/>
                  <a:pt x="4759" y="11029"/>
                  <a:pt x="4759" y="11038"/>
                </a:cubicBezTo>
                <a:cubicBezTo>
                  <a:pt x="4759" y="11029"/>
                  <a:pt x="4759" y="11019"/>
                  <a:pt x="4759" y="11019"/>
                </a:cubicBezTo>
                <a:close/>
                <a:moveTo>
                  <a:pt x="4759" y="11038"/>
                </a:moveTo>
                <a:cubicBezTo>
                  <a:pt x="4759" y="11038"/>
                  <a:pt x="4759" y="11038"/>
                  <a:pt x="4759" y="11048"/>
                </a:cubicBezTo>
                <a:lnTo>
                  <a:pt x="4768" y="11048"/>
                </a:lnTo>
                <a:cubicBezTo>
                  <a:pt x="4768" y="11038"/>
                  <a:pt x="4759" y="11038"/>
                  <a:pt x="4759" y="11038"/>
                </a:cubicBezTo>
                <a:close/>
                <a:moveTo>
                  <a:pt x="4721" y="10829"/>
                </a:moveTo>
                <a:cubicBezTo>
                  <a:pt x="4730" y="10962"/>
                  <a:pt x="4825" y="11038"/>
                  <a:pt x="4939" y="11133"/>
                </a:cubicBezTo>
                <a:cubicBezTo>
                  <a:pt x="4911" y="11048"/>
                  <a:pt x="4854" y="11010"/>
                  <a:pt x="4816" y="10962"/>
                </a:cubicBezTo>
                <a:lnTo>
                  <a:pt x="4721" y="10829"/>
                </a:lnTo>
                <a:close/>
                <a:moveTo>
                  <a:pt x="15947" y="11164"/>
                </a:moveTo>
                <a:cubicBezTo>
                  <a:pt x="15909" y="11164"/>
                  <a:pt x="15867" y="11176"/>
                  <a:pt x="15814" y="11209"/>
                </a:cubicBezTo>
                <a:cubicBezTo>
                  <a:pt x="15919" y="11247"/>
                  <a:pt x="16004" y="11238"/>
                  <a:pt x="16080" y="11257"/>
                </a:cubicBezTo>
                <a:cubicBezTo>
                  <a:pt x="16099" y="11219"/>
                  <a:pt x="16071" y="11200"/>
                  <a:pt x="16052" y="11190"/>
                </a:cubicBezTo>
                <a:cubicBezTo>
                  <a:pt x="16019" y="11176"/>
                  <a:pt x="15985" y="11164"/>
                  <a:pt x="15947" y="11164"/>
                </a:cubicBezTo>
                <a:close/>
                <a:moveTo>
                  <a:pt x="4768" y="11048"/>
                </a:moveTo>
                <a:cubicBezTo>
                  <a:pt x="4768" y="11048"/>
                  <a:pt x="4759" y="11057"/>
                  <a:pt x="4759" y="11057"/>
                </a:cubicBezTo>
                <a:cubicBezTo>
                  <a:pt x="4797" y="11152"/>
                  <a:pt x="4844" y="11238"/>
                  <a:pt x="4939" y="11295"/>
                </a:cubicBezTo>
                <a:cubicBezTo>
                  <a:pt x="4930" y="11219"/>
                  <a:pt x="4901" y="11171"/>
                  <a:pt x="4768" y="11048"/>
                </a:cubicBezTo>
                <a:close/>
                <a:moveTo>
                  <a:pt x="15843" y="11288"/>
                </a:moveTo>
                <a:cubicBezTo>
                  <a:pt x="15799" y="11288"/>
                  <a:pt x="15750" y="11303"/>
                  <a:pt x="15691" y="11333"/>
                </a:cubicBezTo>
                <a:cubicBezTo>
                  <a:pt x="15726" y="11342"/>
                  <a:pt x="15756" y="11346"/>
                  <a:pt x="15784" y="11346"/>
                </a:cubicBezTo>
                <a:cubicBezTo>
                  <a:pt x="15839" y="11346"/>
                  <a:pt x="15881" y="11330"/>
                  <a:pt x="15919" y="11304"/>
                </a:cubicBezTo>
                <a:cubicBezTo>
                  <a:pt x="15894" y="11294"/>
                  <a:pt x="15869" y="11288"/>
                  <a:pt x="15843" y="11288"/>
                </a:cubicBezTo>
                <a:close/>
                <a:moveTo>
                  <a:pt x="4711" y="11200"/>
                </a:moveTo>
                <a:lnTo>
                  <a:pt x="4711" y="11200"/>
                </a:lnTo>
                <a:cubicBezTo>
                  <a:pt x="4759" y="11352"/>
                  <a:pt x="4844" y="11428"/>
                  <a:pt x="4949" y="11504"/>
                </a:cubicBezTo>
                <a:cubicBezTo>
                  <a:pt x="4892" y="11399"/>
                  <a:pt x="4825" y="11295"/>
                  <a:pt x="4711" y="11200"/>
                </a:cubicBezTo>
                <a:close/>
                <a:moveTo>
                  <a:pt x="15549" y="11656"/>
                </a:moveTo>
                <a:cubicBezTo>
                  <a:pt x="15530" y="11713"/>
                  <a:pt x="15587" y="11722"/>
                  <a:pt x="15596" y="11751"/>
                </a:cubicBezTo>
                <a:cubicBezTo>
                  <a:pt x="15634" y="11741"/>
                  <a:pt x="15672" y="11741"/>
                  <a:pt x="15748" y="11741"/>
                </a:cubicBezTo>
                <a:cubicBezTo>
                  <a:pt x="15663" y="11694"/>
                  <a:pt x="15615" y="11656"/>
                  <a:pt x="15549" y="11656"/>
                </a:cubicBezTo>
                <a:close/>
                <a:moveTo>
                  <a:pt x="15596" y="11751"/>
                </a:moveTo>
                <a:cubicBezTo>
                  <a:pt x="15577" y="11751"/>
                  <a:pt x="15549" y="11760"/>
                  <a:pt x="15530" y="11760"/>
                </a:cubicBezTo>
                <a:cubicBezTo>
                  <a:pt x="15511" y="11789"/>
                  <a:pt x="15530" y="11817"/>
                  <a:pt x="15558" y="11827"/>
                </a:cubicBezTo>
                <a:cubicBezTo>
                  <a:pt x="15591" y="11847"/>
                  <a:pt x="15629" y="11871"/>
                  <a:pt x="15675" y="11871"/>
                </a:cubicBezTo>
                <a:cubicBezTo>
                  <a:pt x="15694" y="11871"/>
                  <a:pt x="15716" y="11867"/>
                  <a:pt x="15738" y="11855"/>
                </a:cubicBezTo>
                <a:cubicBezTo>
                  <a:pt x="15682" y="11817"/>
                  <a:pt x="15644" y="11789"/>
                  <a:pt x="15596" y="11751"/>
                </a:cubicBezTo>
                <a:close/>
                <a:moveTo>
                  <a:pt x="14301" y="11909"/>
                </a:moveTo>
                <a:cubicBezTo>
                  <a:pt x="14274" y="11909"/>
                  <a:pt x="14244" y="11924"/>
                  <a:pt x="14200" y="11950"/>
                </a:cubicBezTo>
                <a:cubicBezTo>
                  <a:pt x="14278" y="11972"/>
                  <a:pt x="14310" y="11982"/>
                  <a:pt x="14339" y="11982"/>
                </a:cubicBezTo>
                <a:cubicBezTo>
                  <a:pt x="14359" y="11982"/>
                  <a:pt x="14377" y="11977"/>
                  <a:pt x="14409" y="11969"/>
                </a:cubicBezTo>
                <a:cubicBezTo>
                  <a:pt x="14363" y="11928"/>
                  <a:pt x="14333" y="11909"/>
                  <a:pt x="14301" y="11909"/>
                </a:cubicBezTo>
                <a:close/>
                <a:moveTo>
                  <a:pt x="15539" y="11884"/>
                </a:moveTo>
                <a:lnTo>
                  <a:pt x="15539" y="11884"/>
                </a:lnTo>
                <a:cubicBezTo>
                  <a:pt x="15556" y="11979"/>
                  <a:pt x="15646" y="12027"/>
                  <a:pt x="15770" y="12027"/>
                </a:cubicBezTo>
                <a:cubicBezTo>
                  <a:pt x="15781" y="12027"/>
                  <a:pt x="15793" y="12027"/>
                  <a:pt x="15805" y="12026"/>
                </a:cubicBezTo>
                <a:cubicBezTo>
                  <a:pt x="15805" y="12026"/>
                  <a:pt x="15805" y="12017"/>
                  <a:pt x="15805" y="12017"/>
                </a:cubicBezTo>
                <a:cubicBezTo>
                  <a:pt x="15719" y="11969"/>
                  <a:pt x="15634" y="11931"/>
                  <a:pt x="15539" y="11884"/>
                </a:cubicBezTo>
                <a:close/>
                <a:moveTo>
                  <a:pt x="15530" y="12045"/>
                </a:moveTo>
                <a:cubicBezTo>
                  <a:pt x="15530" y="12045"/>
                  <a:pt x="15530" y="12055"/>
                  <a:pt x="15530" y="12055"/>
                </a:cubicBezTo>
                <a:lnTo>
                  <a:pt x="15539" y="12055"/>
                </a:lnTo>
                <a:lnTo>
                  <a:pt x="15530" y="12045"/>
                </a:lnTo>
                <a:close/>
                <a:moveTo>
                  <a:pt x="13943" y="12150"/>
                </a:moveTo>
                <a:lnTo>
                  <a:pt x="13943" y="12150"/>
                </a:lnTo>
                <a:cubicBezTo>
                  <a:pt x="13981" y="12235"/>
                  <a:pt x="14038" y="12226"/>
                  <a:pt x="14086" y="12235"/>
                </a:cubicBezTo>
                <a:cubicBezTo>
                  <a:pt x="14095" y="12216"/>
                  <a:pt x="14095" y="12207"/>
                  <a:pt x="14095" y="12188"/>
                </a:cubicBezTo>
                <a:cubicBezTo>
                  <a:pt x="14057" y="12178"/>
                  <a:pt x="14010" y="12169"/>
                  <a:pt x="13943" y="12150"/>
                </a:cubicBezTo>
                <a:close/>
                <a:moveTo>
                  <a:pt x="15576" y="12040"/>
                </a:moveTo>
                <a:cubicBezTo>
                  <a:pt x="15564" y="12040"/>
                  <a:pt x="15552" y="12045"/>
                  <a:pt x="15539" y="12055"/>
                </a:cubicBezTo>
                <a:cubicBezTo>
                  <a:pt x="15615" y="12159"/>
                  <a:pt x="15719" y="12235"/>
                  <a:pt x="15852" y="12264"/>
                </a:cubicBezTo>
                <a:cubicBezTo>
                  <a:pt x="15881" y="12268"/>
                  <a:pt x="15909" y="12273"/>
                  <a:pt x="15938" y="12273"/>
                </a:cubicBezTo>
                <a:cubicBezTo>
                  <a:pt x="15966" y="12273"/>
                  <a:pt x="15995" y="12268"/>
                  <a:pt x="16023" y="12254"/>
                </a:cubicBezTo>
                <a:cubicBezTo>
                  <a:pt x="16014" y="12235"/>
                  <a:pt x="16004" y="12226"/>
                  <a:pt x="15995" y="12226"/>
                </a:cubicBezTo>
                <a:cubicBezTo>
                  <a:pt x="15862" y="12216"/>
                  <a:pt x="15738" y="12159"/>
                  <a:pt x="15634" y="12074"/>
                </a:cubicBezTo>
                <a:cubicBezTo>
                  <a:pt x="15615" y="12055"/>
                  <a:pt x="15597" y="12040"/>
                  <a:pt x="15576" y="12040"/>
                </a:cubicBezTo>
                <a:close/>
                <a:moveTo>
                  <a:pt x="16057" y="11069"/>
                </a:moveTo>
                <a:cubicBezTo>
                  <a:pt x="16120" y="11069"/>
                  <a:pt x="16181" y="11087"/>
                  <a:pt x="16242" y="11133"/>
                </a:cubicBezTo>
                <a:cubicBezTo>
                  <a:pt x="16318" y="11181"/>
                  <a:pt x="16375" y="11238"/>
                  <a:pt x="16413" y="11304"/>
                </a:cubicBezTo>
                <a:cubicBezTo>
                  <a:pt x="16489" y="11418"/>
                  <a:pt x="16536" y="11551"/>
                  <a:pt x="16565" y="11684"/>
                </a:cubicBezTo>
                <a:cubicBezTo>
                  <a:pt x="16574" y="11760"/>
                  <a:pt x="16574" y="11836"/>
                  <a:pt x="16546" y="11912"/>
                </a:cubicBezTo>
                <a:cubicBezTo>
                  <a:pt x="16441" y="12140"/>
                  <a:pt x="16308" y="12321"/>
                  <a:pt x="16042" y="12387"/>
                </a:cubicBezTo>
                <a:cubicBezTo>
                  <a:pt x="15967" y="12404"/>
                  <a:pt x="15915" y="12416"/>
                  <a:pt x="15872" y="12416"/>
                </a:cubicBezTo>
                <a:cubicBezTo>
                  <a:pt x="15798" y="12416"/>
                  <a:pt x="15753" y="12379"/>
                  <a:pt x="15663" y="12264"/>
                </a:cubicBezTo>
                <a:cubicBezTo>
                  <a:pt x="15615" y="12197"/>
                  <a:pt x="15549" y="12140"/>
                  <a:pt x="15530" y="12055"/>
                </a:cubicBezTo>
                <a:cubicBezTo>
                  <a:pt x="15406" y="11874"/>
                  <a:pt x="15387" y="11684"/>
                  <a:pt x="15501" y="11485"/>
                </a:cubicBezTo>
                <a:cubicBezTo>
                  <a:pt x="15511" y="11466"/>
                  <a:pt x="15520" y="11447"/>
                  <a:pt x="15539" y="11418"/>
                </a:cubicBezTo>
                <a:cubicBezTo>
                  <a:pt x="15634" y="11285"/>
                  <a:pt x="15738" y="11171"/>
                  <a:pt x="15890" y="11105"/>
                </a:cubicBezTo>
                <a:cubicBezTo>
                  <a:pt x="15948" y="11083"/>
                  <a:pt x="16003" y="11069"/>
                  <a:pt x="16057" y="11069"/>
                </a:cubicBezTo>
                <a:close/>
                <a:moveTo>
                  <a:pt x="13820" y="12368"/>
                </a:moveTo>
                <a:lnTo>
                  <a:pt x="13820" y="12368"/>
                </a:lnTo>
                <a:cubicBezTo>
                  <a:pt x="13848" y="12425"/>
                  <a:pt x="13896" y="12425"/>
                  <a:pt x="13953" y="12435"/>
                </a:cubicBezTo>
                <a:cubicBezTo>
                  <a:pt x="13924" y="12378"/>
                  <a:pt x="13924" y="12378"/>
                  <a:pt x="13820" y="12368"/>
                </a:cubicBezTo>
                <a:close/>
                <a:moveTo>
                  <a:pt x="6041" y="9528"/>
                </a:moveTo>
                <a:cubicBezTo>
                  <a:pt x="6069" y="9547"/>
                  <a:pt x="6079" y="9566"/>
                  <a:pt x="6079" y="9585"/>
                </a:cubicBezTo>
                <a:cubicBezTo>
                  <a:pt x="6069" y="9823"/>
                  <a:pt x="6079" y="10060"/>
                  <a:pt x="6060" y="10297"/>
                </a:cubicBezTo>
                <a:cubicBezTo>
                  <a:pt x="6060" y="10383"/>
                  <a:pt x="6060" y="10459"/>
                  <a:pt x="6050" y="10535"/>
                </a:cubicBezTo>
                <a:cubicBezTo>
                  <a:pt x="6050" y="10677"/>
                  <a:pt x="6041" y="10820"/>
                  <a:pt x="6031" y="10962"/>
                </a:cubicBezTo>
                <a:cubicBezTo>
                  <a:pt x="6022" y="11038"/>
                  <a:pt x="6022" y="11114"/>
                  <a:pt x="5974" y="11181"/>
                </a:cubicBezTo>
                <a:cubicBezTo>
                  <a:pt x="5965" y="11200"/>
                  <a:pt x="5965" y="11228"/>
                  <a:pt x="5965" y="11247"/>
                </a:cubicBezTo>
                <a:cubicBezTo>
                  <a:pt x="6003" y="11323"/>
                  <a:pt x="5974" y="11399"/>
                  <a:pt x="5965" y="11475"/>
                </a:cubicBezTo>
                <a:cubicBezTo>
                  <a:pt x="5927" y="11713"/>
                  <a:pt x="5879" y="11950"/>
                  <a:pt x="5832" y="12178"/>
                </a:cubicBezTo>
                <a:cubicBezTo>
                  <a:pt x="5813" y="12292"/>
                  <a:pt x="5775" y="12397"/>
                  <a:pt x="5746" y="12501"/>
                </a:cubicBezTo>
                <a:cubicBezTo>
                  <a:pt x="5746" y="12473"/>
                  <a:pt x="5737" y="12444"/>
                  <a:pt x="5737" y="12416"/>
                </a:cubicBezTo>
                <a:cubicBezTo>
                  <a:pt x="5784" y="12064"/>
                  <a:pt x="5832" y="11713"/>
                  <a:pt x="5879" y="11361"/>
                </a:cubicBezTo>
                <a:cubicBezTo>
                  <a:pt x="5965" y="10801"/>
                  <a:pt x="6022" y="10250"/>
                  <a:pt x="6031" y="9680"/>
                </a:cubicBezTo>
                <a:cubicBezTo>
                  <a:pt x="6031" y="9633"/>
                  <a:pt x="6041" y="9585"/>
                  <a:pt x="6041" y="9528"/>
                </a:cubicBezTo>
                <a:close/>
                <a:moveTo>
                  <a:pt x="13791" y="12444"/>
                </a:moveTo>
                <a:lnTo>
                  <a:pt x="13791" y="12444"/>
                </a:lnTo>
                <a:cubicBezTo>
                  <a:pt x="13839" y="12530"/>
                  <a:pt x="13839" y="12530"/>
                  <a:pt x="14019" y="12549"/>
                </a:cubicBezTo>
                <a:cubicBezTo>
                  <a:pt x="13934" y="12482"/>
                  <a:pt x="13867" y="12463"/>
                  <a:pt x="13791" y="12444"/>
                </a:cubicBezTo>
                <a:close/>
                <a:moveTo>
                  <a:pt x="5746" y="12511"/>
                </a:moveTo>
                <a:lnTo>
                  <a:pt x="5746" y="12511"/>
                </a:lnTo>
                <a:cubicBezTo>
                  <a:pt x="5756" y="12539"/>
                  <a:pt x="5756" y="12567"/>
                  <a:pt x="5708" y="12596"/>
                </a:cubicBezTo>
                <a:cubicBezTo>
                  <a:pt x="5727" y="12558"/>
                  <a:pt x="5737" y="12530"/>
                  <a:pt x="5746" y="12511"/>
                </a:cubicBezTo>
                <a:close/>
                <a:moveTo>
                  <a:pt x="13791" y="12586"/>
                </a:moveTo>
                <a:lnTo>
                  <a:pt x="13791" y="12586"/>
                </a:lnTo>
                <a:cubicBezTo>
                  <a:pt x="13829" y="12691"/>
                  <a:pt x="13848" y="12700"/>
                  <a:pt x="14010" y="12710"/>
                </a:cubicBezTo>
                <a:cubicBezTo>
                  <a:pt x="13934" y="12653"/>
                  <a:pt x="13877" y="12605"/>
                  <a:pt x="13791" y="12586"/>
                </a:cubicBezTo>
                <a:close/>
                <a:moveTo>
                  <a:pt x="5708" y="12710"/>
                </a:moveTo>
                <a:lnTo>
                  <a:pt x="5708" y="12719"/>
                </a:lnTo>
                <a:lnTo>
                  <a:pt x="5699" y="12710"/>
                </a:lnTo>
                <a:close/>
                <a:moveTo>
                  <a:pt x="5730" y="4241"/>
                </a:moveTo>
                <a:cubicBezTo>
                  <a:pt x="5767" y="4241"/>
                  <a:pt x="5802" y="4279"/>
                  <a:pt x="5879" y="4361"/>
                </a:cubicBezTo>
                <a:cubicBezTo>
                  <a:pt x="5879" y="4361"/>
                  <a:pt x="5889" y="4371"/>
                  <a:pt x="5889" y="4371"/>
                </a:cubicBezTo>
                <a:cubicBezTo>
                  <a:pt x="6022" y="4560"/>
                  <a:pt x="6126" y="4750"/>
                  <a:pt x="6212" y="4959"/>
                </a:cubicBezTo>
                <a:cubicBezTo>
                  <a:pt x="6231" y="5026"/>
                  <a:pt x="6231" y="5073"/>
                  <a:pt x="6202" y="5140"/>
                </a:cubicBezTo>
                <a:cubicBezTo>
                  <a:pt x="6174" y="5187"/>
                  <a:pt x="6145" y="5244"/>
                  <a:pt x="6126" y="5301"/>
                </a:cubicBezTo>
                <a:cubicBezTo>
                  <a:pt x="6117" y="5311"/>
                  <a:pt x="6126" y="5330"/>
                  <a:pt x="6126" y="5387"/>
                </a:cubicBezTo>
                <a:cubicBezTo>
                  <a:pt x="6183" y="5301"/>
                  <a:pt x="6221" y="5235"/>
                  <a:pt x="6269" y="5159"/>
                </a:cubicBezTo>
                <a:cubicBezTo>
                  <a:pt x="6316" y="5254"/>
                  <a:pt x="6326" y="5330"/>
                  <a:pt x="6354" y="5406"/>
                </a:cubicBezTo>
                <a:cubicBezTo>
                  <a:pt x="6487" y="5871"/>
                  <a:pt x="6620" y="6327"/>
                  <a:pt x="6791" y="6783"/>
                </a:cubicBezTo>
                <a:cubicBezTo>
                  <a:pt x="6877" y="7030"/>
                  <a:pt x="6972" y="7267"/>
                  <a:pt x="7067" y="7514"/>
                </a:cubicBezTo>
                <a:cubicBezTo>
                  <a:pt x="7266" y="8027"/>
                  <a:pt x="7390" y="8559"/>
                  <a:pt x="7390" y="9110"/>
                </a:cubicBezTo>
                <a:cubicBezTo>
                  <a:pt x="7390" y="9642"/>
                  <a:pt x="7314" y="10155"/>
                  <a:pt x="7143" y="10658"/>
                </a:cubicBezTo>
                <a:cubicBezTo>
                  <a:pt x="6972" y="11171"/>
                  <a:pt x="6715" y="11637"/>
                  <a:pt x="6402" y="12074"/>
                </a:cubicBezTo>
                <a:cubicBezTo>
                  <a:pt x="6240" y="12283"/>
                  <a:pt x="6069" y="12482"/>
                  <a:pt x="5898" y="12681"/>
                </a:cubicBezTo>
                <a:cubicBezTo>
                  <a:pt x="5884" y="12688"/>
                  <a:pt x="5876" y="12711"/>
                  <a:pt x="5853" y="12711"/>
                </a:cubicBezTo>
                <a:cubicBezTo>
                  <a:pt x="5845" y="12711"/>
                  <a:pt x="5835" y="12708"/>
                  <a:pt x="5822" y="12700"/>
                </a:cubicBezTo>
                <a:cubicBezTo>
                  <a:pt x="5860" y="12558"/>
                  <a:pt x="5889" y="12416"/>
                  <a:pt x="5927" y="12273"/>
                </a:cubicBezTo>
                <a:cubicBezTo>
                  <a:pt x="5927" y="12254"/>
                  <a:pt x="5946" y="12216"/>
                  <a:pt x="5965" y="12207"/>
                </a:cubicBezTo>
                <a:cubicBezTo>
                  <a:pt x="6069" y="12169"/>
                  <a:pt x="6098" y="12074"/>
                  <a:pt x="6164" y="11979"/>
                </a:cubicBezTo>
                <a:lnTo>
                  <a:pt x="6164" y="11979"/>
                </a:lnTo>
                <a:cubicBezTo>
                  <a:pt x="6079" y="12007"/>
                  <a:pt x="6050" y="12093"/>
                  <a:pt x="5965" y="12121"/>
                </a:cubicBezTo>
                <a:cubicBezTo>
                  <a:pt x="5965" y="12055"/>
                  <a:pt x="5974" y="12007"/>
                  <a:pt x="5974" y="11969"/>
                </a:cubicBezTo>
                <a:cubicBezTo>
                  <a:pt x="6164" y="11865"/>
                  <a:pt x="6269" y="11779"/>
                  <a:pt x="6326" y="11646"/>
                </a:cubicBezTo>
                <a:lnTo>
                  <a:pt x="6326" y="11646"/>
                </a:lnTo>
                <a:cubicBezTo>
                  <a:pt x="6212" y="11694"/>
                  <a:pt x="6136" y="11779"/>
                  <a:pt x="6041" y="11827"/>
                </a:cubicBezTo>
                <a:cubicBezTo>
                  <a:pt x="6003" y="11789"/>
                  <a:pt x="6022" y="11770"/>
                  <a:pt x="6050" y="11751"/>
                </a:cubicBezTo>
                <a:cubicBezTo>
                  <a:pt x="6183" y="11656"/>
                  <a:pt x="6297" y="11542"/>
                  <a:pt x="6411" y="11437"/>
                </a:cubicBezTo>
                <a:cubicBezTo>
                  <a:pt x="6421" y="11418"/>
                  <a:pt x="6449" y="11409"/>
                  <a:pt x="6430" y="11371"/>
                </a:cubicBezTo>
                <a:lnTo>
                  <a:pt x="6430" y="11371"/>
                </a:lnTo>
                <a:cubicBezTo>
                  <a:pt x="6316" y="11437"/>
                  <a:pt x="6221" y="11523"/>
                  <a:pt x="6136" y="11618"/>
                </a:cubicBezTo>
                <a:cubicBezTo>
                  <a:pt x="6113" y="11633"/>
                  <a:pt x="6102" y="11661"/>
                  <a:pt x="6074" y="11661"/>
                </a:cubicBezTo>
                <a:cubicBezTo>
                  <a:pt x="6067" y="11661"/>
                  <a:pt x="6059" y="11659"/>
                  <a:pt x="6050" y="11656"/>
                </a:cubicBezTo>
                <a:cubicBezTo>
                  <a:pt x="6041" y="11551"/>
                  <a:pt x="6088" y="11485"/>
                  <a:pt x="6164" y="11418"/>
                </a:cubicBezTo>
                <a:cubicBezTo>
                  <a:pt x="6231" y="11380"/>
                  <a:pt x="6288" y="11333"/>
                  <a:pt x="6345" y="11276"/>
                </a:cubicBezTo>
                <a:cubicBezTo>
                  <a:pt x="6421" y="11200"/>
                  <a:pt x="6487" y="11124"/>
                  <a:pt x="6554" y="11048"/>
                </a:cubicBezTo>
                <a:cubicBezTo>
                  <a:pt x="6563" y="11048"/>
                  <a:pt x="6563" y="11029"/>
                  <a:pt x="6563" y="11010"/>
                </a:cubicBezTo>
                <a:lnTo>
                  <a:pt x="6563" y="11010"/>
                </a:lnTo>
                <a:cubicBezTo>
                  <a:pt x="6487" y="11029"/>
                  <a:pt x="6449" y="11076"/>
                  <a:pt x="6402" y="11114"/>
                </a:cubicBezTo>
                <a:cubicBezTo>
                  <a:pt x="6354" y="11152"/>
                  <a:pt x="6307" y="11190"/>
                  <a:pt x="6259" y="11228"/>
                </a:cubicBezTo>
                <a:cubicBezTo>
                  <a:pt x="6212" y="11266"/>
                  <a:pt x="6183" y="11342"/>
                  <a:pt x="6107" y="11352"/>
                </a:cubicBezTo>
                <a:cubicBezTo>
                  <a:pt x="6098" y="11247"/>
                  <a:pt x="6117" y="11171"/>
                  <a:pt x="6183" y="11095"/>
                </a:cubicBezTo>
                <a:cubicBezTo>
                  <a:pt x="6259" y="11019"/>
                  <a:pt x="6326" y="10934"/>
                  <a:pt x="6392" y="10848"/>
                </a:cubicBezTo>
                <a:cubicBezTo>
                  <a:pt x="6677" y="10487"/>
                  <a:pt x="6886" y="10088"/>
                  <a:pt x="7076" y="9671"/>
                </a:cubicBezTo>
                <a:cubicBezTo>
                  <a:pt x="7086" y="9652"/>
                  <a:pt x="7076" y="9623"/>
                  <a:pt x="7086" y="9604"/>
                </a:cubicBezTo>
                <a:lnTo>
                  <a:pt x="7086" y="9604"/>
                </a:lnTo>
                <a:cubicBezTo>
                  <a:pt x="7029" y="9642"/>
                  <a:pt x="7000" y="9690"/>
                  <a:pt x="6962" y="9747"/>
                </a:cubicBezTo>
                <a:cubicBezTo>
                  <a:pt x="6753" y="10069"/>
                  <a:pt x="6544" y="10392"/>
                  <a:pt x="6326" y="10715"/>
                </a:cubicBezTo>
                <a:cubicBezTo>
                  <a:pt x="6278" y="10782"/>
                  <a:pt x="6240" y="10848"/>
                  <a:pt x="6155" y="10905"/>
                </a:cubicBezTo>
                <a:cubicBezTo>
                  <a:pt x="6155" y="10772"/>
                  <a:pt x="6164" y="10649"/>
                  <a:pt x="6164" y="10535"/>
                </a:cubicBezTo>
                <a:cubicBezTo>
                  <a:pt x="6164" y="10430"/>
                  <a:pt x="6193" y="10345"/>
                  <a:pt x="6278" y="10278"/>
                </a:cubicBezTo>
                <a:cubicBezTo>
                  <a:pt x="6373" y="10183"/>
                  <a:pt x="6459" y="10088"/>
                  <a:pt x="6544" y="9993"/>
                </a:cubicBezTo>
                <a:cubicBezTo>
                  <a:pt x="6658" y="9870"/>
                  <a:pt x="6744" y="9737"/>
                  <a:pt x="6820" y="9585"/>
                </a:cubicBezTo>
                <a:cubicBezTo>
                  <a:pt x="6829" y="9566"/>
                  <a:pt x="6848" y="9538"/>
                  <a:pt x="6810" y="9519"/>
                </a:cubicBezTo>
                <a:cubicBezTo>
                  <a:pt x="6782" y="9538"/>
                  <a:pt x="6753" y="9566"/>
                  <a:pt x="6734" y="9595"/>
                </a:cubicBezTo>
                <a:cubicBezTo>
                  <a:pt x="6706" y="9623"/>
                  <a:pt x="6687" y="9652"/>
                  <a:pt x="6658" y="9690"/>
                </a:cubicBezTo>
                <a:cubicBezTo>
                  <a:pt x="6639" y="9718"/>
                  <a:pt x="6611" y="9747"/>
                  <a:pt x="6592" y="9775"/>
                </a:cubicBezTo>
                <a:cubicBezTo>
                  <a:pt x="6563" y="9804"/>
                  <a:pt x="6535" y="9832"/>
                  <a:pt x="6516" y="9861"/>
                </a:cubicBezTo>
                <a:cubicBezTo>
                  <a:pt x="6487" y="9898"/>
                  <a:pt x="6468" y="9936"/>
                  <a:pt x="6440" y="9965"/>
                </a:cubicBezTo>
                <a:cubicBezTo>
                  <a:pt x="6411" y="9993"/>
                  <a:pt x="6383" y="10022"/>
                  <a:pt x="6354" y="10050"/>
                </a:cubicBezTo>
                <a:cubicBezTo>
                  <a:pt x="6335" y="10079"/>
                  <a:pt x="6307" y="10107"/>
                  <a:pt x="6278" y="10136"/>
                </a:cubicBezTo>
                <a:cubicBezTo>
                  <a:pt x="6250" y="10155"/>
                  <a:pt x="6231" y="10193"/>
                  <a:pt x="6193" y="10193"/>
                </a:cubicBezTo>
                <a:cubicBezTo>
                  <a:pt x="6164" y="10117"/>
                  <a:pt x="6193" y="10069"/>
                  <a:pt x="6250" y="10012"/>
                </a:cubicBezTo>
                <a:cubicBezTo>
                  <a:pt x="6383" y="9898"/>
                  <a:pt x="6506" y="9766"/>
                  <a:pt x="6611" y="9614"/>
                </a:cubicBezTo>
                <a:cubicBezTo>
                  <a:pt x="6630" y="9585"/>
                  <a:pt x="6658" y="9557"/>
                  <a:pt x="6639" y="9509"/>
                </a:cubicBezTo>
                <a:lnTo>
                  <a:pt x="6639" y="9509"/>
                </a:lnTo>
                <a:cubicBezTo>
                  <a:pt x="6478" y="9633"/>
                  <a:pt x="6364" y="9813"/>
                  <a:pt x="6202" y="9955"/>
                </a:cubicBezTo>
                <a:cubicBezTo>
                  <a:pt x="6193" y="9917"/>
                  <a:pt x="6183" y="9898"/>
                  <a:pt x="6193" y="9879"/>
                </a:cubicBezTo>
                <a:cubicBezTo>
                  <a:pt x="6193" y="9851"/>
                  <a:pt x="6202" y="9832"/>
                  <a:pt x="6212" y="9813"/>
                </a:cubicBezTo>
                <a:cubicBezTo>
                  <a:pt x="6231" y="9785"/>
                  <a:pt x="6259" y="9756"/>
                  <a:pt x="6288" y="9728"/>
                </a:cubicBezTo>
                <a:cubicBezTo>
                  <a:pt x="6354" y="9642"/>
                  <a:pt x="6430" y="9557"/>
                  <a:pt x="6487" y="9424"/>
                </a:cubicBezTo>
                <a:lnTo>
                  <a:pt x="6487" y="9424"/>
                </a:lnTo>
                <a:cubicBezTo>
                  <a:pt x="6440" y="9462"/>
                  <a:pt x="6421" y="9481"/>
                  <a:pt x="6392" y="9500"/>
                </a:cubicBezTo>
                <a:cubicBezTo>
                  <a:pt x="6373" y="9528"/>
                  <a:pt x="6345" y="9547"/>
                  <a:pt x="6326" y="9576"/>
                </a:cubicBezTo>
                <a:cubicBezTo>
                  <a:pt x="6307" y="9595"/>
                  <a:pt x="6288" y="9623"/>
                  <a:pt x="6259" y="9642"/>
                </a:cubicBezTo>
                <a:cubicBezTo>
                  <a:pt x="6244" y="9657"/>
                  <a:pt x="6241" y="9697"/>
                  <a:pt x="6206" y="9697"/>
                </a:cubicBezTo>
                <a:cubicBezTo>
                  <a:pt x="6197" y="9697"/>
                  <a:pt x="6187" y="9695"/>
                  <a:pt x="6174" y="9690"/>
                </a:cubicBezTo>
                <a:cubicBezTo>
                  <a:pt x="6174" y="9671"/>
                  <a:pt x="6193" y="9652"/>
                  <a:pt x="6183" y="9633"/>
                </a:cubicBezTo>
                <a:cubicBezTo>
                  <a:pt x="6164" y="9481"/>
                  <a:pt x="6212" y="9357"/>
                  <a:pt x="6297" y="9234"/>
                </a:cubicBezTo>
                <a:cubicBezTo>
                  <a:pt x="6525" y="8882"/>
                  <a:pt x="6677" y="8502"/>
                  <a:pt x="6810" y="8103"/>
                </a:cubicBezTo>
                <a:cubicBezTo>
                  <a:pt x="6810" y="8094"/>
                  <a:pt x="6810" y="8075"/>
                  <a:pt x="6801" y="8018"/>
                </a:cubicBezTo>
                <a:cubicBezTo>
                  <a:pt x="6677" y="8217"/>
                  <a:pt x="6592" y="8398"/>
                  <a:pt x="6497" y="8578"/>
                </a:cubicBezTo>
                <a:cubicBezTo>
                  <a:pt x="6392" y="8759"/>
                  <a:pt x="6316" y="8949"/>
                  <a:pt x="6183" y="9129"/>
                </a:cubicBezTo>
                <a:cubicBezTo>
                  <a:pt x="6164" y="9034"/>
                  <a:pt x="6174" y="8958"/>
                  <a:pt x="6164" y="8882"/>
                </a:cubicBezTo>
                <a:cubicBezTo>
                  <a:pt x="6164" y="8806"/>
                  <a:pt x="6155" y="8721"/>
                  <a:pt x="6145" y="8664"/>
                </a:cubicBezTo>
                <a:cubicBezTo>
                  <a:pt x="6250" y="8521"/>
                  <a:pt x="6326" y="8398"/>
                  <a:pt x="6411" y="8265"/>
                </a:cubicBezTo>
                <a:cubicBezTo>
                  <a:pt x="6497" y="8132"/>
                  <a:pt x="6573" y="7999"/>
                  <a:pt x="6611" y="7828"/>
                </a:cubicBezTo>
                <a:lnTo>
                  <a:pt x="6611" y="7828"/>
                </a:lnTo>
                <a:cubicBezTo>
                  <a:pt x="6544" y="7866"/>
                  <a:pt x="6516" y="7913"/>
                  <a:pt x="6487" y="7961"/>
                </a:cubicBezTo>
                <a:cubicBezTo>
                  <a:pt x="6411" y="8084"/>
                  <a:pt x="6326" y="8217"/>
                  <a:pt x="6240" y="8350"/>
                </a:cubicBezTo>
                <a:cubicBezTo>
                  <a:pt x="6221" y="8379"/>
                  <a:pt x="6193" y="8417"/>
                  <a:pt x="6164" y="8445"/>
                </a:cubicBezTo>
                <a:cubicBezTo>
                  <a:pt x="6136" y="8407"/>
                  <a:pt x="6155" y="8379"/>
                  <a:pt x="6174" y="8350"/>
                </a:cubicBezTo>
                <a:cubicBezTo>
                  <a:pt x="6278" y="8236"/>
                  <a:pt x="6354" y="8094"/>
                  <a:pt x="6411" y="7942"/>
                </a:cubicBezTo>
                <a:lnTo>
                  <a:pt x="6411" y="7942"/>
                </a:lnTo>
                <a:cubicBezTo>
                  <a:pt x="6307" y="8046"/>
                  <a:pt x="6250" y="8189"/>
                  <a:pt x="6145" y="8303"/>
                </a:cubicBezTo>
                <a:cubicBezTo>
                  <a:pt x="6107" y="8227"/>
                  <a:pt x="6126" y="8179"/>
                  <a:pt x="6164" y="8122"/>
                </a:cubicBezTo>
                <a:cubicBezTo>
                  <a:pt x="6221" y="8037"/>
                  <a:pt x="6278" y="7942"/>
                  <a:pt x="6335" y="7847"/>
                </a:cubicBezTo>
                <a:cubicBezTo>
                  <a:pt x="6345" y="7818"/>
                  <a:pt x="6383" y="7790"/>
                  <a:pt x="6364" y="7742"/>
                </a:cubicBezTo>
                <a:lnTo>
                  <a:pt x="6364" y="7742"/>
                </a:lnTo>
                <a:cubicBezTo>
                  <a:pt x="6335" y="7780"/>
                  <a:pt x="6297" y="7818"/>
                  <a:pt x="6278" y="7856"/>
                </a:cubicBezTo>
                <a:cubicBezTo>
                  <a:pt x="6240" y="7904"/>
                  <a:pt x="6212" y="7970"/>
                  <a:pt x="6174" y="8018"/>
                </a:cubicBezTo>
                <a:cubicBezTo>
                  <a:pt x="6164" y="8037"/>
                  <a:pt x="6136" y="8056"/>
                  <a:pt x="6107" y="8084"/>
                </a:cubicBezTo>
                <a:cubicBezTo>
                  <a:pt x="6079" y="7904"/>
                  <a:pt x="6050" y="7733"/>
                  <a:pt x="6031" y="7571"/>
                </a:cubicBezTo>
                <a:cubicBezTo>
                  <a:pt x="6022" y="7533"/>
                  <a:pt x="6041" y="7495"/>
                  <a:pt x="6050" y="7457"/>
                </a:cubicBezTo>
                <a:cubicBezTo>
                  <a:pt x="6155" y="7144"/>
                  <a:pt x="6221" y="6812"/>
                  <a:pt x="6259" y="6479"/>
                </a:cubicBezTo>
                <a:cubicBezTo>
                  <a:pt x="6259" y="6470"/>
                  <a:pt x="6278" y="6441"/>
                  <a:pt x="6231" y="6432"/>
                </a:cubicBezTo>
                <a:cubicBezTo>
                  <a:pt x="6174" y="6565"/>
                  <a:pt x="6145" y="6707"/>
                  <a:pt x="6098" y="6850"/>
                </a:cubicBezTo>
                <a:cubicBezTo>
                  <a:pt x="6050" y="6992"/>
                  <a:pt x="6041" y="7144"/>
                  <a:pt x="5984" y="7286"/>
                </a:cubicBezTo>
                <a:cubicBezTo>
                  <a:pt x="5927" y="7286"/>
                  <a:pt x="5917" y="7248"/>
                  <a:pt x="5917" y="7220"/>
                </a:cubicBezTo>
                <a:cubicBezTo>
                  <a:pt x="5908" y="7144"/>
                  <a:pt x="5898" y="7068"/>
                  <a:pt x="5889" y="6992"/>
                </a:cubicBezTo>
                <a:cubicBezTo>
                  <a:pt x="5870" y="6926"/>
                  <a:pt x="5889" y="6878"/>
                  <a:pt x="5917" y="6821"/>
                </a:cubicBezTo>
                <a:cubicBezTo>
                  <a:pt x="5984" y="6707"/>
                  <a:pt x="6050" y="6593"/>
                  <a:pt x="6107" y="6479"/>
                </a:cubicBezTo>
                <a:cubicBezTo>
                  <a:pt x="6164" y="6365"/>
                  <a:pt x="6221" y="6242"/>
                  <a:pt x="6278" y="6118"/>
                </a:cubicBezTo>
                <a:cubicBezTo>
                  <a:pt x="6288" y="6099"/>
                  <a:pt x="6297" y="6080"/>
                  <a:pt x="6259" y="6071"/>
                </a:cubicBezTo>
                <a:cubicBezTo>
                  <a:pt x="6250" y="6080"/>
                  <a:pt x="6240" y="6080"/>
                  <a:pt x="6240" y="6090"/>
                </a:cubicBezTo>
                <a:cubicBezTo>
                  <a:pt x="6145" y="6232"/>
                  <a:pt x="6060" y="6384"/>
                  <a:pt x="5965" y="6527"/>
                </a:cubicBezTo>
                <a:cubicBezTo>
                  <a:pt x="5936" y="6479"/>
                  <a:pt x="5984" y="6441"/>
                  <a:pt x="6003" y="6403"/>
                </a:cubicBezTo>
                <a:cubicBezTo>
                  <a:pt x="6041" y="6299"/>
                  <a:pt x="6088" y="6204"/>
                  <a:pt x="6107" y="6061"/>
                </a:cubicBezTo>
                <a:lnTo>
                  <a:pt x="6107" y="6061"/>
                </a:lnTo>
                <a:cubicBezTo>
                  <a:pt x="6031" y="6147"/>
                  <a:pt x="6003" y="6223"/>
                  <a:pt x="5955" y="6289"/>
                </a:cubicBezTo>
                <a:cubicBezTo>
                  <a:pt x="5917" y="6356"/>
                  <a:pt x="5917" y="6451"/>
                  <a:pt x="5813" y="6517"/>
                </a:cubicBezTo>
                <a:cubicBezTo>
                  <a:pt x="5889" y="6270"/>
                  <a:pt x="6022" y="6071"/>
                  <a:pt x="6041" y="5805"/>
                </a:cubicBezTo>
                <a:lnTo>
                  <a:pt x="6041" y="5805"/>
                </a:lnTo>
                <a:cubicBezTo>
                  <a:pt x="5974" y="5871"/>
                  <a:pt x="5946" y="5947"/>
                  <a:pt x="5917" y="6014"/>
                </a:cubicBezTo>
                <a:cubicBezTo>
                  <a:pt x="5879" y="6090"/>
                  <a:pt x="5851" y="6156"/>
                  <a:pt x="5813" y="6232"/>
                </a:cubicBezTo>
                <a:cubicBezTo>
                  <a:pt x="5765" y="6213"/>
                  <a:pt x="5775" y="6175"/>
                  <a:pt x="5794" y="6147"/>
                </a:cubicBezTo>
                <a:cubicBezTo>
                  <a:pt x="5860" y="6052"/>
                  <a:pt x="5879" y="5938"/>
                  <a:pt x="5908" y="5833"/>
                </a:cubicBezTo>
                <a:cubicBezTo>
                  <a:pt x="5908" y="5824"/>
                  <a:pt x="5898" y="5805"/>
                  <a:pt x="5889" y="5776"/>
                </a:cubicBezTo>
                <a:cubicBezTo>
                  <a:pt x="5841" y="5843"/>
                  <a:pt x="5803" y="5900"/>
                  <a:pt x="5756" y="5966"/>
                </a:cubicBezTo>
                <a:cubicBezTo>
                  <a:pt x="5718" y="5909"/>
                  <a:pt x="5727" y="5843"/>
                  <a:pt x="5718" y="5786"/>
                </a:cubicBezTo>
                <a:cubicBezTo>
                  <a:pt x="5699" y="5729"/>
                  <a:pt x="5689" y="5672"/>
                  <a:pt x="5680" y="5615"/>
                </a:cubicBezTo>
                <a:cubicBezTo>
                  <a:pt x="5670" y="5548"/>
                  <a:pt x="5661" y="5482"/>
                  <a:pt x="5651" y="5415"/>
                </a:cubicBezTo>
                <a:cubicBezTo>
                  <a:pt x="5632" y="5368"/>
                  <a:pt x="5642" y="5301"/>
                  <a:pt x="5585" y="5235"/>
                </a:cubicBezTo>
                <a:cubicBezTo>
                  <a:pt x="5575" y="5273"/>
                  <a:pt x="5575" y="5292"/>
                  <a:pt x="5575" y="5311"/>
                </a:cubicBezTo>
                <a:cubicBezTo>
                  <a:pt x="5585" y="5463"/>
                  <a:pt x="5594" y="5605"/>
                  <a:pt x="5613" y="5757"/>
                </a:cubicBezTo>
                <a:cubicBezTo>
                  <a:pt x="5613" y="5776"/>
                  <a:pt x="5623" y="5805"/>
                  <a:pt x="5594" y="5824"/>
                </a:cubicBezTo>
                <a:cubicBezTo>
                  <a:pt x="5585" y="5824"/>
                  <a:pt x="5575" y="5824"/>
                  <a:pt x="5575" y="5814"/>
                </a:cubicBezTo>
                <a:cubicBezTo>
                  <a:pt x="5499" y="5738"/>
                  <a:pt x="5424" y="5662"/>
                  <a:pt x="5348" y="5586"/>
                </a:cubicBezTo>
                <a:lnTo>
                  <a:pt x="5329" y="5586"/>
                </a:lnTo>
                <a:cubicBezTo>
                  <a:pt x="5329" y="5586"/>
                  <a:pt x="5319" y="5586"/>
                  <a:pt x="5319" y="5605"/>
                </a:cubicBezTo>
                <a:cubicBezTo>
                  <a:pt x="5338" y="5643"/>
                  <a:pt x="5357" y="5681"/>
                  <a:pt x="5386" y="5719"/>
                </a:cubicBezTo>
                <a:cubicBezTo>
                  <a:pt x="5452" y="5814"/>
                  <a:pt x="5509" y="5900"/>
                  <a:pt x="5585" y="5985"/>
                </a:cubicBezTo>
                <a:cubicBezTo>
                  <a:pt x="5642" y="6061"/>
                  <a:pt x="5651" y="6137"/>
                  <a:pt x="5642" y="6251"/>
                </a:cubicBezTo>
                <a:cubicBezTo>
                  <a:pt x="5604" y="6194"/>
                  <a:pt x="5575" y="6166"/>
                  <a:pt x="5547" y="6137"/>
                </a:cubicBezTo>
                <a:cubicBezTo>
                  <a:pt x="5518" y="6099"/>
                  <a:pt x="5490" y="6061"/>
                  <a:pt x="5452" y="6023"/>
                </a:cubicBezTo>
                <a:cubicBezTo>
                  <a:pt x="5424" y="5995"/>
                  <a:pt x="5405" y="5957"/>
                  <a:pt x="5338" y="5947"/>
                </a:cubicBezTo>
                <a:lnTo>
                  <a:pt x="5338" y="5947"/>
                </a:lnTo>
                <a:cubicBezTo>
                  <a:pt x="5376" y="6061"/>
                  <a:pt x="5452" y="6137"/>
                  <a:pt x="5509" y="6223"/>
                </a:cubicBezTo>
                <a:cubicBezTo>
                  <a:pt x="5566" y="6308"/>
                  <a:pt x="5651" y="6375"/>
                  <a:pt x="5670" y="6498"/>
                </a:cubicBezTo>
                <a:cubicBezTo>
                  <a:pt x="5604" y="6451"/>
                  <a:pt x="5566" y="6422"/>
                  <a:pt x="5518" y="6384"/>
                </a:cubicBezTo>
                <a:lnTo>
                  <a:pt x="5518" y="6384"/>
                </a:lnTo>
                <a:cubicBezTo>
                  <a:pt x="5518" y="6479"/>
                  <a:pt x="5585" y="6527"/>
                  <a:pt x="5623" y="6593"/>
                </a:cubicBezTo>
                <a:cubicBezTo>
                  <a:pt x="5680" y="6669"/>
                  <a:pt x="5708" y="6745"/>
                  <a:pt x="5680" y="6831"/>
                </a:cubicBezTo>
                <a:cubicBezTo>
                  <a:pt x="5661" y="6840"/>
                  <a:pt x="5651" y="6840"/>
                  <a:pt x="5623" y="6850"/>
                </a:cubicBezTo>
                <a:cubicBezTo>
                  <a:pt x="5651" y="6926"/>
                  <a:pt x="5689" y="6992"/>
                  <a:pt x="5708" y="7068"/>
                </a:cubicBezTo>
                <a:cubicBezTo>
                  <a:pt x="5727" y="7135"/>
                  <a:pt x="5727" y="7210"/>
                  <a:pt x="5727" y="7277"/>
                </a:cubicBezTo>
                <a:cubicBezTo>
                  <a:pt x="5727" y="7353"/>
                  <a:pt x="5765" y="7429"/>
                  <a:pt x="5737" y="7514"/>
                </a:cubicBezTo>
                <a:cubicBezTo>
                  <a:pt x="5623" y="7419"/>
                  <a:pt x="5575" y="7296"/>
                  <a:pt x="5509" y="7182"/>
                </a:cubicBezTo>
                <a:cubicBezTo>
                  <a:pt x="5452" y="7068"/>
                  <a:pt x="5395" y="6954"/>
                  <a:pt x="5338" y="6840"/>
                </a:cubicBezTo>
                <a:cubicBezTo>
                  <a:pt x="5272" y="6726"/>
                  <a:pt x="5224" y="6603"/>
                  <a:pt x="5139" y="6460"/>
                </a:cubicBezTo>
                <a:cubicBezTo>
                  <a:pt x="5139" y="6517"/>
                  <a:pt x="5139" y="6536"/>
                  <a:pt x="5139" y="6555"/>
                </a:cubicBezTo>
                <a:cubicBezTo>
                  <a:pt x="5186" y="6698"/>
                  <a:pt x="5234" y="6850"/>
                  <a:pt x="5291" y="6992"/>
                </a:cubicBezTo>
                <a:cubicBezTo>
                  <a:pt x="5386" y="7239"/>
                  <a:pt x="5518" y="7476"/>
                  <a:pt x="5718" y="7676"/>
                </a:cubicBezTo>
                <a:cubicBezTo>
                  <a:pt x="5756" y="7704"/>
                  <a:pt x="5775" y="7742"/>
                  <a:pt x="5775" y="7790"/>
                </a:cubicBezTo>
                <a:cubicBezTo>
                  <a:pt x="5775" y="7847"/>
                  <a:pt x="5784" y="7894"/>
                  <a:pt x="5784" y="7951"/>
                </a:cubicBezTo>
                <a:cubicBezTo>
                  <a:pt x="5784" y="7980"/>
                  <a:pt x="5803" y="8008"/>
                  <a:pt x="5765" y="8018"/>
                </a:cubicBezTo>
                <a:cubicBezTo>
                  <a:pt x="5604" y="7885"/>
                  <a:pt x="5509" y="7695"/>
                  <a:pt x="5338" y="7562"/>
                </a:cubicBezTo>
                <a:lnTo>
                  <a:pt x="5338" y="7562"/>
                </a:lnTo>
                <a:cubicBezTo>
                  <a:pt x="5348" y="7619"/>
                  <a:pt x="5376" y="7666"/>
                  <a:pt x="5414" y="7704"/>
                </a:cubicBezTo>
                <a:cubicBezTo>
                  <a:pt x="5528" y="7847"/>
                  <a:pt x="5632" y="7999"/>
                  <a:pt x="5756" y="8141"/>
                </a:cubicBezTo>
                <a:cubicBezTo>
                  <a:pt x="5813" y="8208"/>
                  <a:pt x="5813" y="8274"/>
                  <a:pt x="5803" y="8360"/>
                </a:cubicBezTo>
                <a:cubicBezTo>
                  <a:pt x="5718" y="8312"/>
                  <a:pt x="5689" y="8236"/>
                  <a:pt x="5632" y="8170"/>
                </a:cubicBezTo>
                <a:cubicBezTo>
                  <a:pt x="5585" y="8113"/>
                  <a:pt x="5528" y="8056"/>
                  <a:pt x="5452" y="7970"/>
                </a:cubicBezTo>
                <a:lnTo>
                  <a:pt x="5452" y="7970"/>
                </a:lnTo>
                <a:cubicBezTo>
                  <a:pt x="5471" y="8018"/>
                  <a:pt x="5471" y="8027"/>
                  <a:pt x="5471" y="8046"/>
                </a:cubicBezTo>
                <a:cubicBezTo>
                  <a:pt x="5556" y="8189"/>
                  <a:pt x="5651" y="8312"/>
                  <a:pt x="5765" y="8436"/>
                </a:cubicBezTo>
                <a:cubicBezTo>
                  <a:pt x="5784" y="8464"/>
                  <a:pt x="5813" y="8493"/>
                  <a:pt x="5813" y="8521"/>
                </a:cubicBezTo>
                <a:cubicBezTo>
                  <a:pt x="5832" y="8597"/>
                  <a:pt x="5841" y="8673"/>
                  <a:pt x="5822" y="8759"/>
                </a:cubicBezTo>
                <a:cubicBezTo>
                  <a:pt x="5708" y="8626"/>
                  <a:pt x="5651" y="8464"/>
                  <a:pt x="5480" y="8360"/>
                </a:cubicBezTo>
                <a:lnTo>
                  <a:pt x="5480" y="8360"/>
                </a:lnTo>
                <a:cubicBezTo>
                  <a:pt x="5537" y="8445"/>
                  <a:pt x="5575" y="8502"/>
                  <a:pt x="5613" y="8559"/>
                </a:cubicBezTo>
                <a:cubicBezTo>
                  <a:pt x="5680" y="8664"/>
                  <a:pt x="5756" y="8778"/>
                  <a:pt x="5832" y="8882"/>
                </a:cubicBezTo>
                <a:cubicBezTo>
                  <a:pt x="5832" y="9015"/>
                  <a:pt x="5841" y="9158"/>
                  <a:pt x="5841" y="9291"/>
                </a:cubicBezTo>
                <a:cubicBezTo>
                  <a:pt x="5841" y="9310"/>
                  <a:pt x="5832" y="9329"/>
                  <a:pt x="5832" y="9338"/>
                </a:cubicBezTo>
                <a:cubicBezTo>
                  <a:pt x="5832" y="9338"/>
                  <a:pt x="5822" y="9348"/>
                  <a:pt x="5803" y="9357"/>
                </a:cubicBezTo>
                <a:cubicBezTo>
                  <a:pt x="5784" y="9329"/>
                  <a:pt x="5756" y="9310"/>
                  <a:pt x="5727" y="9281"/>
                </a:cubicBezTo>
                <a:cubicBezTo>
                  <a:pt x="5689" y="9234"/>
                  <a:pt x="5642" y="9186"/>
                  <a:pt x="5604" y="9139"/>
                </a:cubicBezTo>
                <a:cubicBezTo>
                  <a:pt x="5490" y="8977"/>
                  <a:pt x="5395" y="8797"/>
                  <a:pt x="5319" y="8626"/>
                </a:cubicBezTo>
                <a:cubicBezTo>
                  <a:pt x="5205" y="8388"/>
                  <a:pt x="5101" y="8141"/>
                  <a:pt x="4987" y="7904"/>
                </a:cubicBezTo>
                <a:cubicBezTo>
                  <a:pt x="4968" y="7856"/>
                  <a:pt x="4958" y="7799"/>
                  <a:pt x="4901" y="7771"/>
                </a:cubicBezTo>
                <a:cubicBezTo>
                  <a:pt x="4901" y="7780"/>
                  <a:pt x="4901" y="7799"/>
                  <a:pt x="4901" y="7809"/>
                </a:cubicBezTo>
                <a:cubicBezTo>
                  <a:pt x="4901" y="7828"/>
                  <a:pt x="4901" y="7847"/>
                  <a:pt x="4911" y="7866"/>
                </a:cubicBezTo>
                <a:cubicBezTo>
                  <a:pt x="5025" y="8265"/>
                  <a:pt x="5167" y="8645"/>
                  <a:pt x="5376" y="8996"/>
                </a:cubicBezTo>
                <a:cubicBezTo>
                  <a:pt x="5471" y="9148"/>
                  <a:pt x="5575" y="9281"/>
                  <a:pt x="5708" y="9386"/>
                </a:cubicBezTo>
                <a:cubicBezTo>
                  <a:pt x="5746" y="9424"/>
                  <a:pt x="5794" y="9452"/>
                  <a:pt x="5832" y="9490"/>
                </a:cubicBezTo>
                <a:cubicBezTo>
                  <a:pt x="5832" y="9585"/>
                  <a:pt x="5832" y="9690"/>
                  <a:pt x="5832" y="9785"/>
                </a:cubicBezTo>
                <a:cubicBezTo>
                  <a:pt x="5832" y="9813"/>
                  <a:pt x="5832" y="9842"/>
                  <a:pt x="5803" y="9851"/>
                </a:cubicBezTo>
                <a:cubicBezTo>
                  <a:pt x="5746" y="9794"/>
                  <a:pt x="5689" y="9747"/>
                  <a:pt x="5642" y="9690"/>
                </a:cubicBezTo>
                <a:cubicBezTo>
                  <a:pt x="5490" y="9528"/>
                  <a:pt x="5348" y="9367"/>
                  <a:pt x="5196" y="9205"/>
                </a:cubicBezTo>
                <a:cubicBezTo>
                  <a:pt x="5188" y="9198"/>
                  <a:pt x="5176" y="9180"/>
                  <a:pt x="5153" y="9180"/>
                </a:cubicBezTo>
                <a:cubicBezTo>
                  <a:pt x="5146" y="9180"/>
                  <a:pt x="5138" y="9182"/>
                  <a:pt x="5129" y="9186"/>
                </a:cubicBezTo>
                <a:cubicBezTo>
                  <a:pt x="5196" y="9272"/>
                  <a:pt x="5262" y="9357"/>
                  <a:pt x="5329" y="9443"/>
                </a:cubicBezTo>
                <a:cubicBezTo>
                  <a:pt x="5471" y="9614"/>
                  <a:pt x="5613" y="9775"/>
                  <a:pt x="5765" y="9927"/>
                </a:cubicBezTo>
                <a:cubicBezTo>
                  <a:pt x="5841" y="10003"/>
                  <a:pt x="5841" y="10031"/>
                  <a:pt x="5794" y="10126"/>
                </a:cubicBezTo>
                <a:cubicBezTo>
                  <a:pt x="5623" y="9955"/>
                  <a:pt x="5452" y="9785"/>
                  <a:pt x="5281" y="9623"/>
                </a:cubicBezTo>
                <a:cubicBezTo>
                  <a:pt x="5281" y="9614"/>
                  <a:pt x="5272" y="9614"/>
                  <a:pt x="5272" y="9614"/>
                </a:cubicBezTo>
                <a:cubicBezTo>
                  <a:pt x="5262" y="9614"/>
                  <a:pt x="5262" y="9623"/>
                  <a:pt x="5262" y="9633"/>
                </a:cubicBezTo>
                <a:cubicBezTo>
                  <a:pt x="5395" y="9870"/>
                  <a:pt x="5613" y="10050"/>
                  <a:pt x="5803" y="10250"/>
                </a:cubicBezTo>
                <a:cubicBezTo>
                  <a:pt x="5803" y="10316"/>
                  <a:pt x="5822" y="10373"/>
                  <a:pt x="5775" y="10430"/>
                </a:cubicBezTo>
                <a:cubicBezTo>
                  <a:pt x="5746" y="10402"/>
                  <a:pt x="5718" y="10364"/>
                  <a:pt x="5689" y="10335"/>
                </a:cubicBezTo>
                <a:cubicBezTo>
                  <a:pt x="5670" y="10307"/>
                  <a:pt x="5642" y="10269"/>
                  <a:pt x="5623" y="10250"/>
                </a:cubicBezTo>
                <a:cubicBezTo>
                  <a:pt x="5585" y="10212"/>
                  <a:pt x="5556" y="10183"/>
                  <a:pt x="5528" y="10155"/>
                </a:cubicBezTo>
                <a:cubicBezTo>
                  <a:pt x="5499" y="10126"/>
                  <a:pt x="5471" y="10088"/>
                  <a:pt x="5414" y="10079"/>
                </a:cubicBezTo>
                <a:lnTo>
                  <a:pt x="5414" y="10079"/>
                </a:lnTo>
                <a:cubicBezTo>
                  <a:pt x="5424" y="10145"/>
                  <a:pt x="5462" y="10174"/>
                  <a:pt x="5499" y="10212"/>
                </a:cubicBezTo>
                <a:cubicBezTo>
                  <a:pt x="5585" y="10316"/>
                  <a:pt x="5670" y="10411"/>
                  <a:pt x="5756" y="10506"/>
                </a:cubicBezTo>
                <a:cubicBezTo>
                  <a:pt x="5794" y="10554"/>
                  <a:pt x="5794" y="10601"/>
                  <a:pt x="5756" y="10658"/>
                </a:cubicBezTo>
                <a:cubicBezTo>
                  <a:pt x="5632" y="10554"/>
                  <a:pt x="5547" y="10430"/>
                  <a:pt x="5376" y="10364"/>
                </a:cubicBezTo>
                <a:lnTo>
                  <a:pt x="5376" y="10364"/>
                </a:lnTo>
                <a:cubicBezTo>
                  <a:pt x="5443" y="10440"/>
                  <a:pt x="5490" y="10516"/>
                  <a:pt x="5556" y="10573"/>
                </a:cubicBezTo>
                <a:cubicBezTo>
                  <a:pt x="5623" y="10639"/>
                  <a:pt x="5699" y="10696"/>
                  <a:pt x="5765" y="10753"/>
                </a:cubicBezTo>
                <a:cubicBezTo>
                  <a:pt x="5756" y="10829"/>
                  <a:pt x="5775" y="10896"/>
                  <a:pt x="5718" y="10972"/>
                </a:cubicBezTo>
                <a:cubicBezTo>
                  <a:pt x="5699" y="10953"/>
                  <a:pt x="5670" y="10934"/>
                  <a:pt x="5651" y="10915"/>
                </a:cubicBezTo>
                <a:cubicBezTo>
                  <a:pt x="5518" y="10810"/>
                  <a:pt x="5424" y="10668"/>
                  <a:pt x="5329" y="10535"/>
                </a:cubicBezTo>
                <a:cubicBezTo>
                  <a:pt x="5243" y="10421"/>
                  <a:pt x="5167" y="10297"/>
                  <a:pt x="5091" y="10183"/>
                </a:cubicBezTo>
                <a:cubicBezTo>
                  <a:pt x="5082" y="10164"/>
                  <a:pt x="5072" y="10155"/>
                  <a:pt x="5063" y="10136"/>
                </a:cubicBezTo>
                <a:cubicBezTo>
                  <a:pt x="5050" y="10129"/>
                  <a:pt x="5041" y="10114"/>
                  <a:pt x="5028" y="10114"/>
                </a:cubicBezTo>
                <a:cubicBezTo>
                  <a:pt x="5022" y="10114"/>
                  <a:pt x="5015" y="10117"/>
                  <a:pt x="5006" y="10126"/>
                </a:cubicBezTo>
                <a:cubicBezTo>
                  <a:pt x="5034" y="10212"/>
                  <a:pt x="5072" y="10297"/>
                  <a:pt x="5110" y="10373"/>
                </a:cubicBezTo>
                <a:cubicBezTo>
                  <a:pt x="5215" y="10582"/>
                  <a:pt x="5338" y="10772"/>
                  <a:pt x="5528" y="10915"/>
                </a:cubicBezTo>
                <a:cubicBezTo>
                  <a:pt x="5594" y="10972"/>
                  <a:pt x="5661" y="11038"/>
                  <a:pt x="5737" y="11105"/>
                </a:cubicBezTo>
                <a:cubicBezTo>
                  <a:pt x="5718" y="11162"/>
                  <a:pt x="5737" y="11219"/>
                  <a:pt x="5680" y="11266"/>
                </a:cubicBezTo>
                <a:cubicBezTo>
                  <a:pt x="5528" y="11143"/>
                  <a:pt x="5414" y="10991"/>
                  <a:pt x="5272" y="10839"/>
                </a:cubicBezTo>
                <a:lnTo>
                  <a:pt x="5272" y="10839"/>
                </a:lnTo>
                <a:cubicBezTo>
                  <a:pt x="5281" y="10877"/>
                  <a:pt x="5272" y="10896"/>
                  <a:pt x="5281" y="10905"/>
                </a:cubicBezTo>
                <a:cubicBezTo>
                  <a:pt x="5357" y="11029"/>
                  <a:pt x="5452" y="11152"/>
                  <a:pt x="5566" y="11257"/>
                </a:cubicBezTo>
                <a:cubicBezTo>
                  <a:pt x="5604" y="11276"/>
                  <a:pt x="5642" y="11304"/>
                  <a:pt x="5670" y="11342"/>
                </a:cubicBezTo>
                <a:cubicBezTo>
                  <a:pt x="5699" y="11371"/>
                  <a:pt x="5699" y="11409"/>
                  <a:pt x="5661" y="11456"/>
                </a:cubicBezTo>
                <a:cubicBezTo>
                  <a:pt x="5604" y="11409"/>
                  <a:pt x="5556" y="11371"/>
                  <a:pt x="5509" y="11314"/>
                </a:cubicBezTo>
                <a:cubicBezTo>
                  <a:pt x="5443" y="11247"/>
                  <a:pt x="5376" y="11181"/>
                  <a:pt x="5310" y="11114"/>
                </a:cubicBezTo>
                <a:cubicBezTo>
                  <a:pt x="5305" y="11110"/>
                  <a:pt x="5298" y="11110"/>
                  <a:pt x="5287" y="11110"/>
                </a:cubicBezTo>
                <a:cubicBezTo>
                  <a:pt x="5276" y="11110"/>
                  <a:pt x="5262" y="11110"/>
                  <a:pt x="5243" y="11105"/>
                </a:cubicBezTo>
                <a:lnTo>
                  <a:pt x="5243" y="11105"/>
                </a:lnTo>
                <a:cubicBezTo>
                  <a:pt x="5272" y="11143"/>
                  <a:pt x="5291" y="11171"/>
                  <a:pt x="5319" y="11200"/>
                </a:cubicBezTo>
                <a:cubicBezTo>
                  <a:pt x="5405" y="11285"/>
                  <a:pt x="5490" y="11371"/>
                  <a:pt x="5585" y="11466"/>
                </a:cubicBezTo>
                <a:cubicBezTo>
                  <a:pt x="5613" y="11494"/>
                  <a:pt x="5642" y="11523"/>
                  <a:pt x="5661" y="11561"/>
                </a:cubicBezTo>
                <a:cubicBezTo>
                  <a:pt x="5670" y="11570"/>
                  <a:pt x="5651" y="11599"/>
                  <a:pt x="5651" y="11618"/>
                </a:cubicBezTo>
                <a:cubicBezTo>
                  <a:pt x="5632" y="11618"/>
                  <a:pt x="5604" y="11618"/>
                  <a:pt x="5594" y="11599"/>
                </a:cubicBezTo>
                <a:cubicBezTo>
                  <a:pt x="5556" y="11532"/>
                  <a:pt x="5499" y="11485"/>
                  <a:pt x="5443" y="11437"/>
                </a:cubicBezTo>
                <a:cubicBezTo>
                  <a:pt x="5432" y="11427"/>
                  <a:pt x="5422" y="11419"/>
                  <a:pt x="5410" y="11419"/>
                </a:cubicBezTo>
                <a:cubicBezTo>
                  <a:pt x="5400" y="11419"/>
                  <a:pt x="5389" y="11424"/>
                  <a:pt x="5376" y="11437"/>
                </a:cubicBezTo>
                <a:cubicBezTo>
                  <a:pt x="5424" y="11494"/>
                  <a:pt x="5480" y="11551"/>
                  <a:pt x="5528" y="11599"/>
                </a:cubicBezTo>
                <a:cubicBezTo>
                  <a:pt x="5566" y="11637"/>
                  <a:pt x="5604" y="11675"/>
                  <a:pt x="5632" y="11713"/>
                </a:cubicBezTo>
                <a:cubicBezTo>
                  <a:pt x="5651" y="11732"/>
                  <a:pt x="5651" y="11760"/>
                  <a:pt x="5613" y="11779"/>
                </a:cubicBezTo>
                <a:cubicBezTo>
                  <a:pt x="5480" y="11713"/>
                  <a:pt x="5433" y="11551"/>
                  <a:pt x="5281" y="11475"/>
                </a:cubicBezTo>
                <a:lnTo>
                  <a:pt x="5281" y="11475"/>
                </a:lnTo>
                <a:cubicBezTo>
                  <a:pt x="5338" y="11580"/>
                  <a:pt x="5395" y="11656"/>
                  <a:pt x="5471" y="11722"/>
                </a:cubicBezTo>
                <a:cubicBezTo>
                  <a:pt x="5518" y="11770"/>
                  <a:pt x="5566" y="11808"/>
                  <a:pt x="5604" y="11855"/>
                </a:cubicBezTo>
                <a:cubicBezTo>
                  <a:pt x="5623" y="11884"/>
                  <a:pt x="5632" y="11903"/>
                  <a:pt x="5585" y="11922"/>
                </a:cubicBezTo>
                <a:cubicBezTo>
                  <a:pt x="5518" y="11836"/>
                  <a:pt x="5452" y="11741"/>
                  <a:pt x="5357" y="11675"/>
                </a:cubicBezTo>
                <a:lnTo>
                  <a:pt x="5357" y="11675"/>
                </a:lnTo>
                <a:cubicBezTo>
                  <a:pt x="5376" y="11732"/>
                  <a:pt x="5395" y="11789"/>
                  <a:pt x="5443" y="11827"/>
                </a:cubicBezTo>
                <a:cubicBezTo>
                  <a:pt x="5490" y="11874"/>
                  <a:pt x="5528" y="11922"/>
                  <a:pt x="5575" y="11969"/>
                </a:cubicBezTo>
                <a:cubicBezTo>
                  <a:pt x="5623" y="12026"/>
                  <a:pt x="5623" y="12026"/>
                  <a:pt x="5575" y="12112"/>
                </a:cubicBezTo>
                <a:cubicBezTo>
                  <a:pt x="5471" y="12064"/>
                  <a:pt x="5443" y="11931"/>
                  <a:pt x="5329" y="11884"/>
                </a:cubicBezTo>
                <a:lnTo>
                  <a:pt x="5329" y="11884"/>
                </a:lnTo>
                <a:cubicBezTo>
                  <a:pt x="5357" y="11960"/>
                  <a:pt x="5405" y="12036"/>
                  <a:pt x="5471" y="12093"/>
                </a:cubicBezTo>
                <a:cubicBezTo>
                  <a:pt x="5509" y="12131"/>
                  <a:pt x="5537" y="12159"/>
                  <a:pt x="5566" y="12197"/>
                </a:cubicBezTo>
                <a:cubicBezTo>
                  <a:pt x="5585" y="12216"/>
                  <a:pt x="5594" y="12254"/>
                  <a:pt x="5547" y="12273"/>
                </a:cubicBezTo>
                <a:lnTo>
                  <a:pt x="5348" y="12064"/>
                </a:lnTo>
                <a:cubicBezTo>
                  <a:pt x="5338" y="12064"/>
                  <a:pt x="5329" y="12074"/>
                  <a:pt x="5329" y="12083"/>
                </a:cubicBezTo>
                <a:cubicBezTo>
                  <a:pt x="5405" y="12169"/>
                  <a:pt x="5490" y="12264"/>
                  <a:pt x="5566" y="12359"/>
                </a:cubicBezTo>
                <a:cubicBezTo>
                  <a:pt x="5556" y="12473"/>
                  <a:pt x="5537" y="12577"/>
                  <a:pt x="5518" y="12681"/>
                </a:cubicBezTo>
                <a:cubicBezTo>
                  <a:pt x="5509" y="12710"/>
                  <a:pt x="5499" y="12729"/>
                  <a:pt x="5480" y="12757"/>
                </a:cubicBezTo>
                <a:cubicBezTo>
                  <a:pt x="5433" y="12710"/>
                  <a:pt x="5395" y="12662"/>
                  <a:pt x="5338" y="12624"/>
                </a:cubicBezTo>
                <a:cubicBezTo>
                  <a:pt x="5167" y="12520"/>
                  <a:pt x="5044" y="12368"/>
                  <a:pt x="4930" y="12207"/>
                </a:cubicBezTo>
                <a:cubicBezTo>
                  <a:pt x="4740" y="11912"/>
                  <a:pt x="4607" y="11599"/>
                  <a:pt x="4578" y="11247"/>
                </a:cubicBezTo>
                <a:cubicBezTo>
                  <a:pt x="4569" y="11152"/>
                  <a:pt x="4559" y="11067"/>
                  <a:pt x="4550" y="10972"/>
                </a:cubicBezTo>
                <a:cubicBezTo>
                  <a:pt x="4521" y="10630"/>
                  <a:pt x="4445" y="10307"/>
                  <a:pt x="4284" y="9993"/>
                </a:cubicBezTo>
                <a:cubicBezTo>
                  <a:pt x="4227" y="9889"/>
                  <a:pt x="4179" y="9785"/>
                  <a:pt x="4132" y="9671"/>
                </a:cubicBezTo>
                <a:cubicBezTo>
                  <a:pt x="3970" y="9329"/>
                  <a:pt x="3856" y="8968"/>
                  <a:pt x="3790" y="8597"/>
                </a:cubicBezTo>
                <a:cubicBezTo>
                  <a:pt x="3733" y="8322"/>
                  <a:pt x="3742" y="8046"/>
                  <a:pt x="3818" y="7771"/>
                </a:cubicBezTo>
                <a:cubicBezTo>
                  <a:pt x="3866" y="7619"/>
                  <a:pt x="3913" y="7467"/>
                  <a:pt x="3970" y="7324"/>
                </a:cubicBezTo>
                <a:cubicBezTo>
                  <a:pt x="4160" y="6831"/>
                  <a:pt x="4360" y="6337"/>
                  <a:pt x="4597" y="5862"/>
                </a:cubicBezTo>
                <a:cubicBezTo>
                  <a:pt x="4844" y="5339"/>
                  <a:pt x="5139" y="4855"/>
                  <a:pt x="5518" y="4418"/>
                </a:cubicBezTo>
                <a:cubicBezTo>
                  <a:pt x="5537" y="4390"/>
                  <a:pt x="5556" y="4361"/>
                  <a:pt x="5585" y="4342"/>
                </a:cubicBezTo>
                <a:cubicBezTo>
                  <a:pt x="5660" y="4277"/>
                  <a:pt x="5695" y="4241"/>
                  <a:pt x="5730" y="4241"/>
                </a:cubicBezTo>
                <a:close/>
                <a:moveTo>
                  <a:pt x="14268" y="11841"/>
                </a:moveTo>
                <a:cubicBezTo>
                  <a:pt x="14352" y="11841"/>
                  <a:pt x="14434" y="11871"/>
                  <a:pt x="14513" y="11941"/>
                </a:cubicBezTo>
                <a:cubicBezTo>
                  <a:pt x="14523" y="11950"/>
                  <a:pt x="14542" y="11960"/>
                  <a:pt x="14551" y="11969"/>
                </a:cubicBezTo>
                <a:cubicBezTo>
                  <a:pt x="14827" y="12216"/>
                  <a:pt x="14865" y="12444"/>
                  <a:pt x="14684" y="12710"/>
                </a:cubicBezTo>
                <a:cubicBezTo>
                  <a:pt x="14646" y="12767"/>
                  <a:pt x="14618" y="12833"/>
                  <a:pt x="14580" y="12900"/>
                </a:cubicBezTo>
                <a:cubicBezTo>
                  <a:pt x="14561" y="12928"/>
                  <a:pt x="14532" y="12966"/>
                  <a:pt x="14504" y="12976"/>
                </a:cubicBezTo>
                <a:cubicBezTo>
                  <a:pt x="14427" y="13025"/>
                  <a:pt x="14344" y="13053"/>
                  <a:pt x="14257" y="13053"/>
                </a:cubicBezTo>
                <a:cubicBezTo>
                  <a:pt x="14226" y="13053"/>
                  <a:pt x="14194" y="13050"/>
                  <a:pt x="14162" y="13042"/>
                </a:cubicBezTo>
                <a:cubicBezTo>
                  <a:pt x="14057" y="13014"/>
                  <a:pt x="13962" y="12976"/>
                  <a:pt x="13886" y="12900"/>
                </a:cubicBezTo>
                <a:cubicBezTo>
                  <a:pt x="13829" y="12852"/>
                  <a:pt x="13772" y="12795"/>
                  <a:pt x="13753" y="12719"/>
                </a:cubicBezTo>
                <a:lnTo>
                  <a:pt x="13753" y="12719"/>
                </a:lnTo>
                <a:cubicBezTo>
                  <a:pt x="13791" y="12776"/>
                  <a:pt x="13839" y="12824"/>
                  <a:pt x="13905" y="12843"/>
                </a:cubicBezTo>
                <a:cubicBezTo>
                  <a:pt x="13969" y="12864"/>
                  <a:pt x="14034" y="12891"/>
                  <a:pt x="14106" y="12891"/>
                </a:cubicBezTo>
                <a:cubicBezTo>
                  <a:pt x="14130" y="12891"/>
                  <a:pt x="14155" y="12888"/>
                  <a:pt x="14181" y="12881"/>
                </a:cubicBezTo>
                <a:cubicBezTo>
                  <a:pt x="14133" y="12824"/>
                  <a:pt x="14076" y="12833"/>
                  <a:pt x="14029" y="12814"/>
                </a:cubicBezTo>
                <a:cubicBezTo>
                  <a:pt x="13981" y="12795"/>
                  <a:pt x="13934" y="12776"/>
                  <a:pt x="13896" y="12757"/>
                </a:cubicBezTo>
                <a:cubicBezTo>
                  <a:pt x="13839" y="12738"/>
                  <a:pt x="13791" y="12719"/>
                  <a:pt x="13744" y="12691"/>
                </a:cubicBezTo>
                <a:cubicBezTo>
                  <a:pt x="13725" y="12681"/>
                  <a:pt x="13706" y="12672"/>
                  <a:pt x="13696" y="12653"/>
                </a:cubicBezTo>
                <a:cubicBezTo>
                  <a:pt x="13639" y="12530"/>
                  <a:pt x="13630" y="12406"/>
                  <a:pt x="13696" y="12273"/>
                </a:cubicBezTo>
                <a:cubicBezTo>
                  <a:pt x="13763" y="12121"/>
                  <a:pt x="13877" y="11998"/>
                  <a:pt x="14029" y="11912"/>
                </a:cubicBezTo>
                <a:cubicBezTo>
                  <a:pt x="14111" y="11867"/>
                  <a:pt x="14190" y="11841"/>
                  <a:pt x="14268" y="11841"/>
                </a:cubicBezTo>
                <a:close/>
                <a:moveTo>
                  <a:pt x="12053" y="14372"/>
                </a:moveTo>
                <a:lnTo>
                  <a:pt x="12053" y="14372"/>
                </a:lnTo>
                <a:cubicBezTo>
                  <a:pt x="12034" y="14382"/>
                  <a:pt x="12015" y="14382"/>
                  <a:pt x="12006" y="14391"/>
                </a:cubicBezTo>
                <a:cubicBezTo>
                  <a:pt x="11911" y="14486"/>
                  <a:pt x="11825" y="14581"/>
                  <a:pt x="11730" y="14686"/>
                </a:cubicBezTo>
                <a:cubicBezTo>
                  <a:pt x="11730" y="14686"/>
                  <a:pt x="11730" y="14705"/>
                  <a:pt x="11740" y="14733"/>
                </a:cubicBezTo>
                <a:cubicBezTo>
                  <a:pt x="11863" y="14638"/>
                  <a:pt x="11958" y="14534"/>
                  <a:pt x="12044" y="14429"/>
                </a:cubicBezTo>
                <a:cubicBezTo>
                  <a:pt x="12053" y="14420"/>
                  <a:pt x="12044" y="14401"/>
                  <a:pt x="12053" y="14372"/>
                </a:cubicBezTo>
                <a:close/>
                <a:moveTo>
                  <a:pt x="13136" y="14695"/>
                </a:moveTo>
                <a:lnTo>
                  <a:pt x="13136" y="14695"/>
                </a:lnTo>
                <a:cubicBezTo>
                  <a:pt x="13032" y="14705"/>
                  <a:pt x="12994" y="14733"/>
                  <a:pt x="12851" y="14857"/>
                </a:cubicBezTo>
                <a:cubicBezTo>
                  <a:pt x="12965" y="14809"/>
                  <a:pt x="13051" y="14762"/>
                  <a:pt x="13136" y="14695"/>
                </a:cubicBezTo>
                <a:close/>
                <a:moveTo>
                  <a:pt x="9910" y="14510"/>
                </a:moveTo>
                <a:cubicBezTo>
                  <a:pt x="9905" y="14510"/>
                  <a:pt x="9900" y="14511"/>
                  <a:pt x="9897" y="14515"/>
                </a:cubicBezTo>
                <a:cubicBezTo>
                  <a:pt x="9783" y="14629"/>
                  <a:pt x="9679" y="14752"/>
                  <a:pt x="9565" y="14866"/>
                </a:cubicBezTo>
                <a:cubicBezTo>
                  <a:pt x="9726" y="14781"/>
                  <a:pt x="9821" y="14638"/>
                  <a:pt x="9973" y="14515"/>
                </a:cubicBezTo>
                <a:cubicBezTo>
                  <a:pt x="9941" y="14515"/>
                  <a:pt x="9922" y="14510"/>
                  <a:pt x="9910" y="14510"/>
                </a:cubicBezTo>
                <a:close/>
                <a:moveTo>
                  <a:pt x="13307" y="14752"/>
                </a:moveTo>
                <a:lnTo>
                  <a:pt x="13307" y="14752"/>
                </a:lnTo>
                <a:cubicBezTo>
                  <a:pt x="13202" y="14762"/>
                  <a:pt x="13126" y="14828"/>
                  <a:pt x="13051" y="14895"/>
                </a:cubicBezTo>
                <a:cubicBezTo>
                  <a:pt x="13164" y="14885"/>
                  <a:pt x="13231" y="14819"/>
                  <a:pt x="13307" y="14752"/>
                </a:cubicBezTo>
                <a:close/>
                <a:moveTo>
                  <a:pt x="10154" y="14524"/>
                </a:moveTo>
                <a:lnTo>
                  <a:pt x="10154" y="14524"/>
                </a:lnTo>
                <a:cubicBezTo>
                  <a:pt x="9973" y="14638"/>
                  <a:pt x="9840" y="14781"/>
                  <a:pt x="9707" y="14914"/>
                </a:cubicBezTo>
                <a:cubicBezTo>
                  <a:pt x="9888" y="14828"/>
                  <a:pt x="10049" y="14686"/>
                  <a:pt x="10154" y="14524"/>
                </a:cubicBezTo>
                <a:close/>
                <a:moveTo>
                  <a:pt x="12177" y="14467"/>
                </a:moveTo>
                <a:cubicBezTo>
                  <a:pt x="12158" y="14486"/>
                  <a:pt x="12139" y="14496"/>
                  <a:pt x="12129" y="14505"/>
                </a:cubicBezTo>
                <a:cubicBezTo>
                  <a:pt x="11996" y="14638"/>
                  <a:pt x="11863" y="14762"/>
                  <a:pt x="11730" y="14895"/>
                </a:cubicBezTo>
                <a:cubicBezTo>
                  <a:pt x="11730" y="14904"/>
                  <a:pt x="11730" y="14914"/>
                  <a:pt x="11730" y="14923"/>
                </a:cubicBezTo>
                <a:cubicBezTo>
                  <a:pt x="11737" y="14930"/>
                  <a:pt x="11744" y="14936"/>
                  <a:pt x="11750" y="14936"/>
                </a:cubicBezTo>
                <a:cubicBezTo>
                  <a:pt x="11753" y="14936"/>
                  <a:pt x="11756" y="14935"/>
                  <a:pt x="11759" y="14933"/>
                </a:cubicBezTo>
                <a:cubicBezTo>
                  <a:pt x="11920" y="14809"/>
                  <a:pt x="12072" y="14676"/>
                  <a:pt x="12196" y="14505"/>
                </a:cubicBezTo>
                <a:cubicBezTo>
                  <a:pt x="12196" y="14505"/>
                  <a:pt x="12186" y="14486"/>
                  <a:pt x="12177" y="14467"/>
                </a:cubicBezTo>
                <a:close/>
                <a:moveTo>
                  <a:pt x="8605" y="14591"/>
                </a:moveTo>
                <a:cubicBezTo>
                  <a:pt x="8482" y="14686"/>
                  <a:pt x="8368" y="14790"/>
                  <a:pt x="8244" y="14885"/>
                </a:cubicBezTo>
                <a:cubicBezTo>
                  <a:pt x="8235" y="14895"/>
                  <a:pt x="8235" y="14914"/>
                  <a:pt x="8235" y="14933"/>
                </a:cubicBezTo>
                <a:cubicBezTo>
                  <a:pt x="8244" y="14933"/>
                  <a:pt x="8244" y="14942"/>
                  <a:pt x="8254" y="14952"/>
                </a:cubicBezTo>
                <a:cubicBezTo>
                  <a:pt x="8377" y="14847"/>
                  <a:pt x="8491" y="14743"/>
                  <a:pt x="8605" y="14648"/>
                </a:cubicBezTo>
                <a:cubicBezTo>
                  <a:pt x="8624" y="14638"/>
                  <a:pt x="8624" y="14619"/>
                  <a:pt x="8634" y="14600"/>
                </a:cubicBezTo>
                <a:cubicBezTo>
                  <a:pt x="8624" y="14600"/>
                  <a:pt x="8605" y="14591"/>
                  <a:pt x="8605" y="14591"/>
                </a:cubicBezTo>
                <a:close/>
                <a:moveTo>
                  <a:pt x="11255" y="14695"/>
                </a:moveTo>
                <a:lnTo>
                  <a:pt x="11255" y="14695"/>
                </a:lnTo>
                <a:cubicBezTo>
                  <a:pt x="11046" y="14828"/>
                  <a:pt x="11037" y="14828"/>
                  <a:pt x="10999" y="14952"/>
                </a:cubicBezTo>
                <a:cubicBezTo>
                  <a:pt x="11103" y="14857"/>
                  <a:pt x="11198" y="14790"/>
                  <a:pt x="11255" y="14695"/>
                </a:cubicBezTo>
                <a:close/>
                <a:moveTo>
                  <a:pt x="13440" y="14762"/>
                </a:moveTo>
                <a:lnTo>
                  <a:pt x="13440" y="14762"/>
                </a:lnTo>
                <a:cubicBezTo>
                  <a:pt x="13250" y="14847"/>
                  <a:pt x="13183" y="14885"/>
                  <a:pt x="13136" y="14961"/>
                </a:cubicBezTo>
                <a:cubicBezTo>
                  <a:pt x="13240" y="14952"/>
                  <a:pt x="13307" y="14904"/>
                  <a:pt x="13440" y="14762"/>
                </a:cubicBezTo>
                <a:close/>
                <a:moveTo>
                  <a:pt x="11331" y="14800"/>
                </a:moveTo>
                <a:cubicBezTo>
                  <a:pt x="11236" y="14857"/>
                  <a:pt x="11132" y="14904"/>
                  <a:pt x="11065" y="15009"/>
                </a:cubicBezTo>
                <a:cubicBezTo>
                  <a:pt x="11189" y="14971"/>
                  <a:pt x="11274" y="14885"/>
                  <a:pt x="11369" y="14819"/>
                </a:cubicBezTo>
                <a:cubicBezTo>
                  <a:pt x="11350" y="14800"/>
                  <a:pt x="11341" y="14800"/>
                  <a:pt x="11331" y="14800"/>
                </a:cubicBezTo>
                <a:close/>
                <a:moveTo>
                  <a:pt x="10344" y="14524"/>
                </a:moveTo>
                <a:cubicBezTo>
                  <a:pt x="9935" y="14819"/>
                  <a:pt x="9783" y="14942"/>
                  <a:pt x="9717" y="15085"/>
                </a:cubicBezTo>
                <a:cubicBezTo>
                  <a:pt x="9724" y="15088"/>
                  <a:pt x="9730" y="15090"/>
                  <a:pt x="9736" y="15090"/>
                </a:cubicBezTo>
                <a:cubicBezTo>
                  <a:pt x="9762" y="15090"/>
                  <a:pt x="9777" y="15062"/>
                  <a:pt x="9793" y="15047"/>
                </a:cubicBezTo>
                <a:cubicBezTo>
                  <a:pt x="9935" y="14942"/>
                  <a:pt x="10068" y="14828"/>
                  <a:pt x="10201" y="14724"/>
                </a:cubicBezTo>
                <a:cubicBezTo>
                  <a:pt x="10249" y="14676"/>
                  <a:pt x="10296" y="14638"/>
                  <a:pt x="10344" y="14591"/>
                </a:cubicBezTo>
                <a:cubicBezTo>
                  <a:pt x="10353" y="14581"/>
                  <a:pt x="10344" y="14553"/>
                  <a:pt x="10344" y="14524"/>
                </a:cubicBezTo>
                <a:close/>
                <a:moveTo>
                  <a:pt x="8900" y="14581"/>
                </a:moveTo>
                <a:lnTo>
                  <a:pt x="8900" y="14581"/>
                </a:lnTo>
                <a:cubicBezTo>
                  <a:pt x="8710" y="14638"/>
                  <a:pt x="8358" y="14952"/>
                  <a:pt x="8244" y="15142"/>
                </a:cubicBezTo>
                <a:cubicBezTo>
                  <a:pt x="8257" y="15142"/>
                  <a:pt x="8270" y="15146"/>
                  <a:pt x="8277" y="15146"/>
                </a:cubicBezTo>
                <a:cubicBezTo>
                  <a:pt x="8280" y="15146"/>
                  <a:pt x="8282" y="15145"/>
                  <a:pt x="8282" y="15142"/>
                </a:cubicBezTo>
                <a:cubicBezTo>
                  <a:pt x="8463" y="14942"/>
                  <a:pt x="8681" y="14781"/>
                  <a:pt x="8900" y="14581"/>
                </a:cubicBezTo>
                <a:close/>
                <a:moveTo>
                  <a:pt x="12585" y="15094"/>
                </a:moveTo>
                <a:lnTo>
                  <a:pt x="12585" y="15094"/>
                </a:lnTo>
                <a:cubicBezTo>
                  <a:pt x="12481" y="15113"/>
                  <a:pt x="12462" y="15123"/>
                  <a:pt x="12338" y="15274"/>
                </a:cubicBezTo>
                <a:cubicBezTo>
                  <a:pt x="12462" y="15265"/>
                  <a:pt x="12519" y="15170"/>
                  <a:pt x="12585" y="15094"/>
                </a:cubicBezTo>
                <a:close/>
                <a:moveTo>
                  <a:pt x="6687" y="15578"/>
                </a:moveTo>
                <a:cubicBezTo>
                  <a:pt x="6696" y="15588"/>
                  <a:pt x="6696" y="15588"/>
                  <a:pt x="6696" y="15588"/>
                </a:cubicBezTo>
                <a:cubicBezTo>
                  <a:pt x="6696" y="15588"/>
                  <a:pt x="6696" y="15597"/>
                  <a:pt x="6696" y="15597"/>
                </a:cubicBezTo>
                <a:cubicBezTo>
                  <a:pt x="6696" y="15597"/>
                  <a:pt x="6687" y="15597"/>
                  <a:pt x="6687" y="15588"/>
                </a:cubicBezTo>
                <a:cubicBezTo>
                  <a:pt x="6687" y="15588"/>
                  <a:pt x="6687" y="15588"/>
                  <a:pt x="6687" y="15578"/>
                </a:cubicBezTo>
                <a:close/>
                <a:moveTo>
                  <a:pt x="10628" y="15369"/>
                </a:moveTo>
                <a:lnTo>
                  <a:pt x="10628" y="15369"/>
                </a:lnTo>
                <a:cubicBezTo>
                  <a:pt x="10467" y="15426"/>
                  <a:pt x="10401" y="15550"/>
                  <a:pt x="10287" y="15626"/>
                </a:cubicBezTo>
                <a:cubicBezTo>
                  <a:pt x="10296" y="15654"/>
                  <a:pt x="10306" y="15673"/>
                  <a:pt x="10315" y="15683"/>
                </a:cubicBezTo>
                <a:cubicBezTo>
                  <a:pt x="10420" y="15597"/>
                  <a:pt x="10524" y="15502"/>
                  <a:pt x="10628" y="15369"/>
                </a:cubicBezTo>
                <a:close/>
                <a:moveTo>
                  <a:pt x="10125" y="15493"/>
                </a:moveTo>
                <a:lnTo>
                  <a:pt x="10125" y="15493"/>
                </a:lnTo>
                <a:cubicBezTo>
                  <a:pt x="10021" y="15559"/>
                  <a:pt x="9945" y="15597"/>
                  <a:pt x="9907" y="15702"/>
                </a:cubicBezTo>
                <a:cubicBezTo>
                  <a:pt x="10040" y="15692"/>
                  <a:pt x="10059" y="15597"/>
                  <a:pt x="10125" y="15493"/>
                </a:cubicBezTo>
                <a:close/>
                <a:moveTo>
                  <a:pt x="12775" y="15597"/>
                </a:moveTo>
                <a:lnTo>
                  <a:pt x="12775" y="15597"/>
                </a:lnTo>
                <a:cubicBezTo>
                  <a:pt x="12861" y="15673"/>
                  <a:pt x="12889" y="15683"/>
                  <a:pt x="13041" y="15702"/>
                </a:cubicBezTo>
                <a:cubicBezTo>
                  <a:pt x="12975" y="15645"/>
                  <a:pt x="12899" y="15616"/>
                  <a:pt x="12775" y="15597"/>
                </a:cubicBezTo>
                <a:close/>
                <a:moveTo>
                  <a:pt x="11246" y="16268"/>
                </a:moveTo>
                <a:cubicBezTo>
                  <a:pt x="11238" y="16268"/>
                  <a:pt x="11225" y="16275"/>
                  <a:pt x="11198" y="16281"/>
                </a:cubicBezTo>
                <a:cubicBezTo>
                  <a:pt x="11369" y="16424"/>
                  <a:pt x="11550" y="16490"/>
                  <a:pt x="11749" y="16547"/>
                </a:cubicBezTo>
                <a:cubicBezTo>
                  <a:pt x="11749" y="16519"/>
                  <a:pt x="11749" y="16500"/>
                  <a:pt x="11740" y="16500"/>
                </a:cubicBezTo>
                <a:cubicBezTo>
                  <a:pt x="11578" y="16424"/>
                  <a:pt x="11417" y="16348"/>
                  <a:pt x="11255" y="16272"/>
                </a:cubicBezTo>
                <a:cubicBezTo>
                  <a:pt x="11253" y="16269"/>
                  <a:pt x="11250" y="16268"/>
                  <a:pt x="11246" y="16268"/>
                </a:cubicBezTo>
                <a:close/>
                <a:moveTo>
                  <a:pt x="11160" y="16424"/>
                </a:moveTo>
                <a:lnTo>
                  <a:pt x="11160" y="16424"/>
                </a:lnTo>
                <a:cubicBezTo>
                  <a:pt x="11246" y="16547"/>
                  <a:pt x="11464" y="16671"/>
                  <a:pt x="11588" y="16680"/>
                </a:cubicBezTo>
                <a:cubicBezTo>
                  <a:pt x="11531" y="16614"/>
                  <a:pt x="11369" y="16519"/>
                  <a:pt x="11160" y="16424"/>
                </a:cubicBezTo>
                <a:close/>
                <a:moveTo>
                  <a:pt x="9926" y="16576"/>
                </a:moveTo>
                <a:cubicBezTo>
                  <a:pt x="10068" y="16756"/>
                  <a:pt x="10401" y="16965"/>
                  <a:pt x="10581" y="17003"/>
                </a:cubicBezTo>
                <a:cubicBezTo>
                  <a:pt x="10571" y="16994"/>
                  <a:pt x="10571" y="16975"/>
                  <a:pt x="10571" y="16975"/>
                </a:cubicBezTo>
                <a:cubicBezTo>
                  <a:pt x="10353" y="16851"/>
                  <a:pt x="10163" y="16709"/>
                  <a:pt x="9926" y="16576"/>
                </a:cubicBezTo>
                <a:close/>
                <a:moveTo>
                  <a:pt x="9983" y="16861"/>
                </a:moveTo>
                <a:lnTo>
                  <a:pt x="9983" y="16861"/>
                </a:lnTo>
                <a:cubicBezTo>
                  <a:pt x="10087" y="16984"/>
                  <a:pt x="10220" y="17070"/>
                  <a:pt x="10391" y="17146"/>
                </a:cubicBezTo>
                <a:cubicBezTo>
                  <a:pt x="10372" y="17117"/>
                  <a:pt x="10372" y="17098"/>
                  <a:pt x="10363" y="17098"/>
                </a:cubicBezTo>
                <a:cubicBezTo>
                  <a:pt x="10230" y="17022"/>
                  <a:pt x="10125" y="16908"/>
                  <a:pt x="9983" y="16861"/>
                </a:cubicBezTo>
                <a:close/>
                <a:moveTo>
                  <a:pt x="8320" y="16851"/>
                </a:moveTo>
                <a:cubicBezTo>
                  <a:pt x="8377" y="16975"/>
                  <a:pt x="8482" y="17060"/>
                  <a:pt x="8586" y="17136"/>
                </a:cubicBezTo>
                <a:cubicBezTo>
                  <a:pt x="8615" y="17155"/>
                  <a:pt x="8643" y="17165"/>
                  <a:pt x="8691" y="17165"/>
                </a:cubicBezTo>
                <a:cubicBezTo>
                  <a:pt x="8634" y="17117"/>
                  <a:pt x="8586" y="17070"/>
                  <a:pt x="8539" y="17022"/>
                </a:cubicBezTo>
                <a:cubicBezTo>
                  <a:pt x="8463" y="16965"/>
                  <a:pt x="8387" y="16908"/>
                  <a:pt x="8320" y="16851"/>
                </a:cubicBezTo>
                <a:close/>
                <a:moveTo>
                  <a:pt x="8406" y="16775"/>
                </a:moveTo>
                <a:lnTo>
                  <a:pt x="8406" y="16775"/>
                </a:lnTo>
                <a:cubicBezTo>
                  <a:pt x="8510" y="16899"/>
                  <a:pt x="8615" y="16994"/>
                  <a:pt x="8710" y="17079"/>
                </a:cubicBezTo>
                <a:cubicBezTo>
                  <a:pt x="8757" y="17117"/>
                  <a:pt x="8805" y="17155"/>
                  <a:pt x="8852" y="17184"/>
                </a:cubicBezTo>
                <a:cubicBezTo>
                  <a:pt x="8856" y="17187"/>
                  <a:pt x="8860" y="17188"/>
                  <a:pt x="8864" y="17188"/>
                </a:cubicBezTo>
                <a:cubicBezTo>
                  <a:pt x="8873" y="17188"/>
                  <a:pt x="8884" y="17184"/>
                  <a:pt x="8890" y="17184"/>
                </a:cubicBezTo>
                <a:cubicBezTo>
                  <a:pt x="8748" y="17032"/>
                  <a:pt x="8520" y="16842"/>
                  <a:pt x="8406" y="16775"/>
                </a:cubicBezTo>
                <a:close/>
                <a:moveTo>
                  <a:pt x="8900" y="17184"/>
                </a:moveTo>
                <a:cubicBezTo>
                  <a:pt x="8900" y="17193"/>
                  <a:pt x="8909" y="17203"/>
                  <a:pt x="8909" y="17203"/>
                </a:cubicBezTo>
                <a:cubicBezTo>
                  <a:pt x="8914" y="17207"/>
                  <a:pt x="8919" y="17207"/>
                  <a:pt x="8924" y="17207"/>
                </a:cubicBezTo>
                <a:cubicBezTo>
                  <a:pt x="8928" y="17207"/>
                  <a:pt x="8933" y="17207"/>
                  <a:pt x="8938" y="17212"/>
                </a:cubicBezTo>
                <a:cubicBezTo>
                  <a:pt x="8928" y="17203"/>
                  <a:pt x="8928" y="17193"/>
                  <a:pt x="8919" y="17193"/>
                </a:cubicBezTo>
                <a:cubicBezTo>
                  <a:pt x="8919" y="17184"/>
                  <a:pt x="8909" y="17184"/>
                  <a:pt x="8900" y="17184"/>
                </a:cubicBezTo>
                <a:close/>
                <a:moveTo>
                  <a:pt x="8495" y="16603"/>
                </a:moveTo>
                <a:cubicBezTo>
                  <a:pt x="8488" y="16603"/>
                  <a:pt x="8481" y="16603"/>
                  <a:pt x="8472" y="16604"/>
                </a:cubicBezTo>
                <a:cubicBezTo>
                  <a:pt x="8729" y="16889"/>
                  <a:pt x="9014" y="17098"/>
                  <a:pt x="9346" y="17241"/>
                </a:cubicBezTo>
                <a:cubicBezTo>
                  <a:pt x="9337" y="17222"/>
                  <a:pt x="9327" y="17203"/>
                  <a:pt x="9308" y="17193"/>
                </a:cubicBezTo>
                <a:cubicBezTo>
                  <a:pt x="9052" y="17041"/>
                  <a:pt x="8814" y="16870"/>
                  <a:pt x="8605" y="16661"/>
                </a:cubicBezTo>
                <a:cubicBezTo>
                  <a:pt x="8580" y="16636"/>
                  <a:pt x="8554" y="16603"/>
                  <a:pt x="8495" y="16603"/>
                </a:cubicBezTo>
                <a:close/>
                <a:moveTo>
                  <a:pt x="9973" y="17051"/>
                </a:moveTo>
                <a:lnTo>
                  <a:pt x="9973" y="17051"/>
                </a:lnTo>
                <a:cubicBezTo>
                  <a:pt x="10049" y="17155"/>
                  <a:pt x="10154" y="17212"/>
                  <a:pt x="10277" y="17250"/>
                </a:cubicBezTo>
                <a:cubicBezTo>
                  <a:pt x="10192" y="17155"/>
                  <a:pt x="10078" y="17108"/>
                  <a:pt x="9973" y="17051"/>
                </a:cubicBezTo>
                <a:close/>
                <a:moveTo>
                  <a:pt x="9869" y="17193"/>
                </a:moveTo>
                <a:lnTo>
                  <a:pt x="9869" y="17193"/>
                </a:lnTo>
                <a:cubicBezTo>
                  <a:pt x="9983" y="17279"/>
                  <a:pt x="10068" y="17345"/>
                  <a:pt x="10182" y="17345"/>
                </a:cubicBezTo>
                <a:cubicBezTo>
                  <a:pt x="10097" y="17288"/>
                  <a:pt x="10011" y="17222"/>
                  <a:pt x="9869" y="17193"/>
                </a:cubicBezTo>
                <a:close/>
                <a:moveTo>
                  <a:pt x="11938" y="14193"/>
                </a:moveTo>
                <a:cubicBezTo>
                  <a:pt x="12139" y="14193"/>
                  <a:pt x="12336" y="14226"/>
                  <a:pt x="12528" y="14306"/>
                </a:cubicBezTo>
                <a:cubicBezTo>
                  <a:pt x="12623" y="14344"/>
                  <a:pt x="12728" y="14382"/>
                  <a:pt x="12832" y="14420"/>
                </a:cubicBezTo>
                <a:cubicBezTo>
                  <a:pt x="12965" y="14458"/>
                  <a:pt x="13098" y="14496"/>
                  <a:pt x="13231" y="14515"/>
                </a:cubicBezTo>
                <a:cubicBezTo>
                  <a:pt x="13449" y="14553"/>
                  <a:pt x="13658" y="14562"/>
                  <a:pt x="13877" y="14581"/>
                </a:cubicBezTo>
                <a:cubicBezTo>
                  <a:pt x="14048" y="14591"/>
                  <a:pt x="14219" y="14591"/>
                  <a:pt x="14390" y="14600"/>
                </a:cubicBezTo>
                <a:cubicBezTo>
                  <a:pt x="14409" y="14600"/>
                  <a:pt x="14437" y="14610"/>
                  <a:pt x="14475" y="14629"/>
                </a:cubicBezTo>
                <a:cubicBezTo>
                  <a:pt x="14437" y="14667"/>
                  <a:pt x="14418" y="14705"/>
                  <a:pt x="14380" y="14733"/>
                </a:cubicBezTo>
                <a:cubicBezTo>
                  <a:pt x="14257" y="14857"/>
                  <a:pt x="14124" y="14990"/>
                  <a:pt x="13991" y="15104"/>
                </a:cubicBezTo>
                <a:cubicBezTo>
                  <a:pt x="13782" y="15284"/>
                  <a:pt x="13563" y="15455"/>
                  <a:pt x="13335" y="15626"/>
                </a:cubicBezTo>
                <a:cubicBezTo>
                  <a:pt x="13117" y="15797"/>
                  <a:pt x="12889" y="15958"/>
                  <a:pt x="12671" y="16129"/>
                </a:cubicBezTo>
                <a:cubicBezTo>
                  <a:pt x="12291" y="16424"/>
                  <a:pt x="11920" y="16718"/>
                  <a:pt x="11521" y="16984"/>
                </a:cubicBezTo>
                <a:cubicBezTo>
                  <a:pt x="11227" y="17184"/>
                  <a:pt x="10913" y="17355"/>
                  <a:pt x="10571" y="17469"/>
                </a:cubicBezTo>
                <a:cubicBezTo>
                  <a:pt x="10315" y="17552"/>
                  <a:pt x="10055" y="17600"/>
                  <a:pt x="9791" y="17600"/>
                </a:cubicBezTo>
                <a:cubicBezTo>
                  <a:pt x="9607" y="17600"/>
                  <a:pt x="9420" y="17576"/>
                  <a:pt x="9232" y="17526"/>
                </a:cubicBezTo>
                <a:cubicBezTo>
                  <a:pt x="9080" y="17478"/>
                  <a:pt x="8928" y="17431"/>
                  <a:pt x="8786" y="17374"/>
                </a:cubicBezTo>
                <a:cubicBezTo>
                  <a:pt x="8092" y="17117"/>
                  <a:pt x="7523" y="16709"/>
                  <a:pt x="7057" y="16148"/>
                </a:cubicBezTo>
                <a:cubicBezTo>
                  <a:pt x="6943" y="16006"/>
                  <a:pt x="6810" y="15873"/>
                  <a:pt x="6658" y="15759"/>
                </a:cubicBezTo>
                <a:cubicBezTo>
                  <a:pt x="6649" y="15749"/>
                  <a:pt x="6649" y="15740"/>
                  <a:pt x="6630" y="15711"/>
                </a:cubicBezTo>
                <a:cubicBezTo>
                  <a:pt x="6858" y="15711"/>
                  <a:pt x="7057" y="15730"/>
                  <a:pt x="7257" y="15749"/>
                </a:cubicBezTo>
                <a:cubicBezTo>
                  <a:pt x="7390" y="15996"/>
                  <a:pt x="7523" y="16234"/>
                  <a:pt x="7751" y="16452"/>
                </a:cubicBezTo>
                <a:cubicBezTo>
                  <a:pt x="7713" y="16357"/>
                  <a:pt x="7675" y="16310"/>
                  <a:pt x="7637" y="16253"/>
                </a:cubicBezTo>
                <a:cubicBezTo>
                  <a:pt x="7551" y="16120"/>
                  <a:pt x="7466" y="15977"/>
                  <a:pt x="7371" y="15844"/>
                </a:cubicBezTo>
                <a:cubicBezTo>
                  <a:pt x="7361" y="15816"/>
                  <a:pt x="7361" y="15797"/>
                  <a:pt x="7352" y="15768"/>
                </a:cubicBezTo>
                <a:cubicBezTo>
                  <a:pt x="7365" y="15766"/>
                  <a:pt x="7377" y="15765"/>
                  <a:pt x="7389" y="15765"/>
                </a:cubicBezTo>
                <a:cubicBezTo>
                  <a:pt x="7426" y="15765"/>
                  <a:pt x="7453" y="15777"/>
                  <a:pt x="7475" y="15806"/>
                </a:cubicBezTo>
                <a:cubicBezTo>
                  <a:pt x="7494" y="15835"/>
                  <a:pt x="7513" y="15873"/>
                  <a:pt x="7542" y="15901"/>
                </a:cubicBezTo>
                <a:cubicBezTo>
                  <a:pt x="7599" y="15977"/>
                  <a:pt x="7627" y="16072"/>
                  <a:pt x="7732" y="16139"/>
                </a:cubicBezTo>
                <a:cubicBezTo>
                  <a:pt x="7684" y="16006"/>
                  <a:pt x="7589" y="15920"/>
                  <a:pt x="7551" y="15806"/>
                </a:cubicBezTo>
                <a:cubicBezTo>
                  <a:pt x="7565" y="15787"/>
                  <a:pt x="7580" y="15780"/>
                  <a:pt x="7591" y="15780"/>
                </a:cubicBezTo>
                <a:cubicBezTo>
                  <a:pt x="7603" y="15780"/>
                  <a:pt x="7613" y="15787"/>
                  <a:pt x="7618" y="15797"/>
                </a:cubicBezTo>
                <a:cubicBezTo>
                  <a:pt x="7665" y="15844"/>
                  <a:pt x="7694" y="15901"/>
                  <a:pt x="7732" y="15958"/>
                </a:cubicBezTo>
                <a:cubicBezTo>
                  <a:pt x="7751" y="15987"/>
                  <a:pt x="7779" y="16015"/>
                  <a:pt x="7798" y="16044"/>
                </a:cubicBezTo>
                <a:cubicBezTo>
                  <a:pt x="7827" y="16072"/>
                  <a:pt x="7846" y="16101"/>
                  <a:pt x="7912" y="16129"/>
                </a:cubicBezTo>
                <a:cubicBezTo>
                  <a:pt x="7836" y="16006"/>
                  <a:pt x="7779" y="15911"/>
                  <a:pt x="7732" y="15825"/>
                </a:cubicBezTo>
                <a:cubicBezTo>
                  <a:pt x="7722" y="15816"/>
                  <a:pt x="7732" y="15806"/>
                  <a:pt x="7741" y="15787"/>
                </a:cubicBezTo>
                <a:cubicBezTo>
                  <a:pt x="7770" y="15797"/>
                  <a:pt x="7808" y="15797"/>
                  <a:pt x="7836" y="15806"/>
                </a:cubicBezTo>
                <a:cubicBezTo>
                  <a:pt x="7865" y="15854"/>
                  <a:pt x="7893" y="15892"/>
                  <a:pt x="7922" y="15920"/>
                </a:cubicBezTo>
                <a:lnTo>
                  <a:pt x="7941" y="15920"/>
                </a:lnTo>
                <a:cubicBezTo>
                  <a:pt x="7931" y="15882"/>
                  <a:pt x="7931" y="15844"/>
                  <a:pt x="7922" y="15806"/>
                </a:cubicBezTo>
                <a:cubicBezTo>
                  <a:pt x="7937" y="15804"/>
                  <a:pt x="7952" y="15803"/>
                  <a:pt x="7967" y="15803"/>
                </a:cubicBezTo>
                <a:cubicBezTo>
                  <a:pt x="8062" y="15803"/>
                  <a:pt x="8120" y="15857"/>
                  <a:pt x="8178" y="15939"/>
                </a:cubicBezTo>
                <a:cubicBezTo>
                  <a:pt x="8330" y="16167"/>
                  <a:pt x="8510" y="16357"/>
                  <a:pt x="8719" y="16528"/>
                </a:cubicBezTo>
                <a:cubicBezTo>
                  <a:pt x="8957" y="16709"/>
                  <a:pt x="9213" y="16832"/>
                  <a:pt x="9489" y="16927"/>
                </a:cubicBezTo>
                <a:cubicBezTo>
                  <a:pt x="9498" y="16927"/>
                  <a:pt x="9508" y="16932"/>
                  <a:pt x="9516" y="16932"/>
                </a:cubicBezTo>
                <a:cubicBezTo>
                  <a:pt x="9524" y="16932"/>
                  <a:pt x="9531" y="16927"/>
                  <a:pt x="9536" y="16908"/>
                </a:cubicBezTo>
                <a:cubicBezTo>
                  <a:pt x="9517" y="16889"/>
                  <a:pt x="9489" y="16870"/>
                  <a:pt x="9460" y="16851"/>
                </a:cubicBezTo>
                <a:cubicBezTo>
                  <a:pt x="9299" y="16756"/>
                  <a:pt x="9137" y="16661"/>
                  <a:pt x="8976" y="16557"/>
                </a:cubicBezTo>
                <a:cubicBezTo>
                  <a:pt x="8719" y="16395"/>
                  <a:pt x="8501" y="16186"/>
                  <a:pt x="8320" y="15949"/>
                </a:cubicBezTo>
                <a:cubicBezTo>
                  <a:pt x="8292" y="15920"/>
                  <a:pt x="8282" y="15882"/>
                  <a:pt x="8254" y="15835"/>
                </a:cubicBezTo>
                <a:lnTo>
                  <a:pt x="8254" y="15835"/>
                </a:lnTo>
                <a:cubicBezTo>
                  <a:pt x="8396" y="15844"/>
                  <a:pt x="8520" y="15844"/>
                  <a:pt x="8624" y="15863"/>
                </a:cubicBezTo>
                <a:cubicBezTo>
                  <a:pt x="8729" y="15996"/>
                  <a:pt x="8814" y="16110"/>
                  <a:pt x="8900" y="16215"/>
                </a:cubicBezTo>
                <a:cubicBezTo>
                  <a:pt x="8985" y="16329"/>
                  <a:pt x="9099" y="16414"/>
                  <a:pt x="9223" y="16471"/>
                </a:cubicBezTo>
                <a:cubicBezTo>
                  <a:pt x="9156" y="16367"/>
                  <a:pt x="9061" y="16281"/>
                  <a:pt x="8985" y="16186"/>
                </a:cubicBezTo>
                <a:cubicBezTo>
                  <a:pt x="8909" y="16091"/>
                  <a:pt x="8805" y="16015"/>
                  <a:pt x="8757" y="15892"/>
                </a:cubicBezTo>
                <a:cubicBezTo>
                  <a:pt x="8785" y="15888"/>
                  <a:pt x="8803" y="15886"/>
                  <a:pt x="8815" y="15886"/>
                </a:cubicBezTo>
                <a:cubicBezTo>
                  <a:pt x="8836" y="15886"/>
                  <a:pt x="8840" y="15893"/>
                  <a:pt x="8852" y="15911"/>
                </a:cubicBezTo>
                <a:cubicBezTo>
                  <a:pt x="8928" y="16025"/>
                  <a:pt x="9033" y="16120"/>
                  <a:pt x="9137" y="16215"/>
                </a:cubicBezTo>
                <a:cubicBezTo>
                  <a:pt x="9148" y="16226"/>
                  <a:pt x="9156" y="16237"/>
                  <a:pt x="9166" y="16237"/>
                </a:cubicBezTo>
                <a:cubicBezTo>
                  <a:pt x="9174" y="16237"/>
                  <a:pt x="9182" y="16231"/>
                  <a:pt x="9194" y="16215"/>
                </a:cubicBezTo>
                <a:cubicBezTo>
                  <a:pt x="9128" y="16091"/>
                  <a:pt x="9014" y="16006"/>
                  <a:pt x="8909" y="15892"/>
                </a:cubicBezTo>
                <a:cubicBezTo>
                  <a:pt x="8939" y="15885"/>
                  <a:pt x="8964" y="15880"/>
                  <a:pt x="8986" y="15880"/>
                </a:cubicBezTo>
                <a:cubicBezTo>
                  <a:pt x="9021" y="15880"/>
                  <a:pt x="9048" y="15891"/>
                  <a:pt x="9071" y="15920"/>
                </a:cubicBezTo>
                <a:cubicBezTo>
                  <a:pt x="9147" y="15977"/>
                  <a:pt x="9204" y="16044"/>
                  <a:pt x="9308" y="16101"/>
                </a:cubicBezTo>
                <a:cubicBezTo>
                  <a:pt x="9270" y="16006"/>
                  <a:pt x="9204" y="15968"/>
                  <a:pt x="9166" y="15901"/>
                </a:cubicBezTo>
                <a:cubicBezTo>
                  <a:pt x="9203" y="15894"/>
                  <a:pt x="9225" y="15890"/>
                  <a:pt x="9242" y="15890"/>
                </a:cubicBezTo>
                <a:cubicBezTo>
                  <a:pt x="9268" y="15890"/>
                  <a:pt x="9279" y="15901"/>
                  <a:pt x="9308" y="15930"/>
                </a:cubicBezTo>
                <a:cubicBezTo>
                  <a:pt x="9327" y="15949"/>
                  <a:pt x="9346" y="15977"/>
                  <a:pt x="9365" y="15987"/>
                </a:cubicBezTo>
                <a:cubicBezTo>
                  <a:pt x="9451" y="16072"/>
                  <a:pt x="9527" y="16148"/>
                  <a:pt x="9650" y="16167"/>
                </a:cubicBezTo>
                <a:cubicBezTo>
                  <a:pt x="9679" y="16167"/>
                  <a:pt x="9698" y="16196"/>
                  <a:pt x="9717" y="16215"/>
                </a:cubicBezTo>
                <a:cubicBezTo>
                  <a:pt x="10040" y="16481"/>
                  <a:pt x="10401" y="16661"/>
                  <a:pt x="10790" y="16794"/>
                </a:cubicBezTo>
                <a:cubicBezTo>
                  <a:pt x="10794" y="16798"/>
                  <a:pt x="10802" y="16803"/>
                  <a:pt x="10811" y="16803"/>
                </a:cubicBezTo>
                <a:cubicBezTo>
                  <a:pt x="10821" y="16803"/>
                  <a:pt x="10832" y="16796"/>
                  <a:pt x="10837" y="16775"/>
                </a:cubicBezTo>
                <a:cubicBezTo>
                  <a:pt x="10818" y="16766"/>
                  <a:pt x="10799" y="16747"/>
                  <a:pt x="10771" y="16737"/>
                </a:cubicBezTo>
                <a:cubicBezTo>
                  <a:pt x="10571" y="16623"/>
                  <a:pt x="10363" y="16509"/>
                  <a:pt x="10163" y="16395"/>
                </a:cubicBezTo>
                <a:cubicBezTo>
                  <a:pt x="9964" y="16281"/>
                  <a:pt x="9793" y="16139"/>
                  <a:pt x="9612" y="16006"/>
                </a:cubicBezTo>
                <a:cubicBezTo>
                  <a:pt x="9574" y="15977"/>
                  <a:pt x="9574" y="15968"/>
                  <a:pt x="9536" y="15882"/>
                </a:cubicBezTo>
                <a:cubicBezTo>
                  <a:pt x="9669" y="15863"/>
                  <a:pt x="9793" y="15863"/>
                  <a:pt x="9907" y="15863"/>
                </a:cubicBezTo>
                <a:cubicBezTo>
                  <a:pt x="10002" y="15968"/>
                  <a:pt x="10078" y="16063"/>
                  <a:pt x="10173" y="16139"/>
                </a:cubicBezTo>
                <a:cubicBezTo>
                  <a:pt x="10268" y="16215"/>
                  <a:pt x="10363" y="16291"/>
                  <a:pt x="10486" y="16338"/>
                </a:cubicBezTo>
                <a:cubicBezTo>
                  <a:pt x="10467" y="16300"/>
                  <a:pt x="10448" y="16272"/>
                  <a:pt x="10420" y="16253"/>
                </a:cubicBezTo>
                <a:cubicBezTo>
                  <a:pt x="10401" y="16224"/>
                  <a:pt x="10372" y="16205"/>
                  <a:pt x="10353" y="16177"/>
                </a:cubicBezTo>
                <a:cubicBezTo>
                  <a:pt x="10325" y="16148"/>
                  <a:pt x="10296" y="16129"/>
                  <a:pt x="10268" y="16101"/>
                </a:cubicBezTo>
                <a:cubicBezTo>
                  <a:pt x="10239" y="16072"/>
                  <a:pt x="10211" y="16044"/>
                  <a:pt x="10182" y="16025"/>
                </a:cubicBezTo>
                <a:cubicBezTo>
                  <a:pt x="10163" y="15996"/>
                  <a:pt x="10135" y="15977"/>
                  <a:pt x="10116" y="15949"/>
                </a:cubicBezTo>
                <a:cubicBezTo>
                  <a:pt x="10087" y="15930"/>
                  <a:pt x="10059" y="15901"/>
                  <a:pt x="10049" y="15873"/>
                </a:cubicBezTo>
                <a:cubicBezTo>
                  <a:pt x="10067" y="15862"/>
                  <a:pt x="10080" y="15858"/>
                  <a:pt x="10091" y="15858"/>
                </a:cubicBezTo>
                <a:cubicBezTo>
                  <a:pt x="10111" y="15858"/>
                  <a:pt x="10123" y="15870"/>
                  <a:pt x="10135" y="15882"/>
                </a:cubicBezTo>
                <a:cubicBezTo>
                  <a:pt x="10182" y="15930"/>
                  <a:pt x="10230" y="15977"/>
                  <a:pt x="10277" y="16025"/>
                </a:cubicBezTo>
                <a:cubicBezTo>
                  <a:pt x="10363" y="16101"/>
                  <a:pt x="10448" y="16148"/>
                  <a:pt x="10562" y="16177"/>
                </a:cubicBezTo>
                <a:cubicBezTo>
                  <a:pt x="10458" y="16053"/>
                  <a:pt x="10296" y="15996"/>
                  <a:pt x="10220" y="15854"/>
                </a:cubicBezTo>
                <a:cubicBezTo>
                  <a:pt x="10263" y="15840"/>
                  <a:pt x="10284" y="15833"/>
                  <a:pt x="10300" y="15833"/>
                </a:cubicBezTo>
                <a:cubicBezTo>
                  <a:pt x="10315" y="15833"/>
                  <a:pt x="10325" y="15840"/>
                  <a:pt x="10344" y="15854"/>
                </a:cubicBezTo>
                <a:cubicBezTo>
                  <a:pt x="10401" y="15901"/>
                  <a:pt x="10467" y="15949"/>
                  <a:pt x="10534" y="15996"/>
                </a:cubicBezTo>
                <a:cubicBezTo>
                  <a:pt x="10537" y="16000"/>
                  <a:pt x="10541" y="16001"/>
                  <a:pt x="10546" y="16001"/>
                </a:cubicBezTo>
                <a:cubicBezTo>
                  <a:pt x="10556" y="16001"/>
                  <a:pt x="10568" y="15996"/>
                  <a:pt x="10581" y="15996"/>
                </a:cubicBezTo>
                <a:cubicBezTo>
                  <a:pt x="10553" y="15920"/>
                  <a:pt x="10458" y="15892"/>
                  <a:pt x="10429" y="15825"/>
                </a:cubicBezTo>
                <a:cubicBezTo>
                  <a:pt x="10454" y="15811"/>
                  <a:pt x="10476" y="15805"/>
                  <a:pt x="10496" y="15805"/>
                </a:cubicBezTo>
                <a:cubicBezTo>
                  <a:pt x="10555" y="15805"/>
                  <a:pt x="10601" y="15852"/>
                  <a:pt x="10657" y="15873"/>
                </a:cubicBezTo>
                <a:cubicBezTo>
                  <a:pt x="10647" y="15835"/>
                  <a:pt x="10647" y="15806"/>
                  <a:pt x="10647" y="15787"/>
                </a:cubicBezTo>
                <a:cubicBezTo>
                  <a:pt x="10674" y="15771"/>
                  <a:pt x="10697" y="15765"/>
                  <a:pt x="10720" y="15765"/>
                </a:cubicBezTo>
                <a:cubicBezTo>
                  <a:pt x="10764" y="15765"/>
                  <a:pt x="10803" y="15788"/>
                  <a:pt x="10847" y="15806"/>
                </a:cubicBezTo>
                <a:cubicBezTo>
                  <a:pt x="11113" y="15939"/>
                  <a:pt x="11388" y="16034"/>
                  <a:pt x="11683" y="16091"/>
                </a:cubicBezTo>
                <a:cubicBezTo>
                  <a:pt x="11690" y="16091"/>
                  <a:pt x="11699" y="16093"/>
                  <a:pt x="11709" y="16093"/>
                </a:cubicBezTo>
                <a:cubicBezTo>
                  <a:pt x="11723" y="16093"/>
                  <a:pt x="11738" y="16089"/>
                  <a:pt x="11749" y="16072"/>
                </a:cubicBezTo>
                <a:cubicBezTo>
                  <a:pt x="11683" y="16044"/>
                  <a:pt x="11616" y="16015"/>
                  <a:pt x="11550" y="15996"/>
                </a:cubicBezTo>
                <a:cubicBezTo>
                  <a:pt x="11474" y="15968"/>
                  <a:pt x="11407" y="15939"/>
                  <a:pt x="11331" y="15911"/>
                </a:cubicBezTo>
                <a:cubicBezTo>
                  <a:pt x="11265" y="15882"/>
                  <a:pt x="11198" y="15854"/>
                  <a:pt x="11141" y="15835"/>
                </a:cubicBezTo>
                <a:cubicBezTo>
                  <a:pt x="11075" y="15806"/>
                  <a:pt x="10999" y="15787"/>
                  <a:pt x="10923" y="15730"/>
                </a:cubicBezTo>
                <a:cubicBezTo>
                  <a:pt x="11075" y="15683"/>
                  <a:pt x="11217" y="15645"/>
                  <a:pt x="11350" y="15597"/>
                </a:cubicBezTo>
                <a:cubicBezTo>
                  <a:pt x="11376" y="15588"/>
                  <a:pt x="11400" y="15584"/>
                  <a:pt x="11424" y="15584"/>
                </a:cubicBezTo>
                <a:cubicBezTo>
                  <a:pt x="11472" y="15584"/>
                  <a:pt x="11518" y="15601"/>
                  <a:pt x="11569" y="15626"/>
                </a:cubicBezTo>
                <a:cubicBezTo>
                  <a:pt x="11787" y="15759"/>
                  <a:pt x="12025" y="15863"/>
                  <a:pt x="12281" y="15911"/>
                </a:cubicBezTo>
                <a:lnTo>
                  <a:pt x="12348" y="15911"/>
                </a:lnTo>
                <a:cubicBezTo>
                  <a:pt x="12319" y="15873"/>
                  <a:pt x="12281" y="15863"/>
                  <a:pt x="12253" y="15844"/>
                </a:cubicBezTo>
                <a:cubicBezTo>
                  <a:pt x="12063" y="15768"/>
                  <a:pt x="11882" y="15692"/>
                  <a:pt x="11692" y="15607"/>
                </a:cubicBezTo>
                <a:cubicBezTo>
                  <a:pt x="11664" y="15597"/>
                  <a:pt x="11626" y="15597"/>
                  <a:pt x="11635" y="15550"/>
                </a:cubicBezTo>
                <a:cubicBezTo>
                  <a:pt x="11654" y="15540"/>
                  <a:pt x="11673" y="15540"/>
                  <a:pt x="11683" y="15531"/>
                </a:cubicBezTo>
                <a:cubicBezTo>
                  <a:pt x="11717" y="15521"/>
                  <a:pt x="11750" y="15515"/>
                  <a:pt x="11782" y="15515"/>
                </a:cubicBezTo>
                <a:cubicBezTo>
                  <a:pt x="11839" y="15515"/>
                  <a:pt x="11894" y="15532"/>
                  <a:pt x="11949" y="15569"/>
                </a:cubicBezTo>
                <a:cubicBezTo>
                  <a:pt x="12044" y="15626"/>
                  <a:pt x="12139" y="15664"/>
                  <a:pt x="12243" y="15711"/>
                </a:cubicBezTo>
                <a:cubicBezTo>
                  <a:pt x="12253" y="15716"/>
                  <a:pt x="12265" y="15721"/>
                  <a:pt x="12276" y="15721"/>
                </a:cubicBezTo>
                <a:cubicBezTo>
                  <a:pt x="12288" y="15721"/>
                  <a:pt x="12300" y="15716"/>
                  <a:pt x="12310" y="15702"/>
                </a:cubicBezTo>
                <a:cubicBezTo>
                  <a:pt x="12205" y="15645"/>
                  <a:pt x="12101" y="15597"/>
                  <a:pt x="12006" y="15540"/>
                </a:cubicBezTo>
                <a:cubicBezTo>
                  <a:pt x="11987" y="15531"/>
                  <a:pt x="11968" y="15521"/>
                  <a:pt x="11939" y="15502"/>
                </a:cubicBezTo>
                <a:cubicBezTo>
                  <a:pt x="11979" y="15491"/>
                  <a:pt x="12008" y="15476"/>
                  <a:pt x="12036" y="15476"/>
                </a:cubicBezTo>
                <a:cubicBezTo>
                  <a:pt x="12054" y="15476"/>
                  <a:pt x="12072" y="15483"/>
                  <a:pt x="12091" y="15502"/>
                </a:cubicBezTo>
                <a:cubicBezTo>
                  <a:pt x="12224" y="15616"/>
                  <a:pt x="12386" y="15645"/>
                  <a:pt x="12576" y="15692"/>
                </a:cubicBezTo>
                <a:cubicBezTo>
                  <a:pt x="12509" y="15616"/>
                  <a:pt x="12433" y="15597"/>
                  <a:pt x="12367" y="15569"/>
                </a:cubicBezTo>
                <a:cubicBezTo>
                  <a:pt x="12300" y="15531"/>
                  <a:pt x="12224" y="15521"/>
                  <a:pt x="12148" y="15455"/>
                </a:cubicBezTo>
                <a:cubicBezTo>
                  <a:pt x="12205" y="15445"/>
                  <a:pt x="12234" y="15445"/>
                  <a:pt x="12272" y="15436"/>
                </a:cubicBezTo>
                <a:cubicBezTo>
                  <a:pt x="12300" y="15436"/>
                  <a:pt x="12329" y="15436"/>
                  <a:pt x="12357" y="15426"/>
                </a:cubicBezTo>
                <a:cubicBezTo>
                  <a:pt x="12436" y="15492"/>
                  <a:pt x="12460" y="15512"/>
                  <a:pt x="12499" y="15512"/>
                </a:cubicBezTo>
                <a:cubicBezTo>
                  <a:pt x="12516" y="15512"/>
                  <a:pt x="12537" y="15508"/>
                  <a:pt x="12566" y="15502"/>
                </a:cubicBezTo>
                <a:cubicBezTo>
                  <a:pt x="12547" y="15474"/>
                  <a:pt x="12519" y="15445"/>
                  <a:pt x="12490" y="15407"/>
                </a:cubicBezTo>
                <a:cubicBezTo>
                  <a:pt x="12604" y="15379"/>
                  <a:pt x="12699" y="15350"/>
                  <a:pt x="12794" y="15331"/>
                </a:cubicBezTo>
                <a:cubicBezTo>
                  <a:pt x="12742" y="15318"/>
                  <a:pt x="12691" y="15314"/>
                  <a:pt x="12639" y="15314"/>
                </a:cubicBezTo>
                <a:cubicBezTo>
                  <a:pt x="12528" y="15314"/>
                  <a:pt x="12418" y="15335"/>
                  <a:pt x="12302" y="15335"/>
                </a:cubicBezTo>
                <a:cubicBezTo>
                  <a:pt x="12276" y="15335"/>
                  <a:pt x="12250" y="15334"/>
                  <a:pt x="12224" y="15331"/>
                </a:cubicBezTo>
                <a:cubicBezTo>
                  <a:pt x="12243" y="15303"/>
                  <a:pt x="12253" y="15284"/>
                  <a:pt x="12262" y="15265"/>
                </a:cubicBezTo>
                <a:cubicBezTo>
                  <a:pt x="12272" y="15246"/>
                  <a:pt x="12310" y="15227"/>
                  <a:pt x="12281" y="15189"/>
                </a:cubicBezTo>
                <a:lnTo>
                  <a:pt x="12281" y="15189"/>
                </a:lnTo>
                <a:cubicBezTo>
                  <a:pt x="12253" y="15208"/>
                  <a:pt x="12234" y="15218"/>
                  <a:pt x="12215" y="15237"/>
                </a:cubicBezTo>
                <a:cubicBezTo>
                  <a:pt x="12110" y="15369"/>
                  <a:pt x="11958" y="15407"/>
                  <a:pt x="11797" y="15426"/>
                </a:cubicBezTo>
                <a:cubicBezTo>
                  <a:pt x="11778" y="15436"/>
                  <a:pt x="11749" y="15445"/>
                  <a:pt x="11721" y="15445"/>
                </a:cubicBezTo>
                <a:cubicBezTo>
                  <a:pt x="11702" y="15445"/>
                  <a:pt x="11683" y="15436"/>
                  <a:pt x="11654" y="15426"/>
                </a:cubicBezTo>
                <a:cubicBezTo>
                  <a:pt x="11854" y="15227"/>
                  <a:pt x="12091" y="15094"/>
                  <a:pt x="12310" y="14904"/>
                </a:cubicBezTo>
                <a:cubicBezTo>
                  <a:pt x="12262" y="14904"/>
                  <a:pt x="12234" y="14904"/>
                  <a:pt x="12215" y="14914"/>
                </a:cubicBezTo>
                <a:cubicBezTo>
                  <a:pt x="11958" y="15037"/>
                  <a:pt x="11730" y="15208"/>
                  <a:pt x="11531" y="15407"/>
                </a:cubicBezTo>
                <a:cubicBezTo>
                  <a:pt x="11502" y="15445"/>
                  <a:pt x="11474" y="15483"/>
                  <a:pt x="11436" y="15493"/>
                </a:cubicBezTo>
                <a:cubicBezTo>
                  <a:pt x="11350" y="15521"/>
                  <a:pt x="11265" y="15540"/>
                  <a:pt x="11179" y="15540"/>
                </a:cubicBezTo>
                <a:cubicBezTo>
                  <a:pt x="11189" y="15426"/>
                  <a:pt x="11322" y="15379"/>
                  <a:pt x="11322" y="15255"/>
                </a:cubicBezTo>
                <a:lnTo>
                  <a:pt x="11322" y="15255"/>
                </a:lnTo>
                <a:cubicBezTo>
                  <a:pt x="11293" y="15284"/>
                  <a:pt x="11265" y="15293"/>
                  <a:pt x="11246" y="15322"/>
                </a:cubicBezTo>
                <a:cubicBezTo>
                  <a:pt x="11179" y="15388"/>
                  <a:pt x="11113" y="15464"/>
                  <a:pt x="11046" y="15531"/>
                </a:cubicBezTo>
                <a:cubicBezTo>
                  <a:pt x="11017" y="15568"/>
                  <a:pt x="10981" y="15594"/>
                  <a:pt x="10935" y="15594"/>
                </a:cubicBezTo>
                <a:cubicBezTo>
                  <a:pt x="10922" y="15594"/>
                  <a:pt x="10909" y="15592"/>
                  <a:pt x="10894" y="15588"/>
                </a:cubicBezTo>
                <a:cubicBezTo>
                  <a:pt x="10904" y="15493"/>
                  <a:pt x="11018" y="15445"/>
                  <a:pt x="11018" y="15312"/>
                </a:cubicBezTo>
                <a:lnTo>
                  <a:pt x="11018" y="15312"/>
                </a:lnTo>
                <a:cubicBezTo>
                  <a:pt x="10923" y="15407"/>
                  <a:pt x="10837" y="15483"/>
                  <a:pt x="10780" y="15578"/>
                </a:cubicBezTo>
                <a:cubicBezTo>
                  <a:pt x="10747" y="15626"/>
                  <a:pt x="10708" y="15644"/>
                  <a:pt x="10658" y="15644"/>
                </a:cubicBezTo>
                <a:cubicBezTo>
                  <a:pt x="10638" y="15644"/>
                  <a:pt x="10615" y="15641"/>
                  <a:pt x="10590" y="15635"/>
                </a:cubicBezTo>
                <a:cubicBezTo>
                  <a:pt x="10666" y="15550"/>
                  <a:pt x="10723" y="15474"/>
                  <a:pt x="10790" y="15398"/>
                </a:cubicBezTo>
                <a:cubicBezTo>
                  <a:pt x="10799" y="15379"/>
                  <a:pt x="10818" y="15360"/>
                  <a:pt x="10780" y="15341"/>
                </a:cubicBezTo>
                <a:cubicBezTo>
                  <a:pt x="10761" y="15360"/>
                  <a:pt x="10733" y="15379"/>
                  <a:pt x="10714" y="15407"/>
                </a:cubicBezTo>
                <a:cubicBezTo>
                  <a:pt x="10657" y="15464"/>
                  <a:pt x="10590" y="15531"/>
                  <a:pt x="10534" y="15597"/>
                </a:cubicBezTo>
                <a:cubicBezTo>
                  <a:pt x="10484" y="15664"/>
                  <a:pt x="10419" y="15694"/>
                  <a:pt x="10346" y="15694"/>
                </a:cubicBezTo>
                <a:cubicBezTo>
                  <a:pt x="10336" y="15694"/>
                  <a:pt x="10326" y="15694"/>
                  <a:pt x="10315" y="15692"/>
                </a:cubicBezTo>
                <a:lnTo>
                  <a:pt x="10306" y="15692"/>
                </a:lnTo>
                <a:cubicBezTo>
                  <a:pt x="10151" y="15725"/>
                  <a:pt x="9974" y="15744"/>
                  <a:pt x="9838" y="15744"/>
                </a:cubicBezTo>
                <a:cubicBezTo>
                  <a:pt x="9773" y="15744"/>
                  <a:pt x="9718" y="15740"/>
                  <a:pt x="9679" y="15730"/>
                </a:cubicBezTo>
                <a:cubicBezTo>
                  <a:pt x="9745" y="15645"/>
                  <a:pt x="9793" y="15550"/>
                  <a:pt x="9869" y="15483"/>
                </a:cubicBezTo>
                <a:cubicBezTo>
                  <a:pt x="9973" y="15398"/>
                  <a:pt x="10087" y="15312"/>
                  <a:pt x="10192" y="15237"/>
                </a:cubicBezTo>
                <a:cubicBezTo>
                  <a:pt x="10372" y="15123"/>
                  <a:pt x="10543" y="15009"/>
                  <a:pt x="10723" y="14904"/>
                </a:cubicBezTo>
                <a:cubicBezTo>
                  <a:pt x="10742" y="14885"/>
                  <a:pt x="10771" y="14876"/>
                  <a:pt x="10780" y="14819"/>
                </a:cubicBezTo>
                <a:lnTo>
                  <a:pt x="10780" y="14819"/>
                </a:lnTo>
                <a:cubicBezTo>
                  <a:pt x="10268" y="15018"/>
                  <a:pt x="9812" y="15265"/>
                  <a:pt x="9546" y="15759"/>
                </a:cubicBezTo>
                <a:cubicBezTo>
                  <a:pt x="9479" y="15764"/>
                  <a:pt x="9413" y="15768"/>
                  <a:pt x="9344" y="15768"/>
                </a:cubicBezTo>
                <a:cubicBezTo>
                  <a:pt x="9275" y="15768"/>
                  <a:pt x="9204" y="15764"/>
                  <a:pt x="9128" y="15749"/>
                </a:cubicBezTo>
                <a:cubicBezTo>
                  <a:pt x="9194" y="15673"/>
                  <a:pt x="9251" y="15607"/>
                  <a:pt x="9308" y="15550"/>
                </a:cubicBezTo>
                <a:cubicBezTo>
                  <a:pt x="9337" y="15502"/>
                  <a:pt x="9375" y="15464"/>
                  <a:pt x="9403" y="15417"/>
                </a:cubicBezTo>
                <a:cubicBezTo>
                  <a:pt x="9413" y="15407"/>
                  <a:pt x="9413" y="15388"/>
                  <a:pt x="9422" y="15350"/>
                </a:cubicBezTo>
                <a:lnTo>
                  <a:pt x="9422" y="15350"/>
                </a:lnTo>
                <a:cubicBezTo>
                  <a:pt x="9365" y="15407"/>
                  <a:pt x="9318" y="15436"/>
                  <a:pt x="9289" y="15483"/>
                </a:cubicBezTo>
                <a:cubicBezTo>
                  <a:pt x="9213" y="15559"/>
                  <a:pt x="9147" y="15635"/>
                  <a:pt x="9080" y="15711"/>
                </a:cubicBezTo>
                <a:cubicBezTo>
                  <a:pt x="9055" y="15741"/>
                  <a:pt x="9036" y="15755"/>
                  <a:pt x="9012" y="15755"/>
                </a:cubicBezTo>
                <a:cubicBezTo>
                  <a:pt x="8990" y="15755"/>
                  <a:pt x="8965" y="15744"/>
                  <a:pt x="8928" y="15721"/>
                </a:cubicBezTo>
                <a:cubicBezTo>
                  <a:pt x="8985" y="15664"/>
                  <a:pt x="9052" y="15607"/>
                  <a:pt x="9109" y="15540"/>
                </a:cubicBezTo>
                <a:cubicBezTo>
                  <a:pt x="9156" y="15493"/>
                  <a:pt x="9204" y="15445"/>
                  <a:pt x="9242" y="15388"/>
                </a:cubicBezTo>
                <a:cubicBezTo>
                  <a:pt x="9251" y="15379"/>
                  <a:pt x="9251" y="15350"/>
                  <a:pt x="9270" y="15293"/>
                </a:cubicBezTo>
                <a:lnTo>
                  <a:pt x="9270" y="15293"/>
                </a:lnTo>
                <a:cubicBezTo>
                  <a:pt x="9213" y="15350"/>
                  <a:pt x="9185" y="15369"/>
                  <a:pt x="9166" y="15398"/>
                </a:cubicBezTo>
                <a:cubicBezTo>
                  <a:pt x="9071" y="15502"/>
                  <a:pt x="8976" y="15607"/>
                  <a:pt x="8871" y="15711"/>
                </a:cubicBezTo>
                <a:cubicBezTo>
                  <a:pt x="8859" y="15723"/>
                  <a:pt x="8847" y="15735"/>
                  <a:pt x="8835" y="15735"/>
                </a:cubicBezTo>
                <a:cubicBezTo>
                  <a:pt x="8828" y="15735"/>
                  <a:pt x="8821" y="15731"/>
                  <a:pt x="8814" y="15721"/>
                </a:cubicBezTo>
                <a:cubicBezTo>
                  <a:pt x="8871" y="15635"/>
                  <a:pt x="8938" y="15540"/>
                  <a:pt x="9014" y="15426"/>
                </a:cubicBezTo>
                <a:lnTo>
                  <a:pt x="9014" y="15426"/>
                </a:lnTo>
                <a:cubicBezTo>
                  <a:pt x="8919" y="15502"/>
                  <a:pt x="8843" y="15569"/>
                  <a:pt x="8795" y="15654"/>
                </a:cubicBezTo>
                <a:cubicBezTo>
                  <a:pt x="8765" y="15715"/>
                  <a:pt x="8716" y="15746"/>
                  <a:pt x="8649" y="15746"/>
                </a:cubicBezTo>
                <a:cubicBezTo>
                  <a:pt x="8633" y="15746"/>
                  <a:pt x="8615" y="15744"/>
                  <a:pt x="8596" y="15740"/>
                </a:cubicBezTo>
                <a:cubicBezTo>
                  <a:pt x="8572" y="15735"/>
                  <a:pt x="8546" y="15735"/>
                  <a:pt x="8519" y="15735"/>
                </a:cubicBezTo>
                <a:cubicBezTo>
                  <a:pt x="8491" y="15735"/>
                  <a:pt x="8463" y="15735"/>
                  <a:pt x="8434" y="15730"/>
                </a:cubicBezTo>
                <a:cubicBezTo>
                  <a:pt x="8406" y="15730"/>
                  <a:pt x="8368" y="15711"/>
                  <a:pt x="8330" y="15702"/>
                </a:cubicBezTo>
                <a:cubicBezTo>
                  <a:pt x="8339" y="15673"/>
                  <a:pt x="8330" y="15645"/>
                  <a:pt x="8349" y="15626"/>
                </a:cubicBezTo>
                <a:cubicBezTo>
                  <a:pt x="8396" y="15569"/>
                  <a:pt x="8444" y="15493"/>
                  <a:pt x="8501" y="15445"/>
                </a:cubicBezTo>
                <a:cubicBezTo>
                  <a:pt x="8662" y="15303"/>
                  <a:pt x="8833" y="15180"/>
                  <a:pt x="8995" y="15037"/>
                </a:cubicBezTo>
                <a:cubicBezTo>
                  <a:pt x="9080" y="14971"/>
                  <a:pt x="9175" y="14895"/>
                  <a:pt x="9251" y="14800"/>
                </a:cubicBezTo>
                <a:cubicBezTo>
                  <a:pt x="9243" y="14798"/>
                  <a:pt x="9234" y="14797"/>
                  <a:pt x="9227" y="14797"/>
                </a:cubicBezTo>
                <a:cubicBezTo>
                  <a:pt x="9193" y="14797"/>
                  <a:pt x="9170" y="14813"/>
                  <a:pt x="9147" y="14828"/>
                </a:cubicBezTo>
                <a:cubicBezTo>
                  <a:pt x="8976" y="14923"/>
                  <a:pt x="8814" y="15037"/>
                  <a:pt x="8672" y="15161"/>
                </a:cubicBezTo>
                <a:cubicBezTo>
                  <a:pt x="8491" y="15322"/>
                  <a:pt x="8301" y="15464"/>
                  <a:pt x="8235" y="15702"/>
                </a:cubicBezTo>
                <a:cubicBezTo>
                  <a:pt x="8092" y="15683"/>
                  <a:pt x="7950" y="15673"/>
                  <a:pt x="7808" y="15626"/>
                </a:cubicBezTo>
                <a:cubicBezTo>
                  <a:pt x="7893" y="15493"/>
                  <a:pt x="8017" y="15407"/>
                  <a:pt x="8111" y="15274"/>
                </a:cubicBezTo>
                <a:lnTo>
                  <a:pt x="8111" y="15274"/>
                </a:lnTo>
                <a:cubicBezTo>
                  <a:pt x="8017" y="15312"/>
                  <a:pt x="7950" y="15360"/>
                  <a:pt x="7903" y="15417"/>
                </a:cubicBezTo>
                <a:cubicBezTo>
                  <a:pt x="7846" y="15483"/>
                  <a:pt x="7789" y="15540"/>
                  <a:pt x="7732" y="15597"/>
                </a:cubicBezTo>
                <a:cubicBezTo>
                  <a:pt x="7718" y="15615"/>
                  <a:pt x="7703" y="15625"/>
                  <a:pt x="7687" y="15625"/>
                </a:cubicBezTo>
                <a:cubicBezTo>
                  <a:pt x="7669" y="15625"/>
                  <a:pt x="7652" y="15613"/>
                  <a:pt x="7637" y="15588"/>
                </a:cubicBezTo>
                <a:cubicBezTo>
                  <a:pt x="7722" y="15493"/>
                  <a:pt x="7817" y="15398"/>
                  <a:pt x="7903" y="15303"/>
                </a:cubicBezTo>
                <a:cubicBezTo>
                  <a:pt x="7903" y="15293"/>
                  <a:pt x="7903" y="15284"/>
                  <a:pt x="7903" y="15265"/>
                </a:cubicBezTo>
                <a:cubicBezTo>
                  <a:pt x="7874" y="15284"/>
                  <a:pt x="7846" y="15293"/>
                  <a:pt x="7836" y="15312"/>
                </a:cubicBezTo>
                <a:cubicBezTo>
                  <a:pt x="7760" y="15388"/>
                  <a:pt x="7684" y="15474"/>
                  <a:pt x="7608" y="15550"/>
                </a:cubicBezTo>
                <a:cubicBezTo>
                  <a:pt x="7589" y="15569"/>
                  <a:pt x="7570" y="15578"/>
                  <a:pt x="7542" y="15588"/>
                </a:cubicBezTo>
                <a:cubicBezTo>
                  <a:pt x="7537" y="15593"/>
                  <a:pt x="7530" y="15595"/>
                  <a:pt x="7524" y="15595"/>
                </a:cubicBezTo>
                <a:cubicBezTo>
                  <a:pt x="7518" y="15595"/>
                  <a:pt x="7513" y="15593"/>
                  <a:pt x="7513" y="15588"/>
                </a:cubicBezTo>
                <a:cubicBezTo>
                  <a:pt x="7504" y="15578"/>
                  <a:pt x="7494" y="15550"/>
                  <a:pt x="7504" y="15550"/>
                </a:cubicBezTo>
                <a:cubicBezTo>
                  <a:pt x="7551" y="15493"/>
                  <a:pt x="7599" y="15436"/>
                  <a:pt x="7637" y="15379"/>
                </a:cubicBezTo>
                <a:cubicBezTo>
                  <a:pt x="7656" y="15360"/>
                  <a:pt x="7665" y="15341"/>
                  <a:pt x="7627" y="15322"/>
                </a:cubicBezTo>
                <a:cubicBezTo>
                  <a:pt x="7599" y="15350"/>
                  <a:pt x="7561" y="15388"/>
                  <a:pt x="7532" y="15417"/>
                </a:cubicBezTo>
                <a:cubicBezTo>
                  <a:pt x="7494" y="15455"/>
                  <a:pt x="7456" y="15502"/>
                  <a:pt x="7418" y="15540"/>
                </a:cubicBezTo>
                <a:cubicBezTo>
                  <a:pt x="7405" y="15549"/>
                  <a:pt x="7393" y="15554"/>
                  <a:pt x="7379" y="15554"/>
                </a:cubicBezTo>
                <a:cubicBezTo>
                  <a:pt x="7362" y="15554"/>
                  <a:pt x="7344" y="15547"/>
                  <a:pt x="7323" y="15531"/>
                </a:cubicBezTo>
                <a:cubicBezTo>
                  <a:pt x="7371" y="15474"/>
                  <a:pt x="7409" y="15417"/>
                  <a:pt x="7456" y="15360"/>
                </a:cubicBezTo>
                <a:lnTo>
                  <a:pt x="7447" y="15350"/>
                </a:lnTo>
                <a:cubicBezTo>
                  <a:pt x="7371" y="15407"/>
                  <a:pt x="7285" y="15464"/>
                  <a:pt x="7209" y="15531"/>
                </a:cubicBezTo>
                <a:cubicBezTo>
                  <a:pt x="7114" y="15521"/>
                  <a:pt x="7010" y="15512"/>
                  <a:pt x="6905" y="15502"/>
                </a:cubicBezTo>
                <a:cubicBezTo>
                  <a:pt x="6896" y="15502"/>
                  <a:pt x="6877" y="15493"/>
                  <a:pt x="6858" y="15483"/>
                </a:cubicBezTo>
                <a:cubicBezTo>
                  <a:pt x="6924" y="15436"/>
                  <a:pt x="6991" y="15407"/>
                  <a:pt x="7057" y="15360"/>
                </a:cubicBezTo>
                <a:cubicBezTo>
                  <a:pt x="7285" y="15199"/>
                  <a:pt x="7523" y="15037"/>
                  <a:pt x="7751" y="14866"/>
                </a:cubicBezTo>
                <a:cubicBezTo>
                  <a:pt x="7998" y="14676"/>
                  <a:pt x="8263" y="14515"/>
                  <a:pt x="8548" y="14382"/>
                </a:cubicBezTo>
                <a:cubicBezTo>
                  <a:pt x="8783" y="14276"/>
                  <a:pt x="9029" y="14218"/>
                  <a:pt x="9287" y="14218"/>
                </a:cubicBezTo>
                <a:cubicBezTo>
                  <a:pt x="9354" y="14218"/>
                  <a:pt x="9421" y="14222"/>
                  <a:pt x="9489" y="14230"/>
                </a:cubicBezTo>
                <a:cubicBezTo>
                  <a:pt x="9641" y="14239"/>
                  <a:pt x="9793" y="14258"/>
                  <a:pt x="9945" y="14277"/>
                </a:cubicBezTo>
                <a:cubicBezTo>
                  <a:pt x="10171" y="14295"/>
                  <a:pt x="10398" y="14312"/>
                  <a:pt x="10625" y="14312"/>
                </a:cubicBezTo>
                <a:cubicBezTo>
                  <a:pt x="10769" y="14312"/>
                  <a:pt x="10912" y="14305"/>
                  <a:pt x="11056" y="14287"/>
                </a:cubicBezTo>
                <a:cubicBezTo>
                  <a:pt x="11265" y="14258"/>
                  <a:pt x="11464" y="14230"/>
                  <a:pt x="11673" y="14211"/>
                </a:cubicBezTo>
                <a:cubicBezTo>
                  <a:pt x="11762" y="14199"/>
                  <a:pt x="11851" y="14193"/>
                  <a:pt x="11938" y="14193"/>
                </a:cubicBezTo>
                <a:close/>
                <a:moveTo>
                  <a:pt x="18237" y="6071"/>
                </a:moveTo>
                <a:cubicBezTo>
                  <a:pt x="18237" y="6128"/>
                  <a:pt x="18227" y="6166"/>
                  <a:pt x="18227" y="6204"/>
                </a:cubicBezTo>
                <a:cubicBezTo>
                  <a:pt x="18255" y="6213"/>
                  <a:pt x="18274" y="6213"/>
                  <a:pt x="18293" y="6223"/>
                </a:cubicBezTo>
                <a:cubicBezTo>
                  <a:pt x="18293" y="6223"/>
                  <a:pt x="18293" y="6223"/>
                  <a:pt x="18293" y="6213"/>
                </a:cubicBezTo>
                <a:cubicBezTo>
                  <a:pt x="18303" y="6213"/>
                  <a:pt x="18303" y="6223"/>
                  <a:pt x="18303" y="6223"/>
                </a:cubicBezTo>
                <a:cubicBezTo>
                  <a:pt x="18303" y="6213"/>
                  <a:pt x="18312" y="6213"/>
                  <a:pt x="18322" y="6204"/>
                </a:cubicBezTo>
                <a:lnTo>
                  <a:pt x="18331" y="6204"/>
                </a:lnTo>
                <a:cubicBezTo>
                  <a:pt x="18331" y="6213"/>
                  <a:pt x="18331" y="6223"/>
                  <a:pt x="18322" y="6223"/>
                </a:cubicBezTo>
                <a:lnTo>
                  <a:pt x="18293" y="6223"/>
                </a:lnTo>
                <a:cubicBezTo>
                  <a:pt x="18265" y="6270"/>
                  <a:pt x="18218" y="6289"/>
                  <a:pt x="18170" y="6318"/>
                </a:cubicBezTo>
                <a:cubicBezTo>
                  <a:pt x="17942" y="6441"/>
                  <a:pt x="17724" y="6565"/>
                  <a:pt x="17496" y="6679"/>
                </a:cubicBezTo>
                <a:cubicBezTo>
                  <a:pt x="17467" y="6698"/>
                  <a:pt x="17448" y="6717"/>
                  <a:pt x="17420" y="6736"/>
                </a:cubicBezTo>
                <a:cubicBezTo>
                  <a:pt x="17486" y="6812"/>
                  <a:pt x="17562" y="6840"/>
                  <a:pt x="17657" y="6840"/>
                </a:cubicBezTo>
                <a:cubicBezTo>
                  <a:pt x="17619" y="6869"/>
                  <a:pt x="17581" y="6888"/>
                  <a:pt x="17543" y="6897"/>
                </a:cubicBezTo>
                <a:cubicBezTo>
                  <a:pt x="17315" y="6945"/>
                  <a:pt x="17097" y="7002"/>
                  <a:pt x="16869" y="7049"/>
                </a:cubicBezTo>
                <a:cubicBezTo>
                  <a:pt x="16831" y="7059"/>
                  <a:pt x="16802" y="7078"/>
                  <a:pt x="16764" y="7097"/>
                </a:cubicBezTo>
                <a:cubicBezTo>
                  <a:pt x="16337" y="7305"/>
                  <a:pt x="15909" y="7524"/>
                  <a:pt x="15482" y="7742"/>
                </a:cubicBezTo>
                <a:cubicBezTo>
                  <a:pt x="15188" y="7885"/>
                  <a:pt x="14893" y="7999"/>
                  <a:pt x="14608" y="8151"/>
                </a:cubicBezTo>
                <a:cubicBezTo>
                  <a:pt x="14076" y="8426"/>
                  <a:pt x="13525" y="8664"/>
                  <a:pt x="12984" y="8930"/>
                </a:cubicBezTo>
                <a:cubicBezTo>
                  <a:pt x="12509" y="9158"/>
                  <a:pt x="12034" y="9386"/>
                  <a:pt x="11559" y="9633"/>
                </a:cubicBezTo>
                <a:cubicBezTo>
                  <a:pt x="11094" y="9879"/>
                  <a:pt x="10657" y="10183"/>
                  <a:pt x="10220" y="10478"/>
                </a:cubicBezTo>
                <a:cubicBezTo>
                  <a:pt x="10201" y="10497"/>
                  <a:pt x="10173" y="10525"/>
                  <a:pt x="10154" y="10544"/>
                </a:cubicBezTo>
                <a:cubicBezTo>
                  <a:pt x="10135" y="10573"/>
                  <a:pt x="10135" y="10620"/>
                  <a:pt x="10173" y="10630"/>
                </a:cubicBezTo>
                <a:cubicBezTo>
                  <a:pt x="10192" y="10649"/>
                  <a:pt x="10230" y="10668"/>
                  <a:pt x="10258" y="10668"/>
                </a:cubicBezTo>
                <a:cubicBezTo>
                  <a:pt x="10325" y="10677"/>
                  <a:pt x="10391" y="10677"/>
                  <a:pt x="10458" y="10687"/>
                </a:cubicBezTo>
                <a:cubicBezTo>
                  <a:pt x="10723" y="10696"/>
                  <a:pt x="10989" y="10706"/>
                  <a:pt x="11255" y="10715"/>
                </a:cubicBezTo>
                <a:cubicBezTo>
                  <a:pt x="11388" y="10725"/>
                  <a:pt x="11521" y="10734"/>
                  <a:pt x="11635" y="10791"/>
                </a:cubicBezTo>
                <a:cubicBezTo>
                  <a:pt x="11740" y="10839"/>
                  <a:pt x="11835" y="10905"/>
                  <a:pt x="11930" y="10962"/>
                </a:cubicBezTo>
                <a:cubicBezTo>
                  <a:pt x="11977" y="10991"/>
                  <a:pt x="12025" y="11010"/>
                  <a:pt x="12053" y="11057"/>
                </a:cubicBezTo>
                <a:lnTo>
                  <a:pt x="12063" y="11057"/>
                </a:lnTo>
                <a:cubicBezTo>
                  <a:pt x="12072" y="11067"/>
                  <a:pt x="12082" y="11067"/>
                  <a:pt x="12091" y="11067"/>
                </a:cubicBezTo>
                <a:lnTo>
                  <a:pt x="12063" y="11067"/>
                </a:lnTo>
                <a:cubicBezTo>
                  <a:pt x="12053" y="11067"/>
                  <a:pt x="12053" y="11057"/>
                  <a:pt x="12053" y="11057"/>
                </a:cubicBezTo>
                <a:cubicBezTo>
                  <a:pt x="11958" y="11029"/>
                  <a:pt x="11863" y="10991"/>
                  <a:pt x="11768" y="10953"/>
                </a:cubicBezTo>
                <a:cubicBezTo>
                  <a:pt x="11683" y="10930"/>
                  <a:pt x="11605" y="10900"/>
                  <a:pt x="11522" y="10900"/>
                </a:cubicBezTo>
                <a:cubicBezTo>
                  <a:pt x="11503" y="10900"/>
                  <a:pt x="11484" y="10902"/>
                  <a:pt x="11464" y="10905"/>
                </a:cubicBezTo>
                <a:cubicBezTo>
                  <a:pt x="11456" y="10908"/>
                  <a:pt x="11448" y="10909"/>
                  <a:pt x="11439" y="10909"/>
                </a:cubicBezTo>
                <a:cubicBezTo>
                  <a:pt x="11419" y="10909"/>
                  <a:pt x="11399" y="10903"/>
                  <a:pt x="11379" y="10896"/>
                </a:cubicBezTo>
                <a:cubicBezTo>
                  <a:pt x="11217" y="10877"/>
                  <a:pt x="11056" y="10848"/>
                  <a:pt x="10894" y="10839"/>
                </a:cubicBezTo>
                <a:cubicBezTo>
                  <a:pt x="10695" y="10810"/>
                  <a:pt x="10496" y="10801"/>
                  <a:pt x="10296" y="10782"/>
                </a:cubicBezTo>
                <a:lnTo>
                  <a:pt x="10173" y="10782"/>
                </a:lnTo>
                <a:cubicBezTo>
                  <a:pt x="10087" y="10791"/>
                  <a:pt x="9992" y="10801"/>
                  <a:pt x="9897" y="10801"/>
                </a:cubicBezTo>
                <a:cubicBezTo>
                  <a:pt x="9802" y="10810"/>
                  <a:pt x="9717" y="10839"/>
                  <a:pt x="9641" y="10896"/>
                </a:cubicBezTo>
                <a:cubicBezTo>
                  <a:pt x="9375" y="11086"/>
                  <a:pt x="9118" y="11266"/>
                  <a:pt x="8871" y="11485"/>
                </a:cubicBezTo>
                <a:cubicBezTo>
                  <a:pt x="8700" y="11637"/>
                  <a:pt x="8510" y="11789"/>
                  <a:pt x="8339" y="11931"/>
                </a:cubicBezTo>
                <a:cubicBezTo>
                  <a:pt x="8168" y="12074"/>
                  <a:pt x="7988" y="12216"/>
                  <a:pt x="7817" y="12368"/>
                </a:cubicBezTo>
                <a:cubicBezTo>
                  <a:pt x="7589" y="12577"/>
                  <a:pt x="7361" y="12795"/>
                  <a:pt x="7124" y="13014"/>
                </a:cubicBezTo>
                <a:cubicBezTo>
                  <a:pt x="7048" y="13080"/>
                  <a:pt x="6972" y="13156"/>
                  <a:pt x="6896" y="13223"/>
                </a:cubicBezTo>
                <a:cubicBezTo>
                  <a:pt x="6782" y="13337"/>
                  <a:pt x="6677" y="13451"/>
                  <a:pt x="6563" y="13555"/>
                </a:cubicBezTo>
                <a:cubicBezTo>
                  <a:pt x="6364" y="13745"/>
                  <a:pt x="6164" y="13935"/>
                  <a:pt x="5974" y="14125"/>
                </a:cubicBezTo>
                <a:cubicBezTo>
                  <a:pt x="5699" y="14391"/>
                  <a:pt x="5433" y="14667"/>
                  <a:pt x="5158" y="14942"/>
                </a:cubicBezTo>
                <a:cubicBezTo>
                  <a:pt x="5053" y="15047"/>
                  <a:pt x="4949" y="15142"/>
                  <a:pt x="4844" y="15246"/>
                </a:cubicBezTo>
                <a:lnTo>
                  <a:pt x="4702" y="15388"/>
                </a:lnTo>
                <a:cubicBezTo>
                  <a:pt x="4730" y="15407"/>
                  <a:pt x="4749" y="15436"/>
                  <a:pt x="4778" y="15436"/>
                </a:cubicBezTo>
                <a:cubicBezTo>
                  <a:pt x="4882" y="15455"/>
                  <a:pt x="4987" y="15483"/>
                  <a:pt x="5101" y="15483"/>
                </a:cubicBezTo>
                <a:cubicBezTo>
                  <a:pt x="5395" y="15502"/>
                  <a:pt x="5699" y="15502"/>
                  <a:pt x="5993" y="15512"/>
                </a:cubicBezTo>
                <a:cubicBezTo>
                  <a:pt x="6174" y="15512"/>
                  <a:pt x="6354" y="15540"/>
                  <a:pt x="6535" y="15550"/>
                </a:cubicBezTo>
                <a:cubicBezTo>
                  <a:pt x="6554" y="15550"/>
                  <a:pt x="6582" y="15550"/>
                  <a:pt x="6592" y="15588"/>
                </a:cubicBezTo>
                <a:cubicBezTo>
                  <a:pt x="6573" y="15588"/>
                  <a:pt x="6563" y="15597"/>
                  <a:pt x="6544" y="15597"/>
                </a:cubicBezTo>
                <a:lnTo>
                  <a:pt x="6041" y="15597"/>
                </a:lnTo>
                <a:cubicBezTo>
                  <a:pt x="5967" y="15592"/>
                  <a:pt x="5893" y="15590"/>
                  <a:pt x="5820" y="15590"/>
                </a:cubicBezTo>
                <a:cubicBezTo>
                  <a:pt x="5619" y="15590"/>
                  <a:pt x="5419" y="15608"/>
                  <a:pt x="5224" y="15635"/>
                </a:cubicBezTo>
                <a:cubicBezTo>
                  <a:pt x="4958" y="15664"/>
                  <a:pt x="4692" y="15654"/>
                  <a:pt x="4407" y="15673"/>
                </a:cubicBezTo>
                <a:cubicBezTo>
                  <a:pt x="4303" y="15787"/>
                  <a:pt x="4189" y="15901"/>
                  <a:pt x="4084" y="16025"/>
                </a:cubicBezTo>
                <a:cubicBezTo>
                  <a:pt x="3904" y="16215"/>
                  <a:pt x="3733" y="16414"/>
                  <a:pt x="3562" y="16604"/>
                </a:cubicBezTo>
                <a:cubicBezTo>
                  <a:pt x="3438" y="16737"/>
                  <a:pt x="3324" y="16870"/>
                  <a:pt x="3220" y="17003"/>
                </a:cubicBezTo>
                <a:cubicBezTo>
                  <a:pt x="3020" y="17269"/>
                  <a:pt x="2812" y="17535"/>
                  <a:pt x="2631" y="17811"/>
                </a:cubicBezTo>
                <a:cubicBezTo>
                  <a:pt x="2204" y="18456"/>
                  <a:pt x="1843" y="19140"/>
                  <a:pt x="1586" y="19862"/>
                </a:cubicBezTo>
                <a:cubicBezTo>
                  <a:pt x="1463" y="20223"/>
                  <a:pt x="1320" y="20575"/>
                  <a:pt x="1187" y="20926"/>
                </a:cubicBezTo>
                <a:cubicBezTo>
                  <a:pt x="1111" y="21116"/>
                  <a:pt x="1016" y="21315"/>
                  <a:pt x="950" y="21515"/>
                </a:cubicBezTo>
                <a:cubicBezTo>
                  <a:pt x="893" y="21695"/>
                  <a:pt x="845" y="21876"/>
                  <a:pt x="798" y="22056"/>
                </a:cubicBezTo>
                <a:cubicBezTo>
                  <a:pt x="788" y="22113"/>
                  <a:pt x="788" y="22180"/>
                  <a:pt x="722" y="22227"/>
                </a:cubicBezTo>
                <a:cubicBezTo>
                  <a:pt x="684" y="22208"/>
                  <a:pt x="646" y="22199"/>
                  <a:pt x="598" y="22180"/>
                </a:cubicBezTo>
                <a:cubicBezTo>
                  <a:pt x="560" y="22161"/>
                  <a:pt x="522" y="22142"/>
                  <a:pt x="484" y="22123"/>
                </a:cubicBezTo>
                <a:cubicBezTo>
                  <a:pt x="437" y="22104"/>
                  <a:pt x="389" y="22085"/>
                  <a:pt x="342" y="22075"/>
                </a:cubicBezTo>
                <a:cubicBezTo>
                  <a:pt x="304" y="22066"/>
                  <a:pt x="266" y="22066"/>
                  <a:pt x="209" y="22066"/>
                </a:cubicBezTo>
                <a:cubicBezTo>
                  <a:pt x="247" y="21999"/>
                  <a:pt x="295" y="21971"/>
                  <a:pt x="342" y="21923"/>
                </a:cubicBezTo>
                <a:cubicBezTo>
                  <a:pt x="418" y="21857"/>
                  <a:pt x="494" y="21781"/>
                  <a:pt x="522" y="21676"/>
                </a:cubicBezTo>
                <a:cubicBezTo>
                  <a:pt x="608" y="21401"/>
                  <a:pt x="750" y="21163"/>
                  <a:pt x="874" y="20907"/>
                </a:cubicBezTo>
                <a:cubicBezTo>
                  <a:pt x="978" y="20669"/>
                  <a:pt x="1073" y="20442"/>
                  <a:pt x="1159" y="20204"/>
                </a:cubicBezTo>
                <a:cubicBezTo>
                  <a:pt x="1263" y="19957"/>
                  <a:pt x="1339" y="19691"/>
                  <a:pt x="1501" y="19463"/>
                </a:cubicBezTo>
                <a:cubicBezTo>
                  <a:pt x="1529" y="19425"/>
                  <a:pt x="1539" y="19378"/>
                  <a:pt x="1558" y="19330"/>
                </a:cubicBezTo>
                <a:cubicBezTo>
                  <a:pt x="1662" y="19102"/>
                  <a:pt x="1757" y="18874"/>
                  <a:pt x="1862" y="18646"/>
                </a:cubicBezTo>
                <a:cubicBezTo>
                  <a:pt x="1909" y="18542"/>
                  <a:pt x="1957" y="18428"/>
                  <a:pt x="2014" y="18333"/>
                </a:cubicBezTo>
                <a:cubicBezTo>
                  <a:pt x="2147" y="18133"/>
                  <a:pt x="2280" y="17934"/>
                  <a:pt x="2422" y="17744"/>
                </a:cubicBezTo>
                <a:cubicBezTo>
                  <a:pt x="2527" y="17602"/>
                  <a:pt x="2641" y="17488"/>
                  <a:pt x="2745" y="17345"/>
                </a:cubicBezTo>
                <a:cubicBezTo>
                  <a:pt x="2954" y="17079"/>
                  <a:pt x="3163" y="16804"/>
                  <a:pt x="3362" y="16528"/>
                </a:cubicBezTo>
                <a:cubicBezTo>
                  <a:pt x="3476" y="16386"/>
                  <a:pt x="3590" y="16262"/>
                  <a:pt x="3714" y="16139"/>
                </a:cubicBezTo>
                <a:cubicBezTo>
                  <a:pt x="3847" y="16015"/>
                  <a:pt x="3989" y="15911"/>
                  <a:pt x="4094" y="15759"/>
                </a:cubicBezTo>
                <a:cubicBezTo>
                  <a:pt x="4132" y="15702"/>
                  <a:pt x="4170" y="15654"/>
                  <a:pt x="4208" y="15597"/>
                </a:cubicBezTo>
                <a:cubicBezTo>
                  <a:pt x="4417" y="15360"/>
                  <a:pt x="4607" y="15094"/>
                  <a:pt x="4778" y="14819"/>
                </a:cubicBezTo>
                <a:cubicBezTo>
                  <a:pt x="5034" y="14429"/>
                  <a:pt x="5243" y="14021"/>
                  <a:pt x="5424" y="13593"/>
                </a:cubicBezTo>
                <a:cubicBezTo>
                  <a:pt x="5433" y="13565"/>
                  <a:pt x="5443" y="13527"/>
                  <a:pt x="5490" y="13517"/>
                </a:cubicBezTo>
                <a:lnTo>
                  <a:pt x="5490" y="13517"/>
                </a:lnTo>
                <a:cubicBezTo>
                  <a:pt x="5424" y="13698"/>
                  <a:pt x="5348" y="13869"/>
                  <a:pt x="5291" y="14049"/>
                </a:cubicBezTo>
                <a:cubicBezTo>
                  <a:pt x="5234" y="14230"/>
                  <a:pt x="5167" y="14401"/>
                  <a:pt x="5139" y="14591"/>
                </a:cubicBezTo>
                <a:cubicBezTo>
                  <a:pt x="5243" y="14591"/>
                  <a:pt x="5319" y="14553"/>
                  <a:pt x="5386" y="14486"/>
                </a:cubicBezTo>
                <a:cubicBezTo>
                  <a:pt x="5499" y="14382"/>
                  <a:pt x="5604" y="14287"/>
                  <a:pt x="5727" y="14201"/>
                </a:cubicBezTo>
                <a:cubicBezTo>
                  <a:pt x="5936" y="14040"/>
                  <a:pt x="6126" y="13850"/>
                  <a:pt x="6326" y="13669"/>
                </a:cubicBezTo>
                <a:cubicBezTo>
                  <a:pt x="6554" y="13460"/>
                  <a:pt x="6772" y="13242"/>
                  <a:pt x="7000" y="13023"/>
                </a:cubicBezTo>
                <a:cubicBezTo>
                  <a:pt x="7057" y="12966"/>
                  <a:pt x="7133" y="12909"/>
                  <a:pt x="7181" y="12833"/>
                </a:cubicBezTo>
                <a:cubicBezTo>
                  <a:pt x="7285" y="12672"/>
                  <a:pt x="7428" y="12549"/>
                  <a:pt x="7570" y="12416"/>
                </a:cubicBezTo>
                <a:cubicBezTo>
                  <a:pt x="7855" y="12159"/>
                  <a:pt x="8140" y="11912"/>
                  <a:pt x="8434" y="11665"/>
                </a:cubicBezTo>
                <a:cubicBezTo>
                  <a:pt x="8634" y="11485"/>
                  <a:pt x="8843" y="11304"/>
                  <a:pt x="9061" y="11143"/>
                </a:cubicBezTo>
                <a:cubicBezTo>
                  <a:pt x="9489" y="10820"/>
                  <a:pt x="9926" y="10506"/>
                  <a:pt x="10372" y="10221"/>
                </a:cubicBezTo>
                <a:cubicBezTo>
                  <a:pt x="10515" y="10126"/>
                  <a:pt x="10628" y="10012"/>
                  <a:pt x="10723" y="9879"/>
                </a:cubicBezTo>
                <a:cubicBezTo>
                  <a:pt x="10742" y="9851"/>
                  <a:pt x="10761" y="9823"/>
                  <a:pt x="10790" y="9804"/>
                </a:cubicBezTo>
                <a:cubicBezTo>
                  <a:pt x="10989" y="9642"/>
                  <a:pt x="11170" y="9462"/>
                  <a:pt x="11350" y="9281"/>
                </a:cubicBezTo>
                <a:cubicBezTo>
                  <a:pt x="11436" y="9186"/>
                  <a:pt x="11521" y="9101"/>
                  <a:pt x="11607" y="9006"/>
                </a:cubicBezTo>
                <a:cubicBezTo>
                  <a:pt x="11702" y="8901"/>
                  <a:pt x="11778" y="8778"/>
                  <a:pt x="11873" y="8673"/>
                </a:cubicBezTo>
                <a:cubicBezTo>
                  <a:pt x="12063" y="8445"/>
                  <a:pt x="12253" y="8227"/>
                  <a:pt x="12443" y="7999"/>
                </a:cubicBezTo>
                <a:cubicBezTo>
                  <a:pt x="12462" y="7980"/>
                  <a:pt x="12481" y="7970"/>
                  <a:pt x="12528" y="7932"/>
                </a:cubicBezTo>
                <a:lnTo>
                  <a:pt x="12528" y="7932"/>
                </a:lnTo>
                <a:cubicBezTo>
                  <a:pt x="12386" y="8113"/>
                  <a:pt x="12272" y="8274"/>
                  <a:pt x="12148" y="8426"/>
                </a:cubicBezTo>
                <a:cubicBezTo>
                  <a:pt x="12015" y="8588"/>
                  <a:pt x="11882" y="8759"/>
                  <a:pt x="11740" y="8911"/>
                </a:cubicBezTo>
                <a:cubicBezTo>
                  <a:pt x="11550" y="9120"/>
                  <a:pt x="11388" y="9348"/>
                  <a:pt x="11179" y="9538"/>
                </a:cubicBezTo>
                <a:cubicBezTo>
                  <a:pt x="11151" y="9566"/>
                  <a:pt x="11132" y="9604"/>
                  <a:pt x="11151" y="9652"/>
                </a:cubicBezTo>
                <a:cubicBezTo>
                  <a:pt x="11164" y="9654"/>
                  <a:pt x="11176" y="9655"/>
                  <a:pt x="11188" y="9655"/>
                </a:cubicBezTo>
                <a:cubicBezTo>
                  <a:pt x="11262" y="9655"/>
                  <a:pt x="11312" y="9608"/>
                  <a:pt x="11369" y="9576"/>
                </a:cubicBezTo>
                <a:cubicBezTo>
                  <a:pt x="11749" y="9338"/>
                  <a:pt x="12139" y="9110"/>
                  <a:pt x="12566" y="8939"/>
                </a:cubicBezTo>
                <a:cubicBezTo>
                  <a:pt x="12595" y="8920"/>
                  <a:pt x="12623" y="8911"/>
                  <a:pt x="12652" y="8892"/>
                </a:cubicBezTo>
                <a:cubicBezTo>
                  <a:pt x="13193" y="8645"/>
                  <a:pt x="13744" y="8388"/>
                  <a:pt x="14285" y="8132"/>
                </a:cubicBezTo>
                <a:cubicBezTo>
                  <a:pt x="14684" y="7951"/>
                  <a:pt x="15083" y="7780"/>
                  <a:pt x="15463" y="7562"/>
                </a:cubicBezTo>
                <a:cubicBezTo>
                  <a:pt x="15663" y="7448"/>
                  <a:pt x="15862" y="7334"/>
                  <a:pt x="16033" y="7182"/>
                </a:cubicBezTo>
                <a:cubicBezTo>
                  <a:pt x="16137" y="7097"/>
                  <a:pt x="16242" y="7002"/>
                  <a:pt x="16337" y="6907"/>
                </a:cubicBezTo>
                <a:cubicBezTo>
                  <a:pt x="16460" y="6764"/>
                  <a:pt x="16584" y="6622"/>
                  <a:pt x="16717" y="6479"/>
                </a:cubicBezTo>
                <a:cubicBezTo>
                  <a:pt x="16764" y="6422"/>
                  <a:pt x="16821" y="6356"/>
                  <a:pt x="16878" y="6289"/>
                </a:cubicBezTo>
                <a:cubicBezTo>
                  <a:pt x="16878" y="6308"/>
                  <a:pt x="16888" y="6327"/>
                  <a:pt x="16878" y="6327"/>
                </a:cubicBezTo>
                <a:cubicBezTo>
                  <a:pt x="16745" y="6546"/>
                  <a:pt x="16603" y="6745"/>
                  <a:pt x="16422" y="6926"/>
                </a:cubicBezTo>
                <a:cubicBezTo>
                  <a:pt x="16394" y="6954"/>
                  <a:pt x="16365" y="6983"/>
                  <a:pt x="16346" y="7011"/>
                </a:cubicBezTo>
                <a:cubicBezTo>
                  <a:pt x="16337" y="7030"/>
                  <a:pt x="16327" y="7059"/>
                  <a:pt x="16356" y="7097"/>
                </a:cubicBezTo>
                <a:cubicBezTo>
                  <a:pt x="16384" y="7087"/>
                  <a:pt x="16422" y="7078"/>
                  <a:pt x="16451" y="7068"/>
                </a:cubicBezTo>
                <a:cubicBezTo>
                  <a:pt x="16612" y="6992"/>
                  <a:pt x="16774" y="6916"/>
                  <a:pt x="16926" y="6840"/>
                </a:cubicBezTo>
                <a:cubicBezTo>
                  <a:pt x="17163" y="6726"/>
                  <a:pt x="17391" y="6622"/>
                  <a:pt x="17619" y="6508"/>
                </a:cubicBezTo>
                <a:cubicBezTo>
                  <a:pt x="17676" y="6479"/>
                  <a:pt x="17743" y="6451"/>
                  <a:pt x="17790" y="6403"/>
                </a:cubicBezTo>
                <a:cubicBezTo>
                  <a:pt x="17923" y="6280"/>
                  <a:pt x="18085" y="6194"/>
                  <a:pt x="18237" y="6071"/>
                </a:cubicBezTo>
                <a:close/>
                <a:moveTo>
                  <a:pt x="299" y="22231"/>
                </a:moveTo>
                <a:cubicBezTo>
                  <a:pt x="320" y="22231"/>
                  <a:pt x="340" y="22238"/>
                  <a:pt x="361" y="22246"/>
                </a:cubicBezTo>
                <a:cubicBezTo>
                  <a:pt x="446" y="22284"/>
                  <a:pt x="532" y="22332"/>
                  <a:pt x="617" y="22370"/>
                </a:cubicBezTo>
                <a:cubicBezTo>
                  <a:pt x="636" y="22379"/>
                  <a:pt x="636" y="22389"/>
                  <a:pt x="646" y="22408"/>
                </a:cubicBezTo>
                <a:cubicBezTo>
                  <a:pt x="634" y="22408"/>
                  <a:pt x="622" y="22409"/>
                  <a:pt x="610" y="22409"/>
                </a:cubicBezTo>
                <a:cubicBezTo>
                  <a:pt x="481" y="22409"/>
                  <a:pt x="358" y="22362"/>
                  <a:pt x="219" y="22275"/>
                </a:cubicBezTo>
                <a:cubicBezTo>
                  <a:pt x="245" y="22242"/>
                  <a:pt x="272" y="22231"/>
                  <a:pt x="299" y="22231"/>
                </a:cubicBezTo>
                <a:close/>
                <a:moveTo>
                  <a:pt x="16248" y="1"/>
                </a:moveTo>
                <a:cubicBezTo>
                  <a:pt x="16223" y="1"/>
                  <a:pt x="16196" y="10"/>
                  <a:pt x="16166" y="30"/>
                </a:cubicBezTo>
                <a:cubicBezTo>
                  <a:pt x="16099" y="68"/>
                  <a:pt x="16042" y="106"/>
                  <a:pt x="15985" y="153"/>
                </a:cubicBezTo>
                <a:cubicBezTo>
                  <a:pt x="15710" y="372"/>
                  <a:pt x="15454" y="628"/>
                  <a:pt x="15216" y="885"/>
                </a:cubicBezTo>
                <a:cubicBezTo>
                  <a:pt x="15017" y="1122"/>
                  <a:pt x="14798" y="1350"/>
                  <a:pt x="14561" y="1550"/>
                </a:cubicBezTo>
                <a:cubicBezTo>
                  <a:pt x="14409" y="1683"/>
                  <a:pt x="14238" y="1797"/>
                  <a:pt x="14086" y="1920"/>
                </a:cubicBezTo>
                <a:cubicBezTo>
                  <a:pt x="13972" y="2015"/>
                  <a:pt x="13848" y="2100"/>
                  <a:pt x="13744" y="2205"/>
                </a:cubicBezTo>
                <a:cubicBezTo>
                  <a:pt x="13639" y="2309"/>
                  <a:pt x="13554" y="2433"/>
                  <a:pt x="13487" y="2566"/>
                </a:cubicBezTo>
                <a:cubicBezTo>
                  <a:pt x="13411" y="2699"/>
                  <a:pt x="13335" y="2841"/>
                  <a:pt x="13278" y="2993"/>
                </a:cubicBezTo>
                <a:cubicBezTo>
                  <a:pt x="13145" y="3288"/>
                  <a:pt x="12975" y="3554"/>
                  <a:pt x="12756" y="3801"/>
                </a:cubicBezTo>
                <a:cubicBezTo>
                  <a:pt x="12566" y="4010"/>
                  <a:pt x="12443" y="4257"/>
                  <a:pt x="12357" y="4522"/>
                </a:cubicBezTo>
                <a:cubicBezTo>
                  <a:pt x="12281" y="4760"/>
                  <a:pt x="12234" y="4988"/>
                  <a:pt x="12243" y="5235"/>
                </a:cubicBezTo>
                <a:cubicBezTo>
                  <a:pt x="12243" y="5273"/>
                  <a:pt x="12243" y="5301"/>
                  <a:pt x="12196" y="5311"/>
                </a:cubicBezTo>
                <a:cubicBezTo>
                  <a:pt x="12177" y="5235"/>
                  <a:pt x="12158" y="5168"/>
                  <a:pt x="12129" y="5092"/>
                </a:cubicBezTo>
                <a:cubicBezTo>
                  <a:pt x="12044" y="4807"/>
                  <a:pt x="11958" y="4532"/>
                  <a:pt x="11873" y="4247"/>
                </a:cubicBezTo>
                <a:cubicBezTo>
                  <a:pt x="11759" y="3829"/>
                  <a:pt x="11578" y="3449"/>
                  <a:pt x="11322" y="3107"/>
                </a:cubicBezTo>
                <a:cubicBezTo>
                  <a:pt x="11198" y="2946"/>
                  <a:pt x="11075" y="2794"/>
                  <a:pt x="10932" y="2661"/>
                </a:cubicBezTo>
                <a:cubicBezTo>
                  <a:pt x="10676" y="2414"/>
                  <a:pt x="10401" y="2176"/>
                  <a:pt x="10087" y="1986"/>
                </a:cubicBezTo>
                <a:cubicBezTo>
                  <a:pt x="9992" y="1929"/>
                  <a:pt x="9888" y="1872"/>
                  <a:pt x="9764" y="1844"/>
                </a:cubicBezTo>
                <a:cubicBezTo>
                  <a:pt x="9744" y="1840"/>
                  <a:pt x="9727" y="1837"/>
                  <a:pt x="9711" y="1837"/>
                </a:cubicBezTo>
                <a:cubicBezTo>
                  <a:pt x="9658" y="1837"/>
                  <a:pt x="9625" y="1864"/>
                  <a:pt x="9603" y="1929"/>
                </a:cubicBezTo>
                <a:cubicBezTo>
                  <a:pt x="9584" y="1977"/>
                  <a:pt x="9574" y="2024"/>
                  <a:pt x="9574" y="2072"/>
                </a:cubicBezTo>
                <a:cubicBezTo>
                  <a:pt x="9574" y="2547"/>
                  <a:pt x="9517" y="3022"/>
                  <a:pt x="9489" y="3497"/>
                </a:cubicBezTo>
                <a:cubicBezTo>
                  <a:pt x="9470" y="3858"/>
                  <a:pt x="9451" y="4219"/>
                  <a:pt x="9441" y="4579"/>
                </a:cubicBezTo>
                <a:cubicBezTo>
                  <a:pt x="9432" y="4950"/>
                  <a:pt x="9441" y="5320"/>
                  <a:pt x="9546" y="5681"/>
                </a:cubicBezTo>
                <a:cubicBezTo>
                  <a:pt x="9641" y="5995"/>
                  <a:pt x="9774" y="6289"/>
                  <a:pt x="9964" y="6565"/>
                </a:cubicBezTo>
                <a:cubicBezTo>
                  <a:pt x="10144" y="6840"/>
                  <a:pt x="10334" y="7106"/>
                  <a:pt x="10515" y="7381"/>
                </a:cubicBezTo>
                <a:cubicBezTo>
                  <a:pt x="10638" y="7571"/>
                  <a:pt x="10809" y="7714"/>
                  <a:pt x="10999" y="7828"/>
                </a:cubicBezTo>
                <a:cubicBezTo>
                  <a:pt x="11065" y="7875"/>
                  <a:pt x="11132" y="7913"/>
                  <a:pt x="11198" y="7951"/>
                </a:cubicBezTo>
                <a:cubicBezTo>
                  <a:pt x="11322" y="8008"/>
                  <a:pt x="11426" y="8084"/>
                  <a:pt x="11512" y="8179"/>
                </a:cubicBezTo>
                <a:cubicBezTo>
                  <a:pt x="11540" y="8208"/>
                  <a:pt x="11578" y="8227"/>
                  <a:pt x="11607" y="8255"/>
                </a:cubicBezTo>
                <a:cubicBezTo>
                  <a:pt x="11578" y="8474"/>
                  <a:pt x="11493" y="8683"/>
                  <a:pt x="11407" y="8892"/>
                </a:cubicBezTo>
                <a:cubicBezTo>
                  <a:pt x="11379" y="8977"/>
                  <a:pt x="11341" y="9053"/>
                  <a:pt x="11303" y="9129"/>
                </a:cubicBezTo>
                <a:cubicBezTo>
                  <a:pt x="11284" y="9186"/>
                  <a:pt x="11255" y="9234"/>
                  <a:pt x="11217" y="9272"/>
                </a:cubicBezTo>
                <a:cubicBezTo>
                  <a:pt x="11132" y="9367"/>
                  <a:pt x="11065" y="9471"/>
                  <a:pt x="10951" y="9538"/>
                </a:cubicBezTo>
                <a:cubicBezTo>
                  <a:pt x="10942" y="9547"/>
                  <a:pt x="10932" y="9557"/>
                  <a:pt x="10913" y="9576"/>
                </a:cubicBezTo>
                <a:cubicBezTo>
                  <a:pt x="10847" y="9661"/>
                  <a:pt x="10761" y="9737"/>
                  <a:pt x="10676" y="9813"/>
                </a:cubicBezTo>
                <a:cubicBezTo>
                  <a:pt x="10619" y="9861"/>
                  <a:pt x="10553" y="9898"/>
                  <a:pt x="10515" y="9974"/>
                </a:cubicBezTo>
                <a:cubicBezTo>
                  <a:pt x="10505" y="10012"/>
                  <a:pt x="10458" y="10041"/>
                  <a:pt x="10420" y="10060"/>
                </a:cubicBezTo>
                <a:cubicBezTo>
                  <a:pt x="10163" y="10240"/>
                  <a:pt x="9916" y="10421"/>
                  <a:pt x="9660" y="10601"/>
                </a:cubicBezTo>
                <a:cubicBezTo>
                  <a:pt x="9223" y="10896"/>
                  <a:pt x="8805" y="11209"/>
                  <a:pt x="8415" y="11561"/>
                </a:cubicBezTo>
                <a:cubicBezTo>
                  <a:pt x="8292" y="11675"/>
                  <a:pt x="8159" y="11770"/>
                  <a:pt x="8026" y="11884"/>
                </a:cubicBezTo>
                <a:cubicBezTo>
                  <a:pt x="7884" y="12007"/>
                  <a:pt x="7741" y="12140"/>
                  <a:pt x="7599" y="12273"/>
                </a:cubicBezTo>
                <a:cubicBezTo>
                  <a:pt x="7504" y="12359"/>
                  <a:pt x="7399" y="12454"/>
                  <a:pt x="7295" y="12539"/>
                </a:cubicBezTo>
                <a:cubicBezTo>
                  <a:pt x="7247" y="12586"/>
                  <a:pt x="7200" y="12634"/>
                  <a:pt x="7162" y="12681"/>
                </a:cubicBezTo>
                <a:cubicBezTo>
                  <a:pt x="6943" y="12966"/>
                  <a:pt x="6668" y="13194"/>
                  <a:pt x="6411" y="13441"/>
                </a:cubicBezTo>
                <a:cubicBezTo>
                  <a:pt x="6212" y="13631"/>
                  <a:pt x="6012" y="13821"/>
                  <a:pt x="5794" y="14002"/>
                </a:cubicBezTo>
                <a:cubicBezTo>
                  <a:pt x="5651" y="14116"/>
                  <a:pt x="5518" y="14249"/>
                  <a:pt x="5395" y="14382"/>
                </a:cubicBezTo>
                <a:cubicBezTo>
                  <a:pt x="5360" y="14416"/>
                  <a:pt x="5326" y="14459"/>
                  <a:pt x="5262" y="14459"/>
                </a:cubicBezTo>
                <a:cubicBezTo>
                  <a:pt x="5256" y="14459"/>
                  <a:pt x="5250" y="14458"/>
                  <a:pt x="5243" y="14458"/>
                </a:cubicBezTo>
                <a:cubicBezTo>
                  <a:pt x="5253" y="14429"/>
                  <a:pt x="5253" y="14391"/>
                  <a:pt x="5262" y="14363"/>
                </a:cubicBezTo>
                <a:cubicBezTo>
                  <a:pt x="5348" y="14154"/>
                  <a:pt x="5433" y="13954"/>
                  <a:pt x="5509" y="13745"/>
                </a:cubicBezTo>
                <a:cubicBezTo>
                  <a:pt x="5585" y="13527"/>
                  <a:pt x="5651" y="13308"/>
                  <a:pt x="5718" y="13090"/>
                </a:cubicBezTo>
                <a:cubicBezTo>
                  <a:pt x="5746" y="13014"/>
                  <a:pt x="5775" y="12947"/>
                  <a:pt x="5832" y="12890"/>
                </a:cubicBezTo>
                <a:cubicBezTo>
                  <a:pt x="5917" y="12795"/>
                  <a:pt x="6003" y="12691"/>
                  <a:pt x="6088" y="12596"/>
                </a:cubicBezTo>
                <a:cubicBezTo>
                  <a:pt x="6345" y="12302"/>
                  <a:pt x="6592" y="12007"/>
                  <a:pt x="6791" y="11665"/>
                </a:cubicBezTo>
                <a:cubicBezTo>
                  <a:pt x="7228" y="10943"/>
                  <a:pt x="7485" y="10155"/>
                  <a:pt x="7513" y="9300"/>
                </a:cubicBezTo>
                <a:cubicBezTo>
                  <a:pt x="7532" y="8759"/>
                  <a:pt x="7466" y="8236"/>
                  <a:pt x="7276" y="7723"/>
                </a:cubicBezTo>
                <a:cubicBezTo>
                  <a:pt x="7200" y="7505"/>
                  <a:pt x="7124" y="7286"/>
                  <a:pt x="7038" y="7078"/>
                </a:cubicBezTo>
                <a:cubicBezTo>
                  <a:pt x="6839" y="6593"/>
                  <a:pt x="6687" y="6090"/>
                  <a:pt x="6535" y="5586"/>
                </a:cubicBezTo>
                <a:cubicBezTo>
                  <a:pt x="6487" y="5415"/>
                  <a:pt x="6430" y="5244"/>
                  <a:pt x="6373" y="5073"/>
                </a:cubicBezTo>
                <a:cubicBezTo>
                  <a:pt x="6288" y="4798"/>
                  <a:pt x="6164" y="4532"/>
                  <a:pt x="5974" y="4304"/>
                </a:cubicBezTo>
                <a:cubicBezTo>
                  <a:pt x="5946" y="4266"/>
                  <a:pt x="5898" y="4228"/>
                  <a:pt x="5870" y="4190"/>
                </a:cubicBezTo>
                <a:cubicBezTo>
                  <a:pt x="5840" y="4154"/>
                  <a:pt x="5806" y="4141"/>
                  <a:pt x="5768" y="4141"/>
                </a:cubicBezTo>
                <a:cubicBezTo>
                  <a:pt x="5746" y="4141"/>
                  <a:pt x="5723" y="4145"/>
                  <a:pt x="5699" y="4152"/>
                </a:cubicBezTo>
                <a:cubicBezTo>
                  <a:pt x="5594" y="4190"/>
                  <a:pt x="5509" y="4247"/>
                  <a:pt x="5433" y="4333"/>
                </a:cubicBezTo>
                <a:cubicBezTo>
                  <a:pt x="5367" y="4409"/>
                  <a:pt x="5310" y="4485"/>
                  <a:pt x="5243" y="4560"/>
                </a:cubicBezTo>
                <a:cubicBezTo>
                  <a:pt x="5205" y="4598"/>
                  <a:pt x="5167" y="4646"/>
                  <a:pt x="5148" y="4693"/>
                </a:cubicBezTo>
                <a:cubicBezTo>
                  <a:pt x="5082" y="4836"/>
                  <a:pt x="4996" y="4969"/>
                  <a:pt x="4901" y="5092"/>
                </a:cubicBezTo>
                <a:cubicBezTo>
                  <a:pt x="4702" y="5406"/>
                  <a:pt x="4531" y="5729"/>
                  <a:pt x="4379" y="6061"/>
                </a:cubicBezTo>
                <a:cubicBezTo>
                  <a:pt x="4160" y="6527"/>
                  <a:pt x="3961" y="7002"/>
                  <a:pt x="3780" y="7476"/>
                </a:cubicBezTo>
                <a:cubicBezTo>
                  <a:pt x="3733" y="7609"/>
                  <a:pt x="3704" y="7742"/>
                  <a:pt x="3666" y="7875"/>
                </a:cubicBezTo>
                <a:cubicBezTo>
                  <a:pt x="3600" y="8132"/>
                  <a:pt x="3600" y="8388"/>
                  <a:pt x="3647" y="8654"/>
                </a:cubicBezTo>
                <a:cubicBezTo>
                  <a:pt x="3723" y="9082"/>
                  <a:pt x="3875" y="9481"/>
                  <a:pt x="4056" y="9879"/>
                </a:cubicBezTo>
                <a:cubicBezTo>
                  <a:pt x="4075" y="9917"/>
                  <a:pt x="4103" y="9965"/>
                  <a:pt x="4122" y="10012"/>
                </a:cubicBezTo>
                <a:cubicBezTo>
                  <a:pt x="4293" y="10345"/>
                  <a:pt x="4379" y="10706"/>
                  <a:pt x="4407" y="11076"/>
                </a:cubicBezTo>
                <a:cubicBezTo>
                  <a:pt x="4426" y="11285"/>
                  <a:pt x="4445" y="11504"/>
                  <a:pt x="4512" y="11703"/>
                </a:cubicBezTo>
                <a:cubicBezTo>
                  <a:pt x="4588" y="11941"/>
                  <a:pt x="4702" y="12159"/>
                  <a:pt x="4844" y="12359"/>
                </a:cubicBezTo>
                <a:cubicBezTo>
                  <a:pt x="4949" y="12520"/>
                  <a:pt x="5072" y="12653"/>
                  <a:pt x="5234" y="12757"/>
                </a:cubicBezTo>
                <a:cubicBezTo>
                  <a:pt x="5329" y="12824"/>
                  <a:pt x="5376" y="12928"/>
                  <a:pt x="5443" y="13023"/>
                </a:cubicBezTo>
                <a:cubicBezTo>
                  <a:pt x="5376" y="13308"/>
                  <a:pt x="5262" y="13574"/>
                  <a:pt x="5148" y="13840"/>
                </a:cubicBezTo>
                <a:cubicBezTo>
                  <a:pt x="4873" y="14448"/>
                  <a:pt x="4521" y="15018"/>
                  <a:pt x="4094" y="15531"/>
                </a:cubicBezTo>
                <a:cubicBezTo>
                  <a:pt x="4027" y="15616"/>
                  <a:pt x="3970" y="15702"/>
                  <a:pt x="3913" y="15778"/>
                </a:cubicBezTo>
                <a:cubicBezTo>
                  <a:pt x="3866" y="15835"/>
                  <a:pt x="3828" y="15882"/>
                  <a:pt x="3771" y="15920"/>
                </a:cubicBezTo>
                <a:cubicBezTo>
                  <a:pt x="3695" y="16006"/>
                  <a:pt x="3600" y="16072"/>
                  <a:pt x="3524" y="16148"/>
                </a:cubicBezTo>
                <a:cubicBezTo>
                  <a:pt x="3429" y="16243"/>
                  <a:pt x="3343" y="16348"/>
                  <a:pt x="3267" y="16452"/>
                </a:cubicBezTo>
                <a:cubicBezTo>
                  <a:pt x="3096" y="16690"/>
                  <a:pt x="2925" y="16918"/>
                  <a:pt x="2745" y="17146"/>
                </a:cubicBezTo>
                <a:cubicBezTo>
                  <a:pt x="2574" y="17355"/>
                  <a:pt x="2403" y="17554"/>
                  <a:pt x="2242" y="17773"/>
                </a:cubicBezTo>
                <a:cubicBezTo>
                  <a:pt x="2156" y="17877"/>
                  <a:pt x="2080" y="18000"/>
                  <a:pt x="2004" y="18114"/>
                </a:cubicBezTo>
                <a:cubicBezTo>
                  <a:pt x="1909" y="18257"/>
                  <a:pt x="1824" y="18399"/>
                  <a:pt x="1748" y="18561"/>
                </a:cubicBezTo>
                <a:cubicBezTo>
                  <a:pt x="1643" y="18808"/>
                  <a:pt x="1539" y="19055"/>
                  <a:pt x="1434" y="19292"/>
                </a:cubicBezTo>
                <a:cubicBezTo>
                  <a:pt x="1406" y="19349"/>
                  <a:pt x="1387" y="19397"/>
                  <a:pt x="1358" y="19444"/>
                </a:cubicBezTo>
                <a:cubicBezTo>
                  <a:pt x="1206" y="19653"/>
                  <a:pt x="1130" y="19891"/>
                  <a:pt x="1045" y="20119"/>
                </a:cubicBezTo>
                <a:cubicBezTo>
                  <a:pt x="969" y="20318"/>
                  <a:pt x="893" y="20518"/>
                  <a:pt x="807" y="20717"/>
                </a:cubicBezTo>
                <a:cubicBezTo>
                  <a:pt x="731" y="20897"/>
                  <a:pt x="636" y="21068"/>
                  <a:pt x="551" y="21249"/>
                </a:cubicBezTo>
                <a:cubicBezTo>
                  <a:pt x="494" y="21353"/>
                  <a:pt x="437" y="21467"/>
                  <a:pt x="399" y="21591"/>
                </a:cubicBezTo>
                <a:cubicBezTo>
                  <a:pt x="361" y="21705"/>
                  <a:pt x="304" y="21800"/>
                  <a:pt x="219" y="21876"/>
                </a:cubicBezTo>
                <a:cubicBezTo>
                  <a:pt x="133" y="21971"/>
                  <a:pt x="57" y="22066"/>
                  <a:pt x="38" y="22199"/>
                </a:cubicBezTo>
                <a:cubicBezTo>
                  <a:pt x="29" y="22237"/>
                  <a:pt x="0" y="22275"/>
                  <a:pt x="19" y="22322"/>
                </a:cubicBezTo>
                <a:cubicBezTo>
                  <a:pt x="48" y="22389"/>
                  <a:pt x="86" y="22436"/>
                  <a:pt x="152" y="22465"/>
                </a:cubicBezTo>
                <a:cubicBezTo>
                  <a:pt x="266" y="22503"/>
                  <a:pt x="389" y="22550"/>
                  <a:pt x="503" y="22588"/>
                </a:cubicBezTo>
                <a:cubicBezTo>
                  <a:pt x="513" y="22598"/>
                  <a:pt x="532" y="22598"/>
                  <a:pt x="541" y="22598"/>
                </a:cubicBezTo>
                <a:cubicBezTo>
                  <a:pt x="560" y="22602"/>
                  <a:pt x="581" y="22605"/>
                  <a:pt x="602" y="22605"/>
                </a:cubicBezTo>
                <a:cubicBezTo>
                  <a:pt x="706" y="22605"/>
                  <a:pt x="826" y="22545"/>
                  <a:pt x="874" y="22427"/>
                </a:cubicBezTo>
                <a:cubicBezTo>
                  <a:pt x="931" y="22294"/>
                  <a:pt x="988" y="22161"/>
                  <a:pt x="1016" y="22028"/>
                </a:cubicBezTo>
                <a:cubicBezTo>
                  <a:pt x="1054" y="21819"/>
                  <a:pt x="1121" y="21619"/>
                  <a:pt x="1197" y="21429"/>
                </a:cubicBezTo>
                <a:cubicBezTo>
                  <a:pt x="1396" y="20926"/>
                  <a:pt x="1605" y="20423"/>
                  <a:pt x="1786" y="19919"/>
                </a:cubicBezTo>
                <a:cubicBezTo>
                  <a:pt x="2023" y="19254"/>
                  <a:pt x="2346" y="18637"/>
                  <a:pt x="2717" y="18048"/>
                </a:cubicBezTo>
                <a:cubicBezTo>
                  <a:pt x="2925" y="17725"/>
                  <a:pt x="3153" y="17421"/>
                  <a:pt x="3381" y="17117"/>
                </a:cubicBezTo>
                <a:cubicBezTo>
                  <a:pt x="3486" y="16975"/>
                  <a:pt x="3609" y="16851"/>
                  <a:pt x="3723" y="16718"/>
                </a:cubicBezTo>
                <a:cubicBezTo>
                  <a:pt x="3932" y="16490"/>
                  <a:pt x="4141" y="16253"/>
                  <a:pt x="4350" y="16025"/>
                </a:cubicBezTo>
                <a:cubicBezTo>
                  <a:pt x="4588" y="15778"/>
                  <a:pt x="4493" y="15825"/>
                  <a:pt x="4825" y="15768"/>
                </a:cubicBezTo>
                <a:cubicBezTo>
                  <a:pt x="5243" y="15702"/>
                  <a:pt x="5670" y="15692"/>
                  <a:pt x="6098" y="15692"/>
                </a:cubicBezTo>
                <a:cubicBezTo>
                  <a:pt x="6212" y="15692"/>
                  <a:pt x="6326" y="15702"/>
                  <a:pt x="6440" y="15702"/>
                </a:cubicBezTo>
                <a:cubicBezTo>
                  <a:pt x="6649" y="15892"/>
                  <a:pt x="6858" y="16091"/>
                  <a:pt x="7038" y="16310"/>
                </a:cubicBezTo>
                <a:cubicBezTo>
                  <a:pt x="7599" y="16984"/>
                  <a:pt x="8320" y="17402"/>
                  <a:pt x="9156" y="17630"/>
                </a:cubicBezTo>
                <a:cubicBezTo>
                  <a:pt x="9363" y="17692"/>
                  <a:pt x="9569" y="17720"/>
                  <a:pt x="9775" y="17720"/>
                </a:cubicBezTo>
                <a:cubicBezTo>
                  <a:pt x="10044" y="17720"/>
                  <a:pt x="10312" y="17673"/>
                  <a:pt x="10581" y="17592"/>
                </a:cubicBezTo>
                <a:cubicBezTo>
                  <a:pt x="10923" y="17478"/>
                  <a:pt x="11236" y="17317"/>
                  <a:pt x="11531" y="17117"/>
                </a:cubicBezTo>
                <a:cubicBezTo>
                  <a:pt x="11930" y="16861"/>
                  <a:pt x="12300" y="16566"/>
                  <a:pt x="12671" y="16272"/>
                </a:cubicBezTo>
                <a:cubicBezTo>
                  <a:pt x="12899" y="16091"/>
                  <a:pt x="13126" y="15930"/>
                  <a:pt x="13354" y="15759"/>
                </a:cubicBezTo>
                <a:cubicBezTo>
                  <a:pt x="13744" y="15464"/>
                  <a:pt x="14133" y="15161"/>
                  <a:pt x="14475" y="14809"/>
                </a:cubicBezTo>
                <a:cubicBezTo>
                  <a:pt x="14523" y="14762"/>
                  <a:pt x="14570" y="14714"/>
                  <a:pt x="14589" y="14648"/>
                </a:cubicBezTo>
                <a:cubicBezTo>
                  <a:pt x="14599" y="14591"/>
                  <a:pt x="14589" y="14553"/>
                  <a:pt x="14532" y="14543"/>
                </a:cubicBezTo>
                <a:cubicBezTo>
                  <a:pt x="14418" y="14524"/>
                  <a:pt x="14295" y="14505"/>
                  <a:pt x="14181" y="14505"/>
                </a:cubicBezTo>
                <a:cubicBezTo>
                  <a:pt x="14143" y="14506"/>
                  <a:pt x="14106" y="14507"/>
                  <a:pt x="14069" y="14507"/>
                </a:cubicBezTo>
                <a:cubicBezTo>
                  <a:pt x="13823" y="14507"/>
                  <a:pt x="13584" y="14481"/>
                  <a:pt x="13345" y="14448"/>
                </a:cubicBezTo>
                <a:cubicBezTo>
                  <a:pt x="13174" y="14429"/>
                  <a:pt x="13003" y="14391"/>
                  <a:pt x="12842" y="14325"/>
                </a:cubicBezTo>
                <a:cubicBezTo>
                  <a:pt x="12737" y="14287"/>
                  <a:pt x="12642" y="14249"/>
                  <a:pt x="12547" y="14211"/>
                </a:cubicBezTo>
                <a:cubicBezTo>
                  <a:pt x="12340" y="14124"/>
                  <a:pt x="12133" y="14089"/>
                  <a:pt x="11919" y="14089"/>
                </a:cubicBezTo>
                <a:cubicBezTo>
                  <a:pt x="11829" y="14089"/>
                  <a:pt x="11738" y="14095"/>
                  <a:pt x="11645" y="14106"/>
                </a:cubicBezTo>
                <a:cubicBezTo>
                  <a:pt x="11531" y="14116"/>
                  <a:pt x="11417" y="14135"/>
                  <a:pt x="11303" y="14154"/>
                </a:cubicBezTo>
                <a:cubicBezTo>
                  <a:pt x="11080" y="14187"/>
                  <a:pt x="10854" y="14201"/>
                  <a:pt x="10627" y="14201"/>
                </a:cubicBezTo>
                <a:cubicBezTo>
                  <a:pt x="10401" y="14201"/>
                  <a:pt x="10173" y="14187"/>
                  <a:pt x="9945" y="14163"/>
                </a:cubicBezTo>
                <a:cubicBezTo>
                  <a:pt x="9783" y="14144"/>
                  <a:pt x="9622" y="14125"/>
                  <a:pt x="9460" y="14106"/>
                </a:cubicBezTo>
                <a:cubicBezTo>
                  <a:pt x="9400" y="14100"/>
                  <a:pt x="9340" y="14097"/>
                  <a:pt x="9281" y="14097"/>
                </a:cubicBezTo>
                <a:cubicBezTo>
                  <a:pt x="8969" y="14097"/>
                  <a:pt x="8676" y="14179"/>
                  <a:pt x="8396" y="14315"/>
                </a:cubicBezTo>
                <a:cubicBezTo>
                  <a:pt x="8083" y="14458"/>
                  <a:pt x="7798" y="14648"/>
                  <a:pt x="7523" y="14857"/>
                </a:cubicBezTo>
                <a:cubicBezTo>
                  <a:pt x="7352" y="14980"/>
                  <a:pt x="7181" y="15094"/>
                  <a:pt x="7019" y="15227"/>
                </a:cubicBezTo>
                <a:cubicBezTo>
                  <a:pt x="6877" y="15331"/>
                  <a:pt x="6706" y="15379"/>
                  <a:pt x="6544" y="15445"/>
                </a:cubicBezTo>
                <a:cubicBezTo>
                  <a:pt x="6530" y="15455"/>
                  <a:pt x="6511" y="15457"/>
                  <a:pt x="6491" y="15457"/>
                </a:cubicBezTo>
                <a:cubicBezTo>
                  <a:pt x="6471" y="15457"/>
                  <a:pt x="6449" y="15455"/>
                  <a:pt x="6430" y="15455"/>
                </a:cubicBezTo>
                <a:cubicBezTo>
                  <a:pt x="6069" y="15417"/>
                  <a:pt x="5718" y="15426"/>
                  <a:pt x="5357" y="15417"/>
                </a:cubicBezTo>
                <a:cubicBezTo>
                  <a:pt x="5243" y="15417"/>
                  <a:pt x="5139" y="15407"/>
                  <a:pt x="5015" y="15407"/>
                </a:cubicBezTo>
                <a:cubicBezTo>
                  <a:pt x="5034" y="15369"/>
                  <a:pt x="5044" y="15341"/>
                  <a:pt x="5063" y="15312"/>
                </a:cubicBezTo>
                <a:cubicBezTo>
                  <a:pt x="5253" y="15132"/>
                  <a:pt x="5433" y="14942"/>
                  <a:pt x="5623" y="14762"/>
                </a:cubicBezTo>
                <a:cubicBezTo>
                  <a:pt x="5661" y="14724"/>
                  <a:pt x="5689" y="14695"/>
                  <a:pt x="5727" y="14657"/>
                </a:cubicBezTo>
                <a:cubicBezTo>
                  <a:pt x="5993" y="14391"/>
                  <a:pt x="6269" y="14125"/>
                  <a:pt x="6535" y="13869"/>
                </a:cubicBezTo>
                <a:cubicBezTo>
                  <a:pt x="6658" y="13745"/>
                  <a:pt x="6782" y="13612"/>
                  <a:pt x="6905" y="13498"/>
                </a:cubicBezTo>
                <a:cubicBezTo>
                  <a:pt x="7010" y="13394"/>
                  <a:pt x="7124" y="13299"/>
                  <a:pt x="7228" y="13194"/>
                </a:cubicBezTo>
                <a:cubicBezTo>
                  <a:pt x="7314" y="13118"/>
                  <a:pt x="7390" y="13052"/>
                  <a:pt x="7466" y="12966"/>
                </a:cubicBezTo>
                <a:cubicBezTo>
                  <a:pt x="7713" y="12729"/>
                  <a:pt x="7969" y="12501"/>
                  <a:pt x="8225" y="12273"/>
                </a:cubicBezTo>
                <a:cubicBezTo>
                  <a:pt x="8301" y="12216"/>
                  <a:pt x="8377" y="12159"/>
                  <a:pt x="8444" y="12102"/>
                </a:cubicBezTo>
                <a:cubicBezTo>
                  <a:pt x="8662" y="11912"/>
                  <a:pt x="8871" y="11732"/>
                  <a:pt x="9090" y="11551"/>
                </a:cubicBezTo>
                <a:cubicBezTo>
                  <a:pt x="9327" y="11352"/>
                  <a:pt x="9574" y="11171"/>
                  <a:pt x="9821" y="10991"/>
                </a:cubicBezTo>
                <a:cubicBezTo>
                  <a:pt x="9888" y="10943"/>
                  <a:pt x="9964" y="10924"/>
                  <a:pt x="10049" y="10915"/>
                </a:cubicBezTo>
                <a:cubicBezTo>
                  <a:pt x="10135" y="10915"/>
                  <a:pt x="10211" y="10905"/>
                  <a:pt x="10296" y="10905"/>
                </a:cubicBezTo>
                <a:cubicBezTo>
                  <a:pt x="10496" y="10915"/>
                  <a:pt x="10704" y="10915"/>
                  <a:pt x="10904" y="10934"/>
                </a:cubicBezTo>
                <a:cubicBezTo>
                  <a:pt x="11265" y="10943"/>
                  <a:pt x="11616" y="11048"/>
                  <a:pt x="11949" y="11190"/>
                </a:cubicBezTo>
                <a:cubicBezTo>
                  <a:pt x="12262" y="11323"/>
                  <a:pt x="12557" y="11504"/>
                  <a:pt x="12842" y="11694"/>
                </a:cubicBezTo>
                <a:cubicBezTo>
                  <a:pt x="13060" y="11836"/>
                  <a:pt x="13278" y="11988"/>
                  <a:pt x="13497" y="12131"/>
                </a:cubicBezTo>
                <a:cubicBezTo>
                  <a:pt x="13506" y="12150"/>
                  <a:pt x="13525" y="12159"/>
                  <a:pt x="13544" y="12178"/>
                </a:cubicBezTo>
                <a:cubicBezTo>
                  <a:pt x="13525" y="12235"/>
                  <a:pt x="13506" y="12292"/>
                  <a:pt x="13497" y="12349"/>
                </a:cubicBezTo>
                <a:cubicBezTo>
                  <a:pt x="13468" y="12605"/>
                  <a:pt x="13573" y="12814"/>
                  <a:pt x="13763" y="12976"/>
                </a:cubicBezTo>
                <a:cubicBezTo>
                  <a:pt x="13829" y="13023"/>
                  <a:pt x="13915" y="13071"/>
                  <a:pt x="13991" y="13099"/>
                </a:cubicBezTo>
                <a:cubicBezTo>
                  <a:pt x="14069" y="13134"/>
                  <a:pt x="14147" y="13151"/>
                  <a:pt x="14224" y="13151"/>
                </a:cubicBezTo>
                <a:cubicBezTo>
                  <a:pt x="14316" y="13151"/>
                  <a:pt x="14406" y="13127"/>
                  <a:pt x="14494" y="13080"/>
                </a:cubicBezTo>
                <a:cubicBezTo>
                  <a:pt x="14523" y="13061"/>
                  <a:pt x="14551" y="13052"/>
                  <a:pt x="14589" y="13033"/>
                </a:cubicBezTo>
                <a:cubicBezTo>
                  <a:pt x="14618" y="13080"/>
                  <a:pt x="14627" y="13147"/>
                  <a:pt x="14703" y="13156"/>
                </a:cubicBezTo>
                <a:cubicBezTo>
                  <a:pt x="14722" y="13128"/>
                  <a:pt x="14741" y="13099"/>
                  <a:pt x="14760" y="13071"/>
                </a:cubicBezTo>
                <a:cubicBezTo>
                  <a:pt x="14767" y="13071"/>
                  <a:pt x="14773" y="13067"/>
                  <a:pt x="14779" y="13067"/>
                </a:cubicBezTo>
                <a:cubicBezTo>
                  <a:pt x="14782" y="13067"/>
                  <a:pt x="14786" y="13068"/>
                  <a:pt x="14789" y="13071"/>
                </a:cubicBezTo>
                <a:cubicBezTo>
                  <a:pt x="14815" y="13088"/>
                  <a:pt x="14841" y="13129"/>
                  <a:pt x="14881" y="13129"/>
                </a:cubicBezTo>
                <a:cubicBezTo>
                  <a:pt x="14885" y="13129"/>
                  <a:pt x="14889" y="13129"/>
                  <a:pt x="14893" y="13128"/>
                </a:cubicBezTo>
                <a:cubicBezTo>
                  <a:pt x="14960" y="13109"/>
                  <a:pt x="14922" y="13042"/>
                  <a:pt x="14941" y="13004"/>
                </a:cubicBezTo>
                <a:cubicBezTo>
                  <a:pt x="14953" y="13004"/>
                  <a:pt x="14962" y="13000"/>
                  <a:pt x="14969" y="13000"/>
                </a:cubicBezTo>
                <a:cubicBezTo>
                  <a:pt x="14972" y="13000"/>
                  <a:pt x="14975" y="13001"/>
                  <a:pt x="14979" y="13004"/>
                </a:cubicBezTo>
                <a:cubicBezTo>
                  <a:pt x="15007" y="13014"/>
                  <a:pt x="15045" y="13033"/>
                  <a:pt x="15083" y="13042"/>
                </a:cubicBezTo>
                <a:cubicBezTo>
                  <a:pt x="15086" y="13043"/>
                  <a:pt x="15088" y="13044"/>
                  <a:pt x="15091" y="13044"/>
                </a:cubicBezTo>
                <a:cubicBezTo>
                  <a:pt x="15118" y="13044"/>
                  <a:pt x="15148" y="13002"/>
                  <a:pt x="15131" y="12976"/>
                </a:cubicBezTo>
                <a:cubicBezTo>
                  <a:pt x="15112" y="12928"/>
                  <a:pt x="15093" y="12890"/>
                  <a:pt x="15064" y="12843"/>
                </a:cubicBezTo>
                <a:cubicBezTo>
                  <a:pt x="15083" y="12805"/>
                  <a:pt x="15131" y="12786"/>
                  <a:pt x="15131" y="12729"/>
                </a:cubicBezTo>
                <a:cubicBezTo>
                  <a:pt x="15131" y="12653"/>
                  <a:pt x="15074" y="12662"/>
                  <a:pt x="15036" y="12634"/>
                </a:cubicBezTo>
                <a:cubicBezTo>
                  <a:pt x="15045" y="12596"/>
                  <a:pt x="15055" y="12567"/>
                  <a:pt x="15064" y="12520"/>
                </a:cubicBezTo>
                <a:lnTo>
                  <a:pt x="14960" y="12520"/>
                </a:lnTo>
                <a:cubicBezTo>
                  <a:pt x="14960" y="12511"/>
                  <a:pt x="14950" y="12501"/>
                  <a:pt x="14950" y="12492"/>
                </a:cubicBezTo>
                <a:cubicBezTo>
                  <a:pt x="14969" y="12273"/>
                  <a:pt x="14893" y="12093"/>
                  <a:pt x="14732" y="11950"/>
                </a:cubicBezTo>
                <a:cubicBezTo>
                  <a:pt x="14694" y="11912"/>
                  <a:pt x="14646" y="11855"/>
                  <a:pt x="14599" y="11827"/>
                </a:cubicBezTo>
                <a:cubicBezTo>
                  <a:pt x="14490" y="11742"/>
                  <a:pt x="14373" y="11696"/>
                  <a:pt x="14248" y="11696"/>
                </a:cubicBezTo>
                <a:cubicBezTo>
                  <a:pt x="14177" y="11696"/>
                  <a:pt x="14104" y="11710"/>
                  <a:pt x="14029" y="11741"/>
                </a:cubicBezTo>
                <a:cubicBezTo>
                  <a:pt x="13924" y="11789"/>
                  <a:pt x="13829" y="11846"/>
                  <a:pt x="13744" y="11931"/>
                </a:cubicBezTo>
                <a:cubicBezTo>
                  <a:pt x="13715" y="11950"/>
                  <a:pt x="13687" y="11979"/>
                  <a:pt x="13658" y="12017"/>
                </a:cubicBezTo>
                <a:cubicBezTo>
                  <a:pt x="13525" y="11960"/>
                  <a:pt x="13411" y="11903"/>
                  <a:pt x="13297" y="11817"/>
                </a:cubicBezTo>
                <a:cubicBezTo>
                  <a:pt x="13259" y="11789"/>
                  <a:pt x="13221" y="11751"/>
                  <a:pt x="13183" y="11713"/>
                </a:cubicBezTo>
                <a:cubicBezTo>
                  <a:pt x="12861" y="11409"/>
                  <a:pt x="12490" y="11181"/>
                  <a:pt x="12110" y="10962"/>
                </a:cubicBezTo>
                <a:cubicBezTo>
                  <a:pt x="12101" y="10953"/>
                  <a:pt x="12082" y="10943"/>
                  <a:pt x="12072" y="10934"/>
                </a:cubicBezTo>
                <a:cubicBezTo>
                  <a:pt x="12063" y="10934"/>
                  <a:pt x="12072" y="10924"/>
                  <a:pt x="12063" y="10915"/>
                </a:cubicBezTo>
                <a:cubicBezTo>
                  <a:pt x="12081" y="10900"/>
                  <a:pt x="12099" y="10896"/>
                  <a:pt x="12116" y="10896"/>
                </a:cubicBezTo>
                <a:cubicBezTo>
                  <a:pt x="12146" y="10896"/>
                  <a:pt x="12176" y="10909"/>
                  <a:pt x="12205" y="10915"/>
                </a:cubicBezTo>
                <a:cubicBezTo>
                  <a:pt x="12595" y="10953"/>
                  <a:pt x="12984" y="11010"/>
                  <a:pt x="13373" y="11086"/>
                </a:cubicBezTo>
                <a:cubicBezTo>
                  <a:pt x="13658" y="11133"/>
                  <a:pt x="13943" y="11190"/>
                  <a:pt x="14228" y="11247"/>
                </a:cubicBezTo>
                <a:cubicBezTo>
                  <a:pt x="14295" y="11257"/>
                  <a:pt x="14361" y="11276"/>
                  <a:pt x="14428" y="11295"/>
                </a:cubicBezTo>
                <a:cubicBezTo>
                  <a:pt x="14713" y="11390"/>
                  <a:pt x="14988" y="11485"/>
                  <a:pt x="15273" y="11589"/>
                </a:cubicBezTo>
                <a:cubicBezTo>
                  <a:pt x="15273" y="11618"/>
                  <a:pt x="15283" y="11646"/>
                  <a:pt x="15283" y="11684"/>
                </a:cubicBezTo>
                <a:cubicBezTo>
                  <a:pt x="15292" y="11884"/>
                  <a:pt x="15349" y="12064"/>
                  <a:pt x="15501" y="12216"/>
                </a:cubicBezTo>
                <a:cubicBezTo>
                  <a:pt x="15558" y="12273"/>
                  <a:pt x="15615" y="12340"/>
                  <a:pt x="15682" y="12397"/>
                </a:cubicBezTo>
                <a:cubicBezTo>
                  <a:pt x="15756" y="12463"/>
                  <a:pt x="15839" y="12493"/>
                  <a:pt x="15928" y="12493"/>
                </a:cubicBezTo>
                <a:cubicBezTo>
                  <a:pt x="15941" y="12493"/>
                  <a:pt x="15954" y="12493"/>
                  <a:pt x="15966" y="12492"/>
                </a:cubicBezTo>
                <a:cubicBezTo>
                  <a:pt x="16023" y="12482"/>
                  <a:pt x="16080" y="12473"/>
                  <a:pt x="16128" y="12473"/>
                </a:cubicBezTo>
                <a:cubicBezTo>
                  <a:pt x="16232" y="12473"/>
                  <a:pt x="16318" y="12425"/>
                  <a:pt x="16394" y="12359"/>
                </a:cubicBezTo>
                <a:cubicBezTo>
                  <a:pt x="16451" y="12302"/>
                  <a:pt x="16508" y="12254"/>
                  <a:pt x="16565" y="12188"/>
                </a:cubicBezTo>
                <a:cubicBezTo>
                  <a:pt x="16584" y="12197"/>
                  <a:pt x="16612" y="12216"/>
                  <a:pt x="16631" y="12235"/>
                </a:cubicBezTo>
                <a:cubicBezTo>
                  <a:pt x="16688" y="12283"/>
                  <a:pt x="16736" y="12330"/>
                  <a:pt x="16812" y="12340"/>
                </a:cubicBezTo>
                <a:cubicBezTo>
                  <a:pt x="16859" y="12273"/>
                  <a:pt x="16859" y="12273"/>
                  <a:pt x="16774" y="12083"/>
                </a:cubicBezTo>
                <a:lnTo>
                  <a:pt x="16916" y="12083"/>
                </a:lnTo>
                <a:cubicBezTo>
                  <a:pt x="16945" y="12074"/>
                  <a:pt x="16973" y="12055"/>
                  <a:pt x="16983" y="12036"/>
                </a:cubicBezTo>
                <a:cubicBezTo>
                  <a:pt x="16983" y="12017"/>
                  <a:pt x="16973" y="11979"/>
                  <a:pt x="16954" y="11969"/>
                </a:cubicBezTo>
                <a:cubicBezTo>
                  <a:pt x="16935" y="11941"/>
                  <a:pt x="16907" y="11931"/>
                  <a:pt x="16878" y="11912"/>
                </a:cubicBezTo>
                <a:cubicBezTo>
                  <a:pt x="16935" y="11846"/>
                  <a:pt x="16935" y="11846"/>
                  <a:pt x="16945" y="11770"/>
                </a:cubicBezTo>
                <a:cubicBezTo>
                  <a:pt x="16914" y="11744"/>
                  <a:pt x="16880" y="11737"/>
                  <a:pt x="16845" y="11737"/>
                </a:cubicBezTo>
                <a:cubicBezTo>
                  <a:pt x="16812" y="11737"/>
                  <a:pt x="16778" y="11743"/>
                  <a:pt x="16745" y="11743"/>
                </a:cubicBezTo>
                <a:cubicBezTo>
                  <a:pt x="16736" y="11743"/>
                  <a:pt x="16726" y="11742"/>
                  <a:pt x="16717" y="11741"/>
                </a:cubicBezTo>
                <a:cubicBezTo>
                  <a:pt x="16679" y="11627"/>
                  <a:pt x="16650" y="11513"/>
                  <a:pt x="16622" y="11409"/>
                </a:cubicBezTo>
                <a:cubicBezTo>
                  <a:pt x="16555" y="11228"/>
                  <a:pt x="16432" y="11105"/>
                  <a:pt x="16280" y="11000"/>
                </a:cubicBezTo>
                <a:cubicBezTo>
                  <a:pt x="16213" y="10963"/>
                  <a:pt x="16145" y="10937"/>
                  <a:pt x="16074" y="10937"/>
                </a:cubicBezTo>
                <a:cubicBezTo>
                  <a:pt x="16054" y="10937"/>
                  <a:pt x="16034" y="10939"/>
                  <a:pt x="16014" y="10943"/>
                </a:cubicBezTo>
                <a:cubicBezTo>
                  <a:pt x="15786" y="10981"/>
                  <a:pt x="15596" y="11086"/>
                  <a:pt x="15454" y="11285"/>
                </a:cubicBezTo>
                <a:cubicBezTo>
                  <a:pt x="15425" y="11342"/>
                  <a:pt x="15387" y="11390"/>
                  <a:pt x="15340" y="11447"/>
                </a:cubicBezTo>
                <a:cubicBezTo>
                  <a:pt x="15292" y="11437"/>
                  <a:pt x="15245" y="11418"/>
                  <a:pt x="15197" y="11399"/>
                </a:cubicBezTo>
                <a:cubicBezTo>
                  <a:pt x="15121" y="11371"/>
                  <a:pt x="15036" y="11342"/>
                  <a:pt x="14950" y="11314"/>
                </a:cubicBezTo>
                <a:cubicBezTo>
                  <a:pt x="14931" y="11314"/>
                  <a:pt x="14912" y="11304"/>
                  <a:pt x="14893" y="11295"/>
                </a:cubicBezTo>
                <a:cubicBezTo>
                  <a:pt x="14713" y="11181"/>
                  <a:pt x="14504" y="11152"/>
                  <a:pt x="14304" y="11095"/>
                </a:cubicBezTo>
                <a:cubicBezTo>
                  <a:pt x="14124" y="11038"/>
                  <a:pt x="13943" y="10981"/>
                  <a:pt x="13763" y="10924"/>
                </a:cubicBezTo>
                <a:cubicBezTo>
                  <a:pt x="13411" y="10801"/>
                  <a:pt x="13041" y="10725"/>
                  <a:pt x="12671" y="10687"/>
                </a:cubicBezTo>
                <a:cubicBezTo>
                  <a:pt x="12281" y="10649"/>
                  <a:pt x="11892" y="10630"/>
                  <a:pt x="11493" y="10611"/>
                </a:cubicBezTo>
                <a:cubicBezTo>
                  <a:pt x="11189" y="10601"/>
                  <a:pt x="10885" y="10601"/>
                  <a:pt x="10581" y="10601"/>
                </a:cubicBezTo>
                <a:cubicBezTo>
                  <a:pt x="10553" y="10601"/>
                  <a:pt x="10526" y="10606"/>
                  <a:pt x="10499" y="10606"/>
                </a:cubicBezTo>
                <a:cubicBezTo>
                  <a:pt x="10472" y="10606"/>
                  <a:pt x="10443" y="10601"/>
                  <a:pt x="10410" y="10582"/>
                </a:cubicBezTo>
                <a:cubicBezTo>
                  <a:pt x="10505" y="10516"/>
                  <a:pt x="10600" y="10449"/>
                  <a:pt x="10695" y="10383"/>
                </a:cubicBezTo>
                <a:cubicBezTo>
                  <a:pt x="11065" y="10136"/>
                  <a:pt x="11436" y="9889"/>
                  <a:pt x="11844" y="9690"/>
                </a:cubicBezTo>
                <a:cubicBezTo>
                  <a:pt x="12234" y="9500"/>
                  <a:pt x="12623" y="9300"/>
                  <a:pt x="13013" y="9110"/>
                </a:cubicBezTo>
                <a:cubicBezTo>
                  <a:pt x="13677" y="8787"/>
                  <a:pt x="14342" y="8464"/>
                  <a:pt x="15007" y="8151"/>
                </a:cubicBezTo>
                <a:cubicBezTo>
                  <a:pt x="15387" y="7970"/>
                  <a:pt x="15757" y="7771"/>
                  <a:pt x="16137" y="7581"/>
                </a:cubicBezTo>
                <a:cubicBezTo>
                  <a:pt x="16365" y="7476"/>
                  <a:pt x="16584" y="7362"/>
                  <a:pt x="16812" y="7248"/>
                </a:cubicBezTo>
                <a:cubicBezTo>
                  <a:pt x="16850" y="7220"/>
                  <a:pt x="16897" y="7201"/>
                  <a:pt x="16945" y="7191"/>
                </a:cubicBezTo>
                <a:cubicBezTo>
                  <a:pt x="17467" y="7049"/>
                  <a:pt x="17990" y="6926"/>
                  <a:pt x="18531" y="6869"/>
                </a:cubicBezTo>
                <a:cubicBezTo>
                  <a:pt x="18775" y="6839"/>
                  <a:pt x="19023" y="6828"/>
                  <a:pt x="19273" y="6828"/>
                </a:cubicBezTo>
                <a:cubicBezTo>
                  <a:pt x="19430" y="6828"/>
                  <a:pt x="19588" y="6833"/>
                  <a:pt x="19747" y="6840"/>
                </a:cubicBezTo>
                <a:cubicBezTo>
                  <a:pt x="20070" y="6850"/>
                  <a:pt x="20393" y="6859"/>
                  <a:pt x="20725" y="6869"/>
                </a:cubicBezTo>
                <a:cubicBezTo>
                  <a:pt x="20735" y="6869"/>
                  <a:pt x="20744" y="6878"/>
                  <a:pt x="20763" y="6878"/>
                </a:cubicBezTo>
                <a:cubicBezTo>
                  <a:pt x="20820" y="7011"/>
                  <a:pt x="20886" y="7154"/>
                  <a:pt x="21019" y="7239"/>
                </a:cubicBezTo>
                <a:cubicBezTo>
                  <a:pt x="21152" y="7334"/>
                  <a:pt x="21304" y="7372"/>
                  <a:pt x="21466" y="7372"/>
                </a:cubicBezTo>
                <a:cubicBezTo>
                  <a:pt x="21627" y="7372"/>
                  <a:pt x="21760" y="7305"/>
                  <a:pt x="21903" y="7229"/>
                </a:cubicBezTo>
                <a:cubicBezTo>
                  <a:pt x="21912" y="7267"/>
                  <a:pt x="21922" y="7305"/>
                  <a:pt x="21941" y="7334"/>
                </a:cubicBezTo>
                <a:cubicBezTo>
                  <a:pt x="21960" y="7372"/>
                  <a:pt x="21979" y="7391"/>
                  <a:pt x="22001" y="7391"/>
                </a:cubicBezTo>
                <a:cubicBezTo>
                  <a:pt x="22024" y="7391"/>
                  <a:pt x="22050" y="7372"/>
                  <a:pt x="22083" y="7334"/>
                </a:cubicBezTo>
                <a:cubicBezTo>
                  <a:pt x="22093" y="7334"/>
                  <a:pt x="22112" y="7334"/>
                  <a:pt x="22112" y="7343"/>
                </a:cubicBezTo>
                <a:cubicBezTo>
                  <a:pt x="22150" y="7362"/>
                  <a:pt x="22180" y="7372"/>
                  <a:pt x="22204" y="7372"/>
                </a:cubicBezTo>
                <a:cubicBezTo>
                  <a:pt x="22252" y="7372"/>
                  <a:pt x="22273" y="7334"/>
                  <a:pt x="22273" y="7258"/>
                </a:cubicBezTo>
                <a:cubicBezTo>
                  <a:pt x="22264" y="7229"/>
                  <a:pt x="22254" y="7201"/>
                  <a:pt x="22254" y="7163"/>
                </a:cubicBezTo>
                <a:cubicBezTo>
                  <a:pt x="22258" y="7163"/>
                  <a:pt x="22262" y="7162"/>
                  <a:pt x="22266" y="7162"/>
                </a:cubicBezTo>
                <a:cubicBezTo>
                  <a:pt x="22328" y="7162"/>
                  <a:pt x="22370" y="7214"/>
                  <a:pt x="22425" y="7214"/>
                </a:cubicBezTo>
                <a:cubicBezTo>
                  <a:pt x="22440" y="7214"/>
                  <a:pt x="22455" y="7211"/>
                  <a:pt x="22473" y="7201"/>
                </a:cubicBezTo>
                <a:cubicBezTo>
                  <a:pt x="22520" y="7116"/>
                  <a:pt x="22444" y="7068"/>
                  <a:pt x="22397" y="7002"/>
                </a:cubicBezTo>
                <a:cubicBezTo>
                  <a:pt x="22435" y="6964"/>
                  <a:pt x="22492" y="6973"/>
                  <a:pt x="22530" y="6954"/>
                </a:cubicBezTo>
                <a:cubicBezTo>
                  <a:pt x="22558" y="6935"/>
                  <a:pt x="22587" y="6916"/>
                  <a:pt x="22587" y="6878"/>
                </a:cubicBezTo>
                <a:cubicBezTo>
                  <a:pt x="22587" y="6840"/>
                  <a:pt x="22577" y="6812"/>
                  <a:pt x="22539" y="6812"/>
                </a:cubicBezTo>
                <a:cubicBezTo>
                  <a:pt x="22501" y="6802"/>
                  <a:pt x="22463" y="6802"/>
                  <a:pt x="22425" y="6802"/>
                </a:cubicBezTo>
                <a:cubicBezTo>
                  <a:pt x="22387" y="6802"/>
                  <a:pt x="22349" y="6802"/>
                  <a:pt x="22302" y="6812"/>
                </a:cubicBezTo>
                <a:cubicBezTo>
                  <a:pt x="22349" y="6603"/>
                  <a:pt x="22292" y="6413"/>
                  <a:pt x="22197" y="6232"/>
                </a:cubicBezTo>
                <a:cubicBezTo>
                  <a:pt x="22121" y="6080"/>
                  <a:pt x="21998" y="5966"/>
                  <a:pt x="21827" y="5909"/>
                </a:cubicBezTo>
                <a:cubicBezTo>
                  <a:pt x="21741" y="5881"/>
                  <a:pt x="21656" y="5852"/>
                  <a:pt x="21561" y="5833"/>
                </a:cubicBezTo>
                <a:cubicBezTo>
                  <a:pt x="21525" y="5828"/>
                  <a:pt x="21490" y="5825"/>
                  <a:pt x="21457" y="5825"/>
                </a:cubicBezTo>
                <a:cubicBezTo>
                  <a:pt x="21260" y="5825"/>
                  <a:pt x="21103" y="5919"/>
                  <a:pt x="20981" y="6090"/>
                </a:cubicBezTo>
                <a:cubicBezTo>
                  <a:pt x="20858" y="6251"/>
                  <a:pt x="20782" y="6441"/>
                  <a:pt x="20763" y="6641"/>
                </a:cubicBezTo>
                <a:cubicBezTo>
                  <a:pt x="20763" y="6688"/>
                  <a:pt x="20754" y="6726"/>
                  <a:pt x="20754" y="6783"/>
                </a:cubicBezTo>
                <a:cubicBezTo>
                  <a:pt x="20687" y="6774"/>
                  <a:pt x="20640" y="6764"/>
                  <a:pt x="20583" y="6755"/>
                </a:cubicBezTo>
                <a:cubicBezTo>
                  <a:pt x="20383" y="6698"/>
                  <a:pt x="20165" y="6669"/>
                  <a:pt x="19956" y="6660"/>
                </a:cubicBezTo>
                <a:cubicBezTo>
                  <a:pt x="19775" y="6650"/>
                  <a:pt x="19595" y="6631"/>
                  <a:pt x="19414" y="6603"/>
                </a:cubicBezTo>
                <a:cubicBezTo>
                  <a:pt x="19327" y="6597"/>
                  <a:pt x="19239" y="6592"/>
                  <a:pt x="19151" y="6592"/>
                </a:cubicBezTo>
                <a:cubicBezTo>
                  <a:pt x="19087" y="6592"/>
                  <a:pt x="19023" y="6595"/>
                  <a:pt x="18958" y="6603"/>
                </a:cubicBezTo>
                <a:cubicBezTo>
                  <a:pt x="18749" y="6631"/>
                  <a:pt x="18540" y="6660"/>
                  <a:pt x="18331" y="6688"/>
                </a:cubicBezTo>
                <a:cubicBezTo>
                  <a:pt x="18175" y="6712"/>
                  <a:pt x="18025" y="6729"/>
                  <a:pt x="17861" y="6729"/>
                </a:cubicBezTo>
                <a:cubicBezTo>
                  <a:pt x="17825" y="6729"/>
                  <a:pt x="17789" y="6728"/>
                  <a:pt x="17752" y="6726"/>
                </a:cubicBezTo>
                <a:cubicBezTo>
                  <a:pt x="17790" y="6698"/>
                  <a:pt x="17809" y="6669"/>
                  <a:pt x="17838" y="6660"/>
                </a:cubicBezTo>
                <a:cubicBezTo>
                  <a:pt x="18028" y="6555"/>
                  <a:pt x="18227" y="6460"/>
                  <a:pt x="18407" y="6346"/>
                </a:cubicBezTo>
                <a:cubicBezTo>
                  <a:pt x="18673" y="6175"/>
                  <a:pt x="18930" y="5995"/>
                  <a:pt x="19177" y="5814"/>
                </a:cubicBezTo>
                <a:cubicBezTo>
                  <a:pt x="19585" y="5520"/>
                  <a:pt x="19984" y="5216"/>
                  <a:pt x="20393" y="4912"/>
                </a:cubicBezTo>
                <a:cubicBezTo>
                  <a:pt x="20497" y="4836"/>
                  <a:pt x="20602" y="4750"/>
                  <a:pt x="20716" y="4665"/>
                </a:cubicBezTo>
                <a:cubicBezTo>
                  <a:pt x="20886" y="4532"/>
                  <a:pt x="21057" y="4399"/>
                  <a:pt x="21228" y="4266"/>
                </a:cubicBezTo>
                <a:cubicBezTo>
                  <a:pt x="21371" y="4152"/>
                  <a:pt x="21513" y="4029"/>
                  <a:pt x="21665" y="3915"/>
                </a:cubicBezTo>
                <a:cubicBezTo>
                  <a:pt x="21703" y="3877"/>
                  <a:pt x="21751" y="3829"/>
                  <a:pt x="21798" y="3801"/>
                </a:cubicBezTo>
                <a:cubicBezTo>
                  <a:pt x="21998" y="3677"/>
                  <a:pt x="22197" y="3554"/>
                  <a:pt x="22406" y="3430"/>
                </a:cubicBezTo>
                <a:cubicBezTo>
                  <a:pt x="22444" y="3449"/>
                  <a:pt x="22473" y="3459"/>
                  <a:pt x="22511" y="3478"/>
                </a:cubicBezTo>
                <a:cubicBezTo>
                  <a:pt x="22608" y="3514"/>
                  <a:pt x="22702" y="3531"/>
                  <a:pt x="22799" y="3531"/>
                </a:cubicBezTo>
                <a:cubicBezTo>
                  <a:pt x="22853" y="3531"/>
                  <a:pt x="22909" y="3526"/>
                  <a:pt x="22967" y="3516"/>
                </a:cubicBezTo>
                <a:cubicBezTo>
                  <a:pt x="23062" y="3506"/>
                  <a:pt x="23147" y="3449"/>
                  <a:pt x="23214" y="3373"/>
                </a:cubicBezTo>
                <a:cubicBezTo>
                  <a:pt x="23337" y="3250"/>
                  <a:pt x="23403" y="3098"/>
                  <a:pt x="23470" y="2936"/>
                </a:cubicBezTo>
                <a:cubicBezTo>
                  <a:pt x="23483" y="2928"/>
                  <a:pt x="23499" y="2926"/>
                  <a:pt x="23516" y="2926"/>
                </a:cubicBezTo>
                <a:cubicBezTo>
                  <a:pt x="23532" y="2926"/>
                  <a:pt x="23550" y="2928"/>
                  <a:pt x="23568" y="2928"/>
                </a:cubicBezTo>
                <a:cubicBezTo>
                  <a:pt x="23597" y="2928"/>
                  <a:pt x="23625" y="2923"/>
                  <a:pt x="23650" y="2898"/>
                </a:cubicBezTo>
                <a:cubicBezTo>
                  <a:pt x="23660" y="2822"/>
                  <a:pt x="23574" y="2813"/>
                  <a:pt x="23546" y="2746"/>
                </a:cubicBezTo>
                <a:cubicBezTo>
                  <a:pt x="23565" y="2718"/>
                  <a:pt x="23584" y="2680"/>
                  <a:pt x="23612" y="2642"/>
                </a:cubicBezTo>
                <a:cubicBezTo>
                  <a:pt x="23584" y="2623"/>
                  <a:pt x="23555" y="2604"/>
                  <a:pt x="23517" y="2575"/>
                </a:cubicBezTo>
                <a:cubicBezTo>
                  <a:pt x="23517" y="2566"/>
                  <a:pt x="23527" y="2547"/>
                  <a:pt x="23527" y="2528"/>
                </a:cubicBezTo>
                <a:cubicBezTo>
                  <a:pt x="23527" y="2480"/>
                  <a:pt x="23512" y="2454"/>
                  <a:pt x="23484" y="2454"/>
                </a:cubicBezTo>
                <a:cubicBezTo>
                  <a:pt x="23467" y="2454"/>
                  <a:pt x="23447" y="2463"/>
                  <a:pt x="23422" y="2480"/>
                </a:cubicBezTo>
                <a:cubicBezTo>
                  <a:pt x="23413" y="2480"/>
                  <a:pt x="23403" y="2490"/>
                  <a:pt x="23394" y="2499"/>
                </a:cubicBezTo>
                <a:cubicBezTo>
                  <a:pt x="23365" y="2480"/>
                  <a:pt x="23337" y="2452"/>
                  <a:pt x="23299" y="2423"/>
                </a:cubicBezTo>
                <a:cubicBezTo>
                  <a:pt x="23261" y="2461"/>
                  <a:pt x="23233" y="2499"/>
                  <a:pt x="23204" y="2537"/>
                </a:cubicBezTo>
                <a:cubicBezTo>
                  <a:pt x="23166" y="2528"/>
                  <a:pt x="23138" y="2509"/>
                  <a:pt x="23100" y="2490"/>
                </a:cubicBezTo>
                <a:cubicBezTo>
                  <a:pt x="23043" y="2461"/>
                  <a:pt x="22995" y="2442"/>
                  <a:pt x="22938" y="2423"/>
                </a:cubicBezTo>
                <a:cubicBezTo>
                  <a:pt x="22874" y="2401"/>
                  <a:pt x="22814" y="2391"/>
                  <a:pt x="22757" y="2391"/>
                </a:cubicBezTo>
                <a:cubicBezTo>
                  <a:pt x="22554" y="2391"/>
                  <a:pt x="22405" y="2522"/>
                  <a:pt x="22330" y="2670"/>
                </a:cubicBezTo>
                <a:cubicBezTo>
                  <a:pt x="22235" y="2832"/>
                  <a:pt x="22207" y="3003"/>
                  <a:pt x="22254" y="3193"/>
                </a:cubicBezTo>
                <a:cubicBezTo>
                  <a:pt x="22264" y="3212"/>
                  <a:pt x="22273" y="3240"/>
                  <a:pt x="22283" y="3278"/>
                </a:cubicBezTo>
                <a:cubicBezTo>
                  <a:pt x="22159" y="3373"/>
                  <a:pt x="22045" y="3478"/>
                  <a:pt x="21912" y="3573"/>
                </a:cubicBezTo>
                <a:cubicBezTo>
                  <a:pt x="21694" y="3715"/>
                  <a:pt x="21485" y="3867"/>
                  <a:pt x="21266" y="4019"/>
                </a:cubicBezTo>
                <a:cubicBezTo>
                  <a:pt x="20896" y="4257"/>
                  <a:pt x="20545" y="4522"/>
                  <a:pt x="20165" y="4750"/>
                </a:cubicBezTo>
                <a:cubicBezTo>
                  <a:pt x="19880" y="4921"/>
                  <a:pt x="19614" y="5140"/>
                  <a:pt x="19357" y="5339"/>
                </a:cubicBezTo>
                <a:cubicBezTo>
                  <a:pt x="19129" y="5520"/>
                  <a:pt x="18901" y="5719"/>
                  <a:pt x="18645" y="5871"/>
                </a:cubicBezTo>
                <a:cubicBezTo>
                  <a:pt x="18607" y="5890"/>
                  <a:pt x="18559" y="5919"/>
                  <a:pt x="18502" y="5947"/>
                </a:cubicBezTo>
                <a:cubicBezTo>
                  <a:pt x="18645" y="5805"/>
                  <a:pt x="18768" y="5672"/>
                  <a:pt x="18892" y="5548"/>
                </a:cubicBezTo>
                <a:cubicBezTo>
                  <a:pt x="19101" y="5330"/>
                  <a:pt x="19291" y="5102"/>
                  <a:pt x="19481" y="4874"/>
                </a:cubicBezTo>
                <a:cubicBezTo>
                  <a:pt x="19671" y="4646"/>
                  <a:pt x="19842" y="4418"/>
                  <a:pt x="19994" y="4171"/>
                </a:cubicBezTo>
                <a:cubicBezTo>
                  <a:pt x="20317" y="3677"/>
                  <a:pt x="20592" y="3164"/>
                  <a:pt x="20763" y="2604"/>
                </a:cubicBezTo>
                <a:cubicBezTo>
                  <a:pt x="20763" y="2594"/>
                  <a:pt x="20773" y="2585"/>
                  <a:pt x="20782" y="2566"/>
                </a:cubicBezTo>
                <a:cubicBezTo>
                  <a:pt x="20792" y="2566"/>
                  <a:pt x="20820" y="2556"/>
                  <a:pt x="20839" y="2556"/>
                </a:cubicBezTo>
                <a:cubicBezTo>
                  <a:pt x="20850" y="2557"/>
                  <a:pt x="20860" y="2557"/>
                  <a:pt x="20870" y="2557"/>
                </a:cubicBezTo>
                <a:cubicBezTo>
                  <a:pt x="21001" y="2557"/>
                  <a:pt x="21124" y="2504"/>
                  <a:pt x="21238" y="2442"/>
                </a:cubicBezTo>
                <a:cubicBezTo>
                  <a:pt x="21380" y="2357"/>
                  <a:pt x="21456" y="2224"/>
                  <a:pt x="21475" y="2062"/>
                </a:cubicBezTo>
                <a:cubicBezTo>
                  <a:pt x="21485" y="1996"/>
                  <a:pt x="21485" y="1929"/>
                  <a:pt x="21485" y="1853"/>
                </a:cubicBezTo>
                <a:cubicBezTo>
                  <a:pt x="21494" y="1721"/>
                  <a:pt x="21428" y="1616"/>
                  <a:pt x="21342" y="1512"/>
                </a:cubicBezTo>
                <a:cubicBezTo>
                  <a:pt x="21314" y="1483"/>
                  <a:pt x="21285" y="1455"/>
                  <a:pt x="21257" y="1417"/>
                </a:cubicBezTo>
                <a:cubicBezTo>
                  <a:pt x="21304" y="1388"/>
                  <a:pt x="21333" y="1360"/>
                  <a:pt x="21371" y="1331"/>
                </a:cubicBezTo>
                <a:cubicBezTo>
                  <a:pt x="21352" y="1246"/>
                  <a:pt x="21276" y="1284"/>
                  <a:pt x="21228" y="1265"/>
                </a:cubicBezTo>
                <a:cubicBezTo>
                  <a:pt x="21238" y="1236"/>
                  <a:pt x="21238" y="1217"/>
                  <a:pt x="21238" y="1198"/>
                </a:cubicBezTo>
                <a:cubicBezTo>
                  <a:pt x="21238" y="1173"/>
                  <a:pt x="21224" y="1149"/>
                  <a:pt x="21201" y="1149"/>
                </a:cubicBezTo>
                <a:cubicBezTo>
                  <a:pt x="21198" y="1149"/>
                  <a:pt x="21194" y="1149"/>
                  <a:pt x="21190" y="1151"/>
                </a:cubicBezTo>
                <a:cubicBezTo>
                  <a:pt x="21152" y="1151"/>
                  <a:pt x="21124" y="1160"/>
                  <a:pt x="21076" y="1170"/>
                </a:cubicBezTo>
                <a:cubicBezTo>
                  <a:pt x="21076" y="1132"/>
                  <a:pt x="21086" y="1094"/>
                  <a:pt x="21086" y="1056"/>
                </a:cubicBezTo>
                <a:cubicBezTo>
                  <a:pt x="21086" y="1018"/>
                  <a:pt x="21067" y="989"/>
                  <a:pt x="21038" y="980"/>
                </a:cubicBezTo>
                <a:cubicBezTo>
                  <a:pt x="21032" y="978"/>
                  <a:pt x="21025" y="977"/>
                  <a:pt x="21019" y="977"/>
                </a:cubicBezTo>
                <a:cubicBezTo>
                  <a:pt x="20991" y="977"/>
                  <a:pt x="20969" y="994"/>
                  <a:pt x="20953" y="1018"/>
                </a:cubicBezTo>
                <a:cubicBezTo>
                  <a:pt x="20953" y="1027"/>
                  <a:pt x="20943" y="1037"/>
                  <a:pt x="20934" y="1046"/>
                </a:cubicBezTo>
                <a:cubicBezTo>
                  <a:pt x="20902" y="1038"/>
                  <a:pt x="20883" y="983"/>
                  <a:pt x="20833" y="983"/>
                </a:cubicBezTo>
                <a:cubicBezTo>
                  <a:pt x="20823" y="983"/>
                  <a:pt x="20813" y="985"/>
                  <a:pt x="20801" y="989"/>
                </a:cubicBezTo>
                <a:cubicBezTo>
                  <a:pt x="20792" y="1018"/>
                  <a:pt x="20773" y="1046"/>
                  <a:pt x="20754" y="1084"/>
                </a:cubicBezTo>
                <a:cubicBezTo>
                  <a:pt x="20725" y="1065"/>
                  <a:pt x="20706" y="1056"/>
                  <a:pt x="20687" y="1037"/>
                </a:cubicBezTo>
                <a:cubicBezTo>
                  <a:pt x="20678" y="1034"/>
                  <a:pt x="20669" y="1033"/>
                  <a:pt x="20661" y="1033"/>
                </a:cubicBezTo>
                <a:cubicBezTo>
                  <a:pt x="20633" y="1033"/>
                  <a:pt x="20611" y="1046"/>
                  <a:pt x="20611" y="1075"/>
                </a:cubicBezTo>
                <a:cubicBezTo>
                  <a:pt x="20611" y="1122"/>
                  <a:pt x="20621" y="1179"/>
                  <a:pt x="20621" y="1236"/>
                </a:cubicBezTo>
                <a:cubicBezTo>
                  <a:pt x="20583" y="1246"/>
                  <a:pt x="20535" y="1265"/>
                  <a:pt x="20488" y="1274"/>
                </a:cubicBezTo>
                <a:cubicBezTo>
                  <a:pt x="20402" y="1312"/>
                  <a:pt x="20336" y="1369"/>
                  <a:pt x="20288" y="1455"/>
                </a:cubicBezTo>
                <a:cubicBezTo>
                  <a:pt x="20098" y="1806"/>
                  <a:pt x="20231" y="2271"/>
                  <a:pt x="20573" y="2471"/>
                </a:cubicBezTo>
                <a:cubicBezTo>
                  <a:pt x="20602" y="2490"/>
                  <a:pt x="20630" y="2518"/>
                  <a:pt x="20668" y="2537"/>
                </a:cubicBezTo>
                <a:cubicBezTo>
                  <a:pt x="20668" y="2547"/>
                  <a:pt x="20668" y="2556"/>
                  <a:pt x="20668" y="2566"/>
                </a:cubicBezTo>
                <a:cubicBezTo>
                  <a:pt x="20564" y="2803"/>
                  <a:pt x="20459" y="3041"/>
                  <a:pt x="20317" y="3250"/>
                </a:cubicBezTo>
                <a:cubicBezTo>
                  <a:pt x="20260" y="3326"/>
                  <a:pt x="20222" y="3411"/>
                  <a:pt x="20184" y="3497"/>
                </a:cubicBezTo>
                <a:cubicBezTo>
                  <a:pt x="20079" y="3696"/>
                  <a:pt x="19956" y="3886"/>
                  <a:pt x="19823" y="4057"/>
                </a:cubicBezTo>
                <a:cubicBezTo>
                  <a:pt x="19661" y="4257"/>
                  <a:pt x="19509" y="4456"/>
                  <a:pt x="19357" y="4646"/>
                </a:cubicBezTo>
                <a:cubicBezTo>
                  <a:pt x="19262" y="4769"/>
                  <a:pt x="19167" y="4874"/>
                  <a:pt x="19072" y="4988"/>
                </a:cubicBezTo>
                <a:cubicBezTo>
                  <a:pt x="18968" y="5102"/>
                  <a:pt x="18873" y="5216"/>
                  <a:pt x="18768" y="5330"/>
                </a:cubicBezTo>
                <a:cubicBezTo>
                  <a:pt x="18616" y="5520"/>
                  <a:pt x="18455" y="5700"/>
                  <a:pt x="18293" y="5862"/>
                </a:cubicBezTo>
                <a:cubicBezTo>
                  <a:pt x="18142" y="6004"/>
                  <a:pt x="17999" y="6147"/>
                  <a:pt x="17838" y="6270"/>
                </a:cubicBezTo>
                <a:cubicBezTo>
                  <a:pt x="17809" y="6289"/>
                  <a:pt x="17781" y="6308"/>
                  <a:pt x="17752" y="6318"/>
                </a:cubicBezTo>
                <a:cubicBezTo>
                  <a:pt x="17410" y="6489"/>
                  <a:pt x="17059" y="6650"/>
                  <a:pt x="16707" y="6821"/>
                </a:cubicBezTo>
                <a:lnTo>
                  <a:pt x="16688" y="6821"/>
                </a:lnTo>
                <a:cubicBezTo>
                  <a:pt x="16669" y="6793"/>
                  <a:pt x="16698" y="6774"/>
                  <a:pt x="16707" y="6755"/>
                </a:cubicBezTo>
                <a:cubicBezTo>
                  <a:pt x="17135" y="6232"/>
                  <a:pt x="17467" y="5653"/>
                  <a:pt x="17743" y="5035"/>
                </a:cubicBezTo>
                <a:cubicBezTo>
                  <a:pt x="17838" y="4836"/>
                  <a:pt x="17904" y="4627"/>
                  <a:pt x="17952" y="4409"/>
                </a:cubicBezTo>
                <a:cubicBezTo>
                  <a:pt x="17999" y="4399"/>
                  <a:pt x="18047" y="4399"/>
                  <a:pt x="18094" y="4399"/>
                </a:cubicBezTo>
                <a:cubicBezTo>
                  <a:pt x="18284" y="4380"/>
                  <a:pt x="18436" y="4285"/>
                  <a:pt x="18521" y="4114"/>
                </a:cubicBezTo>
                <a:cubicBezTo>
                  <a:pt x="18588" y="3991"/>
                  <a:pt x="18645" y="3867"/>
                  <a:pt x="18683" y="3744"/>
                </a:cubicBezTo>
                <a:cubicBezTo>
                  <a:pt x="18759" y="3525"/>
                  <a:pt x="18683" y="3335"/>
                  <a:pt x="18540" y="3164"/>
                </a:cubicBezTo>
                <a:cubicBezTo>
                  <a:pt x="18512" y="3126"/>
                  <a:pt x="18474" y="3088"/>
                  <a:pt x="18436" y="3050"/>
                </a:cubicBezTo>
                <a:cubicBezTo>
                  <a:pt x="18464" y="3022"/>
                  <a:pt x="18483" y="2984"/>
                  <a:pt x="18502" y="2955"/>
                </a:cubicBezTo>
                <a:cubicBezTo>
                  <a:pt x="18486" y="2900"/>
                  <a:pt x="18453" y="2893"/>
                  <a:pt x="18418" y="2893"/>
                </a:cubicBezTo>
                <a:cubicBezTo>
                  <a:pt x="18405" y="2893"/>
                  <a:pt x="18393" y="2894"/>
                  <a:pt x="18380" y="2894"/>
                </a:cubicBezTo>
                <a:cubicBezTo>
                  <a:pt x="18367" y="2894"/>
                  <a:pt x="18353" y="2893"/>
                  <a:pt x="18341" y="2889"/>
                </a:cubicBezTo>
                <a:cubicBezTo>
                  <a:pt x="18334" y="2815"/>
                  <a:pt x="18292" y="2787"/>
                  <a:pt x="18234" y="2787"/>
                </a:cubicBezTo>
                <a:cubicBezTo>
                  <a:pt x="18217" y="2787"/>
                  <a:pt x="18199" y="2790"/>
                  <a:pt x="18180" y="2794"/>
                </a:cubicBezTo>
                <a:cubicBezTo>
                  <a:pt x="18180" y="2765"/>
                  <a:pt x="18180" y="2746"/>
                  <a:pt x="18180" y="2727"/>
                </a:cubicBezTo>
                <a:cubicBezTo>
                  <a:pt x="18173" y="2679"/>
                  <a:pt x="18152" y="2654"/>
                  <a:pt x="18123" y="2654"/>
                </a:cubicBezTo>
                <a:cubicBezTo>
                  <a:pt x="18106" y="2654"/>
                  <a:pt x="18086" y="2662"/>
                  <a:pt x="18066" y="2680"/>
                </a:cubicBezTo>
                <a:cubicBezTo>
                  <a:pt x="18056" y="2689"/>
                  <a:pt x="18047" y="2708"/>
                  <a:pt x="18037" y="2718"/>
                </a:cubicBezTo>
                <a:cubicBezTo>
                  <a:pt x="17992" y="2703"/>
                  <a:pt x="17965" y="2659"/>
                  <a:pt x="17919" y="2659"/>
                </a:cubicBezTo>
                <a:cubicBezTo>
                  <a:pt x="17906" y="2659"/>
                  <a:pt x="17892" y="2662"/>
                  <a:pt x="17876" y="2670"/>
                </a:cubicBezTo>
                <a:cubicBezTo>
                  <a:pt x="17866" y="2699"/>
                  <a:pt x="17857" y="2727"/>
                  <a:pt x="17847" y="2765"/>
                </a:cubicBezTo>
                <a:cubicBezTo>
                  <a:pt x="17819" y="2756"/>
                  <a:pt x="17800" y="2746"/>
                  <a:pt x="17771" y="2737"/>
                </a:cubicBezTo>
                <a:cubicBezTo>
                  <a:pt x="17752" y="2737"/>
                  <a:pt x="17729" y="2733"/>
                  <a:pt x="17713" y="2733"/>
                </a:cubicBezTo>
                <a:cubicBezTo>
                  <a:pt x="17705" y="2733"/>
                  <a:pt x="17698" y="2734"/>
                  <a:pt x="17695" y="2737"/>
                </a:cubicBezTo>
                <a:cubicBezTo>
                  <a:pt x="17667" y="2756"/>
                  <a:pt x="17676" y="2794"/>
                  <a:pt x="17695" y="2822"/>
                </a:cubicBezTo>
                <a:cubicBezTo>
                  <a:pt x="17695" y="2841"/>
                  <a:pt x="17695" y="2860"/>
                  <a:pt x="17695" y="2879"/>
                </a:cubicBezTo>
                <a:cubicBezTo>
                  <a:pt x="17648" y="2870"/>
                  <a:pt x="17610" y="2860"/>
                  <a:pt x="17562" y="2860"/>
                </a:cubicBezTo>
                <a:cubicBezTo>
                  <a:pt x="17534" y="2860"/>
                  <a:pt x="17515" y="2908"/>
                  <a:pt x="17534" y="2936"/>
                </a:cubicBezTo>
                <a:cubicBezTo>
                  <a:pt x="17534" y="2936"/>
                  <a:pt x="17543" y="2946"/>
                  <a:pt x="17543" y="2946"/>
                </a:cubicBezTo>
                <a:cubicBezTo>
                  <a:pt x="17562" y="2965"/>
                  <a:pt x="17581" y="2984"/>
                  <a:pt x="17610" y="3012"/>
                </a:cubicBezTo>
                <a:cubicBezTo>
                  <a:pt x="17591" y="3031"/>
                  <a:pt x="17572" y="3060"/>
                  <a:pt x="17553" y="3088"/>
                </a:cubicBezTo>
                <a:cubicBezTo>
                  <a:pt x="17192" y="3487"/>
                  <a:pt x="17296" y="4095"/>
                  <a:pt x="17771" y="4352"/>
                </a:cubicBezTo>
                <a:cubicBezTo>
                  <a:pt x="17781" y="4361"/>
                  <a:pt x="17790" y="4371"/>
                  <a:pt x="17809" y="4380"/>
                </a:cubicBezTo>
                <a:cubicBezTo>
                  <a:pt x="17819" y="4447"/>
                  <a:pt x="17781" y="4513"/>
                  <a:pt x="17743" y="4570"/>
                </a:cubicBezTo>
                <a:cubicBezTo>
                  <a:pt x="17496" y="5035"/>
                  <a:pt x="17268" y="5510"/>
                  <a:pt x="16964" y="5938"/>
                </a:cubicBezTo>
                <a:cubicBezTo>
                  <a:pt x="16698" y="6318"/>
                  <a:pt x="16394" y="6669"/>
                  <a:pt x="16061" y="6992"/>
                </a:cubicBezTo>
                <a:cubicBezTo>
                  <a:pt x="15871" y="7173"/>
                  <a:pt x="15663" y="7305"/>
                  <a:pt x="15435" y="7438"/>
                </a:cubicBezTo>
                <a:cubicBezTo>
                  <a:pt x="14998" y="7695"/>
                  <a:pt x="14532" y="7894"/>
                  <a:pt x="14067" y="8113"/>
                </a:cubicBezTo>
                <a:cubicBezTo>
                  <a:pt x="13421" y="8407"/>
                  <a:pt x="12766" y="8711"/>
                  <a:pt x="12110" y="9025"/>
                </a:cubicBezTo>
                <a:cubicBezTo>
                  <a:pt x="11958" y="9091"/>
                  <a:pt x="11816" y="9186"/>
                  <a:pt x="11673" y="9272"/>
                </a:cubicBezTo>
                <a:cubicBezTo>
                  <a:pt x="11616" y="9300"/>
                  <a:pt x="11569" y="9329"/>
                  <a:pt x="11512" y="9357"/>
                </a:cubicBezTo>
                <a:cubicBezTo>
                  <a:pt x="11502" y="9319"/>
                  <a:pt x="11521" y="9300"/>
                  <a:pt x="11540" y="9281"/>
                </a:cubicBezTo>
                <a:cubicBezTo>
                  <a:pt x="11702" y="9091"/>
                  <a:pt x="11882" y="8911"/>
                  <a:pt x="12044" y="8721"/>
                </a:cubicBezTo>
                <a:cubicBezTo>
                  <a:pt x="12243" y="8483"/>
                  <a:pt x="12452" y="8246"/>
                  <a:pt x="12642" y="8008"/>
                </a:cubicBezTo>
                <a:cubicBezTo>
                  <a:pt x="12756" y="7866"/>
                  <a:pt x="12870" y="7742"/>
                  <a:pt x="13041" y="7676"/>
                </a:cubicBezTo>
                <a:cubicBezTo>
                  <a:pt x="13231" y="7590"/>
                  <a:pt x="13411" y="7495"/>
                  <a:pt x="13601" y="7419"/>
                </a:cubicBezTo>
                <a:cubicBezTo>
                  <a:pt x="14105" y="7191"/>
                  <a:pt x="14570" y="6916"/>
                  <a:pt x="15007" y="6584"/>
                </a:cubicBezTo>
                <a:cubicBezTo>
                  <a:pt x="15273" y="6384"/>
                  <a:pt x="15520" y="6166"/>
                  <a:pt x="15719" y="5909"/>
                </a:cubicBezTo>
                <a:cubicBezTo>
                  <a:pt x="16071" y="5472"/>
                  <a:pt x="16308" y="4978"/>
                  <a:pt x="16441" y="4437"/>
                </a:cubicBezTo>
                <a:cubicBezTo>
                  <a:pt x="16555" y="3934"/>
                  <a:pt x="16584" y="3430"/>
                  <a:pt x="16546" y="2917"/>
                </a:cubicBezTo>
                <a:cubicBezTo>
                  <a:pt x="16489" y="2186"/>
                  <a:pt x="16451" y="1455"/>
                  <a:pt x="16432" y="723"/>
                </a:cubicBezTo>
                <a:cubicBezTo>
                  <a:pt x="16432" y="581"/>
                  <a:pt x="16422" y="429"/>
                  <a:pt x="16413" y="286"/>
                </a:cubicBezTo>
                <a:cubicBezTo>
                  <a:pt x="16403" y="220"/>
                  <a:pt x="16384" y="153"/>
                  <a:pt x="16356" y="96"/>
                </a:cubicBezTo>
                <a:cubicBezTo>
                  <a:pt x="16331" y="34"/>
                  <a:pt x="16294" y="1"/>
                  <a:pt x="16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rot="-1986369">
            <a:off x="8439290" y="237328"/>
            <a:ext cx="1423687" cy="1866059"/>
          </a:xfrm>
          <a:custGeom>
            <a:rect b="b" l="l" r="r" t="t"/>
            <a:pathLst>
              <a:path extrusionOk="0" h="16734" w="12767">
                <a:moveTo>
                  <a:pt x="6260" y="122"/>
                </a:moveTo>
                <a:cubicBezTo>
                  <a:pt x="6383" y="132"/>
                  <a:pt x="6507" y="160"/>
                  <a:pt x="6640" y="160"/>
                </a:cubicBezTo>
                <a:cubicBezTo>
                  <a:pt x="6687" y="160"/>
                  <a:pt x="6697" y="189"/>
                  <a:pt x="6697" y="265"/>
                </a:cubicBezTo>
                <a:cubicBezTo>
                  <a:pt x="6545" y="293"/>
                  <a:pt x="6393" y="312"/>
                  <a:pt x="6241" y="341"/>
                </a:cubicBezTo>
                <a:cubicBezTo>
                  <a:pt x="6212" y="303"/>
                  <a:pt x="6193" y="274"/>
                  <a:pt x="6165" y="236"/>
                </a:cubicBezTo>
                <a:cubicBezTo>
                  <a:pt x="6155" y="284"/>
                  <a:pt x="6146" y="312"/>
                  <a:pt x="6136" y="341"/>
                </a:cubicBezTo>
                <a:cubicBezTo>
                  <a:pt x="6108" y="312"/>
                  <a:pt x="6079" y="284"/>
                  <a:pt x="6051" y="255"/>
                </a:cubicBezTo>
                <a:cubicBezTo>
                  <a:pt x="6041" y="284"/>
                  <a:pt x="6041" y="322"/>
                  <a:pt x="6041" y="350"/>
                </a:cubicBezTo>
                <a:cubicBezTo>
                  <a:pt x="6034" y="382"/>
                  <a:pt x="6013" y="400"/>
                  <a:pt x="5973" y="400"/>
                </a:cubicBezTo>
                <a:cubicBezTo>
                  <a:pt x="5965" y="400"/>
                  <a:pt x="5956" y="400"/>
                  <a:pt x="5947" y="398"/>
                </a:cubicBezTo>
                <a:cubicBezTo>
                  <a:pt x="5956" y="331"/>
                  <a:pt x="5984" y="284"/>
                  <a:pt x="6041" y="255"/>
                </a:cubicBezTo>
                <a:cubicBezTo>
                  <a:pt x="6089" y="160"/>
                  <a:pt x="6165" y="122"/>
                  <a:pt x="6260" y="122"/>
                </a:cubicBezTo>
                <a:close/>
                <a:moveTo>
                  <a:pt x="6194" y="581"/>
                </a:moveTo>
                <a:cubicBezTo>
                  <a:pt x="6125" y="581"/>
                  <a:pt x="6062" y="606"/>
                  <a:pt x="6003" y="664"/>
                </a:cubicBezTo>
                <a:cubicBezTo>
                  <a:pt x="6026" y="666"/>
                  <a:pt x="6045" y="667"/>
                  <a:pt x="6060" y="667"/>
                </a:cubicBezTo>
                <a:cubicBezTo>
                  <a:pt x="6123" y="667"/>
                  <a:pt x="6146" y="649"/>
                  <a:pt x="6260" y="588"/>
                </a:cubicBezTo>
                <a:cubicBezTo>
                  <a:pt x="6238" y="583"/>
                  <a:pt x="6216" y="581"/>
                  <a:pt x="6194" y="581"/>
                </a:cubicBezTo>
                <a:close/>
                <a:moveTo>
                  <a:pt x="6678" y="564"/>
                </a:moveTo>
                <a:cubicBezTo>
                  <a:pt x="6624" y="564"/>
                  <a:pt x="6572" y="589"/>
                  <a:pt x="6507" y="654"/>
                </a:cubicBezTo>
                <a:cubicBezTo>
                  <a:pt x="6526" y="673"/>
                  <a:pt x="6545" y="702"/>
                  <a:pt x="6554" y="721"/>
                </a:cubicBezTo>
                <a:cubicBezTo>
                  <a:pt x="6668" y="711"/>
                  <a:pt x="6668" y="711"/>
                  <a:pt x="6735" y="673"/>
                </a:cubicBezTo>
                <a:cubicBezTo>
                  <a:pt x="6687" y="664"/>
                  <a:pt x="6649" y="664"/>
                  <a:pt x="6611" y="654"/>
                </a:cubicBezTo>
                <a:cubicBezTo>
                  <a:pt x="6659" y="626"/>
                  <a:pt x="6725" y="635"/>
                  <a:pt x="6754" y="578"/>
                </a:cubicBezTo>
                <a:cubicBezTo>
                  <a:pt x="6727" y="569"/>
                  <a:pt x="6702" y="564"/>
                  <a:pt x="6678" y="564"/>
                </a:cubicBezTo>
                <a:close/>
                <a:moveTo>
                  <a:pt x="6185" y="707"/>
                </a:moveTo>
                <a:cubicBezTo>
                  <a:pt x="6143" y="707"/>
                  <a:pt x="6109" y="727"/>
                  <a:pt x="6070" y="759"/>
                </a:cubicBezTo>
                <a:cubicBezTo>
                  <a:pt x="6084" y="762"/>
                  <a:pt x="6098" y="764"/>
                  <a:pt x="6110" y="764"/>
                </a:cubicBezTo>
                <a:cubicBezTo>
                  <a:pt x="6162" y="764"/>
                  <a:pt x="6197" y="736"/>
                  <a:pt x="6250" y="721"/>
                </a:cubicBezTo>
                <a:cubicBezTo>
                  <a:pt x="6226" y="712"/>
                  <a:pt x="6205" y="707"/>
                  <a:pt x="6185" y="707"/>
                </a:cubicBezTo>
                <a:close/>
                <a:moveTo>
                  <a:pt x="7257" y="616"/>
                </a:moveTo>
                <a:cubicBezTo>
                  <a:pt x="7400" y="673"/>
                  <a:pt x="7419" y="683"/>
                  <a:pt x="7485" y="806"/>
                </a:cubicBezTo>
                <a:cubicBezTo>
                  <a:pt x="7454" y="817"/>
                  <a:pt x="7425" y="821"/>
                  <a:pt x="7398" y="821"/>
                </a:cubicBezTo>
                <a:cubicBezTo>
                  <a:pt x="7325" y="821"/>
                  <a:pt x="7265" y="788"/>
                  <a:pt x="7210" y="740"/>
                </a:cubicBezTo>
                <a:cubicBezTo>
                  <a:pt x="7181" y="711"/>
                  <a:pt x="7191" y="673"/>
                  <a:pt x="7257" y="616"/>
                </a:cubicBezTo>
                <a:close/>
                <a:moveTo>
                  <a:pt x="7343" y="531"/>
                </a:moveTo>
                <a:cubicBezTo>
                  <a:pt x="7257" y="540"/>
                  <a:pt x="7181" y="569"/>
                  <a:pt x="7134" y="645"/>
                </a:cubicBezTo>
                <a:cubicBezTo>
                  <a:pt x="7105" y="683"/>
                  <a:pt x="7105" y="730"/>
                  <a:pt x="7134" y="778"/>
                </a:cubicBezTo>
                <a:cubicBezTo>
                  <a:pt x="7177" y="855"/>
                  <a:pt x="7313" y="932"/>
                  <a:pt x="7416" y="932"/>
                </a:cubicBezTo>
                <a:cubicBezTo>
                  <a:pt x="7427" y="932"/>
                  <a:pt x="7437" y="932"/>
                  <a:pt x="7447" y="930"/>
                </a:cubicBezTo>
                <a:cubicBezTo>
                  <a:pt x="7590" y="911"/>
                  <a:pt x="7647" y="787"/>
                  <a:pt x="7561" y="673"/>
                </a:cubicBezTo>
                <a:cubicBezTo>
                  <a:pt x="7504" y="597"/>
                  <a:pt x="7447" y="531"/>
                  <a:pt x="7343" y="531"/>
                </a:cubicBezTo>
                <a:close/>
                <a:moveTo>
                  <a:pt x="8103" y="692"/>
                </a:moveTo>
                <a:cubicBezTo>
                  <a:pt x="8131" y="711"/>
                  <a:pt x="8160" y="740"/>
                  <a:pt x="8188" y="768"/>
                </a:cubicBezTo>
                <a:cubicBezTo>
                  <a:pt x="8217" y="768"/>
                  <a:pt x="8245" y="768"/>
                  <a:pt x="8255" y="797"/>
                </a:cubicBezTo>
                <a:cubicBezTo>
                  <a:pt x="8236" y="787"/>
                  <a:pt x="8207" y="778"/>
                  <a:pt x="8188" y="768"/>
                </a:cubicBezTo>
                <a:cubicBezTo>
                  <a:pt x="8169" y="778"/>
                  <a:pt x="8160" y="806"/>
                  <a:pt x="8179" y="816"/>
                </a:cubicBezTo>
                <a:cubicBezTo>
                  <a:pt x="8245" y="873"/>
                  <a:pt x="8302" y="920"/>
                  <a:pt x="8369" y="968"/>
                </a:cubicBezTo>
                <a:cubicBezTo>
                  <a:pt x="8379" y="973"/>
                  <a:pt x="8389" y="981"/>
                  <a:pt x="8398" y="981"/>
                </a:cubicBezTo>
                <a:cubicBezTo>
                  <a:pt x="8405" y="981"/>
                  <a:pt x="8412" y="976"/>
                  <a:pt x="8416" y="958"/>
                </a:cubicBezTo>
                <a:cubicBezTo>
                  <a:pt x="8369" y="911"/>
                  <a:pt x="8312" y="854"/>
                  <a:pt x="8255" y="797"/>
                </a:cubicBezTo>
                <a:lnTo>
                  <a:pt x="8255" y="797"/>
                </a:lnTo>
                <a:cubicBezTo>
                  <a:pt x="8293" y="816"/>
                  <a:pt x="8340" y="835"/>
                  <a:pt x="8378" y="854"/>
                </a:cubicBezTo>
                <a:cubicBezTo>
                  <a:pt x="8416" y="873"/>
                  <a:pt x="8445" y="901"/>
                  <a:pt x="8483" y="930"/>
                </a:cubicBezTo>
                <a:cubicBezTo>
                  <a:pt x="8492" y="935"/>
                  <a:pt x="8502" y="939"/>
                  <a:pt x="8510" y="939"/>
                </a:cubicBezTo>
                <a:cubicBezTo>
                  <a:pt x="8518" y="939"/>
                  <a:pt x="8525" y="935"/>
                  <a:pt x="8530" y="920"/>
                </a:cubicBezTo>
                <a:cubicBezTo>
                  <a:pt x="8397" y="778"/>
                  <a:pt x="8226" y="692"/>
                  <a:pt x="8103" y="692"/>
                </a:cubicBezTo>
                <a:close/>
                <a:moveTo>
                  <a:pt x="5111" y="939"/>
                </a:moveTo>
                <a:lnTo>
                  <a:pt x="5111" y="939"/>
                </a:lnTo>
                <a:cubicBezTo>
                  <a:pt x="5092" y="958"/>
                  <a:pt x="5063" y="977"/>
                  <a:pt x="5035" y="987"/>
                </a:cubicBezTo>
                <a:cubicBezTo>
                  <a:pt x="5063" y="968"/>
                  <a:pt x="5082" y="949"/>
                  <a:pt x="5111" y="939"/>
                </a:cubicBezTo>
                <a:close/>
                <a:moveTo>
                  <a:pt x="8931" y="861"/>
                </a:moveTo>
                <a:cubicBezTo>
                  <a:pt x="8925" y="861"/>
                  <a:pt x="8919" y="864"/>
                  <a:pt x="8910" y="873"/>
                </a:cubicBezTo>
                <a:cubicBezTo>
                  <a:pt x="8986" y="1034"/>
                  <a:pt x="9014" y="1063"/>
                  <a:pt x="9119" y="1101"/>
                </a:cubicBezTo>
                <a:cubicBezTo>
                  <a:pt x="9119" y="1082"/>
                  <a:pt x="9109" y="1072"/>
                  <a:pt x="9109" y="1053"/>
                </a:cubicBezTo>
                <a:cubicBezTo>
                  <a:pt x="9112" y="1052"/>
                  <a:pt x="9116" y="1051"/>
                  <a:pt x="9120" y="1051"/>
                </a:cubicBezTo>
                <a:cubicBezTo>
                  <a:pt x="9129" y="1051"/>
                  <a:pt x="9141" y="1055"/>
                  <a:pt x="9151" y="1055"/>
                </a:cubicBezTo>
                <a:cubicBezTo>
                  <a:pt x="9162" y="1055"/>
                  <a:pt x="9172" y="1051"/>
                  <a:pt x="9176" y="1034"/>
                </a:cubicBezTo>
                <a:cubicBezTo>
                  <a:pt x="9128" y="958"/>
                  <a:pt x="9128" y="958"/>
                  <a:pt x="9071" y="949"/>
                </a:cubicBezTo>
                <a:lnTo>
                  <a:pt x="9071" y="949"/>
                </a:lnTo>
                <a:cubicBezTo>
                  <a:pt x="9071" y="977"/>
                  <a:pt x="9081" y="996"/>
                  <a:pt x="9081" y="1025"/>
                </a:cubicBezTo>
                <a:cubicBezTo>
                  <a:pt x="9043" y="977"/>
                  <a:pt x="8995" y="930"/>
                  <a:pt x="8957" y="892"/>
                </a:cubicBezTo>
                <a:cubicBezTo>
                  <a:pt x="8951" y="879"/>
                  <a:pt x="8944" y="861"/>
                  <a:pt x="8931" y="861"/>
                </a:cubicBezTo>
                <a:close/>
                <a:moveTo>
                  <a:pt x="9095" y="668"/>
                </a:moveTo>
                <a:cubicBezTo>
                  <a:pt x="9119" y="668"/>
                  <a:pt x="9142" y="670"/>
                  <a:pt x="9166" y="673"/>
                </a:cubicBezTo>
                <a:cubicBezTo>
                  <a:pt x="9223" y="673"/>
                  <a:pt x="9271" y="702"/>
                  <a:pt x="9318" y="740"/>
                </a:cubicBezTo>
                <a:cubicBezTo>
                  <a:pt x="9432" y="816"/>
                  <a:pt x="9508" y="920"/>
                  <a:pt x="9556" y="1053"/>
                </a:cubicBezTo>
                <a:cubicBezTo>
                  <a:pt x="9565" y="1072"/>
                  <a:pt x="9556" y="1091"/>
                  <a:pt x="9556" y="1120"/>
                </a:cubicBezTo>
                <a:cubicBezTo>
                  <a:pt x="9458" y="1169"/>
                  <a:pt x="9360" y="1202"/>
                  <a:pt x="9262" y="1202"/>
                </a:cubicBezTo>
                <a:cubicBezTo>
                  <a:pt x="9189" y="1202"/>
                  <a:pt x="9116" y="1183"/>
                  <a:pt x="9043" y="1139"/>
                </a:cubicBezTo>
                <a:cubicBezTo>
                  <a:pt x="8900" y="1053"/>
                  <a:pt x="8796" y="930"/>
                  <a:pt x="8777" y="740"/>
                </a:cubicBezTo>
                <a:cubicBezTo>
                  <a:pt x="8886" y="701"/>
                  <a:pt x="8989" y="668"/>
                  <a:pt x="9095" y="668"/>
                </a:cubicBezTo>
                <a:close/>
                <a:moveTo>
                  <a:pt x="5111" y="1120"/>
                </a:moveTo>
                <a:cubicBezTo>
                  <a:pt x="5044" y="1158"/>
                  <a:pt x="4978" y="1196"/>
                  <a:pt x="4921" y="1243"/>
                </a:cubicBezTo>
                <a:cubicBezTo>
                  <a:pt x="4892" y="1262"/>
                  <a:pt x="4873" y="1291"/>
                  <a:pt x="4854" y="1319"/>
                </a:cubicBezTo>
                <a:lnTo>
                  <a:pt x="4883" y="1338"/>
                </a:lnTo>
                <a:cubicBezTo>
                  <a:pt x="4959" y="1281"/>
                  <a:pt x="5044" y="1224"/>
                  <a:pt x="5120" y="1167"/>
                </a:cubicBezTo>
                <a:cubicBezTo>
                  <a:pt x="5139" y="1158"/>
                  <a:pt x="5139" y="1148"/>
                  <a:pt x="5158" y="1129"/>
                </a:cubicBezTo>
                <a:cubicBezTo>
                  <a:pt x="5139" y="1129"/>
                  <a:pt x="5120" y="1120"/>
                  <a:pt x="5111" y="1120"/>
                </a:cubicBezTo>
                <a:close/>
                <a:moveTo>
                  <a:pt x="5871" y="1319"/>
                </a:moveTo>
                <a:lnTo>
                  <a:pt x="5871" y="1319"/>
                </a:lnTo>
                <a:cubicBezTo>
                  <a:pt x="5852" y="1376"/>
                  <a:pt x="5861" y="1405"/>
                  <a:pt x="5909" y="1433"/>
                </a:cubicBezTo>
                <a:cubicBezTo>
                  <a:pt x="5928" y="1386"/>
                  <a:pt x="5918" y="1357"/>
                  <a:pt x="5871" y="1319"/>
                </a:cubicBezTo>
                <a:close/>
                <a:moveTo>
                  <a:pt x="8995" y="1424"/>
                </a:moveTo>
                <a:cubicBezTo>
                  <a:pt x="9033" y="1481"/>
                  <a:pt x="9100" y="1500"/>
                  <a:pt x="9157" y="1519"/>
                </a:cubicBezTo>
                <a:cubicBezTo>
                  <a:pt x="9185" y="1528"/>
                  <a:pt x="9223" y="1528"/>
                  <a:pt x="9261" y="1528"/>
                </a:cubicBezTo>
                <a:cubicBezTo>
                  <a:pt x="9176" y="1452"/>
                  <a:pt x="9081" y="1424"/>
                  <a:pt x="8995" y="1424"/>
                </a:cubicBezTo>
                <a:close/>
                <a:moveTo>
                  <a:pt x="5776" y="1117"/>
                </a:moveTo>
                <a:cubicBezTo>
                  <a:pt x="5785" y="1117"/>
                  <a:pt x="5794" y="1118"/>
                  <a:pt x="5804" y="1120"/>
                </a:cubicBezTo>
                <a:cubicBezTo>
                  <a:pt x="5871" y="1139"/>
                  <a:pt x="5937" y="1148"/>
                  <a:pt x="6003" y="1158"/>
                </a:cubicBezTo>
                <a:cubicBezTo>
                  <a:pt x="6089" y="1167"/>
                  <a:pt x="6155" y="1205"/>
                  <a:pt x="6203" y="1281"/>
                </a:cubicBezTo>
                <a:cubicBezTo>
                  <a:pt x="6250" y="1357"/>
                  <a:pt x="6231" y="1433"/>
                  <a:pt x="6155" y="1481"/>
                </a:cubicBezTo>
                <a:cubicBezTo>
                  <a:pt x="6117" y="1509"/>
                  <a:pt x="6060" y="1519"/>
                  <a:pt x="6003" y="1528"/>
                </a:cubicBezTo>
                <a:cubicBezTo>
                  <a:pt x="5991" y="1529"/>
                  <a:pt x="5978" y="1530"/>
                  <a:pt x="5966" y="1530"/>
                </a:cubicBezTo>
                <a:cubicBezTo>
                  <a:pt x="5857" y="1530"/>
                  <a:pt x="5755" y="1493"/>
                  <a:pt x="5662" y="1433"/>
                </a:cubicBezTo>
                <a:lnTo>
                  <a:pt x="5662" y="1433"/>
                </a:lnTo>
                <a:cubicBezTo>
                  <a:pt x="5719" y="1443"/>
                  <a:pt x="5766" y="1443"/>
                  <a:pt x="5823" y="1452"/>
                </a:cubicBezTo>
                <a:cubicBezTo>
                  <a:pt x="5814" y="1414"/>
                  <a:pt x="5814" y="1367"/>
                  <a:pt x="5785" y="1338"/>
                </a:cubicBezTo>
                <a:cubicBezTo>
                  <a:pt x="5757" y="1300"/>
                  <a:pt x="5700" y="1281"/>
                  <a:pt x="5662" y="1253"/>
                </a:cubicBezTo>
                <a:cubicBezTo>
                  <a:pt x="5614" y="1319"/>
                  <a:pt x="5662" y="1376"/>
                  <a:pt x="5662" y="1433"/>
                </a:cubicBezTo>
                <a:lnTo>
                  <a:pt x="5662" y="1443"/>
                </a:lnTo>
                <a:cubicBezTo>
                  <a:pt x="5624" y="1424"/>
                  <a:pt x="5586" y="1405"/>
                  <a:pt x="5576" y="1357"/>
                </a:cubicBezTo>
                <a:cubicBezTo>
                  <a:pt x="5557" y="1319"/>
                  <a:pt x="5576" y="1281"/>
                  <a:pt x="5605" y="1243"/>
                </a:cubicBezTo>
                <a:cubicBezTo>
                  <a:pt x="5624" y="1215"/>
                  <a:pt x="5643" y="1196"/>
                  <a:pt x="5662" y="1167"/>
                </a:cubicBezTo>
                <a:cubicBezTo>
                  <a:pt x="5693" y="1136"/>
                  <a:pt x="5731" y="1117"/>
                  <a:pt x="5776" y="1117"/>
                </a:cubicBezTo>
                <a:close/>
                <a:moveTo>
                  <a:pt x="9822" y="1538"/>
                </a:moveTo>
                <a:lnTo>
                  <a:pt x="9822" y="1538"/>
                </a:lnTo>
                <a:cubicBezTo>
                  <a:pt x="9879" y="1547"/>
                  <a:pt x="9907" y="1595"/>
                  <a:pt x="9955" y="1633"/>
                </a:cubicBezTo>
                <a:cubicBezTo>
                  <a:pt x="9860" y="1595"/>
                  <a:pt x="9860" y="1595"/>
                  <a:pt x="9822" y="1538"/>
                </a:cubicBezTo>
                <a:close/>
                <a:moveTo>
                  <a:pt x="8976" y="1519"/>
                </a:moveTo>
                <a:lnTo>
                  <a:pt x="8976" y="1519"/>
                </a:lnTo>
                <a:cubicBezTo>
                  <a:pt x="9031" y="1589"/>
                  <a:pt x="9157" y="1640"/>
                  <a:pt x="9263" y="1640"/>
                </a:cubicBezTo>
                <a:cubicBezTo>
                  <a:pt x="9286" y="1640"/>
                  <a:pt x="9308" y="1638"/>
                  <a:pt x="9328" y="1633"/>
                </a:cubicBezTo>
                <a:cubicBezTo>
                  <a:pt x="9223" y="1576"/>
                  <a:pt x="9100" y="1538"/>
                  <a:pt x="8976" y="1519"/>
                </a:cubicBezTo>
                <a:close/>
                <a:moveTo>
                  <a:pt x="3942" y="1479"/>
                </a:moveTo>
                <a:cubicBezTo>
                  <a:pt x="3955" y="1479"/>
                  <a:pt x="3967" y="1480"/>
                  <a:pt x="3980" y="1481"/>
                </a:cubicBezTo>
                <a:cubicBezTo>
                  <a:pt x="3952" y="1509"/>
                  <a:pt x="3933" y="1528"/>
                  <a:pt x="3914" y="1547"/>
                </a:cubicBezTo>
                <a:cubicBezTo>
                  <a:pt x="3847" y="1595"/>
                  <a:pt x="3781" y="1652"/>
                  <a:pt x="3695" y="1699"/>
                </a:cubicBezTo>
                <a:cubicBezTo>
                  <a:pt x="3695" y="1652"/>
                  <a:pt x="3686" y="1623"/>
                  <a:pt x="3695" y="1604"/>
                </a:cubicBezTo>
                <a:cubicBezTo>
                  <a:pt x="3755" y="1519"/>
                  <a:pt x="3831" y="1479"/>
                  <a:pt x="3942" y="1479"/>
                </a:cubicBezTo>
                <a:close/>
                <a:moveTo>
                  <a:pt x="4284" y="1538"/>
                </a:moveTo>
                <a:lnTo>
                  <a:pt x="4284" y="1538"/>
                </a:lnTo>
                <a:cubicBezTo>
                  <a:pt x="4161" y="1595"/>
                  <a:pt x="4066" y="1671"/>
                  <a:pt x="3971" y="1766"/>
                </a:cubicBezTo>
                <a:cubicBezTo>
                  <a:pt x="4056" y="1756"/>
                  <a:pt x="4113" y="1728"/>
                  <a:pt x="4227" y="1633"/>
                </a:cubicBezTo>
                <a:cubicBezTo>
                  <a:pt x="4256" y="1604"/>
                  <a:pt x="4294" y="1585"/>
                  <a:pt x="4284" y="1538"/>
                </a:cubicBezTo>
                <a:close/>
                <a:moveTo>
                  <a:pt x="7822" y="1733"/>
                </a:moveTo>
                <a:cubicBezTo>
                  <a:pt x="7814" y="1733"/>
                  <a:pt x="7808" y="1740"/>
                  <a:pt x="7808" y="1756"/>
                </a:cubicBezTo>
                <a:cubicBezTo>
                  <a:pt x="7827" y="1766"/>
                  <a:pt x="7837" y="1766"/>
                  <a:pt x="7856" y="1775"/>
                </a:cubicBezTo>
                <a:cubicBezTo>
                  <a:pt x="7856" y="1766"/>
                  <a:pt x="7856" y="1747"/>
                  <a:pt x="7846" y="1747"/>
                </a:cubicBezTo>
                <a:cubicBezTo>
                  <a:pt x="7838" y="1738"/>
                  <a:pt x="7829" y="1733"/>
                  <a:pt x="7822" y="1733"/>
                </a:cubicBezTo>
                <a:close/>
                <a:moveTo>
                  <a:pt x="5586" y="1614"/>
                </a:moveTo>
                <a:lnTo>
                  <a:pt x="5586" y="1614"/>
                </a:lnTo>
                <a:cubicBezTo>
                  <a:pt x="5510" y="1718"/>
                  <a:pt x="5500" y="1728"/>
                  <a:pt x="5519" y="1823"/>
                </a:cubicBezTo>
                <a:cubicBezTo>
                  <a:pt x="5595" y="1737"/>
                  <a:pt x="5605" y="1709"/>
                  <a:pt x="5586" y="1614"/>
                </a:cubicBezTo>
                <a:close/>
                <a:moveTo>
                  <a:pt x="7590" y="1414"/>
                </a:moveTo>
                <a:cubicBezTo>
                  <a:pt x="7770" y="1424"/>
                  <a:pt x="7913" y="1500"/>
                  <a:pt x="8008" y="1661"/>
                </a:cubicBezTo>
                <a:cubicBezTo>
                  <a:pt x="8027" y="1680"/>
                  <a:pt x="8027" y="1718"/>
                  <a:pt x="8027" y="1747"/>
                </a:cubicBezTo>
                <a:cubicBezTo>
                  <a:pt x="8036" y="1766"/>
                  <a:pt x="8017" y="1794"/>
                  <a:pt x="7998" y="1804"/>
                </a:cubicBezTo>
                <a:cubicBezTo>
                  <a:pt x="7971" y="1820"/>
                  <a:pt x="7940" y="1830"/>
                  <a:pt x="7908" y="1830"/>
                </a:cubicBezTo>
                <a:cubicBezTo>
                  <a:pt x="7884" y="1830"/>
                  <a:pt x="7861" y="1825"/>
                  <a:pt x="7837" y="1813"/>
                </a:cubicBezTo>
                <a:cubicBezTo>
                  <a:pt x="7818" y="1804"/>
                  <a:pt x="7818" y="1775"/>
                  <a:pt x="7808" y="1766"/>
                </a:cubicBezTo>
                <a:cubicBezTo>
                  <a:pt x="7761" y="1737"/>
                  <a:pt x="7713" y="1718"/>
                  <a:pt x="7647" y="1690"/>
                </a:cubicBezTo>
                <a:lnTo>
                  <a:pt x="7647" y="1690"/>
                </a:lnTo>
                <a:cubicBezTo>
                  <a:pt x="7666" y="1728"/>
                  <a:pt x="7675" y="1756"/>
                  <a:pt x="7685" y="1785"/>
                </a:cubicBezTo>
                <a:cubicBezTo>
                  <a:pt x="7571" y="1766"/>
                  <a:pt x="7476" y="1709"/>
                  <a:pt x="7409" y="1614"/>
                </a:cubicBezTo>
                <a:cubicBezTo>
                  <a:pt x="7400" y="1595"/>
                  <a:pt x="7400" y="1557"/>
                  <a:pt x="7409" y="1528"/>
                </a:cubicBezTo>
                <a:cubicBezTo>
                  <a:pt x="7447" y="1452"/>
                  <a:pt x="7504" y="1414"/>
                  <a:pt x="7590" y="1414"/>
                </a:cubicBezTo>
                <a:close/>
                <a:moveTo>
                  <a:pt x="5434" y="1614"/>
                </a:moveTo>
                <a:cubicBezTo>
                  <a:pt x="5386" y="1671"/>
                  <a:pt x="5348" y="1728"/>
                  <a:pt x="5358" y="1804"/>
                </a:cubicBezTo>
                <a:cubicBezTo>
                  <a:pt x="5358" y="1823"/>
                  <a:pt x="5377" y="1832"/>
                  <a:pt x="5396" y="1851"/>
                </a:cubicBezTo>
                <a:lnTo>
                  <a:pt x="5462" y="1633"/>
                </a:lnTo>
                <a:cubicBezTo>
                  <a:pt x="5453" y="1633"/>
                  <a:pt x="5443" y="1623"/>
                  <a:pt x="5434" y="1614"/>
                </a:cubicBezTo>
                <a:close/>
                <a:moveTo>
                  <a:pt x="5979" y="1004"/>
                </a:moveTo>
                <a:cubicBezTo>
                  <a:pt x="5909" y="1004"/>
                  <a:pt x="5849" y="1027"/>
                  <a:pt x="5776" y="1044"/>
                </a:cubicBezTo>
                <a:cubicBezTo>
                  <a:pt x="5643" y="1072"/>
                  <a:pt x="5557" y="1158"/>
                  <a:pt x="5500" y="1281"/>
                </a:cubicBezTo>
                <a:cubicBezTo>
                  <a:pt x="5453" y="1357"/>
                  <a:pt x="5472" y="1424"/>
                  <a:pt x="5529" y="1481"/>
                </a:cubicBezTo>
                <a:cubicBezTo>
                  <a:pt x="5557" y="1509"/>
                  <a:pt x="5586" y="1528"/>
                  <a:pt x="5614" y="1547"/>
                </a:cubicBezTo>
                <a:cubicBezTo>
                  <a:pt x="5662" y="1576"/>
                  <a:pt x="5671" y="1623"/>
                  <a:pt x="5662" y="1671"/>
                </a:cubicBezTo>
                <a:cubicBezTo>
                  <a:pt x="5662" y="1709"/>
                  <a:pt x="5643" y="1737"/>
                  <a:pt x="5633" y="1766"/>
                </a:cubicBezTo>
                <a:cubicBezTo>
                  <a:pt x="5633" y="1794"/>
                  <a:pt x="5633" y="1823"/>
                  <a:pt x="5633" y="1851"/>
                </a:cubicBezTo>
                <a:lnTo>
                  <a:pt x="5662" y="1851"/>
                </a:lnTo>
                <a:cubicBezTo>
                  <a:pt x="5738" y="1794"/>
                  <a:pt x="5671" y="1690"/>
                  <a:pt x="5719" y="1614"/>
                </a:cubicBezTo>
                <a:lnTo>
                  <a:pt x="5719" y="1614"/>
                </a:lnTo>
                <a:cubicBezTo>
                  <a:pt x="5795" y="1623"/>
                  <a:pt x="5861" y="1652"/>
                  <a:pt x="5937" y="1652"/>
                </a:cubicBezTo>
                <a:cubicBezTo>
                  <a:pt x="5960" y="1655"/>
                  <a:pt x="5983" y="1656"/>
                  <a:pt x="6005" y="1656"/>
                </a:cubicBezTo>
                <a:cubicBezTo>
                  <a:pt x="6119" y="1656"/>
                  <a:pt x="6217" y="1614"/>
                  <a:pt x="6288" y="1519"/>
                </a:cubicBezTo>
                <a:cubicBezTo>
                  <a:pt x="6374" y="1424"/>
                  <a:pt x="6383" y="1319"/>
                  <a:pt x="6317" y="1205"/>
                </a:cubicBezTo>
                <a:cubicBezTo>
                  <a:pt x="6250" y="1091"/>
                  <a:pt x="6155" y="1025"/>
                  <a:pt x="6013" y="1006"/>
                </a:cubicBezTo>
                <a:cubicBezTo>
                  <a:pt x="6001" y="1005"/>
                  <a:pt x="5990" y="1004"/>
                  <a:pt x="5979" y="1004"/>
                </a:cubicBezTo>
                <a:close/>
                <a:moveTo>
                  <a:pt x="7648" y="1276"/>
                </a:moveTo>
                <a:cubicBezTo>
                  <a:pt x="7586" y="1276"/>
                  <a:pt x="7522" y="1290"/>
                  <a:pt x="7457" y="1319"/>
                </a:cubicBezTo>
                <a:cubicBezTo>
                  <a:pt x="7428" y="1395"/>
                  <a:pt x="7428" y="1395"/>
                  <a:pt x="7390" y="1443"/>
                </a:cubicBezTo>
                <a:cubicBezTo>
                  <a:pt x="7371" y="1462"/>
                  <a:pt x="7362" y="1471"/>
                  <a:pt x="7343" y="1490"/>
                </a:cubicBezTo>
                <a:cubicBezTo>
                  <a:pt x="7295" y="1557"/>
                  <a:pt x="7295" y="1633"/>
                  <a:pt x="7343" y="1699"/>
                </a:cubicBezTo>
                <a:cubicBezTo>
                  <a:pt x="7362" y="1718"/>
                  <a:pt x="7381" y="1737"/>
                  <a:pt x="7400" y="1756"/>
                </a:cubicBezTo>
                <a:cubicBezTo>
                  <a:pt x="7533" y="1880"/>
                  <a:pt x="7694" y="1937"/>
                  <a:pt x="7875" y="1956"/>
                </a:cubicBezTo>
                <a:cubicBezTo>
                  <a:pt x="7932" y="1956"/>
                  <a:pt x="7989" y="1937"/>
                  <a:pt x="8046" y="1918"/>
                </a:cubicBezTo>
                <a:cubicBezTo>
                  <a:pt x="8150" y="1870"/>
                  <a:pt x="8188" y="1785"/>
                  <a:pt x="8160" y="1671"/>
                </a:cubicBezTo>
                <a:cubicBezTo>
                  <a:pt x="8150" y="1633"/>
                  <a:pt x="8141" y="1604"/>
                  <a:pt x="8112" y="1576"/>
                </a:cubicBezTo>
                <a:cubicBezTo>
                  <a:pt x="8074" y="1519"/>
                  <a:pt x="8036" y="1462"/>
                  <a:pt x="7979" y="1414"/>
                </a:cubicBezTo>
                <a:cubicBezTo>
                  <a:pt x="7879" y="1327"/>
                  <a:pt x="7767" y="1276"/>
                  <a:pt x="7648" y="1276"/>
                </a:cubicBezTo>
                <a:close/>
                <a:moveTo>
                  <a:pt x="9789" y="1676"/>
                </a:moveTo>
                <a:cubicBezTo>
                  <a:pt x="9782" y="1676"/>
                  <a:pt x="9769" y="1683"/>
                  <a:pt x="9755" y="1690"/>
                </a:cubicBezTo>
                <a:cubicBezTo>
                  <a:pt x="9860" y="1794"/>
                  <a:pt x="9964" y="1899"/>
                  <a:pt x="10088" y="1975"/>
                </a:cubicBezTo>
                <a:cubicBezTo>
                  <a:pt x="10069" y="1946"/>
                  <a:pt x="10059" y="1918"/>
                  <a:pt x="10040" y="1899"/>
                </a:cubicBezTo>
                <a:cubicBezTo>
                  <a:pt x="9955" y="1823"/>
                  <a:pt x="9879" y="1747"/>
                  <a:pt x="9793" y="1680"/>
                </a:cubicBezTo>
                <a:cubicBezTo>
                  <a:pt x="9793" y="1677"/>
                  <a:pt x="9792" y="1676"/>
                  <a:pt x="9789" y="1676"/>
                </a:cubicBezTo>
                <a:close/>
                <a:moveTo>
                  <a:pt x="3316" y="2165"/>
                </a:moveTo>
                <a:lnTo>
                  <a:pt x="3306" y="2174"/>
                </a:lnTo>
                <a:cubicBezTo>
                  <a:pt x="3306" y="2174"/>
                  <a:pt x="3306" y="2165"/>
                  <a:pt x="3316" y="2165"/>
                </a:cubicBezTo>
                <a:close/>
                <a:moveTo>
                  <a:pt x="7428" y="1889"/>
                </a:moveTo>
                <a:cubicBezTo>
                  <a:pt x="7485" y="2013"/>
                  <a:pt x="7609" y="2155"/>
                  <a:pt x="7704" y="2193"/>
                </a:cubicBezTo>
                <a:cubicBezTo>
                  <a:pt x="7707" y="2196"/>
                  <a:pt x="7710" y="2197"/>
                  <a:pt x="7713" y="2197"/>
                </a:cubicBezTo>
                <a:cubicBezTo>
                  <a:pt x="7718" y="2197"/>
                  <a:pt x="7723" y="2193"/>
                  <a:pt x="7723" y="2193"/>
                </a:cubicBezTo>
                <a:cubicBezTo>
                  <a:pt x="7732" y="2184"/>
                  <a:pt x="7732" y="2174"/>
                  <a:pt x="7732" y="2174"/>
                </a:cubicBezTo>
                <a:cubicBezTo>
                  <a:pt x="7761" y="2184"/>
                  <a:pt x="7789" y="2184"/>
                  <a:pt x="7808" y="2203"/>
                </a:cubicBezTo>
                <a:cubicBezTo>
                  <a:pt x="7815" y="2205"/>
                  <a:pt x="7822" y="2206"/>
                  <a:pt x="7828" y="2206"/>
                </a:cubicBezTo>
                <a:cubicBezTo>
                  <a:pt x="7846" y="2206"/>
                  <a:pt x="7860" y="2195"/>
                  <a:pt x="7875" y="2174"/>
                </a:cubicBezTo>
                <a:cubicBezTo>
                  <a:pt x="7919" y="2192"/>
                  <a:pt x="7938" y="2242"/>
                  <a:pt x="8001" y="2242"/>
                </a:cubicBezTo>
                <a:cubicBezTo>
                  <a:pt x="8006" y="2242"/>
                  <a:pt x="8011" y="2241"/>
                  <a:pt x="8017" y="2241"/>
                </a:cubicBezTo>
                <a:cubicBezTo>
                  <a:pt x="7970" y="2174"/>
                  <a:pt x="7913" y="2127"/>
                  <a:pt x="7846" y="2089"/>
                </a:cubicBezTo>
                <a:cubicBezTo>
                  <a:pt x="7837" y="2089"/>
                  <a:pt x="7818" y="2108"/>
                  <a:pt x="7808" y="2108"/>
                </a:cubicBezTo>
                <a:cubicBezTo>
                  <a:pt x="7761" y="2108"/>
                  <a:pt x="7742" y="2070"/>
                  <a:pt x="7704" y="2041"/>
                </a:cubicBezTo>
                <a:cubicBezTo>
                  <a:pt x="7697" y="2041"/>
                  <a:pt x="7687" y="2037"/>
                  <a:pt x="7678" y="2037"/>
                </a:cubicBezTo>
                <a:cubicBezTo>
                  <a:pt x="7673" y="2037"/>
                  <a:pt x="7669" y="2038"/>
                  <a:pt x="7666" y="2041"/>
                </a:cubicBezTo>
                <a:cubicBezTo>
                  <a:pt x="7656" y="2041"/>
                  <a:pt x="7656" y="2060"/>
                  <a:pt x="7647" y="2079"/>
                </a:cubicBezTo>
                <a:cubicBezTo>
                  <a:pt x="7580" y="2013"/>
                  <a:pt x="7514" y="1956"/>
                  <a:pt x="7447" y="1889"/>
                </a:cubicBezTo>
                <a:close/>
                <a:moveTo>
                  <a:pt x="3230" y="2241"/>
                </a:moveTo>
                <a:cubicBezTo>
                  <a:pt x="3211" y="2269"/>
                  <a:pt x="3183" y="2298"/>
                  <a:pt x="3135" y="2307"/>
                </a:cubicBezTo>
                <a:cubicBezTo>
                  <a:pt x="3164" y="2269"/>
                  <a:pt x="3192" y="2241"/>
                  <a:pt x="3230" y="2241"/>
                </a:cubicBezTo>
                <a:close/>
                <a:moveTo>
                  <a:pt x="4313" y="2269"/>
                </a:moveTo>
                <a:cubicBezTo>
                  <a:pt x="4303" y="2269"/>
                  <a:pt x="4294" y="2288"/>
                  <a:pt x="4294" y="2288"/>
                </a:cubicBezTo>
                <a:cubicBezTo>
                  <a:pt x="4303" y="2317"/>
                  <a:pt x="4322" y="2345"/>
                  <a:pt x="4332" y="2374"/>
                </a:cubicBezTo>
                <a:cubicBezTo>
                  <a:pt x="4341" y="2364"/>
                  <a:pt x="4351" y="2364"/>
                  <a:pt x="4370" y="2364"/>
                </a:cubicBezTo>
                <a:cubicBezTo>
                  <a:pt x="4360" y="2336"/>
                  <a:pt x="4351" y="2298"/>
                  <a:pt x="4341" y="2279"/>
                </a:cubicBezTo>
                <a:cubicBezTo>
                  <a:pt x="4341" y="2269"/>
                  <a:pt x="4322" y="2269"/>
                  <a:pt x="4313" y="2269"/>
                </a:cubicBezTo>
                <a:close/>
                <a:moveTo>
                  <a:pt x="4415" y="1974"/>
                </a:moveTo>
                <a:cubicBezTo>
                  <a:pt x="4525" y="1974"/>
                  <a:pt x="4602" y="2029"/>
                  <a:pt x="4655" y="2117"/>
                </a:cubicBezTo>
                <a:cubicBezTo>
                  <a:pt x="4693" y="2193"/>
                  <a:pt x="4683" y="2269"/>
                  <a:pt x="4617" y="2317"/>
                </a:cubicBezTo>
                <a:cubicBezTo>
                  <a:pt x="4531" y="2379"/>
                  <a:pt x="4445" y="2429"/>
                  <a:pt x="4344" y="2429"/>
                </a:cubicBezTo>
                <a:cubicBezTo>
                  <a:pt x="4322" y="2429"/>
                  <a:pt x="4299" y="2426"/>
                  <a:pt x="4275" y="2421"/>
                </a:cubicBezTo>
                <a:cubicBezTo>
                  <a:pt x="4227" y="2355"/>
                  <a:pt x="4246" y="2250"/>
                  <a:pt x="4170" y="2184"/>
                </a:cubicBezTo>
                <a:lnTo>
                  <a:pt x="4170" y="2364"/>
                </a:lnTo>
                <a:cubicBezTo>
                  <a:pt x="4161" y="2368"/>
                  <a:pt x="4153" y="2369"/>
                  <a:pt x="4145" y="2369"/>
                </a:cubicBezTo>
                <a:cubicBezTo>
                  <a:pt x="4112" y="2369"/>
                  <a:pt x="4091" y="2341"/>
                  <a:pt x="4075" y="2326"/>
                </a:cubicBezTo>
                <a:cubicBezTo>
                  <a:pt x="4037" y="2307"/>
                  <a:pt x="4009" y="2279"/>
                  <a:pt x="3990" y="2250"/>
                </a:cubicBezTo>
                <a:cubicBezTo>
                  <a:pt x="3961" y="2222"/>
                  <a:pt x="3961" y="2184"/>
                  <a:pt x="3980" y="2146"/>
                </a:cubicBezTo>
                <a:cubicBezTo>
                  <a:pt x="4028" y="2079"/>
                  <a:pt x="4085" y="2013"/>
                  <a:pt x="4142" y="1975"/>
                </a:cubicBezTo>
                <a:lnTo>
                  <a:pt x="4389" y="1975"/>
                </a:lnTo>
                <a:cubicBezTo>
                  <a:pt x="4398" y="1974"/>
                  <a:pt x="4407" y="1974"/>
                  <a:pt x="4415" y="1974"/>
                </a:cubicBezTo>
                <a:close/>
                <a:moveTo>
                  <a:pt x="3107" y="2336"/>
                </a:moveTo>
                <a:lnTo>
                  <a:pt x="3107" y="2336"/>
                </a:lnTo>
                <a:cubicBezTo>
                  <a:pt x="3078" y="2383"/>
                  <a:pt x="3031" y="2412"/>
                  <a:pt x="2974" y="2431"/>
                </a:cubicBezTo>
                <a:cubicBezTo>
                  <a:pt x="3002" y="2383"/>
                  <a:pt x="3050" y="2355"/>
                  <a:pt x="3107" y="2336"/>
                </a:cubicBezTo>
                <a:close/>
                <a:moveTo>
                  <a:pt x="3107" y="2526"/>
                </a:moveTo>
                <a:cubicBezTo>
                  <a:pt x="3097" y="2526"/>
                  <a:pt x="3078" y="2526"/>
                  <a:pt x="3088" y="2545"/>
                </a:cubicBezTo>
                <a:cubicBezTo>
                  <a:pt x="3097" y="2535"/>
                  <a:pt x="3097" y="2535"/>
                  <a:pt x="3107" y="2526"/>
                </a:cubicBezTo>
                <a:close/>
                <a:moveTo>
                  <a:pt x="4383" y="1840"/>
                </a:moveTo>
                <a:cubicBezTo>
                  <a:pt x="4303" y="1840"/>
                  <a:pt x="4224" y="1859"/>
                  <a:pt x="4151" y="1889"/>
                </a:cubicBezTo>
                <a:cubicBezTo>
                  <a:pt x="4037" y="1937"/>
                  <a:pt x="3952" y="2032"/>
                  <a:pt x="3885" y="2136"/>
                </a:cubicBezTo>
                <a:cubicBezTo>
                  <a:pt x="3847" y="2203"/>
                  <a:pt x="3847" y="2279"/>
                  <a:pt x="3904" y="2336"/>
                </a:cubicBezTo>
                <a:cubicBezTo>
                  <a:pt x="3980" y="2412"/>
                  <a:pt x="4056" y="2488"/>
                  <a:pt x="4161" y="2526"/>
                </a:cubicBezTo>
                <a:cubicBezTo>
                  <a:pt x="4208" y="2545"/>
                  <a:pt x="4265" y="2554"/>
                  <a:pt x="4303" y="2564"/>
                </a:cubicBezTo>
                <a:cubicBezTo>
                  <a:pt x="4503" y="2554"/>
                  <a:pt x="4655" y="2478"/>
                  <a:pt x="4769" y="2326"/>
                </a:cubicBezTo>
                <a:cubicBezTo>
                  <a:pt x="4797" y="2279"/>
                  <a:pt x="4816" y="2222"/>
                  <a:pt x="4807" y="2165"/>
                </a:cubicBezTo>
                <a:cubicBezTo>
                  <a:pt x="4759" y="2013"/>
                  <a:pt x="4674" y="1899"/>
                  <a:pt x="4522" y="1861"/>
                </a:cubicBezTo>
                <a:cubicBezTo>
                  <a:pt x="4476" y="1847"/>
                  <a:pt x="4430" y="1840"/>
                  <a:pt x="4383" y="1840"/>
                </a:cubicBezTo>
                <a:close/>
                <a:moveTo>
                  <a:pt x="10677" y="2355"/>
                </a:moveTo>
                <a:cubicBezTo>
                  <a:pt x="10696" y="2469"/>
                  <a:pt x="10753" y="2516"/>
                  <a:pt x="10800" y="2554"/>
                </a:cubicBezTo>
                <a:cubicBezTo>
                  <a:pt x="10810" y="2564"/>
                  <a:pt x="10829" y="2564"/>
                  <a:pt x="10829" y="2564"/>
                </a:cubicBezTo>
                <a:cubicBezTo>
                  <a:pt x="10840" y="2552"/>
                  <a:pt x="10851" y="2548"/>
                  <a:pt x="10862" y="2548"/>
                </a:cubicBezTo>
                <a:cubicBezTo>
                  <a:pt x="10892" y="2548"/>
                  <a:pt x="10921" y="2583"/>
                  <a:pt x="10953" y="2583"/>
                </a:cubicBezTo>
                <a:cubicBezTo>
                  <a:pt x="10956" y="2583"/>
                  <a:pt x="10959" y="2583"/>
                  <a:pt x="10962" y="2583"/>
                </a:cubicBezTo>
                <a:cubicBezTo>
                  <a:pt x="10962" y="2564"/>
                  <a:pt x="10962" y="2554"/>
                  <a:pt x="10952" y="2545"/>
                </a:cubicBezTo>
                <a:cubicBezTo>
                  <a:pt x="10927" y="2512"/>
                  <a:pt x="10903" y="2465"/>
                  <a:pt x="10854" y="2465"/>
                </a:cubicBezTo>
                <a:cubicBezTo>
                  <a:pt x="10846" y="2465"/>
                  <a:pt x="10838" y="2466"/>
                  <a:pt x="10829" y="2469"/>
                </a:cubicBezTo>
                <a:cubicBezTo>
                  <a:pt x="10791" y="2440"/>
                  <a:pt x="10743" y="2412"/>
                  <a:pt x="10677" y="2355"/>
                </a:cubicBezTo>
                <a:close/>
                <a:moveTo>
                  <a:pt x="9221" y="2501"/>
                </a:moveTo>
                <a:cubicBezTo>
                  <a:pt x="9214" y="2501"/>
                  <a:pt x="9206" y="2505"/>
                  <a:pt x="9195" y="2516"/>
                </a:cubicBezTo>
                <a:cubicBezTo>
                  <a:pt x="9223" y="2592"/>
                  <a:pt x="9271" y="2640"/>
                  <a:pt x="9347" y="2649"/>
                </a:cubicBezTo>
                <a:lnTo>
                  <a:pt x="9366" y="2621"/>
                </a:lnTo>
                <a:cubicBezTo>
                  <a:pt x="9328" y="2592"/>
                  <a:pt x="9290" y="2554"/>
                  <a:pt x="9252" y="2516"/>
                </a:cubicBezTo>
                <a:cubicBezTo>
                  <a:pt x="9240" y="2510"/>
                  <a:pt x="9232" y="2501"/>
                  <a:pt x="9221" y="2501"/>
                </a:cubicBezTo>
                <a:close/>
                <a:moveTo>
                  <a:pt x="5709" y="2564"/>
                </a:moveTo>
                <a:cubicBezTo>
                  <a:pt x="5700" y="2583"/>
                  <a:pt x="5700" y="2602"/>
                  <a:pt x="5700" y="2621"/>
                </a:cubicBezTo>
                <a:cubicBezTo>
                  <a:pt x="5708" y="2629"/>
                  <a:pt x="5716" y="2651"/>
                  <a:pt x="5742" y="2651"/>
                </a:cubicBezTo>
                <a:cubicBezTo>
                  <a:pt x="5746" y="2651"/>
                  <a:pt x="5751" y="2650"/>
                  <a:pt x="5757" y="2649"/>
                </a:cubicBezTo>
                <a:cubicBezTo>
                  <a:pt x="5757" y="2611"/>
                  <a:pt x="5766" y="2573"/>
                  <a:pt x="5709" y="2564"/>
                </a:cubicBezTo>
                <a:close/>
                <a:moveTo>
                  <a:pt x="10620" y="2174"/>
                </a:moveTo>
                <a:cubicBezTo>
                  <a:pt x="10715" y="2174"/>
                  <a:pt x="10800" y="2203"/>
                  <a:pt x="10876" y="2231"/>
                </a:cubicBezTo>
                <a:cubicBezTo>
                  <a:pt x="11000" y="2288"/>
                  <a:pt x="11075" y="2393"/>
                  <a:pt x="11123" y="2516"/>
                </a:cubicBezTo>
                <a:cubicBezTo>
                  <a:pt x="11123" y="2535"/>
                  <a:pt x="11123" y="2573"/>
                  <a:pt x="11123" y="2592"/>
                </a:cubicBezTo>
                <a:cubicBezTo>
                  <a:pt x="11113" y="2640"/>
                  <a:pt x="11085" y="2677"/>
                  <a:pt x="11038" y="2677"/>
                </a:cubicBezTo>
                <a:cubicBezTo>
                  <a:pt x="10867" y="2658"/>
                  <a:pt x="10715" y="2602"/>
                  <a:pt x="10620" y="2450"/>
                </a:cubicBezTo>
                <a:cubicBezTo>
                  <a:pt x="10563" y="2364"/>
                  <a:pt x="10582" y="2279"/>
                  <a:pt x="10620" y="2174"/>
                </a:cubicBezTo>
                <a:close/>
                <a:moveTo>
                  <a:pt x="5751" y="2365"/>
                </a:moveTo>
                <a:cubicBezTo>
                  <a:pt x="5784" y="2365"/>
                  <a:pt x="5821" y="2374"/>
                  <a:pt x="5861" y="2393"/>
                </a:cubicBezTo>
                <a:cubicBezTo>
                  <a:pt x="5966" y="2440"/>
                  <a:pt x="6060" y="2507"/>
                  <a:pt x="6098" y="2630"/>
                </a:cubicBezTo>
                <a:cubicBezTo>
                  <a:pt x="6039" y="2696"/>
                  <a:pt x="5986" y="2724"/>
                  <a:pt x="5902" y="2724"/>
                </a:cubicBezTo>
                <a:cubicBezTo>
                  <a:pt x="5851" y="2724"/>
                  <a:pt x="5790" y="2714"/>
                  <a:pt x="5709" y="2696"/>
                </a:cubicBezTo>
                <a:cubicBezTo>
                  <a:pt x="5700" y="2677"/>
                  <a:pt x="5700" y="2649"/>
                  <a:pt x="5690" y="2621"/>
                </a:cubicBezTo>
                <a:cubicBezTo>
                  <a:pt x="5681" y="2602"/>
                  <a:pt x="5662" y="2573"/>
                  <a:pt x="5652" y="2554"/>
                </a:cubicBezTo>
                <a:cubicBezTo>
                  <a:pt x="5624" y="2564"/>
                  <a:pt x="5605" y="2573"/>
                  <a:pt x="5586" y="2592"/>
                </a:cubicBezTo>
                <a:cubicBezTo>
                  <a:pt x="5586" y="2449"/>
                  <a:pt x="5650" y="2365"/>
                  <a:pt x="5751" y="2365"/>
                </a:cubicBezTo>
                <a:close/>
                <a:moveTo>
                  <a:pt x="9137" y="2181"/>
                </a:moveTo>
                <a:cubicBezTo>
                  <a:pt x="9173" y="2181"/>
                  <a:pt x="9213" y="2191"/>
                  <a:pt x="9261" y="2212"/>
                </a:cubicBezTo>
                <a:cubicBezTo>
                  <a:pt x="9290" y="2222"/>
                  <a:pt x="9309" y="2231"/>
                  <a:pt x="9337" y="2250"/>
                </a:cubicBezTo>
                <a:cubicBezTo>
                  <a:pt x="9442" y="2326"/>
                  <a:pt x="9546" y="2402"/>
                  <a:pt x="9651" y="2488"/>
                </a:cubicBezTo>
                <a:cubicBezTo>
                  <a:pt x="9698" y="2526"/>
                  <a:pt x="9755" y="2564"/>
                  <a:pt x="9765" y="2649"/>
                </a:cubicBezTo>
                <a:cubicBezTo>
                  <a:pt x="9755" y="2658"/>
                  <a:pt x="9746" y="2677"/>
                  <a:pt x="9727" y="2687"/>
                </a:cubicBezTo>
                <a:cubicBezTo>
                  <a:pt x="9652" y="2727"/>
                  <a:pt x="9571" y="2743"/>
                  <a:pt x="9488" y="2743"/>
                </a:cubicBezTo>
                <a:cubicBezTo>
                  <a:pt x="9435" y="2743"/>
                  <a:pt x="9380" y="2736"/>
                  <a:pt x="9328" y="2725"/>
                </a:cubicBezTo>
                <a:cubicBezTo>
                  <a:pt x="9299" y="2725"/>
                  <a:pt x="9261" y="2696"/>
                  <a:pt x="9252" y="2677"/>
                </a:cubicBezTo>
                <a:cubicBezTo>
                  <a:pt x="9233" y="2564"/>
                  <a:pt x="9128" y="2535"/>
                  <a:pt x="9062" y="2478"/>
                </a:cubicBezTo>
                <a:lnTo>
                  <a:pt x="9062" y="2478"/>
                </a:lnTo>
                <a:cubicBezTo>
                  <a:pt x="9052" y="2573"/>
                  <a:pt x="9157" y="2592"/>
                  <a:pt x="9176" y="2658"/>
                </a:cubicBezTo>
                <a:cubicBezTo>
                  <a:pt x="9166" y="2668"/>
                  <a:pt x="9147" y="2668"/>
                  <a:pt x="9138" y="2668"/>
                </a:cubicBezTo>
                <a:cubicBezTo>
                  <a:pt x="9052" y="2630"/>
                  <a:pt x="8995" y="2564"/>
                  <a:pt x="8938" y="2497"/>
                </a:cubicBezTo>
                <a:cubicBezTo>
                  <a:pt x="8881" y="2421"/>
                  <a:pt x="8891" y="2364"/>
                  <a:pt x="8957" y="2298"/>
                </a:cubicBezTo>
                <a:cubicBezTo>
                  <a:pt x="8957" y="2288"/>
                  <a:pt x="8957" y="2288"/>
                  <a:pt x="8967" y="2279"/>
                </a:cubicBezTo>
                <a:cubicBezTo>
                  <a:pt x="9027" y="2212"/>
                  <a:pt x="9076" y="2181"/>
                  <a:pt x="9137" y="2181"/>
                </a:cubicBezTo>
                <a:close/>
                <a:moveTo>
                  <a:pt x="7229" y="2687"/>
                </a:moveTo>
                <a:cubicBezTo>
                  <a:pt x="7305" y="2696"/>
                  <a:pt x="7352" y="2725"/>
                  <a:pt x="7381" y="2801"/>
                </a:cubicBezTo>
                <a:cubicBezTo>
                  <a:pt x="7357" y="2830"/>
                  <a:pt x="7334" y="2841"/>
                  <a:pt x="7311" y="2841"/>
                </a:cubicBezTo>
                <a:cubicBezTo>
                  <a:pt x="7296" y="2841"/>
                  <a:pt x="7281" y="2837"/>
                  <a:pt x="7267" y="2829"/>
                </a:cubicBezTo>
                <a:cubicBezTo>
                  <a:pt x="7219" y="2820"/>
                  <a:pt x="7191" y="2791"/>
                  <a:pt x="7181" y="2744"/>
                </a:cubicBezTo>
                <a:cubicBezTo>
                  <a:pt x="7172" y="2715"/>
                  <a:pt x="7191" y="2687"/>
                  <a:pt x="7229" y="2687"/>
                </a:cubicBezTo>
                <a:close/>
                <a:moveTo>
                  <a:pt x="5829" y="2224"/>
                </a:moveTo>
                <a:cubicBezTo>
                  <a:pt x="5778" y="2224"/>
                  <a:pt x="5728" y="2245"/>
                  <a:pt x="5681" y="2298"/>
                </a:cubicBezTo>
                <a:cubicBezTo>
                  <a:pt x="5671" y="2307"/>
                  <a:pt x="5652" y="2307"/>
                  <a:pt x="5643" y="2317"/>
                </a:cubicBezTo>
                <a:cubicBezTo>
                  <a:pt x="5557" y="2364"/>
                  <a:pt x="5510" y="2440"/>
                  <a:pt x="5481" y="2526"/>
                </a:cubicBezTo>
                <a:cubicBezTo>
                  <a:pt x="5453" y="2649"/>
                  <a:pt x="5500" y="2753"/>
                  <a:pt x="5614" y="2810"/>
                </a:cubicBezTo>
                <a:cubicBezTo>
                  <a:pt x="5690" y="2848"/>
                  <a:pt x="5776" y="2858"/>
                  <a:pt x="5871" y="2858"/>
                </a:cubicBezTo>
                <a:cubicBezTo>
                  <a:pt x="5956" y="2858"/>
                  <a:pt x="6032" y="2858"/>
                  <a:pt x="6098" y="2810"/>
                </a:cubicBezTo>
                <a:cubicBezTo>
                  <a:pt x="6260" y="2725"/>
                  <a:pt x="6288" y="2583"/>
                  <a:pt x="6174" y="2440"/>
                </a:cubicBezTo>
                <a:cubicBezTo>
                  <a:pt x="6117" y="2383"/>
                  <a:pt x="6051" y="2326"/>
                  <a:pt x="5984" y="2279"/>
                </a:cubicBezTo>
                <a:cubicBezTo>
                  <a:pt x="5932" y="2245"/>
                  <a:pt x="5880" y="2224"/>
                  <a:pt x="5829" y="2224"/>
                </a:cubicBezTo>
                <a:close/>
                <a:moveTo>
                  <a:pt x="9158" y="2096"/>
                </a:moveTo>
                <a:cubicBezTo>
                  <a:pt x="9071" y="2096"/>
                  <a:pt x="8993" y="2131"/>
                  <a:pt x="8929" y="2212"/>
                </a:cubicBezTo>
                <a:cubicBezTo>
                  <a:pt x="8910" y="2231"/>
                  <a:pt x="8891" y="2250"/>
                  <a:pt x="8872" y="2269"/>
                </a:cubicBezTo>
                <a:cubicBezTo>
                  <a:pt x="8796" y="2345"/>
                  <a:pt x="8786" y="2440"/>
                  <a:pt x="8834" y="2535"/>
                </a:cubicBezTo>
                <a:cubicBezTo>
                  <a:pt x="8843" y="2564"/>
                  <a:pt x="8862" y="2583"/>
                  <a:pt x="8881" y="2611"/>
                </a:cubicBezTo>
                <a:cubicBezTo>
                  <a:pt x="9024" y="2801"/>
                  <a:pt x="9223" y="2867"/>
                  <a:pt x="9442" y="2877"/>
                </a:cubicBezTo>
                <a:cubicBezTo>
                  <a:pt x="9467" y="2877"/>
                  <a:pt x="9492" y="2881"/>
                  <a:pt x="9518" y="2881"/>
                </a:cubicBezTo>
                <a:cubicBezTo>
                  <a:pt x="9530" y="2881"/>
                  <a:pt x="9543" y="2880"/>
                  <a:pt x="9556" y="2877"/>
                </a:cubicBezTo>
                <a:cubicBezTo>
                  <a:pt x="9651" y="2877"/>
                  <a:pt x="9736" y="2839"/>
                  <a:pt x="9812" y="2791"/>
                </a:cubicBezTo>
                <a:cubicBezTo>
                  <a:pt x="9898" y="2725"/>
                  <a:pt x="9917" y="2640"/>
                  <a:pt x="9860" y="2535"/>
                </a:cubicBezTo>
                <a:cubicBezTo>
                  <a:pt x="9841" y="2497"/>
                  <a:pt x="9803" y="2450"/>
                  <a:pt x="9765" y="2421"/>
                </a:cubicBezTo>
                <a:cubicBezTo>
                  <a:pt x="9641" y="2326"/>
                  <a:pt x="9508" y="2241"/>
                  <a:pt x="9385" y="2155"/>
                </a:cubicBezTo>
                <a:cubicBezTo>
                  <a:pt x="9375" y="2146"/>
                  <a:pt x="9356" y="2136"/>
                  <a:pt x="9337" y="2136"/>
                </a:cubicBezTo>
                <a:cubicBezTo>
                  <a:pt x="9274" y="2110"/>
                  <a:pt x="9214" y="2096"/>
                  <a:pt x="9158" y="2096"/>
                </a:cubicBezTo>
                <a:close/>
                <a:moveTo>
                  <a:pt x="3591" y="2564"/>
                </a:moveTo>
                <a:lnTo>
                  <a:pt x="3591" y="2564"/>
                </a:lnTo>
                <a:cubicBezTo>
                  <a:pt x="3467" y="2640"/>
                  <a:pt x="3373" y="2734"/>
                  <a:pt x="3287" y="2839"/>
                </a:cubicBezTo>
                <a:cubicBezTo>
                  <a:pt x="3278" y="2848"/>
                  <a:pt x="3287" y="2867"/>
                  <a:pt x="3278" y="2905"/>
                </a:cubicBezTo>
                <a:cubicBezTo>
                  <a:pt x="3335" y="2858"/>
                  <a:pt x="3373" y="2820"/>
                  <a:pt x="3411" y="2791"/>
                </a:cubicBezTo>
                <a:lnTo>
                  <a:pt x="3429" y="2791"/>
                </a:lnTo>
                <a:cubicBezTo>
                  <a:pt x="3429" y="2839"/>
                  <a:pt x="3373" y="2867"/>
                  <a:pt x="3401" y="2934"/>
                </a:cubicBezTo>
                <a:cubicBezTo>
                  <a:pt x="3448" y="2867"/>
                  <a:pt x="3477" y="2820"/>
                  <a:pt x="3524" y="2772"/>
                </a:cubicBezTo>
                <a:cubicBezTo>
                  <a:pt x="3581" y="2715"/>
                  <a:pt x="3543" y="2630"/>
                  <a:pt x="3591" y="2564"/>
                </a:cubicBezTo>
                <a:close/>
                <a:moveTo>
                  <a:pt x="7270" y="2554"/>
                </a:moveTo>
                <a:cubicBezTo>
                  <a:pt x="7236" y="2554"/>
                  <a:pt x="7207" y="2567"/>
                  <a:pt x="7181" y="2592"/>
                </a:cubicBezTo>
                <a:cubicBezTo>
                  <a:pt x="7153" y="2621"/>
                  <a:pt x="7134" y="2640"/>
                  <a:pt x="7115" y="2668"/>
                </a:cubicBezTo>
                <a:cubicBezTo>
                  <a:pt x="7077" y="2725"/>
                  <a:pt x="7086" y="2791"/>
                  <a:pt x="7124" y="2848"/>
                </a:cubicBezTo>
                <a:cubicBezTo>
                  <a:pt x="7158" y="2908"/>
                  <a:pt x="7215" y="2945"/>
                  <a:pt x="7302" y="2945"/>
                </a:cubicBezTo>
                <a:cubicBezTo>
                  <a:pt x="7312" y="2945"/>
                  <a:pt x="7323" y="2944"/>
                  <a:pt x="7333" y="2943"/>
                </a:cubicBezTo>
                <a:cubicBezTo>
                  <a:pt x="7352" y="2943"/>
                  <a:pt x="7390" y="2934"/>
                  <a:pt x="7428" y="2915"/>
                </a:cubicBezTo>
                <a:cubicBezTo>
                  <a:pt x="7514" y="2867"/>
                  <a:pt x="7533" y="2791"/>
                  <a:pt x="7485" y="2715"/>
                </a:cubicBezTo>
                <a:cubicBezTo>
                  <a:pt x="7447" y="2649"/>
                  <a:pt x="7390" y="2602"/>
                  <a:pt x="7324" y="2564"/>
                </a:cubicBezTo>
                <a:cubicBezTo>
                  <a:pt x="7305" y="2557"/>
                  <a:pt x="7287" y="2554"/>
                  <a:pt x="7270" y="2554"/>
                </a:cubicBezTo>
                <a:close/>
                <a:moveTo>
                  <a:pt x="3549" y="2426"/>
                </a:moveTo>
                <a:cubicBezTo>
                  <a:pt x="3546" y="2426"/>
                  <a:pt x="3543" y="2427"/>
                  <a:pt x="3543" y="2431"/>
                </a:cubicBezTo>
                <a:cubicBezTo>
                  <a:pt x="3373" y="2564"/>
                  <a:pt x="3221" y="2734"/>
                  <a:pt x="3097" y="2915"/>
                </a:cubicBezTo>
                <a:cubicBezTo>
                  <a:pt x="3088" y="2924"/>
                  <a:pt x="3097" y="2943"/>
                  <a:pt x="3097" y="2962"/>
                </a:cubicBezTo>
                <a:cubicBezTo>
                  <a:pt x="3230" y="2867"/>
                  <a:pt x="3496" y="2564"/>
                  <a:pt x="3572" y="2431"/>
                </a:cubicBezTo>
                <a:cubicBezTo>
                  <a:pt x="3566" y="2431"/>
                  <a:pt x="3555" y="2426"/>
                  <a:pt x="3549" y="2426"/>
                </a:cubicBezTo>
                <a:close/>
                <a:moveTo>
                  <a:pt x="10490" y="3054"/>
                </a:moveTo>
                <a:cubicBezTo>
                  <a:pt x="10506" y="3054"/>
                  <a:pt x="10523" y="3055"/>
                  <a:pt x="10544" y="3057"/>
                </a:cubicBezTo>
                <a:cubicBezTo>
                  <a:pt x="10553" y="3067"/>
                  <a:pt x="10563" y="3076"/>
                  <a:pt x="10563" y="3076"/>
                </a:cubicBezTo>
                <a:cubicBezTo>
                  <a:pt x="10563" y="3171"/>
                  <a:pt x="10601" y="3228"/>
                  <a:pt x="10696" y="3257"/>
                </a:cubicBezTo>
                <a:cubicBezTo>
                  <a:pt x="10724" y="3266"/>
                  <a:pt x="10715" y="3266"/>
                  <a:pt x="10734" y="3333"/>
                </a:cubicBezTo>
                <a:cubicBezTo>
                  <a:pt x="10716" y="3337"/>
                  <a:pt x="10700" y="3339"/>
                  <a:pt x="10684" y="3339"/>
                </a:cubicBezTo>
                <a:cubicBezTo>
                  <a:pt x="10628" y="3339"/>
                  <a:pt x="10576" y="3317"/>
                  <a:pt x="10525" y="3295"/>
                </a:cubicBezTo>
                <a:cubicBezTo>
                  <a:pt x="10458" y="3276"/>
                  <a:pt x="10411" y="3238"/>
                  <a:pt x="10373" y="3181"/>
                </a:cubicBezTo>
                <a:cubicBezTo>
                  <a:pt x="10354" y="3152"/>
                  <a:pt x="10363" y="3114"/>
                  <a:pt x="10382" y="3095"/>
                </a:cubicBezTo>
                <a:cubicBezTo>
                  <a:pt x="10411" y="3066"/>
                  <a:pt x="10440" y="3054"/>
                  <a:pt x="10490" y="3054"/>
                </a:cubicBezTo>
                <a:close/>
                <a:moveTo>
                  <a:pt x="2470" y="3019"/>
                </a:moveTo>
                <a:cubicBezTo>
                  <a:pt x="2565" y="3057"/>
                  <a:pt x="2632" y="3114"/>
                  <a:pt x="2689" y="3190"/>
                </a:cubicBezTo>
                <a:cubicBezTo>
                  <a:pt x="2736" y="3257"/>
                  <a:pt x="2727" y="3304"/>
                  <a:pt x="2660" y="3371"/>
                </a:cubicBezTo>
                <a:cubicBezTo>
                  <a:pt x="2613" y="3409"/>
                  <a:pt x="2556" y="3428"/>
                  <a:pt x="2489" y="3428"/>
                </a:cubicBezTo>
                <a:cubicBezTo>
                  <a:pt x="2404" y="3428"/>
                  <a:pt x="2318" y="3418"/>
                  <a:pt x="2242" y="3409"/>
                </a:cubicBezTo>
                <a:cubicBezTo>
                  <a:pt x="2204" y="3409"/>
                  <a:pt x="2185" y="3380"/>
                  <a:pt x="2195" y="3342"/>
                </a:cubicBezTo>
                <a:cubicBezTo>
                  <a:pt x="2204" y="3314"/>
                  <a:pt x="2223" y="3276"/>
                  <a:pt x="2242" y="3247"/>
                </a:cubicBezTo>
                <a:cubicBezTo>
                  <a:pt x="2309" y="3162"/>
                  <a:pt x="2375" y="3086"/>
                  <a:pt x="2470" y="3019"/>
                </a:cubicBezTo>
                <a:close/>
                <a:moveTo>
                  <a:pt x="1853" y="3228"/>
                </a:moveTo>
                <a:cubicBezTo>
                  <a:pt x="1644" y="3314"/>
                  <a:pt x="1568" y="3361"/>
                  <a:pt x="1520" y="3456"/>
                </a:cubicBezTo>
                <a:cubicBezTo>
                  <a:pt x="1653" y="3399"/>
                  <a:pt x="1767" y="3333"/>
                  <a:pt x="1853" y="3228"/>
                </a:cubicBezTo>
                <a:close/>
                <a:moveTo>
                  <a:pt x="10572" y="2972"/>
                </a:moveTo>
                <a:cubicBezTo>
                  <a:pt x="10515" y="2981"/>
                  <a:pt x="10458" y="2981"/>
                  <a:pt x="10411" y="3000"/>
                </a:cubicBezTo>
                <a:cubicBezTo>
                  <a:pt x="10249" y="3048"/>
                  <a:pt x="10211" y="3181"/>
                  <a:pt x="10325" y="3304"/>
                </a:cubicBezTo>
                <a:cubicBezTo>
                  <a:pt x="10420" y="3409"/>
                  <a:pt x="10544" y="3466"/>
                  <a:pt x="10686" y="3475"/>
                </a:cubicBezTo>
                <a:cubicBezTo>
                  <a:pt x="10694" y="3476"/>
                  <a:pt x="10701" y="3476"/>
                  <a:pt x="10709" y="3476"/>
                </a:cubicBezTo>
                <a:cubicBezTo>
                  <a:pt x="10846" y="3476"/>
                  <a:pt x="10921" y="3392"/>
                  <a:pt x="10867" y="3247"/>
                </a:cubicBezTo>
                <a:cubicBezTo>
                  <a:pt x="10829" y="3143"/>
                  <a:pt x="10753" y="3057"/>
                  <a:pt x="10658" y="3000"/>
                </a:cubicBezTo>
                <a:cubicBezTo>
                  <a:pt x="10629" y="2981"/>
                  <a:pt x="10591" y="2972"/>
                  <a:pt x="10572" y="2972"/>
                </a:cubicBezTo>
                <a:close/>
                <a:moveTo>
                  <a:pt x="8786" y="3247"/>
                </a:moveTo>
                <a:lnTo>
                  <a:pt x="8786" y="3247"/>
                </a:lnTo>
                <a:cubicBezTo>
                  <a:pt x="8710" y="3352"/>
                  <a:pt x="8691" y="3447"/>
                  <a:pt x="8672" y="3551"/>
                </a:cubicBezTo>
                <a:cubicBezTo>
                  <a:pt x="8758" y="3475"/>
                  <a:pt x="8777" y="3418"/>
                  <a:pt x="8786" y="3247"/>
                </a:cubicBezTo>
                <a:close/>
                <a:moveTo>
                  <a:pt x="8606" y="3428"/>
                </a:moveTo>
                <a:lnTo>
                  <a:pt x="8606" y="3428"/>
                </a:lnTo>
                <a:cubicBezTo>
                  <a:pt x="8558" y="3456"/>
                  <a:pt x="8558" y="3504"/>
                  <a:pt x="8549" y="3561"/>
                </a:cubicBezTo>
                <a:cubicBezTo>
                  <a:pt x="8596" y="3504"/>
                  <a:pt x="8606" y="3504"/>
                  <a:pt x="8606" y="3428"/>
                </a:cubicBezTo>
                <a:close/>
                <a:moveTo>
                  <a:pt x="8919" y="3171"/>
                </a:moveTo>
                <a:cubicBezTo>
                  <a:pt x="8853" y="3276"/>
                  <a:pt x="8805" y="3456"/>
                  <a:pt x="8824" y="3561"/>
                </a:cubicBezTo>
                <a:cubicBezTo>
                  <a:pt x="8919" y="3447"/>
                  <a:pt x="8938" y="3314"/>
                  <a:pt x="8919" y="3171"/>
                </a:cubicBezTo>
                <a:close/>
                <a:moveTo>
                  <a:pt x="2550" y="2897"/>
                </a:moveTo>
                <a:cubicBezTo>
                  <a:pt x="2521" y="2897"/>
                  <a:pt x="2491" y="2909"/>
                  <a:pt x="2461" y="2934"/>
                </a:cubicBezTo>
                <a:cubicBezTo>
                  <a:pt x="2366" y="3019"/>
                  <a:pt x="2271" y="3095"/>
                  <a:pt x="2185" y="3190"/>
                </a:cubicBezTo>
                <a:cubicBezTo>
                  <a:pt x="2138" y="3228"/>
                  <a:pt x="2109" y="3285"/>
                  <a:pt x="2090" y="3342"/>
                </a:cubicBezTo>
                <a:cubicBezTo>
                  <a:pt x="2062" y="3437"/>
                  <a:pt x="2109" y="3523"/>
                  <a:pt x="2214" y="3542"/>
                </a:cubicBezTo>
                <a:cubicBezTo>
                  <a:pt x="2309" y="3561"/>
                  <a:pt x="2404" y="3570"/>
                  <a:pt x="2508" y="3580"/>
                </a:cubicBezTo>
                <a:cubicBezTo>
                  <a:pt x="2513" y="3580"/>
                  <a:pt x="2517" y="3580"/>
                  <a:pt x="2522" y="3580"/>
                </a:cubicBezTo>
                <a:cubicBezTo>
                  <a:pt x="2653" y="3580"/>
                  <a:pt x="2814" y="3452"/>
                  <a:pt x="2860" y="3314"/>
                </a:cubicBezTo>
                <a:cubicBezTo>
                  <a:pt x="2879" y="3266"/>
                  <a:pt x="2869" y="3209"/>
                  <a:pt x="2850" y="3162"/>
                </a:cubicBezTo>
                <a:cubicBezTo>
                  <a:pt x="2803" y="3057"/>
                  <a:pt x="2717" y="2981"/>
                  <a:pt x="2622" y="2924"/>
                </a:cubicBezTo>
                <a:cubicBezTo>
                  <a:pt x="2600" y="2907"/>
                  <a:pt x="2575" y="2897"/>
                  <a:pt x="2550" y="2897"/>
                </a:cubicBezTo>
                <a:close/>
                <a:moveTo>
                  <a:pt x="8359" y="3371"/>
                </a:moveTo>
                <a:lnTo>
                  <a:pt x="8359" y="3371"/>
                </a:lnTo>
                <a:cubicBezTo>
                  <a:pt x="8350" y="3380"/>
                  <a:pt x="8331" y="3380"/>
                  <a:pt x="8321" y="3390"/>
                </a:cubicBezTo>
                <a:cubicBezTo>
                  <a:pt x="8293" y="3456"/>
                  <a:pt x="8255" y="3513"/>
                  <a:pt x="8255" y="3599"/>
                </a:cubicBezTo>
                <a:cubicBezTo>
                  <a:pt x="8350" y="3542"/>
                  <a:pt x="8359" y="3532"/>
                  <a:pt x="8359" y="3371"/>
                </a:cubicBezTo>
                <a:close/>
                <a:moveTo>
                  <a:pt x="8017" y="3418"/>
                </a:moveTo>
                <a:lnTo>
                  <a:pt x="8017" y="3418"/>
                </a:lnTo>
                <a:cubicBezTo>
                  <a:pt x="7960" y="3456"/>
                  <a:pt x="7951" y="3513"/>
                  <a:pt x="7932" y="3561"/>
                </a:cubicBezTo>
                <a:cubicBezTo>
                  <a:pt x="7915" y="3586"/>
                  <a:pt x="7920" y="3619"/>
                  <a:pt x="7942" y="3619"/>
                </a:cubicBezTo>
                <a:cubicBezTo>
                  <a:pt x="7945" y="3619"/>
                  <a:pt x="7948" y="3619"/>
                  <a:pt x="7951" y="3618"/>
                </a:cubicBezTo>
                <a:cubicBezTo>
                  <a:pt x="7960" y="3618"/>
                  <a:pt x="7989" y="3608"/>
                  <a:pt x="7998" y="3589"/>
                </a:cubicBezTo>
                <a:cubicBezTo>
                  <a:pt x="8017" y="3542"/>
                  <a:pt x="8046" y="3485"/>
                  <a:pt x="8017" y="3418"/>
                </a:cubicBezTo>
                <a:close/>
                <a:moveTo>
                  <a:pt x="8198" y="3409"/>
                </a:moveTo>
                <a:cubicBezTo>
                  <a:pt x="8112" y="3494"/>
                  <a:pt x="8093" y="3532"/>
                  <a:pt x="8103" y="3627"/>
                </a:cubicBezTo>
                <a:cubicBezTo>
                  <a:pt x="8198" y="3570"/>
                  <a:pt x="8226" y="3504"/>
                  <a:pt x="8198" y="3409"/>
                </a:cubicBezTo>
                <a:close/>
                <a:moveTo>
                  <a:pt x="8473" y="3333"/>
                </a:moveTo>
                <a:lnTo>
                  <a:pt x="8473" y="3333"/>
                </a:lnTo>
                <a:cubicBezTo>
                  <a:pt x="8445" y="3428"/>
                  <a:pt x="8397" y="3504"/>
                  <a:pt x="8388" y="3627"/>
                </a:cubicBezTo>
                <a:cubicBezTo>
                  <a:pt x="8511" y="3494"/>
                  <a:pt x="8530" y="3437"/>
                  <a:pt x="8473" y="3333"/>
                </a:cubicBezTo>
                <a:close/>
                <a:moveTo>
                  <a:pt x="7846" y="3428"/>
                </a:moveTo>
                <a:lnTo>
                  <a:pt x="7846" y="3428"/>
                </a:lnTo>
                <a:cubicBezTo>
                  <a:pt x="7799" y="3504"/>
                  <a:pt x="7761" y="3561"/>
                  <a:pt x="7742" y="3637"/>
                </a:cubicBezTo>
                <a:cubicBezTo>
                  <a:pt x="7761" y="3637"/>
                  <a:pt x="7780" y="3641"/>
                  <a:pt x="7793" y="3641"/>
                </a:cubicBezTo>
                <a:cubicBezTo>
                  <a:pt x="7800" y="3641"/>
                  <a:pt x="7805" y="3640"/>
                  <a:pt x="7808" y="3637"/>
                </a:cubicBezTo>
                <a:cubicBezTo>
                  <a:pt x="7856" y="3580"/>
                  <a:pt x="7884" y="3523"/>
                  <a:pt x="7846" y="3428"/>
                </a:cubicBezTo>
                <a:close/>
                <a:moveTo>
                  <a:pt x="6925" y="3637"/>
                </a:moveTo>
                <a:cubicBezTo>
                  <a:pt x="6925" y="3646"/>
                  <a:pt x="6915" y="3646"/>
                  <a:pt x="6915" y="3656"/>
                </a:cubicBezTo>
                <a:lnTo>
                  <a:pt x="6925" y="3656"/>
                </a:lnTo>
                <a:cubicBezTo>
                  <a:pt x="6934" y="3656"/>
                  <a:pt x="6934" y="3646"/>
                  <a:pt x="6934" y="3646"/>
                </a:cubicBezTo>
                <a:cubicBezTo>
                  <a:pt x="6934" y="3646"/>
                  <a:pt x="6925" y="3646"/>
                  <a:pt x="6925" y="3637"/>
                </a:cubicBezTo>
                <a:close/>
                <a:moveTo>
                  <a:pt x="7675" y="3513"/>
                </a:moveTo>
                <a:lnTo>
                  <a:pt x="7675" y="3513"/>
                </a:lnTo>
                <a:cubicBezTo>
                  <a:pt x="7599" y="3570"/>
                  <a:pt x="7590" y="3589"/>
                  <a:pt x="7628" y="3656"/>
                </a:cubicBezTo>
                <a:cubicBezTo>
                  <a:pt x="7656" y="3608"/>
                  <a:pt x="7685" y="3570"/>
                  <a:pt x="7675" y="3513"/>
                </a:cubicBezTo>
                <a:close/>
                <a:moveTo>
                  <a:pt x="5301" y="3342"/>
                </a:moveTo>
                <a:cubicBezTo>
                  <a:pt x="5263" y="3504"/>
                  <a:pt x="5282" y="3589"/>
                  <a:pt x="5367" y="3665"/>
                </a:cubicBezTo>
                <a:cubicBezTo>
                  <a:pt x="5348" y="3551"/>
                  <a:pt x="5329" y="3447"/>
                  <a:pt x="5301" y="3342"/>
                </a:cubicBezTo>
                <a:close/>
                <a:moveTo>
                  <a:pt x="9518" y="3551"/>
                </a:moveTo>
                <a:lnTo>
                  <a:pt x="9518" y="3551"/>
                </a:lnTo>
                <a:cubicBezTo>
                  <a:pt x="9461" y="3608"/>
                  <a:pt x="9461" y="3608"/>
                  <a:pt x="9461" y="3665"/>
                </a:cubicBezTo>
                <a:cubicBezTo>
                  <a:pt x="9489" y="3637"/>
                  <a:pt x="9537" y="3618"/>
                  <a:pt x="9518" y="3551"/>
                </a:cubicBezTo>
                <a:close/>
                <a:moveTo>
                  <a:pt x="9717" y="3475"/>
                </a:moveTo>
                <a:lnTo>
                  <a:pt x="9717" y="3475"/>
                </a:lnTo>
                <a:cubicBezTo>
                  <a:pt x="9660" y="3561"/>
                  <a:pt x="9613" y="3627"/>
                  <a:pt x="9565" y="3713"/>
                </a:cubicBezTo>
                <a:cubicBezTo>
                  <a:pt x="9603" y="3703"/>
                  <a:pt x="9622" y="3713"/>
                  <a:pt x="9632" y="3694"/>
                </a:cubicBezTo>
                <a:cubicBezTo>
                  <a:pt x="9689" y="3646"/>
                  <a:pt x="9717" y="3580"/>
                  <a:pt x="9717" y="3475"/>
                </a:cubicBezTo>
                <a:close/>
                <a:moveTo>
                  <a:pt x="9822" y="3570"/>
                </a:moveTo>
                <a:cubicBezTo>
                  <a:pt x="9793" y="3618"/>
                  <a:pt x="9774" y="3675"/>
                  <a:pt x="9736" y="3732"/>
                </a:cubicBezTo>
                <a:cubicBezTo>
                  <a:pt x="9831" y="3732"/>
                  <a:pt x="9850" y="3703"/>
                  <a:pt x="9822" y="3570"/>
                </a:cubicBezTo>
                <a:close/>
                <a:moveTo>
                  <a:pt x="11247" y="3052"/>
                </a:moveTo>
                <a:cubicBezTo>
                  <a:pt x="11235" y="3052"/>
                  <a:pt x="11224" y="3061"/>
                  <a:pt x="11218" y="3086"/>
                </a:cubicBezTo>
                <a:cubicBezTo>
                  <a:pt x="11503" y="3285"/>
                  <a:pt x="11721" y="3561"/>
                  <a:pt x="12035" y="3732"/>
                </a:cubicBezTo>
                <a:cubicBezTo>
                  <a:pt x="12025" y="3713"/>
                  <a:pt x="12025" y="3703"/>
                  <a:pt x="12016" y="3694"/>
                </a:cubicBezTo>
                <a:cubicBezTo>
                  <a:pt x="11816" y="3475"/>
                  <a:pt x="11588" y="3295"/>
                  <a:pt x="11360" y="3114"/>
                </a:cubicBezTo>
                <a:cubicBezTo>
                  <a:pt x="11332" y="3086"/>
                  <a:pt x="11303" y="3076"/>
                  <a:pt x="11265" y="3057"/>
                </a:cubicBezTo>
                <a:cubicBezTo>
                  <a:pt x="11259" y="3054"/>
                  <a:pt x="11253" y="3052"/>
                  <a:pt x="11247" y="3052"/>
                </a:cubicBezTo>
                <a:close/>
                <a:moveTo>
                  <a:pt x="6754" y="3608"/>
                </a:moveTo>
                <a:cubicBezTo>
                  <a:pt x="6754" y="3722"/>
                  <a:pt x="6754" y="3722"/>
                  <a:pt x="6820" y="3741"/>
                </a:cubicBezTo>
                <a:cubicBezTo>
                  <a:pt x="6820" y="3684"/>
                  <a:pt x="6792" y="3646"/>
                  <a:pt x="6754" y="3608"/>
                </a:cubicBezTo>
                <a:close/>
                <a:moveTo>
                  <a:pt x="6621" y="3618"/>
                </a:moveTo>
                <a:cubicBezTo>
                  <a:pt x="6611" y="3627"/>
                  <a:pt x="6602" y="3627"/>
                  <a:pt x="6592" y="3637"/>
                </a:cubicBezTo>
                <a:cubicBezTo>
                  <a:pt x="6602" y="3665"/>
                  <a:pt x="6611" y="3703"/>
                  <a:pt x="6630" y="3732"/>
                </a:cubicBezTo>
                <a:cubicBezTo>
                  <a:pt x="6630" y="3742"/>
                  <a:pt x="6639" y="3750"/>
                  <a:pt x="6650" y="3750"/>
                </a:cubicBezTo>
                <a:cubicBezTo>
                  <a:pt x="6659" y="3750"/>
                  <a:pt x="6669" y="3745"/>
                  <a:pt x="6678" y="3732"/>
                </a:cubicBezTo>
                <a:cubicBezTo>
                  <a:pt x="6659" y="3694"/>
                  <a:pt x="6640" y="3656"/>
                  <a:pt x="6621" y="3618"/>
                </a:cubicBezTo>
                <a:close/>
                <a:moveTo>
                  <a:pt x="10012" y="3542"/>
                </a:moveTo>
                <a:lnTo>
                  <a:pt x="10012" y="3542"/>
                </a:lnTo>
                <a:cubicBezTo>
                  <a:pt x="9964" y="3618"/>
                  <a:pt x="9926" y="3694"/>
                  <a:pt x="9888" y="3760"/>
                </a:cubicBezTo>
                <a:cubicBezTo>
                  <a:pt x="9902" y="3771"/>
                  <a:pt x="9914" y="3775"/>
                  <a:pt x="9923" y="3775"/>
                </a:cubicBezTo>
                <a:cubicBezTo>
                  <a:pt x="9940" y="3775"/>
                  <a:pt x="9952" y="3763"/>
                  <a:pt x="9964" y="3751"/>
                </a:cubicBezTo>
                <a:cubicBezTo>
                  <a:pt x="10012" y="3684"/>
                  <a:pt x="10021" y="3656"/>
                  <a:pt x="10012" y="3542"/>
                </a:cubicBezTo>
                <a:close/>
                <a:moveTo>
                  <a:pt x="6098" y="3561"/>
                </a:moveTo>
                <a:lnTo>
                  <a:pt x="6098" y="3561"/>
                </a:lnTo>
                <a:cubicBezTo>
                  <a:pt x="6117" y="3646"/>
                  <a:pt x="6117" y="3732"/>
                  <a:pt x="6212" y="3779"/>
                </a:cubicBezTo>
                <a:cubicBezTo>
                  <a:pt x="6184" y="3703"/>
                  <a:pt x="6165" y="3618"/>
                  <a:pt x="6098" y="3561"/>
                </a:cubicBezTo>
                <a:close/>
                <a:moveTo>
                  <a:pt x="11465" y="3523"/>
                </a:moveTo>
                <a:cubicBezTo>
                  <a:pt x="11522" y="3684"/>
                  <a:pt x="11531" y="3703"/>
                  <a:pt x="11645" y="3779"/>
                </a:cubicBezTo>
                <a:cubicBezTo>
                  <a:pt x="11579" y="3675"/>
                  <a:pt x="11541" y="3580"/>
                  <a:pt x="11465" y="3523"/>
                </a:cubicBezTo>
                <a:close/>
                <a:moveTo>
                  <a:pt x="6488" y="3570"/>
                </a:moveTo>
                <a:lnTo>
                  <a:pt x="6488" y="3570"/>
                </a:lnTo>
                <a:cubicBezTo>
                  <a:pt x="6450" y="3646"/>
                  <a:pt x="6469" y="3713"/>
                  <a:pt x="6507" y="3770"/>
                </a:cubicBezTo>
                <a:cubicBezTo>
                  <a:pt x="6513" y="3776"/>
                  <a:pt x="6522" y="3785"/>
                  <a:pt x="6535" y="3785"/>
                </a:cubicBezTo>
                <a:cubicBezTo>
                  <a:pt x="6543" y="3785"/>
                  <a:pt x="6553" y="3781"/>
                  <a:pt x="6564" y="3770"/>
                </a:cubicBezTo>
                <a:cubicBezTo>
                  <a:pt x="6545" y="3703"/>
                  <a:pt x="6516" y="3637"/>
                  <a:pt x="6488" y="3570"/>
                </a:cubicBezTo>
                <a:close/>
                <a:moveTo>
                  <a:pt x="5424" y="3437"/>
                </a:moveTo>
                <a:lnTo>
                  <a:pt x="5424" y="3437"/>
                </a:lnTo>
                <a:cubicBezTo>
                  <a:pt x="5396" y="3618"/>
                  <a:pt x="5415" y="3694"/>
                  <a:pt x="5519" y="3789"/>
                </a:cubicBezTo>
                <a:cubicBezTo>
                  <a:pt x="5500" y="3675"/>
                  <a:pt x="5481" y="3561"/>
                  <a:pt x="5424" y="3437"/>
                </a:cubicBezTo>
                <a:close/>
                <a:moveTo>
                  <a:pt x="6307" y="3580"/>
                </a:moveTo>
                <a:cubicBezTo>
                  <a:pt x="6288" y="3684"/>
                  <a:pt x="6326" y="3741"/>
                  <a:pt x="6393" y="3798"/>
                </a:cubicBezTo>
                <a:cubicBezTo>
                  <a:pt x="6402" y="3713"/>
                  <a:pt x="6364" y="3656"/>
                  <a:pt x="6307" y="3580"/>
                </a:cubicBezTo>
                <a:close/>
                <a:moveTo>
                  <a:pt x="4674" y="3760"/>
                </a:moveTo>
                <a:cubicBezTo>
                  <a:pt x="4674" y="3760"/>
                  <a:pt x="4664" y="3770"/>
                  <a:pt x="4664" y="3770"/>
                </a:cubicBezTo>
                <a:cubicBezTo>
                  <a:pt x="4674" y="3779"/>
                  <a:pt x="4674" y="3798"/>
                  <a:pt x="4683" y="3808"/>
                </a:cubicBezTo>
                <a:cubicBezTo>
                  <a:pt x="4683" y="3808"/>
                  <a:pt x="4693" y="3798"/>
                  <a:pt x="4702" y="3789"/>
                </a:cubicBezTo>
                <a:cubicBezTo>
                  <a:pt x="4693" y="3779"/>
                  <a:pt x="4683" y="3770"/>
                  <a:pt x="4674" y="3760"/>
                </a:cubicBezTo>
                <a:close/>
                <a:moveTo>
                  <a:pt x="10259" y="3561"/>
                </a:moveTo>
                <a:lnTo>
                  <a:pt x="10259" y="3561"/>
                </a:lnTo>
                <a:cubicBezTo>
                  <a:pt x="10183" y="3665"/>
                  <a:pt x="10135" y="3732"/>
                  <a:pt x="10078" y="3808"/>
                </a:cubicBezTo>
                <a:cubicBezTo>
                  <a:pt x="10192" y="3789"/>
                  <a:pt x="10221" y="3760"/>
                  <a:pt x="10259" y="3561"/>
                </a:cubicBezTo>
                <a:close/>
                <a:moveTo>
                  <a:pt x="5871" y="3542"/>
                </a:moveTo>
                <a:cubicBezTo>
                  <a:pt x="5871" y="3665"/>
                  <a:pt x="5899" y="3732"/>
                  <a:pt x="5994" y="3817"/>
                </a:cubicBezTo>
                <a:cubicBezTo>
                  <a:pt x="6003" y="3789"/>
                  <a:pt x="5994" y="3760"/>
                  <a:pt x="5984" y="3741"/>
                </a:cubicBezTo>
                <a:cubicBezTo>
                  <a:pt x="5947" y="3675"/>
                  <a:pt x="5928" y="3599"/>
                  <a:pt x="5871" y="3542"/>
                </a:cubicBezTo>
                <a:close/>
                <a:moveTo>
                  <a:pt x="11560" y="3513"/>
                </a:moveTo>
                <a:lnTo>
                  <a:pt x="11560" y="3513"/>
                </a:lnTo>
                <a:cubicBezTo>
                  <a:pt x="11588" y="3551"/>
                  <a:pt x="11617" y="3589"/>
                  <a:pt x="11655" y="3618"/>
                </a:cubicBezTo>
                <a:cubicBezTo>
                  <a:pt x="11721" y="3684"/>
                  <a:pt x="11788" y="3751"/>
                  <a:pt x="11854" y="3817"/>
                </a:cubicBezTo>
                <a:cubicBezTo>
                  <a:pt x="11883" y="3779"/>
                  <a:pt x="11864" y="3760"/>
                  <a:pt x="11845" y="3741"/>
                </a:cubicBezTo>
                <a:cubicBezTo>
                  <a:pt x="11769" y="3646"/>
                  <a:pt x="11683" y="3551"/>
                  <a:pt x="11560" y="3513"/>
                </a:cubicBezTo>
                <a:close/>
                <a:moveTo>
                  <a:pt x="5671" y="3542"/>
                </a:moveTo>
                <a:lnTo>
                  <a:pt x="5671" y="3542"/>
                </a:lnTo>
                <a:cubicBezTo>
                  <a:pt x="5643" y="3627"/>
                  <a:pt x="5681" y="3694"/>
                  <a:pt x="5709" y="3760"/>
                </a:cubicBezTo>
                <a:cubicBezTo>
                  <a:pt x="5728" y="3789"/>
                  <a:pt x="5738" y="3836"/>
                  <a:pt x="5795" y="3846"/>
                </a:cubicBezTo>
                <a:cubicBezTo>
                  <a:pt x="5766" y="3722"/>
                  <a:pt x="5747" y="3656"/>
                  <a:pt x="5671" y="3542"/>
                </a:cubicBezTo>
                <a:close/>
                <a:moveTo>
                  <a:pt x="10420" y="3656"/>
                </a:moveTo>
                <a:lnTo>
                  <a:pt x="10420" y="3656"/>
                </a:lnTo>
                <a:cubicBezTo>
                  <a:pt x="10373" y="3741"/>
                  <a:pt x="10344" y="3798"/>
                  <a:pt x="10306" y="3865"/>
                </a:cubicBezTo>
                <a:cubicBezTo>
                  <a:pt x="10316" y="3865"/>
                  <a:pt x="10325" y="3874"/>
                  <a:pt x="10335" y="3874"/>
                </a:cubicBezTo>
                <a:cubicBezTo>
                  <a:pt x="10411" y="3836"/>
                  <a:pt x="10449" y="3770"/>
                  <a:pt x="10420" y="3656"/>
                </a:cubicBezTo>
                <a:close/>
                <a:moveTo>
                  <a:pt x="4341" y="3846"/>
                </a:moveTo>
                <a:cubicBezTo>
                  <a:pt x="4332" y="3855"/>
                  <a:pt x="4332" y="3865"/>
                  <a:pt x="4332" y="3884"/>
                </a:cubicBezTo>
                <a:cubicBezTo>
                  <a:pt x="4332" y="3884"/>
                  <a:pt x="4341" y="3893"/>
                  <a:pt x="4351" y="3893"/>
                </a:cubicBezTo>
                <a:cubicBezTo>
                  <a:pt x="4351" y="3884"/>
                  <a:pt x="4360" y="3884"/>
                  <a:pt x="4360" y="3874"/>
                </a:cubicBezTo>
                <a:cubicBezTo>
                  <a:pt x="4360" y="3865"/>
                  <a:pt x="4351" y="3855"/>
                  <a:pt x="4351" y="3846"/>
                </a:cubicBezTo>
                <a:close/>
                <a:moveTo>
                  <a:pt x="4351" y="3893"/>
                </a:moveTo>
                <a:cubicBezTo>
                  <a:pt x="4351" y="3893"/>
                  <a:pt x="4351" y="3903"/>
                  <a:pt x="4351" y="3903"/>
                </a:cubicBezTo>
                <a:lnTo>
                  <a:pt x="4360" y="3903"/>
                </a:lnTo>
                <a:lnTo>
                  <a:pt x="4360" y="3893"/>
                </a:lnTo>
                <a:close/>
                <a:moveTo>
                  <a:pt x="5519" y="3513"/>
                </a:moveTo>
                <a:cubicBezTo>
                  <a:pt x="5529" y="3570"/>
                  <a:pt x="5529" y="3627"/>
                  <a:pt x="5548" y="3684"/>
                </a:cubicBezTo>
                <a:cubicBezTo>
                  <a:pt x="5567" y="3741"/>
                  <a:pt x="5595" y="3798"/>
                  <a:pt x="5624" y="3855"/>
                </a:cubicBezTo>
                <a:cubicBezTo>
                  <a:pt x="5624" y="3874"/>
                  <a:pt x="5643" y="3884"/>
                  <a:pt x="5662" y="3903"/>
                </a:cubicBezTo>
                <a:cubicBezTo>
                  <a:pt x="5671" y="3893"/>
                  <a:pt x="5681" y="3893"/>
                  <a:pt x="5690" y="3884"/>
                </a:cubicBezTo>
                <a:cubicBezTo>
                  <a:pt x="5643" y="3760"/>
                  <a:pt x="5605" y="3637"/>
                  <a:pt x="5557" y="3513"/>
                </a:cubicBezTo>
                <a:close/>
                <a:moveTo>
                  <a:pt x="10601" y="3675"/>
                </a:moveTo>
                <a:cubicBezTo>
                  <a:pt x="10563" y="3732"/>
                  <a:pt x="10525" y="3798"/>
                  <a:pt x="10487" y="3903"/>
                </a:cubicBezTo>
                <a:cubicBezTo>
                  <a:pt x="10601" y="3836"/>
                  <a:pt x="10601" y="3827"/>
                  <a:pt x="10629" y="3741"/>
                </a:cubicBezTo>
                <a:cubicBezTo>
                  <a:pt x="10639" y="3713"/>
                  <a:pt x="10648" y="3684"/>
                  <a:pt x="10601" y="3675"/>
                </a:cubicBezTo>
                <a:close/>
                <a:moveTo>
                  <a:pt x="10876" y="3665"/>
                </a:moveTo>
                <a:cubicBezTo>
                  <a:pt x="10857" y="3741"/>
                  <a:pt x="10829" y="3808"/>
                  <a:pt x="10838" y="3903"/>
                </a:cubicBezTo>
                <a:cubicBezTo>
                  <a:pt x="10876" y="3874"/>
                  <a:pt x="10895" y="3865"/>
                  <a:pt x="10905" y="3846"/>
                </a:cubicBezTo>
                <a:cubicBezTo>
                  <a:pt x="10924" y="3779"/>
                  <a:pt x="10924" y="3751"/>
                  <a:pt x="10876" y="3665"/>
                </a:cubicBezTo>
                <a:close/>
                <a:moveTo>
                  <a:pt x="10762" y="3665"/>
                </a:moveTo>
                <a:lnTo>
                  <a:pt x="10762" y="3665"/>
                </a:lnTo>
                <a:cubicBezTo>
                  <a:pt x="10734" y="3770"/>
                  <a:pt x="10677" y="3827"/>
                  <a:pt x="10696" y="3912"/>
                </a:cubicBezTo>
                <a:cubicBezTo>
                  <a:pt x="10791" y="3827"/>
                  <a:pt x="10810" y="3770"/>
                  <a:pt x="10762" y="3665"/>
                </a:cubicBezTo>
                <a:close/>
                <a:moveTo>
                  <a:pt x="4360" y="3903"/>
                </a:moveTo>
                <a:lnTo>
                  <a:pt x="4360" y="3922"/>
                </a:lnTo>
                <a:cubicBezTo>
                  <a:pt x="4360" y="3922"/>
                  <a:pt x="4370" y="3922"/>
                  <a:pt x="4370" y="3912"/>
                </a:cubicBezTo>
                <a:cubicBezTo>
                  <a:pt x="4370" y="3912"/>
                  <a:pt x="4360" y="3903"/>
                  <a:pt x="4360" y="3903"/>
                </a:cubicBezTo>
                <a:close/>
                <a:moveTo>
                  <a:pt x="4436" y="3817"/>
                </a:moveTo>
                <a:lnTo>
                  <a:pt x="4436" y="3817"/>
                </a:lnTo>
                <a:cubicBezTo>
                  <a:pt x="4408" y="3865"/>
                  <a:pt x="4417" y="3893"/>
                  <a:pt x="4493" y="3931"/>
                </a:cubicBezTo>
                <a:cubicBezTo>
                  <a:pt x="4465" y="3874"/>
                  <a:pt x="4455" y="3846"/>
                  <a:pt x="4436" y="3817"/>
                </a:cubicBezTo>
                <a:close/>
                <a:moveTo>
                  <a:pt x="4132" y="3760"/>
                </a:moveTo>
                <a:lnTo>
                  <a:pt x="4132" y="3760"/>
                </a:lnTo>
                <a:cubicBezTo>
                  <a:pt x="4161" y="3912"/>
                  <a:pt x="4161" y="3912"/>
                  <a:pt x="4218" y="3969"/>
                </a:cubicBezTo>
                <a:cubicBezTo>
                  <a:pt x="4227" y="3893"/>
                  <a:pt x="4189" y="3836"/>
                  <a:pt x="4132" y="3760"/>
                </a:cubicBezTo>
                <a:close/>
                <a:moveTo>
                  <a:pt x="2689" y="3627"/>
                </a:moveTo>
                <a:cubicBezTo>
                  <a:pt x="2641" y="3751"/>
                  <a:pt x="2632" y="3865"/>
                  <a:pt x="2660" y="3979"/>
                </a:cubicBezTo>
                <a:cubicBezTo>
                  <a:pt x="2660" y="3988"/>
                  <a:pt x="2679" y="3998"/>
                  <a:pt x="2708" y="4017"/>
                </a:cubicBezTo>
                <a:cubicBezTo>
                  <a:pt x="2698" y="3874"/>
                  <a:pt x="2708" y="3751"/>
                  <a:pt x="2689" y="3627"/>
                </a:cubicBezTo>
                <a:close/>
                <a:moveTo>
                  <a:pt x="3562" y="3846"/>
                </a:moveTo>
                <a:lnTo>
                  <a:pt x="3562" y="3846"/>
                </a:lnTo>
                <a:cubicBezTo>
                  <a:pt x="3553" y="3931"/>
                  <a:pt x="3562" y="3988"/>
                  <a:pt x="3638" y="4026"/>
                </a:cubicBezTo>
                <a:cubicBezTo>
                  <a:pt x="3638" y="3960"/>
                  <a:pt x="3619" y="3903"/>
                  <a:pt x="3562" y="3846"/>
                </a:cubicBezTo>
                <a:close/>
                <a:moveTo>
                  <a:pt x="3895" y="3808"/>
                </a:moveTo>
                <a:lnTo>
                  <a:pt x="3895" y="3808"/>
                </a:lnTo>
                <a:cubicBezTo>
                  <a:pt x="3914" y="3893"/>
                  <a:pt x="3914" y="3969"/>
                  <a:pt x="4018" y="4026"/>
                </a:cubicBezTo>
                <a:cubicBezTo>
                  <a:pt x="3980" y="3884"/>
                  <a:pt x="3980" y="3884"/>
                  <a:pt x="3895" y="3808"/>
                </a:cubicBezTo>
                <a:close/>
                <a:moveTo>
                  <a:pt x="3724" y="3865"/>
                </a:moveTo>
                <a:lnTo>
                  <a:pt x="3724" y="3865"/>
                </a:lnTo>
                <a:cubicBezTo>
                  <a:pt x="3714" y="3969"/>
                  <a:pt x="3714" y="3979"/>
                  <a:pt x="3743" y="4026"/>
                </a:cubicBezTo>
                <a:cubicBezTo>
                  <a:pt x="3749" y="4038"/>
                  <a:pt x="3759" y="4050"/>
                  <a:pt x="3772" y="4050"/>
                </a:cubicBezTo>
                <a:cubicBezTo>
                  <a:pt x="3780" y="4050"/>
                  <a:pt x="3789" y="4046"/>
                  <a:pt x="3800" y="4036"/>
                </a:cubicBezTo>
                <a:cubicBezTo>
                  <a:pt x="3790" y="3979"/>
                  <a:pt x="3762" y="3922"/>
                  <a:pt x="3724" y="3865"/>
                </a:cubicBezTo>
                <a:close/>
                <a:moveTo>
                  <a:pt x="2841" y="3732"/>
                </a:moveTo>
                <a:lnTo>
                  <a:pt x="2841" y="3732"/>
                </a:lnTo>
                <a:cubicBezTo>
                  <a:pt x="2803" y="3846"/>
                  <a:pt x="2822" y="3950"/>
                  <a:pt x="2869" y="4064"/>
                </a:cubicBezTo>
                <a:cubicBezTo>
                  <a:pt x="2898" y="3893"/>
                  <a:pt x="2888" y="3827"/>
                  <a:pt x="2841" y="3732"/>
                </a:cubicBezTo>
                <a:close/>
                <a:moveTo>
                  <a:pt x="3040" y="3741"/>
                </a:moveTo>
                <a:cubicBezTo>
                  <a:pt x="3002" y="3846"/>
                  <a:pt x="3021" y="3979"/>
                  <a:pt x="3088" y="4064"/>
                </a:cubicBezTo>
                <a:cubicBezTo>
                  <a:pt x="3097" y="3950"/>
                  <a:pt x="3078" y="3827"/>
                  <a:pt x="3040" y="3741"/>
                </a:cubicBezTo>
                <a:close/>
                <a:moveTo>
                  <a:pt x="3373" y="3855"/>
                </a:moveTo>
                <a:cubicBezTo>
                  <a:pt x="3344" y="3941"/>
                  <a:pt x="3363" y="3998"/>
                  <a:pt x="3401" y="4055"/>
                </a:cubicBezTo>
                <a:cubicBezTo>
                  <a:pt x="3406" y="4065"/>
                  <a:pt x="3414" y="4073"/>
                  <a:pt x="3425" y="4073"/>
                </a:cubicBezTo>
                <a:cubicBezTo>
                  <a:pt x="3434" y="4073"/>
                  <a:pt x="3445" y="4068"/>
                  <a:pt x="3458" y="4055"/>
                </a:cubicBezTo>
                <a:cubicBezTo>
                  <a:pt x="3429" y="3998"/>
                  <a:pt x="3429" y="3922"/>
                  <a:pt x="3373" y="3855"/>
                </a:cubicBezTo>
                <a:close/>
                <a:moveTo>
                  <a:pt x="1957" y="3969"/>
                </a:moveTo>
                <a:lnTo>
                  <a:pt x="1957" y="3969"/>
                </a:lnTo>
                <a:cubicBezTo>
                  <a:pt x="1891" y="4045"/>
                  <a:pt x="1891" y="4045"/>
                  <a:pt x="1929" y="4140"/>
                </a:cubicBezTo>
                <a:cubicBezTo>
                  <a:pt x="1967" y="4074"/>
                  <a:pt x="1976" y="4026"/>
                  <a:pt x="1957" y="3969"/>
                </a:cubicBezTo>
                <a:close/>
                <a:moveTo>
                  <a:pt x="2100" y="3979"/>
                </a:moveTo>
                <a:lnTo>
                  <a:pt x="2100" y="3979"/>
                </a:lnTo>
                <a:cubicBezTo>
                  <a:pt x="2033" y="4074"/>
                  <a:pt x="2033" y="4074"/>
                  <a:pt x="2090" y="4140"/>
                </a:cubicBezTo>
                <a:cubicBezTo>
                  <a:pt x="2119" y="4093"/>
                  <a:pt x="2119" y="4036"/>
                  <a:pt x="2100" y="3979"/>
                </a:cubicBezTo>
                <a:close/>
                <a:moveTo>
                  <a:pt x="1520" y="4074"/>
                </a:moveTo>
                <a:lnTo>
                  <a:pt x="1492" y="4150"/>
                </a:lnTo>
                <a:cubicBezTo>
                  <a:pt x="1549" y="4131"/>
                  <a:pt x="1549" y="4112"/>
                  <a:pt x="1520" y="4074"/>
                </a:cubicBezTo>
                <a:close/>
                <a:moveTo>
                  <a:pt x="1796" y="3922"/>
                </a:moveTo>
                <a:cubicBezTo>
                  <a:pt x="1739" y="4036"/>
                  <a:pt x="1739" y="4074"/>
                  <a:pt x="1805" y="4159"/>
                </a:cubicBezTo>
                <a:cubicBezTo>
                  <a:pt x="1843" y="4083"/>
                  <a:pt x="1805" y="4007"/>
                  <a:pt x="1815" y="3931"/>
                </a:cubicBezTo>
                <a:cubicBezTo>
                  <a:pt x="1824" y="3931"/>
                  <a:pt x="1805" y="3922"/>
                  <a:pt x="1796" y="3922"/>
                </a:cubicBezTo>
                <a:close/>
                <a:moveTo>
                  <a:pt x="8217" y="3893"/>
                </a:moveTo>
                <a:cubicBezTo>
                  <a:pt x="8169" y="4026"/>
                  <a:pt x="8160" y="4093"/>
                  <a:pt x="8179" y="4178"/>
                </a:cubicBezTo>
                <a:cubicBezTo>
                  <a:pt x="8255" y="4093"/>
                  <a:pt x="8226" y="3998"/>
                  <a:pt x="8217" y="3893"/>
                </a:cubicBezTo>
                <a:close/>
                <a:moveTo>
                  <a:pt x="1349" y="4026"/>
                </a:moveTo>
                <a:lnTo>
                  <a:pt x="1349" y="4026"/>
                </a:lnTo>
                <a:cubicBezTo>
                  <a:pt x="1302" y="4055"/>
                  <a:pt x="1283" y="4093"/>
                  <a:pt x="1264" y="4121"/>
                </a:cubicBezTo>
                <a:cubicBezTo>
                  <a:pt x="1254" y="4140"/>
                  <a:pt x="1235" y="4169"/>
                  <a:pt x="1283" y="4188"/>
                </a:cubicBezTo>
                <a:cubicBezTo>
                  <a:pt x="1311" y="4140"/>
                  <a:pt x="1349" y="4102"/>
                  <a:pt x="1349" y="4026"/>
                </a:cubicBezTo>
                <a:close/>
                <a:moveTo>
                  <a:pt x="1045" y="4045"/>
                </a:moveTo>
                <a:lnTo>
                  <a:pt x="1045" y="4045"/>
                </a:lnTo>
                <a:cubicBezTo>
                  <a:pt x="941" y="4093"/>
                  <a:pt x="922" y="4112"/>
                  <a:pt x="922" y="4245"/>
                </a:cubicBezTo>
                <a:cubicBezTo>
                  <a:pt x="998" y="4197"/>
                  <a:pt x="1017" y="4121"/>
                  <a:pt x="1045" y="4045"/>
                </a:cubicBezTo>
                <a:close/>
                <a:moveTo>
                  <a:pt x="1207" y="4036"/>
                </a:moveTo>
                <a:cubicBezTo>
                  <a:pt x="1140" y="4093"/>
                  <a:pt x="1083" y="4150"/>
                  <a:pt x="1102" y="4264"/>
                </a:cubicBezTo>
                <a:cubicBezTo>
                  <a:pt x="1178" y="4197"/>
                  <a:pt x="1188" y="4112"/>
                  <a:pt x="1207" y="4036"/>
                </a:cubicBezTo>
                <a:close/>
                <a:moveTo>
                  <a:pt x="846" y="3998"/>
                </a:moveTo>
                <a:cubicBezTo>
                  <a:pt x="780" y="4007"/>
                  <a:pt x="761" y="4055"/>
                  <a:pt x="742" y="4093"/>
                </a:cubicBezTo>
                <a:cubicBezTo>
                  <a:pt x="694" y="4159"/>
                  <a:pt x="637" y="4226"/>
                  <a:pt x="637" y="4340"/>
                </a:cubicBezTo>
                <a:cubicBezTo>
                  <a:pt x="694" y="4273"/>
                  <a:pt x="732" y="4235"/>
                  <a:pt x="770" y="4188"/>
                </a:cubicBezTo>
                <a:lnTo>
                  <a:pt x="770" y="4188"/>
                </a:lnTo>
                <a:cubicBezTo>
                  <a:pt x="780" y="4216"/>
                  <a:pt x="742" y="4264"/>
                  <a:pt x="799" y="4292"/>
                </a:cubicBezTo>
                <a:cubicBezTo>
                  <a:pt x="865" y="4216"/>
                  <a:pt x="922" y="4140"/>
                  <a:pt x="931" y="4007"/>
                </a:cubicBezTo>
                <a:lnTo>
                  <a:pt x="931" y="4007"/>
                </a:lnTo>
                <a:cubicBezTo>
                  <a:pt x="865" y="4083"/>
                  <a:pt x="818" y="4140"/>
                  <a:pt x="770" y="4188"/>
                </a:cubicBezTo>
                <a:cubicBezTo>
                  <a:pt x="799" y="4131"/>
                  <a:pt x="818" y="4074"/>
                  <a:pt x="846" y="3998"/>
                </a:cubicBezTo>
                <a:close/>
                <a:moveTo>
                  <a:pt x="969" y="3760"/>
                </a:moveTo>
                <a:cubicBezTo>
                  <a:pt x="922" y="3760"/>
                  <a:pt x="912" y="3760"/>
                  <a:pt x="893" y="3770"/>
                </a:cubicBezTo>
                <a:cubicBezTo>
                  <a:pt x="780" y="3855"/>
                  <a:pt x="675" y="3950"/>
                  <a:pt x="590" y="4064"/>
                </a:cubicBezTo>
                <a:cubicBezTo>
                  <a:pt x="533" y="4140"/>
                  <a:pt x="495" y="4216"/>
                  <a:pt x="476" y="4311"/>
                </a:cubicBezTo>
                <a:cubicBezTo>
                  <a:pt x="476" y="4330"/>
                  <a:pt x="466" y="4349"/>
                  <a:pt x="504" y="4359"/>
                </a:cubicBezTo>
                <a:cubicBezTo>
                  <a:pt x="571" y="4254"/>
                  <a:pt x="637" y="4150"/>
                  <a:pt x="713" y="4045"/>
                </a:cubicBezTo>
                <a:cubicBezTo>
                  <a:pt x="789" y="3950"/>
                  <a:pt x="884" y="3865"/>
                  <a:pt x="969" y="3760"/>
                </a:cubicBezTo>
                <a:close/>
                <a:moveTo>
                  <a:pt x="2375" y="4368"/>
                </a:moveTo>
                <a:cubicBezTo>
                  <a:pt x="2385" y="4378"/>
                  <a:pt x="2385" y="4378"/>
                  <a:pt x="2385" y="4387"/>
                </a:cubicBezTo>
                <a:cubicBezTo>
                  <a:pt x="2375" y="4387"/>
                  <a:pt x="2375" y="4378"/>
                  <a:pt x="2366" y="4368"/>
                </a:cubicBezTo>
                <a:close/>
                <a:moveTo>
                  <a:pt x="2271" y="4387"/>
                </a:moveTo>
                <a:lnTo>
                  <a:pt x="2280" y="4397"/>
                </a:lnTo>
                <a:lnTo>
                  <a:pt x="2271" y="4397"/>
                </a:lnTo>
                <a:lnTo>
                  <a:pt x="2271" y="4387"/>
                </a:lnTo>
                <a:close/>
                <a:moveTo>
                  <a:pt x="9290" y="3998"/>
                </a:moveTo>
                <a:lnTo>
                  <a:pt x="9290" y="3998"/>
                </a:lnTo>
                <a:cubicBezTo>
                  <a:pt x="9195" y="4131"/>
                  <a:pt x="9109" y="4254"/>
                  <a:pt x="9024" y="4387"/>
                </a:cubicBezTo>
                <a:cubicBezTo>
                  <a:pt x="9024" y="4387"/>
                  <a:pt x="9024" y="4406"/>
                  <a:pt x="9024" y="4416"/>
                </a:cubicBezTo>
                <a:cubicBezTo>
                  <a:pt x="9157" y="4340"/>
                  <a:pt x="9299" y="4131"/>
                  <a:pt x="9290" y="3998"/>
                </a:cubicBezTo>
                <a:close/>
                <a:moveTo>
                  <a:pt x="10078" y="4245"/>
                </a:moveTo>
                <a:lnTo>
                  <a:pt x="10078" y="4245"/>
                </a:lnTo>
                <a:cubicBezTo>
                  <a:pt x="9974" y="4340"/>
                  <a:pt x="9879" y="4435"/>
                  <a:pt x="9812" y="4549"/>
                </a:cubicBezTo>
                <a:cubicBezTo>
                  <a:pt x="9983" y="4454"/>
                  <a:pt x="10078" y="4349"/>
                  <a:pt x="10078" y="4245"/>
                </a:cubicBezTo>
                <a:close/>
                <a:moveTo>
                  <a:pt x="7742" y="4444"/>
                </a:moveTo>
                <a:lnTo>
                  <a:pt x="7742" y="4444"/>
                </a:lnTo>
                <a:cubicBezTo>
                  <a:pt x="7656" y="4587"/>
                  <a:pt x="7571" y="4786"/>
                  <a:pt x="7580" y="4872"/>
                </a:cubicBezTo>
                <a:cubicBezTo>
                  <a:pt x="7685" y="4748"/>
                  <a:pt x="7723" y="4615"/>
                  <a:pt x="7742" y="4444"/>
                </a:cubicBezTo>
                <a:close/>
                <a:moveTo>
                  <a:pt x="7837" y="4577"/>
                </a:moveTo>
                <a:lnTo>
                  <a:pt x="7837" y="4577"/>
                </a:lnTo>
                <a:cubicBezTo>
                  <a:pt x="7751" y="4682"/>
                  <a:pt x="7713" y="4777"/>
                  <a:pt x="7704" y="4900"/>
                </a:cubicBezTo>
                <a:cubicBezTo>
                  <a:pt x="7789" y="4815"/>
                  <a:pt x="7808" y="4720"/>
                  <a:pt x="7837" y="4577"/>
                </a:cubicBezTo>
                <a:close/>
                <a:moveTo>
                  <a:pt x="6963" y="417"/>
                </a:moveTo>
                <a:cubicBezTo>
                  <a:pt x="7485" y="417"/>
                  <a:pt x="7979" y="531"/>
                  <a:pt x="8473" y="711"/>
                </a:cubicBezTo>
                <a:cubicBezTo>
                  <a:pt x="8520" y="730"/>
                  <a:pt x="8568" y="749"/>
                  <a:pt x="8615" y="768"/>
                </a:cubicBezTo>
                <a:cubicBezTo>
                  <a:pt x="8625" y="806"/>
                  <a:pt x="8625" y="835"/>
                  <a:pt x="8634" y="854"/>
                </a:cubicBezTo>
                <a:cubicBezTo>
                  <a:pt x="8672" y="1034"/>
                  <a:pt x="8796" y="1158"/>
                  <a:pt x="8929" y="1262"/>
                </a:cubicBezTo>
                <a:cubicBezTo>
                  <a:pt x="9042" y="1335"/>
                  <a:pt x="9161" y="1359"/>
                  <a:pt x="9288" y="1359"/>
                </a:cubicBezTo>
                <a:cubicBezTo>
                  <a:pt x="9311" y="1359"/>
                  <a:pt x="9333" y="1359"/>
                  <a:pt x="9356" y="1357"/>
                </a:cubicBezTo>
                <a:cubicBezTo>
                  <a:pt x="9423" y="1348"/>
                  <a:pt x="9499" y="1338"/>
                  <a:pt x="9565" y="1319"/>
                </a:cubicBezTo>
                <a:cubicBezTo>
                  <a:pt x="9651" y="1386"/>
                  <a:pt x="9755" y="1433"/>
                  <a:pt x="9812" y="1528"/>
                </a:cubicBezTo>
                <a:cubicBezTo>
                  <a:pt x="9812" y="1528"/>
                  <a:pt x="9822" y="1528"/>
                  <a:pt x="9822" y="1538"/>
                </a:cubicBezTo>
                <a:lnTo>
                  <a:pt x="9812" y="1538"/>
                </a:lnTo>
                <a:cubicBezTo>
                  <a:pt x="9812" y="1538"/>
                  <a:pt x="9812" y="1528"/>
                  <a:pt x="9812" y="1528"/>
                </a:cubicBezTo>
                <a:cubicBezTo>
                  <a:pt x="9755" y="1509"/>
                  <a:pt x="9708" y="1490"/>
                  <a:pt x="9651" y="1471"/>
                </a:cubicBezTo>
                <a:cubicBezTo>
                  <a:pt x="9651" y="1471"/>
                  <a:pt x="9641" y="1481"/>
                  <a:pt x="9641" y="1490"/>
                </a:cubicBezTo>
                <a:cubicBezTo>
                  <a:pt x="9660" y="1500"/>
                  <a:pt x="9679" y="1519"/>
                  <a:pt x="9698" y="1538"/>
                </a:cubicBezTo>
                <a:cubicBezTo>
                  <a:pt x="9888" y="1699"/>
                  <a:pt x="10078" y="1861"/>
                  <a:pt x="10268" y="2022"/>
                </a:cubicBezTo>
                <a:cubicBezTo>
                  <a:pt x="10268" y="2022"/>
                  <a:pt x="10278" y="2013"/>
                  <a:pt x="10297" y="2013"/>
                </a:cubicBezTo>
                <a:cubicBezTo>
                  <a:pt x="10278" y="1984"/>
                  <a:pt x="10268" y="1956"/>
                  <a:pt x="10259" y="1937"/>
                </a:cubicBezTo>
                <a:cubicBezTo>
                  <a:pt x="10268" y="1927"/>
                  <a:pt x="10278" y="1927"/>
                  <a:pt x="10278" y="1927"/>
                </a:cubicBezTo>
                <a:cubicBezTo>
                  <a:pt x="10354" y="2003"/>
                  <a:pt x="10439" y="2079"/>
                  <a:pt x="10525" y="2165"/>
                </a:cubicBezTo>
                <a:cubicBezTo>
                  <a:pt x="10515" y="2203"/>
                  <a:pt x="10506" y="2250"/>
                  <a:pt x="10496" y="2288"/>
                </a:cubicBezTo>
                <a:cubicBezTo>
                  <a:pt x="10477" y="2412"/>
                  <a:pt x="10506" y="2526"/>
                  <a:pt x="10591" y="2611"/>
                </a:cubicBezTo>
                <a:cubicBezTo>
                  <a:pt x="10717" y="2737"/>
                  <a:pt x="10854" y="2822"/>
                  <a:pt x="11026" y="2822"/>
                </a:cubicBezTo>
                <a:cubicBezTo>
                  <a:pt x="11074" y="2822"/>
                  <a:pt x="11126" y="2816"/>
                  <a:pt x="11180" y="2801"/>
                </a:cubicBezTo>
                <a:cubicBezTo>
                  <a:pt x="11313" y="2915"/>
                  <a:pt x="11446" y="3029"/>
                  <a:pt x="11579" y="3152"/>
                </a:cubicBezTo>
                <a:cubicBezTo>
                  <a:pt x="11759" y="3314"/>
                  <a:pt x="11949" y="3466"/>
                  <a:pt x="12139" y="3608"/>
                </a:cubicBezTo>
                <a:cubicBezTo>
                  <a:pt x="12225" y="3675"/>
                  <a:pt x="12320" y="3751"/>
                  <a:pt x="12396" y="3836"/>
                </a:cubicBezTo>
                <a:cubicBezTo>
                  <a:pt x="12500" y="3941"/>
                  <a:pt x="12576" y="4064"/>
                  <a:pt x="12595" y="4216"/>
                </a:cubicBezTo>
                <a:cubicBezTo>
                  <a:pt x="12595" y="4226"/>
                  <a:pt x="12595" y="4245"/>
                  <a:pt x="12595" y="4264"/>
                </a:cubicBezTo>
                <a:cubicBezTo>
                  <a:pt x="12595" y="4273"/>
                  <a:pt x="12586" y="4283"/>
                  <a:pt x="12586" y="4302"/>
                </a:cubicBezTo>
                <a:cubicBezTo>
                  <a:pt x="12567" y="4292"/>
                  <a:pt x="12548" y="4292"/>
                  <a:pt x="12538" y="4283"/>
                </a:cubicBezTo>
                <a:cubicBezTo>
                  <a:pt x="12415" y="4178"/>
                  <a:pt x="12263" y="4150"/>
                  <a:pt x="12111" y="4121"/>
                </a:cubicBezTo>
                <a:cubicBezTo>
                  <a:pt x="11797" y="4083"/>
                  <a:pt x="11484" y="4055"/>
                  <a:pt x="11170" y="4045"/>
                </a:cubicBezTo>
                <a:cubicBezTo>
                  <a:pt x="10696" y="4026"/>
                  <a:pt x="10221" y="3969"/>
                  <a:pt x="9746" y="3884"/>
                </a:cubicBezTo>
                <a:cubicBezTo>
                  <a:pt x="9451" y="3836"/>
                  <a:pt x="9147" y="3808"/>
                  <a:pt x="8853" y="3770"/>
                </a:cubicBezTo>
                <a:cubicBezTo>
                  <a:pt x="8652" y="3743"/>
                  <a:pt x="8452" y="3738"/>
                  <a:pt x="8250" y="3738"/>
                </a:cubicBezTo>
                <a:cubicBezTo>
                  <a:pt x="8088" y="3738"/>
                  <a:pt x="7925" y="3741"/>
                  <a:pt x="7761" y="3741"/>
                </a:cubicBezTo>
                <a:lnTo>
                  <a:pt x="7400" y="3741"/>
                </a:lnTo>
                <a:cubicBezTo>
                  <a:pt x="7295" y="3741"/>
                  <a:pt x="7200" y="3751"/>
                  <a:pt x="7105" y="3789"/>
                </a:cubicBezTo>
                <a:cubicBezTo>
                  <a:pt x="7039" y="3817"/>
                  <a:pt x="6972" y="3817"/>
                  <a:pt x="6896" y="3827"/>
                </a:cubicBezTo>
                <a:cubicBezTo>
                  <a:pt x="6659" y="3865"/>
                  <a:pt x="6421" y="3893"/>
                  <a:pt x="6174" y="3931"/>
                </a:cubicBezTo>
                <a:cubicBezTo>
                  <a:pt x="6032" y="3950"/>
                  <a:pt x="5890" y="3979"/>
                  <a:pt x="5747" y="3998"/>
                </a:cubicBezTo>
                <a:cubicBezTo>
                  <a:pt x="5595" y="4026"/>
                  <a:pt x="5434" y="4045"/>
                  <a:pt x="5272" y="4055"/>
                </a:cubicBezTo>
                <a:cubicBezTo>
                  <a:pt x="4911" y="4083"/>
                  <a:pt x="4541" y="4102"/>
                  <a:pt x="4180" y="4131"/>
                </a:cubicBezTo>
                <a:cubicBezTo>
                  <a:pt x="3895" y="4159"/>
                  <a:pt x="3610" y="4140"/>
                  <a:pt x="3335" y="4169"/>
                </a:cubicBezTo>
                <a:cubicBezTo>
                  <a:pt x="3325" y="4169"/>
                  <a:pt x="3316" y="4159"/>
                  <a:pt x="3297" y="4159"/>
                </a:cubicBezTo>
                <a:cubicBezTo>
                  <a:pt x="3230" y="4045"/>
                  <a:pt x="3240" y="3903"/>
                  <a:pt x="3192" y="3779"/>
                </a:cubicBezTo>
                <a:lnTo>
                  <a:pt x="3192" y="3779"/>
                </a:lnTo>
                <a:cubicBezTo>
                  <a:pt x="3154" y="3874"/>
                  <a:pt x="3154" y="3884"/>
                  <a:pt x="3221" y="4159"/>
                </a:cubicBezTo>
                <a:cubicBezTo>
                  <a:pt x="3183" y="4169"/>
                  <a:pt x="3154" y="4188"/>
                  <a:pt x="3116" y="4188"/>
                </a:cubicBezTo>
                <a:cubicBezTo>
                  <a:pt x="2803" y="4197"/>
                  <a:pt x="2489" y="4245"/>
                  <a:pt x="2166" y="4273"/>
                </a:cubicBezTo>
                <a:cubicBezTo>
                  <a:pt x="1796" y="4311"/>
                  <a:pt x="1425" y="4368"/>
                  <a:pt x="1064" y="4444"/>
                </a:cubicBezTo>
                <a:cubicBezTo>
                  <a:pt x="884" y="4482"/>
                  <a:pt x="713" y="4530"/>
                  <a:pt x="542" y="4577"/>
                </a:cubicBezTo>
                <a:cubicBezTo>
                  <a:pt x="438" y="4606"/>
                  <a:pt x="352" y="4682"/>
                  <a:pt x="276" y="4748"/>
                </a:cubicBezTo>
                <a:cubicBezTo>
                  <a:pt x="210" y="4796"/>
                  <a:pt x="200" y="4881"/>
                  <a:pt x="191" y="4986"/>
                </a:cubicBezTo>
                <a:cubicBezTo>
                  <a:pt x="172" y="4948"/>
                  <a:pt x="153" y="4938"/>
                  <a:pt x="153" y="4919"/>
                </a:cubicBezTo>
                <a:cubicBezTo>
                  <a:pt x="115" y="4758"/>
                  <a:pt x="162" y="4520"/>
                  <a:pt x="267" y="4359"/>
                </a:cubicBezTo>
                <a:cubicBezTo>
                  <a:pt x="267" y="4397"/>
                  <a:pt x="276" y="4444"/>
                  <a:pt x="276" y="4482"/>
                </a:cubicBezTo>
                <a:cubicBezTo>
                  <a:pt x="276" y="4482"/>
                  <a:pt x="286" y="4482"/>
                  <a:pt x="295" y="4492"/>
                </a:cubicBezTo>
                <a:cubicBezTo>
                  <a:pt x="343" y="4425"/>
                  <a:pt x="371" y="4340"/>
                  <a:pt x="362" y="4254"/>
                </a:cubicBezTo>
                <a:cubicBezTo>
                  <a:pt x="362" y="4207"/>
                  <a:pt x="371" y="4169"/>
                  <a:pt x="409" y="4131"/>
                </a:cubicBezTo>
                <a:cubicBezTo>
                  <a:pt x="485" y="4036"/>
                  <a:pt x="571" y="3950"/>
                  <a:pt x="675" y="3884"/>
                </a:cubicBezTo>
                <a:cubicBezTo>
                  <a:pt x="1036" y="3618"/>
                  <a:pt x="1416" y="3380"/>
                  <a:pt x="1805" y="3171"/>
                </a:cubicBezTo>
                <a:cubicBezTo>
                  <a:pt x="2157" y="2991"/>
                  <a:pt x="2480" y="2782"/>
                  <a:pt x="2793" y="2545"/>
                </a:cubicBezTo>
                <a:cubicBezTo>
                  <a:pt x="2850" y="2507"/>
                  <a:pt x="2907" y="2450"/>
                  <a:pt x="2974" y="2431"/>
                </a:cubicBezTo>
                <a:lnTo>
                  <a:pt x="2974" y="2431"/>
                </a:lnTo>
                <a:cubicBezTo>
                  <a:pt x="2955" y="2459"/>
                  <a:pt x="2926" y="2488"/>
                  <a:pt x="2898" y="2507"/>
                </a:cubicBezTo>
                <a:cubicBezTo>
                  <a:pt x="2831" y="2564"/>
                  <a:pt x="2755" y="2621"/>
                  <a:pt x="2689" y="2677"/>
                </a:cubicBezTo>
                <a:cubicBezTo>
                  <a:pt x="2670" y="2687"/>
                  <a:pt x="2641" y="2706"/>
                  <a:pt x="2679" y="2744"/>
                </a:cubicBezTo>
                <a:cubicBezTo>
                  <a:pt x="2746" y="2696"/>
                  <a:pt x="2822" y="2649"/>
                  <a:pt x="2888" y="2602"/>
                </a:cubicBezTo>
                <a:cubicBezTo>
                  <a:pt x="3002" y="2516"/>
                  <a:pt x="3126" y="2440"/>
                  <a:pt x="3240" y="2355"/>
                </a:cubicBezTo>
                <a:lnTo>
                  <a:pt x="3240" y="2355"/>
                </a:lnTo>
                <a:cubicBezTo>
                  <a:pt x="3211" y="2393"/>
                  <a:pt x="3183" y="2421"/>
                  <a:pt x="3154" y="2459"/>
                </a:cubicBezTo>
                <a:cubicBezTo>
                  <a:pt x="3135" y="2478"/>
                  <a:pt x="3126" y="2497"/>
                  <a:pt x="3116" y="2526"/>
                </a:cubicBezTo>
                <a:cubicBezTo>
                  <a:pt x="3240" y="2469"/>
                  <a:pt x="3335" y="2374"/>
                  <a:pt x="3429" y="2279"/>
                </a:cubicBezTo>
                <a:cubicBezTo>
                  <a:pt x="3467" y="2269"/>
                  <a:pt x="3496" y="2250"/>
                  <a:pt x="3505" y="2212"/>
                </a:cubicBezTo>
                <a:cubicBezTo>
                  <a:pt x="3499" y="2211"/>
                  <a:pt x="3493" y="2210"/>
                  <a:pt x="3488" y="2210"/>
                </a:cubicBezTo>
                <a:cubicBezTo>
                  <a:pt x="3453" y="2210"/>
                  <a:pt x="3436" y="2235"/>
                  <a:pt x="3420" y="2260"/>
                </a:cubicBezTo>
                <a:cubicBezTo>
                  <a:pt x="3363" y="2288"/>
                  <a:pt x="3306" y="2317"/>
                  <a:pt x="3259" y="2336"/>
                </a:cubicBezTo>
                <a:cubicBezTo>
                  <a:pt x="3316" y="2260"/>
                  <a:pt x="3429" y="2222"/>
                  <a:pt x="3496" y="2117"/>
                </a:cubicBezTo>
                <a:lnTo>
                  <a:pt x="3392" y="2117"/>
                </a:lnTo>
                <a:lnTo>
                  <a:pt x="3392" y="2108"/>
                </a:lnTo>
                <a:cubicBezTo>
                  <a:pt x="3439" y="2070"/>
                  <a:pt x="3477" y="2032"/>
                  <a:pt x="3524" y="2003"/>
                </a:cubicBezTo>
                <a:cubicBezTo>
                  <a:pt x="3781" y="1804"/>
                  <a:pt x="4047" y="1604"/>
                  <a:pt x="4322" y="1424"/>
                </a:cubicBezTo>
                <a:cubicBezTo>
                  <a:pt x="4512" y="1291"/>
                  <a:pt x="4712" y="1167"/>
                  <a:pt x="4911" y="1044"/>
                </a:cubicBezTo>
                <a:cubicBezTo>
                  <a:pt x="4940" y="1025"/>
                  <a:pt x="4978" y="1015"/>
                  <a:pt x="5016" y="996"/>
                </a:cubicBezTo>
                <a:lnTo>
                  <a:pt x="5016" y="996"/>
                </a:lnTo>
                <a:cubicBezTo>
                  <a:pt x="4968" y="1034"/>
                  <a:pt x="4911" y="1082"/>
                  <a:pt x="4864" y="1120"/>
                </a:cubicBezTo>
                <a:cubicBezTo>
                  <a:pt x="4788" y="1177"/>
                  <a:pt x="4721" y="1224"/>
                  <a:pt x="4645" y="1281"/>
                </a:cubicBezTo>
                <a:cubicBezTo>
                  <a:pt x="4636" y="1291"/>
                  <a:pt x="4607" y="1310"/>
                  <a:pt x="4626" y="1329"/>
                </a:cubicBezTo>
                <a:lnTo>
                  <a:pt x="4664" y="1329"/>
                </a:lnTo>
                <a:cubicBezTo>
                  <a:pt x="4930" y="1139"/>
                  <a:pt x="5206" y="968"/>
                  <a:pt x="5510" y="835"/>
                </a:cubicBezTo>
                <a:cubicBezTo>
                  <a:pt x="5567" y="806"/>
                  <a:pt x="5633" y="778"/>
                  <a:pt x="5690" y="711"/>
                </a:cubicBezTo>
                <a:cubicBezTo>
                  <a:pt x="5652" y="711"/>
                  <a:pt x="5624" y="702"/>
                  <a:pt x="5605" y="702"/>
                </a:cubicBezTo>
                <a:cubicBezTo>
                  <a:pt x="5652" y="683"/>
                  <a:pt x="5690" y="654"/>
                  <a:pt x="5738" y="635"/>
                </a:cubicBezTo>
                <a:cubicBezTo>
                  <a:pt x="6136" y="493"/>
                  <a:pt x="6535" y="417"/>
                  <a:pt x="6963" y="417"/>
                </a:cubicBezTo>
                <a:close/>
                <a:moveTo>
                  <a:pt x="11769" y="4758"/>
                </a:moveTo>
                <a:cubicBezTo>
                  <a:pt x="11607" y="4834"/>
                  <a:pt x="11455" y="4967"/>
                  <a:pt x="11408" y="5062"/>
                </a:cubicBezTo>
                <a:cubicBezTo>
                  <a:pt x="11560" y="4976"/>
                  <a:pt x="11674" y="4881"/>
                  <a:pt x="11769" y="4758"/>
                </a:cubicBezTo>
                <a:close/>
                <a:moveTo>
                  <a:pt x="533" y="4777"/>
                </a:moveTo>
                <a:lnTo>
                  <a:pt x="533" y="4777"/>
                </a:lnTo>
                <a:cubicBezTo>
                  <a:pt x="599" y="4919"/>
                  <a:pt x="713" y="5014"/>
                  <a:pt x="827" y="5109"/>
                </a:cubicBezTo>
                <a:cubicBezTo>
                  <a:pt x="827" y="5109"/>
                  <a:pt x="846" y="5109"/>
                  <a:pt x="856" y="5100"/>
                </a:cubicBezTo>
                <a:cubicBezTo>
                  <a:pt x="761" y="4986"/>
                  <a:pt x="666" y="4872"/>
                  <a:pt x="533" y="4777"/>
                </a:cubicBezTo>
                <a:close/>
                <a:moveTo>
                  <a:pt x="12130" y="4568"/>
                </a:moveTo>
                <a:cubicBezTo>
                  <a:pt x="12082" y="4606"/>
                  <a:pt x="11607" y="5081"/>
                  <a:pt x="11579" y="5128"/>
                </a:cubicBezTo>
                <a:cubicBezTo>
                  <a:pt x="11664" y="5100"/>
                  <a:pt x="11731" y="5052"/>
                  <a:pt x="11797" y="4995"/>
                </a:cubicBezTo>
                <a:cubicBezTo>
                  <a:pt x="11911" y="4872"/>
                  <a:pt x="12035" y="4748"/>
                  <a:pt x="12149" y="4625"/>
                </a:cubicBezTo>
                <a:cubicBezTo>
                  <a:pt x="12158" y="4615"/>
                  <a:pt x="12168" y="4587"/>
                  <a:pt x="12177" y="4568"/>
                </a:cubicBezTo>
                <a:close/>
                <a:moveTo>
                  <a:pt x="3600" y="4976"/>
                </a:moveTo>
                <a:cubicBezTo>
                  <a:pt x="3600" y="4976"/>
                  <a:pt x="3591" y="4995"/>
                  <a:pt x="3581" y="4995"/>
                </a:cubicBezTo>
                <a:cubicBezTo>
                  <a:pt x="3705" y="5100"/>
                  <a:pt x="3733" y="5119"/>
                  <a:pt x="3885" y="5147"/>
                </a:cubicBezTo>
                <a:cubicBezTo>
                  <a:pt x="3790" y="5052"/>
                  <a:pt x="3695" y="5014"/>
                  <a:pt x="3600" y="4976"/>
                </a:cubicBezTo>
                <a:close/>
                <a:moveTo>
                  <a:pt x="8587" y="4976"/>
                </a:moveTo>
                <a:cubicBezTo>
                  <a:pt x="8454" y="5062"/>
                  <a:pt x="8340" y="5147"/>
                  <a:pt x="8255" y="5252"/>
                </a:cubicBezTo>
                <a:cubicBezTo>
                  <a:pt x="8426" y="5195"/>
                  <a:pt x="8530" y="5109"/>
                  <a:pt x="8587" y="4976"/>
                </a:cubicBezTo>
                <a:close/>
                <a:moveTo>
                  <a:pt x="3420" y="4995"/>
                </a:moveTo>
                <a:lnTo>
                  <a:pt x="3420" y="4995"/>
                </a:lnTo>
                <a:cubicBezTo>
                  <a:pt x="3496" y="5100"/>
                  <a:pt x="3629" y="5195"/>
                  <a:pt x="3781" y="5261"/>
                </a:cubicBezTo>
                <a:cubicBezTo>
                  <a:pt x="3825" y="5276"/>
                  <a:pt x="3863" y="5296"/>
                  <a:pt x="3921" y="5296"/>
                </a:cubicBezTo>
                <a:cubicBezTo>
                  <a:pt x="3939" y="5296"/>
                  <a:pt x="3958" y="5294"/>
                  <a:pt x="3980" y="5290"/>
                </a:cubicBezTo>
                <a:cubicBezTo>
                  <a:pt x="3781" y="5176"/>
                  <a:pt x="3591" y="5100"/>
                  <a:pt x="3420" y="4995"/>
                </a:cubicBezTo>
                <a:close/>
                <a:moveTo>
                  <a:pt x="2480" y="5261"/>
                </a:moveTo>
                <a:lnTo>
                  <a:pt x="2480" y="5261"/>
                </a:lnTo>
                <a:cubicBezTo>
                  <a:pt x="2537" y="5309"/>
                  <a:pt x="2537" y="5309"/>
                  <a:pt x="2622" y="5337"/>
                </a:cubicBezTo>
                <a:cubicBezTo>
                  <a:pt x="2546" y="5271"/>
                  <a:pt x="2546" y="5271"/>
                  <a:pt x="2480" y="5261"/>
                </a:cubicBezTo>
                <a:close/>
                <a:moveTo>
                  <a:pt x="4598" y="5309"/>
                </a:moveTo>
                <a:lnTo>
                  <a:pt x="4598" y="5309"/>
                </a:lnTo>
                <a:cubicBezTo>
                  <a:pt x="4674" y="5432"/>
                  <a:pt x="4683" y="5432"/>
                  <a:pt x="4788" y="5432"/>
                </a:cubicBezTo>
                <a:cubicBezTo>
                  <a:pt x="4750" y="5375"/>
                  <a:pt x="4693" y="5346"/>
                  <a:pt x="4598" y="5309"/>
                </a:cubicBezTo>
                <a:close/>
                <a:moveTo>
                  <a:pt x="8729" y="5062"/>
                </a:moveTo>
                <a:cubicBezTo>
                  <a:pt x="8596" y="5157"/>
                  <a:pt x="8454" y="5261"/>
                  <a:pt x="8312" y="5356"/>
                </a:cubicBezTo>
                <a:cubicBezTo>
                  <a:pt x="8293" y="5365"/>
                  <a:pt x="8293" y="5384"/>
                  <a:pt x="8274" y="5394"/>
                </a:cubicBezTo>
                <a:cubicBezTo>
                  <a:pt x="8264" y="5403"/>
                  <a:pt x="8255" y="5413"/>
                  <a:pt x="8245" y="5422"/>
                </a:cubicBezTo>
                <a:cubicBezTo>
                  <a:pt x="8252" y="5430"/>
                  <a:pt x="8258" y="5433"/>
                  <a:pt x="8264" y="5433"/>
                </a:cubicBezTo>
                <a:cubicBezTo>
                  <a:pt x="8273" y="5433"/>
                  <a:pt x="8281" y="5425"/>
                  <a:pt x="8293" y="5413"/>
                </a:cubicBezTo>
                <a:cubicBezTo>
                  <a:pt x="8483" y="5346"/>
                  <a:pt x="8615" y="5223"/>
                  <a:pt x="8748" y="5081"/>
                </a:cubicBezTo>
                <a:cubicBezTo>
                  <a:pt x="8748" y="5081"/>
                  <a:pt x="8739" y="5071"/>
                  <a:pt x="8729" y="5062"/>
                </a:cubicBezTo>
                <a:close/>
                <a:moveTo>
                  <a:pt x="2280" y="5242"/>
                </a:moveTo>
                <a:cubicBezTo>
                  <a:pt x="2394" y="5375"/>
                  <a:pt x="2584" y="5479"/>
                  <a:pt x="2746" y="5498"/>
                </a:cubicBezTo>
                <a:cubicBezTo>
                  <a:pt x="2594" y="5384"/>
                  <a:pt x="2432" y="5318"/>
                  <a:pt x="2280" y="5242"/>
                </a:cubicBezTo>
                <a:close/>
                <a:moveTo>
                  <a:pt x="9698" y="5090"/>
                </a:moveTo>
                <a:lnTo>
                  <a:pt x="9698" y="5090"/>
                </a:lnTo>
                <a:cubicBezTo>
                  <a:pt x="9442" y="5233"/>
                  <a:pt x="9166" y="5422"/>
                  <a:pt x="9100" y="5508"/>
                </a:cubicBezTo>
                <a:cubicBezTo>
                  <a:pt x="9299" y="5441"/>
                  <a:pt x="9603" y="5242"/>
                  <a:pt x="9698" y="5090"/>
                </a:cubicBezTo>
                <a:close/>
                <a:moveTo>
                  <a:pt x="2955" y="5138"/>
                </a:moveTo>
                <a:cubicBezTo>
                  <a:pt x="2945" y="5157"/>
                  <a:pt x="2936" y="5166"/>
                  <a:pt x="2936" y="5166"/>
                </a:cubicBezTo>
                <a:cubicBezTo>
                  <a:pt x="3040" y="5299"/>
                  <a:pt x="3439" y="5489"/>
                  <a:pt x="3667" y="5517"/>
                </a:cubicBezTo>
                <a:cubicBezTo>
                  <a:pt x="3610" y="5460"/>
                  <a:pt x="3543" y="5441"/>
                  <a:pt x="3486" y="5413"/>
                </a:cubicBezTo>
                <a:cubicBezTo>
                  <a:pt x="3429" y="5384"/>
                  <a:pt x="3373" y="5356"/>
                  <a:pt x="3316" y="5337"/>
                </a:cubicBezTo>
                <a:cubicBezTo>
                  <a:pt x="3249" y="5299"/>
                  <a:pt x="3183" y="5271"/>
                  <a:pt x="3126" y="5242"/>
                </a:cubicBezTo>
                <a:cubicBezTo>
                  <a:pt x="3069" y="5214"/>
                  <a:pt x="3012" y="5176"/>
                  <a:pt x="2955" y="5138"/>
                </a:cubicBezTo>
                <a:close/>
                <a:moveTo>
                  <a:pt x="4436" y="5337"/>
                </a:moveTo>
                <a:lnTo>
                  <a:pt x="4436" y="5337"/>
                </a:lnTo>
                <a:cubicBezTo>
                  <a:pt x="4474" y="5441"/>
                  <a:pt x="4541" y="5470"/>
                  <a:pt x="4598" y="5508"/>
                </a:cubicBezTo>
                <a:cubicBezTo>
                  <a:pt x="4683" y="5565"/>
                  <a:pt x="4693" y="5565"/>
                  <a:pt x="4807" y="5565"/>
                </a:cubicBezTo>
                <a:cubicBezTo>
                  <a:pt x="4693" y="5470"/>
                  <a:pt x="4579" y="5413"/>
                  <a:pt x="4436" y="5337"/>
                </a:cubicBezTo>
                <a:close/>
                <a:moveTo>
                  <a:pt x="9575" y="5356"/>
                </a:moveTo>
                <a:cubicBezTo>
                  <a:pt x="9451" y="5394"/>
                  <a:pt x="9318" y="5479"/>
                  <a:pt x="9214" y="5603"/>
                </a:cubicBezTo>
                <a:cubicBezTo>
                  <a:pt x="9242" y="5603"/>
                  <a:pt x="9271" y="5593"/>
                  <a:pt x="9290" y="5574"/>
                </a:cubicBezTo>
                <a:cubicBezTo>
                  <a:pt x="9385" y="5508"/>
                  <a:pt x="9480" y="5441"/>
                  <a:pt x="9575" y="5375"/>
                </a:cubicBezTo>
                <a:cubicBezTo>
                  <a:pt x="9575" y="5375"/>
                  <a:pt x="9575" y="5356"/>
                  <a:pt x="9575" y="5356"/>
                </a:cubicBezTo>
                <a:close/>
                <a:moveTo>
                  <a:pt x="2128" y="5299"/>
                </a:moveTo>
                <a:lnTo>
                  <a:pt x="2128" y="5299"/>
                </a:lnTo>
                <a:cubicBezTo>
                  <a:pt x="2176" y="5384"/>
                  <a:pt x="2252" y="5432"/>
                  <a:pt x="2328" y="5470"/>
                </a:cubicBezTo>
                <a:cubicBezTo>
                  <a:pt x="2413" y="5517"/>
                  <a:pt x="2499" y="5565"/>
                  <a:pt x="2584" y="5612"/>
                </a:cubicBezTo>
                <a:cubicBezTo>
                  <a:pt x="2689" y="5657"/>
                  <a:pt x="2734" y="5673"/>
                  <a:pt x="2781" y="5673"/>
                </a:cubicBezTo>
                <a:cubicBezTo>
                  <a:pt x="2794" y="5673"/>
                  <a:pt x="2807" y="5671"/>
                  <a:pt x="2822" y="5669"/>
                </a:cubicBezTo>
                <a:cubicBezTo>
                  <a:pt x="2812" y="5660"/>
                  <a:pt x="2812" y="5650"/>
                  <a:pt x="2803" y="5641"/>
                </a:cubicBezTo>
                <a:cubicBezTo>
                  <a:pt x="2575" y="5527"/>
                  <a:pt x="2347" y="5413"/>
                  <a:pt x="2128" y="5299"/>
                </a:cubicBezTo>
                <a:close/>
                <a:moveTo>
                  <a:pt x="4973" y="4184"/>
                </a:moveTo>
                <a:cubicBezTo>
                  <a:pt x="5000" y="4184"/>
                  <a:pt x="5026" y="4189"/>
                  <a:pt x="5073" y="4197"/>
                </a:cubicBezTo>
                <a:cubicBezTo>
                  <a:pt x="5054" y="4511"/>
                  <a:pt x="5130" y="4805"/>
                  <a:pt x="5234" y="5100"/>
                </a:cubicBezTo>
                <a:cubicBezTo>
                  <a:pt x="5272" y="5233"/>
                  <a:pt x="5339" y="5365"/>
                  <a:pt x="5396" y="5498"/>
                </a:cubicBezTo>
                <a:cubicBezTo>
                  <a:pt x="5405" y="5527"/>
                  <a:pt x="5415" y="5555"/>
                  <a:pt x="5415" y="5593"/>
                </a:cubicBezTo>
                <a:cubicBezTo>
                  <a:pt x="5291" y="5498"/>
                  <a:pt x="5215" y="5346"/>
                  <a:pt x="5073" y="5233"/>
                </a:cubicBezTo>
                <a:lnTo>
                  <a:pt x="5073" y="5233"/>
                </a:lnTo>
                <a:cubicBezTo>
                  <a:pt x="5101" y="5356"/>
                  <a:pt x="5111" y="5375"/>
                  <a:pt x="5196" y="5470"/>
                </a:cubicBezTo>
                <a:cubicBezTo>
                  <a:pt x="5253" y="5536"/>
                  <a:pt x="5301" y="5584"/>
                  <a:pt x="5358" y="5650"/>
                </a:cubicBezTo>
                <a:cubicBezTo>
                  <a:pt x="5111" y="5508"/>
                  <a:pt x="4902" y="5318"/>
                  <a:pt x="4702" y="5138"/>
                </a:cubicBezTo>
                <a:cubicBezTo>
                  <a:pt x="4664" y="5157"/>
                  <a:pt x="4683" y="5176"/>
                  <a:pt x="4693" y="5195"/>
                </a:cubicBezTo>
                <a:cubicBezTo>
                  <a:pt x="4788" y="5337"/>
                  <a:pt x="4911" y="5451"/>
                  <a:pt x="5054" y="5555"/>
                </a:cubicBezTo>
                <a:cubicBezTo>
                  <a:pt x="5101" y="5584"/>
                  <a:pt x="5139" y="5622"/>
                  <a:pt x="5206" y="5669"/>
                </a:cubicBezTo>
                <a:cubicBezTo>
                  <a:pt x="5167" y="5681"/>
                  <a:pt x="5134" y="5685"/>
                  <a:pt x="5105" y="5685"/>
                </a:cubicBezTo>
                <a:cubicBezTo>
                  <a:pt x="5084" y="5685"/>
                  <a:pt x="5064" y="5683"/>
                  <a:pt x="5044" y="5679"/>
                </a:cubicBezTo>
                <a:cubicBezTo>
                  <a:pt x="4826" y="5641"/>
                  <a:pt x="4598" y="5612"/>
                  <a:pt x="4379" y="5536"/>
                </a:cubicBezTo>
                <a:cubicBezTo>
                  <a:pt x="4085" y="5432"/>
                  <a:pt x="3781" y="5346"/>
                  <a:pt x="3496" y="5204"/>
                </a:cubicBezTo>
                <a:cubicBezTo>
                  <a:pt x="3126" y="5024"/>
                  <a:pt x="2774" y="4815"/>
                  <a:pt x="2451" y="4568"/>
                </a:cubicBezTo>
                <a:cubicBezTo>
                  <a:pt x="2442" y="4558"/>
                  <a:pt x="2432" y="4539"/>
                  <a:pt x="2413" y="4520"/>
                </a:cubicBezTo>
                <a:cubicBezTo>
                  <a:pt x="2432" y="4511"/>
                  <a:pt x="2461" y="4501"/>
                  <a:pt x="2480" y="4492"/>
                </a:cubicBezTo>
                <a:cubicBezTo>
                  <a:pt x="2527" y="4520"/>
                  <a:pt x="2575" y="4549"/>
                  <a:pt x="2613" y="4577"/>
                </a:cubicBezTo>
                <a:cubicBezTo>
                  <a:pt x="2622" y="4577"/>
                  <a:pt x="2622" y="4577"/>
                  <a:pt x="2641" y="4568"/>
                </a:cubicBezTo>
                <a:cubicBezTo>
                  <a:pt x="2641" y="4520"/>
                  <a:pt x="2594" y="4492"/>
                  <a:pt x="2565" y="4454"/>
                </a:cubicBezTo>
                <a:cubicBezTo>
                  <a:pt x="2537" y="4425"/>
                  <a:pt x="2518" y="4397"/>
                  <a:pt x="2480" y="4359"/>
                </a:cubicBezTo>
                <a:cubicBezTo>
                  <a:pt x="2508" y="4349"/>
                  <a:pt x="2527" y="4330"/>
                  <a:pt x="2546" y="4330"/>
                </a:cubicBezTo>
                <a:cubicBezTo>
                  <a:pt x="2603" y="4321"/>
                  <a:pt x="2660" y="4321"/>
                  <a:pt x="2717" y="4321"/>
                </a:cubicBezTo>
                <a:cubicBezTo>
                  <a:pt x="2860" y="4492"/>
                  <a:pt x="3031" y="4653"/>
                  <a:pt x="3240" y="4748"/>
                </a:cubicBezTo>
                <a:cubicBezTo>
                  <a:pt x="3243" y="4751"/>
                  <a:pt x="3247" y="4752"/>
                  <a:pt x="3252" y="4752"/>
                </a:cubicBezTo>
                <a:cubicBezTo>
                  <a:pt x="3263" y="4752"/>
                  <a:pt x="3278" y="4748"/>
                  <a:pt x="3297" y="4748"/>
                </a:cubicBezTo>
                <a:cubicBezTo>
                  <a:pt x="3145" y="4596"/>
                  <a:pt x="2964" y="4492"/>
                  <a:pt x="2822" y="4321"/>
                </a:cubicBezTo>
                <a:cubicBezTo>
                  <a:pt x="2879" y="4311"/>
                  <a:pt x="2917" y="4302"/>
                  <a:pt x="2964" y="4292"/>
                </a:cubicBezTo>
                <a:cubicBezTo>
                  <a:pt x="3059" y="4397"/>
                  <a:pt x="3135" y="4520"/>
                  <a:pt x="3268" y="4587"/>
                </a:cubicBezTo>
                <a:cubicBezTo>
                  <a:pt x="3297" y="4558"/>
                  <a:pt x="3268" y="4539"/>
                  <a:pt x="3259" y="4520"/>
                </a:cubicBezTo>
                <a:cubicBezTo>
                  <a:pt x="3221" y="4473"/>
                  <a:pt x="3173" y="4435"/>
                  <a:pt x="3135" y="4397"/>
                </a:cubicBezTo>
                <a:cubicBezTo>
                  <a:pt x="3116" y="4368"/>
                  <a:pt x="3088" y="4340"/>
                  <a:pt x="3069" y="4311"/>
                </a:cubicBezTo>
                <a:cubicBezTo>
                  <a:pt x="3096" y="4295"/>
                  <a:pt x="3119" y="4288"/>
                  <a:pt x="3140" y="4288"/>
                </a:cubicBezTo>
                <a:cubicBezTo>
                  <a:pt x="3168" y="4288"/>
                  <a:pt x="3193" y="4303"/>
                  <a:pt x="3221" y="4330"/>
                </a:cubicBezTo>
                <a:cubicBezTo>
                  <a:pt x="3297" y="4406"/>
                  <a:pt x="3363" y="4473"/>
                  <a:pt x="3439" y="4539"/>
                </a:cubicBezTo>
                <a:cubicBezTo>
                  <a:pt x="3467" y="4558"/>
                  <a:pt x="3496" y="4577"/>
                  <a:pt x="3524" y="4587"/>
                </a:cubicBezTo>
                <a:cubicBezTo>
                  <a:pt x="3553" y="4568"/>
                  <a:pt x="3534" y="4549"/>
                  <a:pt x="3515" y="4530"/>
                </a:cubicBezTo>
                <a:cubicBezTo>
                  <a:pt x="3477" y="4492"/>
                  <a:pt x="3429" y="4444"/>
                  <a:pt x="3382" y="4397"/>
                </a:cubicBezTo>
                <a:cubicBezTo>
                  <a:pt x="3344" y="4368"/>
                  <a:pt x="3316" y="4330"/>
                  <a:pt x="3287" y="4302"/>
                </a:cubicBezTo>
                <a:cubicBezTo>
                  <a:pt x="3307" y="4276"/>
                  <a:pt x="3331" y="4267"/>
                  <a:pt x="3352" y="4267"/>
                </a:cubicBezTo>
                <a:cubicBezTo>
                  <a:pt x="3371" y="4267"/>
                  <a:pt x="3388" y="4274"/>
                  <a:pt x="3401" y="4283"/>
                </a:cubicBezTo>
                <a:cubicBezTo>
                  <a:pt x="3439" y="4321"/>
                  <a:pt x="3477" y="4349"/>
                  <a:pt x="3505" y="4387"/>
                </a:cubicBezTo>
                <a:cubicBezTo>
                  <a:pt x="3562" y="4435"/>
                  <a:pt x="3610" y="4492"/>
                  <a:pt x="3686" y="4520"/>
                </a:cubicBezTo>
                <a:cubicBezTo>
                  <a:pt x="3667" y="4444"/>
                  <a:pt x="3667" y="4444"/>
                  <a:pt x="3610" y="4387"/>
                </a:cubicBezTo>
                <a:cubicBezTo>
                  <a:pt x="3581" y="4359"/>
                  <a:pt x="3543" y="4321"/>
                  <a:pt x="3505" y="4283"/>
                </a:cubicBezTo>
                <a:cubicBezTo>
                  <a:pt x="3531" y="4267"/>
                  <a:pt x="3554" y="4258"/>
                  <a:pt x="3575" y="4258"/>
                </a:cubicBezTo>
                <a:cubicBezTo>
                  <a:pt x="3594" y="4258"/>
                  <a:pt x="3611" y="4265"/>
                  <a:pt x="3629" y="4283"/>
                </a:cubicBezTo>
                <a:cubicBezTo>
                  <a:pt x="3648" y="4292"/>
                  <a:pt x="3667" y="4321"/>
                  <a:pt x="3686" y="4340"/>
                </a:cubicBezTo>
                <a:cubicBezTo>
                  <a:pt x="3724" y="4368"/>
                  <a:pt x="3762" y="4406"/>
                  <a:pt x="3819" y="4444"/>
                </a:cubicBezTo>
                <a:cubicBezTo>
                  <a:pt x="3828" y="4349"/>
                  <a:pt x="3743" y="4330"/>
                  <a:pt x="3724" y="4273"/>
                </a:cubicBezTo>
                <a:cubicBezTo>
                  <a:pt x="3733" y="4273"/>
                  <a:pt x="3733" y="4264"/>
                  <a:pt x="3733" y="4264"/>
                </a:cubicBezTo>
                <a:cubicBezTo>
                  <a:pt x="3781" y="4264"/>
                  <a:pt x="3819" y="4254"/>
                  <a:pt x="3857" y="4254"/>
                </a:cubicBezTo>
                <a:cubicBezTo>
                  <a:pt x="3933" y="4349"/>
                  <a:pt x="4028" y="4416"/>
                  <a:pt x="4142" y="4482"/>
                </a:cubicBezTo>
                <a:cubicBezTo>
                  <a:pt x="4113" y="4368"/>
                  <a:pt x="4009" y="4349"/>
                  <a:pt x="3971" y="4283"/>
                </a:cubicBezTo>
                <a:cubicBezTo>
                  <a:pt x="3980" y="4273"/>
                  <a:pt x="3990" y="4254"/>
                  <a:pt x="3999" y="4254"/>
                </a:cubicBezTo>
                <a:cubicBezTo>
                  <a:pt x="4142" y="4245"/>
                  <a:pt x="4294" y="4235"/>
                  <a:pt x="4446" y="4226"/>
                </a:cubicBezTo>
                <a:lnTo>
                  <a:pt x="4512" y="4226"/>
                </a:lnTo>
                <a:cubicBezTo>
                  <a:pt x="4598" y="4359"/>
                  <a:pt x="4636" y="4511"/>
                  <a:pt x="4769" y="4634"/>
                </a:cubicBezTo>
                <a:cubicBezTo>
                  <a:pt x="4759" y="4596"/>
                  <a:pt x="4759" y="4568"/>
                  <a:pt x="4750" y="4549"/>
                </a:cubicBezTo>
                <a:cubicBezTo>
                  <a:pt x="4702" y="4444"/>
                  <a:pt x="4655" y="4340"/>
                  <a:pt x="4607" y="4245"/>
                </a:cubicBezTo>
                <a:cubicBezTo>
                  <a:pt x="4630" y="4211"/>
                  <a:pt x="4656" y="4204"/>
                  <a:pt x="4682" y="4204"/>
                </a:cubicBezTo>
                <a:cubicBezTo>
                  <a:pt x="4699" y="4204"/>
                  <a:pt x="4716" y="4207"/>
                  <a:pt x="4731" y="4207"/>
                </a:cubicBezTo>
                <a:cubicBezTo>
                  <a:pt x="4740" y="4216"/>
                  <a:pt x="4750" y="4226"/>
                  <a:pt x="4759" y="4235"/>
                </a:cubicBezTo>
                <a:cubicBezTo>
                  <a:pt x="4788" y="4292"/>
                  <a:pt x="4807" y="4359"/>
                  <a:pt x="4835" y="4425"/>
                </a:cubicBezTo>
                <a:cubicBezTo>
                  <a:pt x="4845" y="4444"/>
                  <a:pt x="4864" y="4463"/>
                  <a:pt x="4892" y="4501"/>
                </a:cubicBezTo>
                <a:cubicBezTo>
                  <a:pt x="4902" y="4378"/>
                  <a:pt x="4826" y="4302"/>
                  <a:pt x="4826" y="4207"/>
                </a:cubicBezTo>
                <a:cubicBezTo>
                  <a:pt x="4904" y="4191"/>
                  <a:pt x="4939" y="4184"/>
                  <a:pt x="4973" y="4184"/>
                </a:cubicBezTo>
                <a:close/>
                <a:moveTo>
                  <a:pt x="7299" y="3886"/>
                </a:moveTo>
                <a:cubicBezTo>
                  <a:pt x="7312" y="3886"/>
                  <a:pt x="7327" y="3888"/>
                  <a:pt x="7343" y="3893"/>
                </a:cubicBezTo>
                <a:cubicBezTo>
                  <a:pt x="7371" y="3941"/>
                  <a:pt x="7381" y="3998"/>
                  <a:pt x="7381" y="4055"/>
                </a:cubicBezTo>
                <a:cubicBezTo>
                  <a:pt x="7409" y="4378"/>
                  <a:pt x="7390" y="4701"/>
                  <a:pt x="7295" y="5014"/>
                </a:cubicBezTo>
                <a:cubicBezTo>
                  <a:pt x="7229" y="5204"/>
                  <a:pt x="7172" y="5384"/>
                  <a:pt x="7105" y="5565"/>
                </a:cubicBezTo>
                <a:cubicBezTo>
                  <a:pt x="7096" y="5603"/>
                  <a:pt x="7067" y="5641"/>
                  <a:pt x="7048" y="5688"/>
                </a:cubicBezTo>
                <a:cubicBezTo>
                  <a:pt x="6972" y="5688"/>
                  <a:pt x="6906" y="5679"/>
                  <a:pt x="6839" y="5679"/>
                </a:cubicBezTo>
                <a:cubicBezTo>
                  <a:pt x="6849" y="5508"/>
                  <a:pt x="6915" y="5356"/>
                  <a:pt x="6915" y="5176"/>
                </a:cubicBezTo>
                <a:lnTo>
                  <a:pt x="6915" y="5176"/>
                </a:lnTo>
                <a:cubicBezTo>
                  <a:pt x="6858" y="5242"/>
                  <a:pt x="6849" y="5271"/>
                  <a:pt x="6820" y="5403"/>
                </a:cubicBezTo>
                <a:cubicBezTo>
                  <a:pt x="6801" y="5489"/>
                  <a:pt x="6782" y="5565"/>
                  <a:pt x="6763" y="5641"/>
                </a:cubicBezTo>
                <a:cubicBezTo>
                  <a:pt x="6744" y="5650"/>
                  <a:pt x="6725" y="5660"/>
                  <a:pt x="6706" y="5660"/>
                </a:cubicBezTo>
                <a:cubicBezTo>
                  <a:pt x="6687" y="5660"/>
                  <a:pt x="6678" y="5650"/>
                  <a:pt x="6659" y="5650"/>
                </a:cubicBezTo>
                <a:cubicBezTo>
                  <a:pt x="6640" y="5498"/>
                  <a:pt x="6697" y="5356"/>
                  <a:pt x="6668" y="5185"/>
                </a:cubicBezTo>
                <a:lnTo>
                  <a:pt x="6668" y="5185"/>
                </a:lnTo>
                <a:cubicBezTo>
                  <a:pt x="6649" y="5223"/>
                  <a:pt x="6621" y="5233"/>
                  <a:pt x="6621" y="5252"/>
                </a:cubicBezTo>
                <a:cubicBezTo>
                  <a:pt x="6602" y="5328"/>
                  <a:pt x="6592" y="5403"/>
                  <a:pt x="6583" y="5479"/>
                </a:cubicBezTo>
                <a:cubicBezTo>
                  <a:pt x="6573" y="5546"/>
                  <a:pt x="6573" y="5603"/>
                  <a:pt x="6526" y="5650"/>
                </a:cubicBezTo>
                <a:cubicBezTo>
                  <a:pt x="6507" y="5650"/>
                  <a:pt x="6478" y="5641"/>
                  <a:pt x="6450" y="5641"/>
                </a:cubicBezTo>
                <a:cubicBezTo>
                  <a:pt x="6421" y="5536"/>
                  <a:pt x="6450" y="5432"/>
                  <a:pt x="6421" y="5318"/>
                </a:cubicBezTo>
                <a:cubicBezTo>
                  <a:pt x="6364" y="5422"/>
                  <a:pt x="6374" y="5527"/>
                  <a:pt x="6355" y="5612"/>
                </a:cubicBezTo>
                <a:cubicBezTo>
                  <a:pt x="6307" y="5612"/>
                  <a:pt x="6307" y="5574"/>
                  <a:pt x="6307" y="5555"/>
                </a:cubicBezTo>
                <a:cubicBezTo>
                  <a:pt x="6288" y="5470"/>
                  <a:pt x="6279" y="5394"/>
                  <a:pt x="6269" y="5309"/>
                </a:cubicBezTo>
                <a:cubicBezTo>
                  <a:pt x="6222" y="5309"/>
                  <a:pt x="6222" y="5346"/>
                  <a:pt x="6222" y="5365"/>
                </a:cubicBezTo>
                <a:cubicBezTo>
                  <a:pt x="6222" y="5422"/>
                  <a:pt x="6231" y="5489"/>
                  <a:pt x="6231" y="5555"/>
                </a:cubicBezTo>
                <a:cubicBezTo>
                  <a:pt x="6231" y="5574"/>
                  <a:pt x="6231" y="5593"/>
                  <a:pt x="6222" y="5612"/>
                </a:cubicBezTo>
                <a:cubicBezTo>
                  <a:pt x="6203" y="5612"/>
                  <a:pt x="6203" y="5612"/>
                  <a:pt x="6193" y="5603"/>
                </a:cubicBezTo>
                <a:cubicBezTo>
                  <a:pt x="6193" y="5603"/>
                  <a:pt x="6184" y="5593"/>
                  <a:pt x="6184" y="5584"/>
                </a:cubicBezTo>
                <a:cubicBezTo>
                  <a:pt x="6165" y="5470"/>
                  <a:pt x="6146" y="5356"/>
                  <a:pt x="6127" y="5252"/>
                </a:cubicBezTo>
                <a:cubicBezTo>
                  <a:pt x="6089" y="5252"/>
                  <a:pt x="6089" y="5280"/>
                  <a:pt x="6089" y="5309"/>
                </a:cubicBezTo>
                <a:cubicBezTo>
                  <a:pt x="6089" y="5384"/>
                  <a:pt x="6098" y="5451"/>
                  <a:pt x="6108" y="5527"/>
                </a:cubicBezTo>
                <a:cubicBezTo>
                  <a:pt x="6108" y="5555"/>
                  <a:pt x="6108" y="5584"/>
                  <a:pt x="6108" y="5622"/>
                </a:cubicBezTo>
                <a:cubicBezTo>
                  <a:pt x="6079" y="5603"/>
                  <a:pt x="6051" y="5603"/>
                  <a:pt x="6051" y="5593"/>
                </a:cubicBezTo>
                <a:cubicBezTo>
                  <a:pt x="6041" y="5527"/>
                  <a:pt x="6032" y="5460"/>
                  <a:pt x="6013" y="5403"/>
                </a:cubicBezTo>
                <a:cubicBezTo>
                  <a:pt x="6003" y="5346"/>
                  <a:pt x="5994" y="5299"/>
                  <a:pt x="5984" y="5242"/>
                </a:cubicBezTo>
                <a:cubicBezTo>
                  <a:pt x="5975" y="5242"/>
                  <a:pt x="5966" y="5233"/>
                  <a:pt x="5947" y="5223"/>
                </a:cubicBezTo>
                <a:lnTo>
                  <a:pt x="5947" y="5223"/>
                </a:lnTo>
                <a:cubicBezTo>
                  <a:pt x="5909" y="5346"/>
                  <a:pt x="5956" y="5470"/>
                  <a:pt x="5966" y="5593"/>
                </a:cubicBezTo>
                <a:cubicBezTo>
                  <a:pt x="5928" y="5607"/>
                  <a:pt x="5901" y="5615"/>
                  <a:pt x="5882" y="5615"/>
                </a:cubicBezTo>
                <a:cubicBezTo>
                  <a:pt x="5847" y="5615"/>
                  <a:pt x="5835" y="5591"/>
                  <a:pt x="5823" y="5536"/>
                </a:cubicBezTo>
                <a:cubicBezTo>
                  <a:pt x="5804" y="5432"/>
                  <a:pt x="5776" y="5328"/>
                  <a:pt x="5757" y="5223"/>
                </a:cubicBezTo>
                <a:cubicBezTo>
                  <a:pt x="5747" y="5195"/>
                  <a:pt x="5738" y="5176"/>
                  <a:pt x="5728" y="5157"/>
                </a:cubicBezTo>
                <a:cubicBezTo>
                  <a:pt x="5681" y="5157"/>
                  <a:pt x="5690" y="5185"/>
                  <a:pt x="5690" y="5204"/>
                </a:cubicBezTo>
                <a:cubicBezTo>
                  <a:pt x="5700" y="5290"/>
                  <a:pt x="5719" y="5365"/>
                  <a:pt x="5738" y="5451"/>
                </a:cubicBezTo>
                <a:cubicBezTo>
                  <a:pt x="5738" y="5498"/>
                  <a:pt x="5747" y="5546"/>
                  <a:pt x="5766" y="5603"/>
                </a:cubicBezTo>
                <a:cubicBezTo>
                  <a:pt x="5738" y="5612"/>
                  <a:pt x="5709" y="5631"/>
                  <a:pt x="5690" y="5631"/>
                </a:cubicBezTo>
                <a:cubicBezTo>
                  <a:pt x="5668" y="5637"/>
                  <a:pt x="5650" y="5640"/>
                  <a:pt x="5634" y="5640"/>
                </a:cubicBezTo>
                <a:cubicBezTo>
                  <a:pt x="5597" y="5640"/>
                  <a:pt x="5575" y="5622"/>
                  <a:pt x="5548" y="5574"/>
                </a:cubicBezTo>
                <a:cubicBezTo>
                  <a:pt x="5529" y="5546"/>
                  <a:pt x="5519" y="5517"/>
                  <a:pt x="5510" y="5489"/>
                </a:cubicBezTo>
                <a:cubicBezTo>
                  <a:pt x="5367" y="5138"/>
                  <a:pt x="5263" y="4786"/>
                  <a:pt x="5215" y="4406"/>
                </a:cubicBezTo>
                <a:cubicBezTo>
                  <a:pt x="5206" y="4330"/>
                  <a:pt x="5196" y="4254"/>
                  <a:pt x="5177" y="4169"/>
                </a:cubicBezTo>
                <a:cubicBezTo>
                  <a:pt x="5315" y="4153"/>
                  <a:pt x="5448" y="4126"/>
                  <a:pt x="5584" y="4126"/>
                </a:cubicBezTo>
                <a:cubicBezTo>
                  <a:pt x="5616" y="4126"/>
                  <a:pt x="5648" y="4127"/>
                  <a:pt x="5681" y="4131"/>
                </a:cubicBezTo>
                <a:cubicBezTo>
                  <a:pt x="5700" y="4188"/>
                  <a:pt x="5719" y="4245"/>
                  <a:pt x="5738" y="4302"/>
                </a:cubicBezTo>
                <a:cubicBezTo>
                  <a:pt x="5743" y="4303"/>
                  <a:pt x="5747" y="4304"/>
                  <a:pt x="5750" y="4304"/>
                </a:cubicBezTo>
                <a:cubicBezTo>
                  <a:pt x="5773" y="4304"/>
                  <a:pt x="5766" y="4279"/>
                  <a:pt x="5766" y="4254"/>
                </a:cubicBezTo>
                <a:cubicBezTo>
                  <a:pt x="5766" y="4207"/>
                  <a:pt x="5757" y="4159"/>
                  <a:pt x="5757" y="4112"/>
                </a:cubicBezTo>
                <a:cubicBezTo>
                  <a:pt x="5795" y="4102"/>
                  <a:pt x="5823" y="4102"/>
                  <a:pt x="5852" y="4093"/>
                </a:cubicBezTo>
                <a:cubicBezTo>
                  <a:pt x="5899" y="4178"/>
                  <a:pt x="5899" y="4264"/>
                  <a:pt x="5918" y="4340"/>
                </a:cubicBezTo>
                <a:cubicBezTo>
                  <a:pt x="5966" y="4340"/>
                  <a:pt x="5966" y="4311"/>
                  <a:pt x="5956" y="4292"/>
                </a:cubicBezTo>
                <a:cubicBezTo>
                  <a:pt x="5956" y="4226"/>
                  <a:pt x="5947" y="4159"/>
                  <a:pt x="5928" y="4083"/>
                </a:cubicBezTo>
                <a:cubicBezTo>
                  <a:pt x="5984" y="4055"/>
                  <a:pt x="6041" y="4055"/>
                  <a:pt x="6108" y="4055"/>
                </a:cubicBezTo>
                <a:cubicBezTo>
                  <a:pt x="6165" y="4150"/>
                  <a:pt x="6127" y="4245"/>
                  <a:pt x="6146" y="4340"/>
                </a:cubicBezTo>
                <a:cubicBezTo>
                  <a:pt x="6151" y="4341"/>
                  <a:pt x="6156" y="4342"/>
                  <a:pt x="6160" y="4342"/>
                </a:cubicBezTo>
                <a:cubicBezTo>
                  <a:pt x="6187" y="4342"/>
                  <a:pt x="6195" y="4318"/>
                  <a:pt x="6203" y="4302"/>
                </a:cubicBezTo>
                <a:cubicBezTo>
                  <a:pt x="6203" y="4264"/>
                  <a:pt x="6203" y="4226"/>
                  <a:pt x="6203" y="4188"/>
                </a:cubicBezTo>
                <a:cubicBezTo>
                  <a:pt x="6193" y="4140"/>
                  <a:pt x="6184" y="4093"/>
                  <a:pt x="6174" y="4036"/>
                </a:cubicBezTo>
                <a:cubicBezTo>
                  <a:pt x="6222" y="4026"/>
                  <a:pt x="6269" y="4026"/>
                  <a:pt x="6307" y="4017"/>
                </a:cubicBezTo>
                <a:cubicBezTo>
                  <a:pt x="6355" y="4102"/>
                  <a:pt x="6345" y="4216"/>
                  <a:pt x="6383" y="4330"/>
                </a:cubicBezTo>
                <a:cubicBezTo>
                  <a:pt x="6431" y="4207"/>
                  <a:pt x="6393" y="4112"/>
                  <a:pt x="6383" y="4007"/>
                </a:cubicBezTo>
                <a:cubicBezTo>
                  <a:pt x="6431" y="3998"/>
                  <a:pt x="6459" y="3998"/>
                  <a:pt x="6497" y="3988"/>
                </a:cubicBezTo>
                <a:cubicBezTo>
                  <a:pt x="6573" y="4093"/>
                  <a:pt x="6516" y="4216"/>
                  <a:pt x="6573" y="4330"/>
                </a:cubicBezTo>
                <a:cubicBezTo>
                  <a:pt x="6630" y="4207"/>
                  <a:pt x="6573" y="4102"/>
                  <a:pt x="6592" y="3988"/>
                </a:cubicBezTo>
                <a:cubicBezTo>
                  <a:pt x="6616" y="3970"/>
                  <a:pt x="6641" y="3964"/>
                  <a:pt x="6665" y="3964"/>
                </a:cubicBezTo>
                <a:cubicBezTo>
                  <a:pt x="6679" y="3964"/>
                  <a:pt x="6692" y="3966"/>
                  <a:pt x="6706" y="3969"/>
                </a:cubicBezTo>
                <a:cubicBezTo>
                  <a:pt x="6716" y="3979"/>
                  <a:pt x="6725" y="3988"/>
                  <a:pt x="6725" y="3998"/>
                </a:cubicBezTo>
                <a:cubicBezTo>
                  <a:pt x="6735" y="4074"/>
                  <a:pt x="6744" y="4140"/>
                  <a:pt x="6744" y="4216"/>
                </a:cubicBezTo>
                <a:cubicBezTo>
                  <a:pt x="6744" y="4245"/>
                  <a:pt x="6754" y="4273"/>
                  <a:pt x="6754" y="4321"/>
                </a:cubicBezTo>
                <a:cubicBezTo>
                  <a:pt x="6830" y="4264"/>
                  <a:pt x="6811" y="4197"/>
                  <a:pt x="6811" y="4140"/>
                </a:cubicBezTo>
                <a:cubicBezTo>
                  <a:pt x="6811" y="4083"/>
                  <a:pt x="6792" y="4026"/>
                  <a:pt x="6782" y="3960"/>
                </a:cubicBezTo>
                <a:cubicBezTo>
                  <a:pt x="6830" y="3950"/>
                  <a:pt x="6858" y="3950"/>
                  <a:pt x="6896" y="3941"/>
                </a:cubicBezTo>
                <a:cubicBezTo>
                  <a:pt x="6925" y="4055"/>
                  <a:pt x="6906" y="4169"/>
                  <a:pt x="6953" y="4283"/>
                </a:cubicBezTo>
                <a:cubicBezTo>
                  <a:pt x="7001" y="4226"/>
                  <a:pt x="6991" y="4169"/>
                  <a:pt x="6991" y="4112"/>
                </a:cubicBezTo>
                <a:cubicBezTo>
                  <a:pt x="6982" y="4055"/>
                  <a:pt x="6982" y="4007"/>
                  <a:pt x="6972" y="3950"/>
                </a:cubicBezTo>
                <a:cubicBezTo>
                  <a:pt x="7009" y="3921"/>
                  <a:pt x="7039" y="3909"/>
                  <a:pt x="7077" y="3909"/>
                </a:cubicBezTo>
                <a:cubicBezTo>
                  <a:pt x="7089" y="3909"/>
                  <a:pt x="7101" y="3910"/>
                  <a:pt x="7115" y="3912"/>
                </a:cubicBezTo>
                <a:cubicBezTo>
                  <a:pt x="7115" y="3931"/>
                  <a:pt x="7124" y="3941"/>
                  <a:pt x="7124" y="3950"/>
                </a:cubicBezTo>
                <a:cubicBezTo>
                  <a:pt x="7134" y="4064"/>
                  <a:pt x="7134" y="4178"/>
                  <a:pt x="7134" y="4292"/>
                </a:cubicBezTo>
                <a:cubicBezTo>
                  <a:pt x="7134" y="4340"/>
                  <a:pt x="7134" y="4378"/>
                  <a:pt x="7143" y="4444"/>
                </a:cubicBezTo>
                <a:cubicBezTo>
                  <a:pt x="7200" y="4359"/>
                  <a:pt x="7210" y="4321"/>
                  <a:pt x="7210" y="4178"/>
                </a:cubicBezTo>
                <a:cubicBezTo>
                  <a:pt x="7210" y="4093"/>
                  <a:pt x="7210" y="4007"/>
                  <a:pt x="7210" y="3922"/>
                </a:cubicBezTo>
                <a:cubicBezTo>
                  <a:pt x="7237" y="3901"/>
                  <a:pt x="7265" y="3886"/>
                  <a:pt x="7299" y="3886"/>
                </a:cubicBezTo>
                <a:close/>
                <a:moveTo>
                  <a:pt x="1488" y="5523"/>
                </a:moveTo>
                <a:cubicBezTo>
                  <a:pt x="1476" y="5523"/>
                  <a:pt x="1457" y="5527"/>
                  <a:pt x="1425" y="5527"/>
                </a:cubicBezTo>
                <a:cubicBezTo>
                  <a:pt x="1606" y="5650"/>
                  <a:pt x="1767" y="5726"/>
                  <a:pt x="1948" y="5764"/>
                </a:cubicBezTo>
                <a:cubicBezTo>
                  <a:pt x="1805" y="5669"/>
                  <a:pt x="1653" y="5603"/>
                  <a:pt x="1501" y="5527"/>
                </a:cubicBezTo>
                <a:cubicBezTo>
                  <a:pt x="1498" y="5524"/>
                  <a:pt x="1494" y="5523"/>
                  <a:pt x="1488" y="5523"/>
                </a:cubicBezTo>
                <a:close/>
                <a:moveTo>
                  <a:pt x="1500" y="5687"/>
                </a:moveTo>
                <a:cubicBezTo>
                  <a:pt x="1494" y="5687"/>
                  <a:pt x="1488" y="5688"/>
                  <a:pt x="1482" y="5688"/>
                </a:cubicBezTo>
                <a:cubicBezTo>
                  <a:pt x="1615" y="5774"/>
                  <a:pt x="1682" y="5802"/>
                  <a:pt x="1815" y="5812"/>
                </a:cubicBezTo>
                <a:cubicBezTo>
                  <a:pt x="1676" y="5734"/>
                  <a:pt x="1568" y="5687"/>
                  <a:pt x="1500" y="5687"/>
                </a:cubicBezTo>
                <a:close/>
                <a:moveTo>
                  <a:pt x="10287" y="5660"/>
                </a:moveTo>
                <a:cubicBezTo>
                  <a:pt x="9945" y="5745"/>
                  <a:pt x="9841" y="5793"/>
                  <a:pt x="9746" y="5869"/>
                </a:cubicBezTo>
                <a:cubicBezTo>
                  <a:pt x="9907" y="5850"/>
                  <a:pt x="10202" y="5745"/>
                  <a:pt x="10287" y="5660"/>
                </a:cubicBezTo>
                <a:close/>
                <a:moveTo>
                  <a:pt x="4838" y="5910"/>
                </a:moveTo>
                <a:cubicBezTo>
                  <a:pt x="4799" y="5910"/>
                  <a:pt x="4760" y="5915"/>
                  <a:pt x="4721" y="5926"/>
                </a:cubicBezTo>
                <a:cubicBezTo>
                  <a:pt x="4759" y="5945"/>
                  <a:pt x="4797" y="5964"/>
                  <a:pt x="4835" y="5983"/>
                </a:cubicBezTo>
                <a:cubicBezTo>
                  <a:pt x="4835" y="5983"/>
                  <a:pt x="4835" y="5973"/>
                  <a:pt x="4835" y="5973"/>
                </a:cubicBezTo>
                <a:cubicBezTo>
                  <a:pt x="4864" y="5978"/>
                  <a:pt x="4892" y="5983"/>
                  <a:pt x="4920" y="5983"/>
                </a:cubicBezTo>
                <a:cubicBezTo>
                  <a:pt x="4947" y="5983"/>
                  <a:pt x="4973" y="5978"/>
                  <a:pt x="4997" y="5964"/>
                </a:cubicBezTo>
                <a:cubicBezTo>
                  <a:pt x="4978" y="5926"/>
                  <a:pt x="4949" y="5916"/>
                  <a:pt x="4921" y="5916"/>
                </a:cubicBezTo>
                <a:cubicBezTo>
                  <a:pt x="4893" y="5912"/>
                  <a:pt x="4866" y="5910"/>
                  <a:pt x="4838" y="5910"/>
                </a:cubicBezTo>
                <a:close/>
                <a:moveTo>
                  <a:pt x="1454" y="5878"/>
                </a:moveTo>
                <a:cubicBezTo>
                  <a:pt x="1596" y="5964"/>
                  <a:pt x="1748" y="6002"/>
                  <a:pt x="1900" y="6021"/>
                </a:cubicBezTo>
                <a:cubicBezTo>
                  <a:pt x="1786" y="5945"/>
                  <a:pt x="1568" y="5878"/>
                  <a:pt x="1454" y="5878"/>
                </a:cubicBezTo>
                <a:close/>
                <a:moveTo>
                  <a:pt x="4618" y="5967"/>
                </a:moveTo>
                <a:cubicBezTo>
                  <a:pt x="4597" y="5967"/>
                  <a:pt x="4575" y="5971"/>
                  <a:pt x="4550" y="5983"/>
                </a:cubicBezTo>
                <a:cubicBezTo>
                  <a:pt x="4664" y="6028"/>
                  <a:pt x="4730" y="6050"/>
                  <a:pt x="4787" y="6050"/>
                </a:cubicBezTo>
                <a:cubicBezTo>
                  <a:pt x="4825" y="6050"/>
                  <a:pt x="4860" y="6040"/>
                  <a:pt x="4902" y="6021"/>
                </a:cubicBezTo>
                <a:cubicBezTo>
                  <a:pt x="4883" y="6002"/>
                  <a:pt x="4854" y="5992"/>
                  <a:pt x="4835" y="5983"/>
                </a:cubicBezTo>
                <a:cubicBezTo>
                  <a:pt x="4788" y="5973"/>
                  <a:pt x="4740" y="5973"/>
                  <a:pt x="4693" y="5973"/>
                </a:cubicBezTo>
                <a:cubicBezTo>
                  <a:pt x="4671" y="5973"/>
                  <a:pt x="4646" y="5967"/>
                  <a:pt x="4618" y="5967"/>
                </a:cubicBezTo>
                <a:close/>
                <a:moveTo>
                  <a:pt x="4142" y="5954"/>
                </a:moveTo>
                <a:lnTo>
                  <a:pt x="4142" y="5954"/>
                </a:lnTo>
                <a:cubicBezTo>
                  <a:pt x="4170" y="5983"/>
                  <a:pt x="4170" y="6002"/>
                  <a:pt x="4189" y="6002"/>
                </a:cubicBezTo>
                <a:cubicBezTo>
                  <a:pt x="4360" y="6078"/>
                  <a:pt x="4550" y="6116"/>
                  <a:pt x="4740" y="6135"/>
                </a:cubicBezTo>
                <a:cubicBezTo>
                  <a:pt x="4769" y="6140"/>
                  <a:pt x="4795" y="6142"/>
                  <a:pt x="4821" y="6142"/>
                </a:cubicBezTo>
                <a:cubicBezTo>
                  <a:pt x="4847" y="6142"/>
                  <a:pt x="4873" y="6140"/>
                  <a:pt x="4902" y="6135"/>
                </a:cubicBezTo>
                <a:cubicBezTo>
                  <a:pt x="4921" y="6135"/>
                  <a:pt x="4940" y="6125"/>
                  <a:pt x="4930" y="6087"/>
                </a:cubicBezTo>
                <a:cubicBezTo>
                  <a:pt x="4897" y="6067"/>
                  <a:pt x="4860" y="6062"/>
                  <a:pt x="4822" y="6062"/>
                </a:cubicBezTo>
                <a:cubicBezTo>
                  <a:pt x="4794" y="6062"/>
                  <a:pt x="4765" y="6065"/>
                  <a:pt x="4736" y="6065"/>
                </a:cubicBezTo>
                <a:cubicBezTo>
                  <a:pt x="4715" y="6065"/>
                  <a:pt x="4694" y="6063"/>
                  <a:pt x="4674" y="6059"/>
                </a:cubicBezTo>
                <a:cubicBezTo>
                  <a:pt x="4588" y="6040"/>
                  <a:pt x="4503" y="6030"/>
                  <a:pt x="4417" y="6021"/>
                </a:cubicBezTo>
                <a:cubicBezTo>
                  <a:pt x="4332" y="6002"/>
                  <a:pt x="4246" y="5983"/>
                  <a:pt x="4142" y="5954"/>
                </a:cubicBezTo>
                <a:close/>
                <a:moveTo>
                  <a:pt x="10591" y="5660"/>
                </a:moveTo>
                <a:lnTo>
                  <a:pt x="10591" y="5660"/>
                </a:lnTo>
                <a:cubicBezTo>
                  <a:pt x="10572" y="5669"/>
                  <a:pt x="10553" y="5669"/>
                  <a:pt x="10534" y="5679"/>
                </a:cubicBezTo>
                <a:cubicBezTo>
                  <a:pt x="10240" y="5840"/>
                  <a:pt x="9936" y="5954"/>
                  <a:pt x="9613" y="6040"/>
                </a:cubicBezTo>
                <a:cubicBezTo>
                  <a:pt x="9546" y="6059"/>
                  <a:pt x="9470" y="6087"/>
                  <a:pt x="9404" y="6106"/>
                </a:cubicBezTo>
                <a:cubicBezTo>
                  <a:pt x="9385" y="6116"/>
                  <a:pt x="9366" y="6135"/>
                  <a:pt x="9318" y="6173"/>
                </a:cubicBezTo>
                <a:cubicBezTo>
                  <a:pt x="9347" y="6168"/>
                  <a:pt x="9371" y="6168"/>
                  <a:pt x="9391" y="6168"/>
                </a:cubicBezTo>
                <a:cubicBezTo>
                  <a:pt x="9411" y="6168"/>
                  <a:pt x="9428" y="6168"/>
                  <a:pt x="9442" y="6163"/>
                </a:cubicBezTo>
                <a:cubicBezTo>
                  <a:pt x="9546" y="6135"/>
                  <a:pt x="9660" y="6106"/>
                  <a:pt x="9765" y="6078"/>
                </a:cubicBezTo>
                <a:cubicBezTo>
                  <a:pt x="10040" y="5992"/>
                  <a:pt x="10306" y="5878"/>
                  <a:pt x="10544" y="5726"/>
                </a:cubicBezTo>
                <a:cubicBezTo>
                  <a:pt x="10572" y="5717"/>
                  <a:pt x="10610" y="5707"/>
                  <a:pt x="10591" y="5660"/>
                </a:cubicBezTo>
                <a:close/>
                <a:moveTo>
                  <a:pt x="2708" y="6011"/>
                </a:moveTo>
                <a:cubicBezTo>
                  <a:pt x="2708" y="6011"/>
                  <a:pt x="2708" y="6021"/>
                  <a:pt x="2689" y="6030"/>
                </a:cubicBezTo>
                <a:cubicBezTo>
                  <a:pt x="2736" y="6078"/>
                  <a:pt x="2803" y="6087"/>
                  <a:pt x="2860" y="6106"/>
                </a:cubicBezTo>
                <a:cubicBezTo>
                  <a:pt x="2917" y="6125"/>
                  <a:pt x="2983" y="6144"/>
                  <a:pt x="3050" y="6154"/>
                </a:cubicBezTo>
                <a:cubicBezTo>
                  <a:pt x="3116" y="6173"/>
                  <a:pt x="3183" y="6192"/>
                  <a:pt x="3249" y="6201"/>
                </a:cubicBezTo>
                <a:cubicBezTo>
                  <a:pt x="3306" y="6211"/>
                  <a:pt x="3373" y="6211"/>
                  <a:pt x="3439" y="6220"/>
                </a:cubicBezTo>
                <a:cubicBezTo>
                  <a:pt x="3474" y="6220"/>
                  <a:pt x="3509" y="6235"/>
                  <a:pt x="3544" y="6235"/>
                </a:cubicBezTo>
                <a:cubicBezTo>
                  <a:pt x="3566" y="6235"/>
                  <a:pt x="3588" y="6229"/>
                  <a:pt x="3610" y="6211"/>
                </a:cubicBezTo>
                <a:cubicBezTo>
                  <a:pt x="3591" y="6192"/>
                  <a:pt x="3581" y="6182"/>
                  <a:pt x="3562" y="6182"/>
                </a:cubicBezTo>
                <a:cubicBezTo>
                  <a:pt x="3278" y="6125"/>
                  <a:pt x="2993" y="6068"/>
                  <a:pt x="2708" y="6011"/>
                </a:cubicBezTo>
                <a:close/>
                <a:moveTo>
                  <a:pt x="3056" y="6234"/>
                </a:moveTo>
                <a:cubicBezTo>
                  <a:pt x="3030" y="6234"/>
                  <a:pt x="3012" y="6240"/>
                  <a:pt x="2964" y="6258"/>
                </a:cubicBezTo>
                <a:cubicBezTo>
                  <a:pt x="3087" y="6294"/>
                  <a:pt x="3204" y="6325"/>
                  <a:pt x="3325" y="6325"/>
                </a:cubicBezTo>
                <a:cubicBezTo>
                  <a:pt x="3362" y="6325"/>
                  <a:pt x="3400" y="6322"/>
                  <a:pt x="3439" y="6315"/>
                </a:cubicBezTo>
                <a:cubicBezTo>
                  <a:pt x="3382" y="6296"/>
                  <a:pt x="3335" y="6277"/>
                  <a:pt x="3287" y="6268"/>
                </a:cubicBezTo>
                <a:cubicBezTo>
                  <a:pt x="3230" y="6258"/>
                  <a:pt x="3173" y="6258"/>
                  <a:pt x="3116" y="6239"/>
                </a:cubicBezTo>
                <a:cubicBezTo>
                  <a:pt x="3088" y="6236"/>
                  <a:pt x="3071" y="6234"/>
                  <a:pt x="3056" y="6234"/>
                </a:cubicBezTo>
                <a:close/>
                <a:moveTo>
                  <a:pt x="8188" y="3837"/>
                </a:moveTo>
                <a:cubicBezTo>
                  <a:pt x="8259" y="3837"/>
                  <a:pt x="8329" y="3845"/>
                  <a:pt x="8397" y="3855"/>
                </a:cubicBezTo>
                <a:cubicBezTo>
                  <a:pt x="8435" y="3903"/>
                  <a:pt x="8407" y="3950"/>
                  <a:pt x="8407" y="3998"/>
                </a:cubicBezTo>
                <a:cubicBezTo>
                  <a:pt x="8407" y="4045"/>
                  <a:pt x="8369" y="4083"/>
                  <a:pt x="8397" y="4140"/>
                </a:cubicBezTo>
                <a:cubicBezTo>
                  <a:pt x="8483" y="4074"/>
                  <a:pt x="8464" y="3969"/>
                  <a:pt x="8492" y="3874"/>
                </a:cubicBezTo>
                <a:lnTo>
                  <a:pt x="8587" y="3874"/>
                </a:lnTo>
                <a:cubicBezTo>
                  <a:pt x="8625" y="3969"/>
                  <a:pt x="8549" y="4055"/>
                  <a:pt x="8539" y="4159"/>
                </a:cubicBezTo>
                <a:cubicBezTo>
                  <a:pt x="8606" y="4140"/>
                  <a:pt x="8615" y="4093"/>
                  <a:pt x="8625" y="4055"/>
                </a:cubicBezTo>
                <a:cubicBezTo>
                  <a:pt x="8644" y="4007"/>
                  <a:pt x="8634" y="3969"/>
                  <a:pt x="8644" y="3922"/>
                </a:cubicBezTo>
                <a:cubicBezTo>
                  <a:pt x="8651" y="3893"/>
                  <a:pt x="8664" y="3880"/>
                  <a:pt x="8704" y="3880"/>
                </a:cubicBezTo>
                <a:cubicBezTo>
                  <a:pt x="8716" y="3880"/>
                  <a:pt x="8731" y="3882"/>
                  <a:pt x="8748" y="3884"/>
                </a:cubicBezTo>
                <a:cubicBezTo>
                  <a:pt x="8767" y="3998"/>
                  <a:pt x="8663" y="4083"/>
                  <a:pt x="8653" y="4216"/>
                </a:cubicBezTo>
                <a:cubicBezTo>
                  <a:pt x="8682" y="4197"/>
                  <a:pt x="8710" y="4188"/>
                  <a:pt x="8710" y="4178"/>
                </a:cubicBezTo>
                <a:cubicBezTo>
                  <a:pt x="8748" y="4121"/>
                  <a:pt x="8767" y="4064"/>
                  <a:pt x="8796" y="3998"/>
                </a:cubicBezTo>
                <a:cubicBezTo>
                  <a:pt x="8815" y="3960"/>
                  <a:pt x="8824" y="3922"/>
                  <a:pt x="8843" y="3884"/>
                </a:cubicBezTo>
                <a:cubicBezTo>
                  <a:pt x="8862" y="3884"/>
                  <a:pt x="8881" y="3884"/>
                  <a:pt x="8919" y="3893"/>
                </a:cubicBezTo>
                <a:cubicBezTo>
                  <a:pt x="8872" y="4007"/>
                  <a:pt x="8824" y="4112"/>
                  <a:pt x="8786" y="4216"/>
                </a:cubicBezTo>
                <a:cubicBezTo>
                  <a:pt x="8797" y="4227"/>
                  <a:pt x="8806" y="4231"/>
                  <a:pt x="8814" y="4231"/>
                </a:cubicBezTo>
                <a:cubicBezTo>
                  <a:pt x="8828" y="4231"/>
                  <a:pt x="8837" y="4219"/>
                  <a:pt x="8843" y="4207"/>
                </a:cubicBezTo>
                <a:cubicBezTo>
                  <a:pt x="8872" y="4159"/>
                  <a:pt x="8891" y="4121"/>
                  <a:pt x="8919" y="4064"/>
                </a:cubicBezTo>
                <a:cubicBezTo>
                  <a:pt x="8938" y="4017"/>
                  <a:pt x="8948" y="3969"/>
                  <a:pt x="8967" y="3912"/>
                </a:cubicBezTo>
                <a:cubicBezTo>
                  <a:pt x="8995" y="3912"/>
                  <a:pt x="9024" y="3903"/>
                  <a:pt x="9052" y="3903"/>
                </a:cubicBezTo>
                <a:cubicBezTo>
                  <a:pt x="9062" y="3922"/>
                  <a:pt x="9071" y="3931"/>
                  <a:pt x="9071" y="3941"/>
                </a:cubicBezTo>
                <a:cubicBezTo>
                  <a:pt x="9024" y="4026"/>
                  <a:pt x="8976" y="4121"/>
                  <a:pt x="8938" y="4207"/>
                </a:cubicBezTo>
                <a:cubicBezTo>
                  <a:pt x="8919" y="4245"/>
                  <a:pt x="8910" y="4273"/>
                  <a:pt x="8881" y="4321"/>
                </a:cubicBezTo>
                <a:cubicBezTo>
                  <a:pt x="8976" y="4273"/>
                  <a:pt x="9005" y="4235"/>
                  <a:pt x="9052" y="4140"/>
                </a:cubicBezTo>
                <a:cubicBezTo>
                  <a:pt x="9081" y="4074"/>
                  <a:pt x="9109" y="3998"/>
                  <a:pt x="9147" y="3922"/>
                </a:cubicBezTo>
                <a:cubicBezTo>
                  <a:pt x="9271" y="3931"/>
                  <a:pt x="9385" y="3931"/>
                  <a:pt x="9508" y="3979"/>
                </a:cubicBezTo>
                <a:cubicBezTo>
                  <a:pt x="9499" y="4007"/>
                  <a:pt x="9489" y="4036"/>
                  <a:pt x="9470" y="4064"/>
                </a:cubicBezTo>
                <a:cubicBezTo>
                  <a:pt x="9423" y="4140"/>
                  <a:pt x="9366" y="4216"/>
                  <a:pt x="9309" y="4292"/>
                </a:cubicBezTo>
                <a:cubicBezTo>
                  <a:pt x="9280" y="4340"/>
                  <a:pt x="9242" y="4397"/>
                  <a:pt x="9214" y="4435"/>
                </a:cubicBezTo>
                <a:cubicBezTo>
                  <a:pt x="9226" y="4451"/>
                  <a:pt x="9236" y="4457"/>
                  <a:pt x="9245" y="4457"/>
                </a:cubicBezTo>
                <a:cubicBezTo>
                  <a:pt x="9257" y="4457"/>
                  <a:pt x="9265" y="4446"/>
                  <a:pt x="9271" y="4435"/>
                </a:cubicBezTo>
                <a:cubicBezTo>
                  <a:pt x="9337" y="4349"/>
                  <a:pt x="9413" y="4254"/>
                  <a:pt x="9480" y="4159"/>
                </a:cubicBezTo>
                <a:cubicBezTo>
                  <a:pt x="9518" y="4102"/>
                  <a:pt x="9546" y="4045"/>
                  <a:pt x="9575" y="3988"/>
                </a:cubicBezTo>
                <a:cubicBezTo>
                  <a:pt x="9591" y="3986"/>
                  <a:pt x="9607" y="3985"/>
                  <a:pt x="9622" y="3985"/>
                </a:cubicBezTo>
                <a:cubicBezTo>
                  <a:pt x="9666" y="3985"/>
                  <a:pt x="9705" y="3995"/>
                  <a:pt x="9755" y="4017"/>
                </a:cubicBezTo>
                <a:cubicBezTo>
                  <a:pt x="9651" y="4245"/>
                  <a:pt x="9442" y="4387"/>
                  <a:pt x="9309" y="4577"/>
                </a:cubicBezTo>
                <a:cubicBezTo>
                  <a:pt x="9323" y="4586"/>
                  <a:pt x="9335" y="4589"/>
                  <a:pt x="9345" y="4589"/>
                </a:cubicBezTo>
                <a:cubicBezTo>
                  <a:pt x="9368" y="4589"/>
                  <a:pt x="9381" y="4571"/>
                  <a:pt x="9394" y="4558"/>
                </a:cubicBezTo>
                <a:cubicBezTo>
                  <a:pt x="9537" y="4444"/>
                  <a:pt x="9651" y="4302"/>
                  <a:pt x="9746" y="4150"/>
                </a:cubicBezTo>
                <a:cubicBezTo>
                  <a:pt x="9774" y="4112"/>
                  <a:pt x="9803" y="4074"/>
                  <a:pt x="9831" y="4026"/>
                </a:cubicBezTo>
                <a:cubicBezTo>
                  <a:pt x="9936" y="4036"/>
                  <a:pt x="10040" y="4055"/>
                  <a:pt x="10145" y="4064"/>
                </a:cubicBezTo>
                <a:cubicBezTo>
                  <a:pt x="10249" y="4083"/>
                  <a:pt x="10354" y="4093"/>
                  <a:pt x="10468" y="4112"/>
                </a:cubicBezTo>
                <a:cubicBezTo>
                  <a:pt x="10572" y="4121"/>
                  <a:pt x="10677" y="4131"/>
                  <a:pt x="10791" y="4150"/>
                </a:cubicBezTo>
                <a:cubicBezTo>
                  <a:pt x="10734" y="4273"/>
                  <a:pt x="10639" y="4359"/>
                  <a:pt x="10572" y="4444"/>
                </a:cubicBezTo>
                <a:cubicBezTo>
                  <a:pt x="10496" y="4539"/>
                  <a:pt x="10420" y="4615"/>
                  <a:pt x="10344" y="4739"/>
                </a:cubicBezTo>
                <a:cubicBezTo>
                  <a:pt x="10487" y="4672"/>
                  <a:pt x="10487" y="4672"/>
                  <a:pt x="10867" y="4169"/>
                </a:cubicBezTo>
                <a:cubicBezTo>
                  <a:pt x="10890" y="4159"/>
                  <a:pt x="10914" y="4154"/>
                  <a:pt x="10939" y="4154"/>
                </a:cubicBezTo>
                <a:cubicBezTo>
                  <a:pt x="10964" y="4154"/>
                  <a:pt x="10990" y="4159"/>
                  <a:pt x="11019" y="4169"/>
                </a:cubicBezTo>
                <a:cubicBezTo>
                  <a:pt x="10952" y="4292"/>
                  <a:pt x="10838" y="4368"/>
                  <a:pt x="10781" y="4492"/>
                </a:cubicBezTo>
                <a:cubicBezTo>
                  <a:pt x="10790" y="4498"/>
                  <a:pt x="10798" y="4500"/>
                  <a:pt x="10805" y="4500"/>
                </a:cubicBezTo>
                <a:cubicBezTo>
                  <a:pt x="10820" y="4500"/>
                  <a:pt x="10831" y="4489"/>
                  <a:pt x="10838" y="4482"/>
                </a:cubicBezTo>
                <a:cubicBezTo>
                  <a:pt x="10914" y="4397"/>
                  <a:pt x="10990" y="4311"/>
                  <a:pt x="11057" y="4226"/>
                </a:cubicBezTo>
                <a:cubicBezTo>
                  <a:pt x="11089" y="4186"/>
                  <a:pt x="11122" y="4165"/>
                  <a:pt x="11167" y="4165"/>
                </a:cubicBezTo>
                <a:cubicBezTo>
                  <a:pt x="11188" y="4165"/>
                  <a:pt x="11211" y="4169"/>
                  <a:pt x="11237" y="4178"/>
                </a:cubicBezTo>
                <a:cubicBezTo>
                  <a:pt x="11151" y="4283"/>
                  <a:pt x="11066" y="4387"/>
                  <a:pt x="10971" y="4501"/>
                </a:cubicBezTo>
                <a:cubicBezTo>
                  <a:pt x="11066" y="4454"/>
                  <a:pt x="11094" y="4435"/>
                  <a:pt x="11151" y="4359"/>
                </a:cubicBezTo>
                <a:cubicBezTo>
                  <a:pt x="11199" y="4311"/>
                  <a:pt x="11237" y="4264"/>
                  <a:pt x="11275" y="4216"/>
                </a:cubicBezTo>
                <a:cubicBezTo>
                  <a:pt x="11294" y="4192"/>
                  <a:pt x="11315" y="4183"/>
                  <a:pt x="11339" y="4183"/>
                </a:cubicBezTo>
                <a:cubicBezTo>
                  <a:pt x="11363" y="4183"/>
                  <a:pt x="11389" y="4192"/>
                  <a:pt x="11417" y="4207"/>
                </a:cubicBezTo>
                <a:cubicBezTo>
                  <a:pt x="11341" y="4283"/>
                  <a:pt x="11284" y="4359"/>
                  <a:pt x="11218" y="4435"/>
                </a:cubicBezTo>
                <a:cubicBezTo>
                  <a:pt x="11229" y="4446"/>
                  <a:pt x="11239" y="4450"/>
                  <a:pt x="11248" y="4450"/>
                </a:cubicBezTo>
                <a:cubicBezTo>
                  <a:pt x="11261" y="4450"/>
                  <a:pt x="11273" y="4440"/>
                  <a:pt x="11284" y="4435"/>
                </a:cubicBezTo>
                <a:cubicBezTo>
                  <a:pt x="11351" y="4368"/>
                  <a:pt x="11408" y="4292"/>
                  <a:pt x="11474" y="4226"/>
                </a:cubicBezTo>
                <a:cubicBezTo>
                  <a:pt x="11493" y="4207"/>
                  <a:pt x="11512" y="4197"/>
                  <a:pt x="11560" y="4178"/>
                </a:cubicBezTo>
                <a:lnTo>
                  <a:pt x="11560" y="4178"/>
                </a:lnTo>
                <a:cubicBezTo>
                  <a:pt x="11531" y="4273"/>
                  <a:pt x="11455" y="4292"/>
                  <a:pt x="11446" y="4368"/>
                </a:cubicBezTo>
                <a:cubicBezTo>
                  <a:pt x="11451" y="4374"/>
                  <a:pt x="11457" y="4376"/>
                  <a:pt x="11462" y="4376"/>
                </a:cubicBezTo>
                <a:cubicBezTo>
                  <a:pt x="11475" y="4376"/>
                  <a:pt x="11487" y="4363"/>
                  <a:pt x="11493" y="4349"/>
                </a:cubicBezTo>
                <a:cubicBezTo>
                  <a:pt x="11531" y="4321"/>
                  <a:pt x="11560" y="4292"/>
                  <a:pt x="11588" y="4264"/>
                </a:cubicBezTo>
                <a:cubicBezTo>
                  <a:pt x="11620" y="4220"/>
                  <a:pt x="11659" y="4197"/>
                  <a:pt x="11704" y="4197"/>
                </a:cubicBezTo>
                <a:cubicBezTo>
                  <a:pt x="11727" y="4197"/>
                  <a:pt x="11752" y="4203"/>
                  <a:pt x="11778" y="4216"/>
                </a:cubicBezTo>
                <a:cubicBezTo>
                  <a:pt x="11788" y="4254"/>
                  <a:pt x="11759" y="4264"/>
                  <a:pt x="11750" y="4283"/>
                </a:cubicBezTo>
                <a:cubicBezTo>
                  <a:pt x="11740" y="4302"/>
                  <a:pt x="11721" y="4321"/>
                  <a:pt x="11712" y="4340"/>
                </a:cubicBezTo>
                <a:cubicBezTo>
                  <a:pt x="11721" y="4340"/>
                  <a:pt x="11740" y="4349"/>
                  <a:pt x="11740" y="4349"/>
                </a:cubicBezTo>
                <a:cubicBezTo>
                  <a:pt x="11788" y="4311"/>
                  <a:pt x="11835" y="4273"/>
                  <a:pt x="11892" y="4226"/>
                </a:cubicBezTo>
                <a:cubicBezTo>
                  <a:pt x="12035" y="4226"/>
                  <a:pt x="12187" y="4254"/>
                  <a:pt x="12329" y="4292"/>
                </a:cubicBezTo>
                <a:cubicBezTo>
                  <a:pt x="12415" y="4321"/>
                  <a:pt x="12491" y="4378"/>
                  <a:pt x="12519" y="4473"/>
                </a:cubicBezTo>
                <a:cubicBezTo>
                  <a:pt x="12491" y="4596"/>
                  <a:pt x="12405" y="4672"/>
                  <a:pt x="12320" y="4748"/>
                </a:cubicBezTo>
                <a:cubicBezTo>
                  <a:pt x="12168" y="4872"/>
                  <a:pt x="12016" y="4995"/>
                  <a:pt x="11864" y="5100"/>
                </a:cubicBezTo>
                <a:cubicBezTo>
                  <a:pt x="11731" y="5204"/>
                  <a:pt x="11579" y="5299"/>
                  <a:pt x="11446" y="5394"/>
                </a:cubicBezTo>
                <a:cubicBezTo>
                  <a:pt x="10971" y="5745"/>
                  <a:pt x="10449" y="5983"/>
                  <a:pt x="9879" y="6135"/>
                </a:cubicBezTo>
                <a:cubicBezTo>
                  <a:pt x="9499" y="6239"/>
                  <a:pt x="9109" y="6306"/>
                  <a:pt x="8720" y="6353"/>
                </a:cubicBezTo>
                <a:cubicBezTo>
                  <a:pt x="8545" y="6368"/>
                  <a:pt x="8370" y="6388"/>
                  <a:pt x="8191" y="6388"/>
                </a:cubicBezTo>
                <a:cubicBezTo>
                  <a:pt x="8136" y="6388"/>
                  <a:pt x="8082" y="6386"/>
                  <a:pt x="8027" y="6382"/>
                </a:cubicBezTo>
                <a:cubicBezTo>
                  <a:pt x="8103" y="6334"/>
                  <a:pt x="8179" y="6334"/>
                  <a:pt x="8245" y="6306"/>
                </a:cubicBezTo>
                <a:cubicBezTo>
                  <a:pt x="8274" y="6296"/>
                  <a:pt x="8302" y="6277"/>
                  <a:pt x="8321" y="6249"/>
                </a:cubicBezTo>
                <a:cubicBezTo>
                  <a:pt x="8245" y="6249"/>
                  <a:pt x="8160" y="6258"/>
                  <a:pt x="8074" y="6268"/>
                </a:cubicBezTo>
                <a:cubicBezTo>
                  <a:pt x="8027" y="6268"/>
                  <a:pt x="7974" y="6292"/>
                  <a:pt x="7921" y="6292"/>
                </a:cubicBezTo>
                <a:cubicBezTo>
                  <a:pt x="7899" y="6292"/>
                  <a:pt x="7877" y="6288"/>
                  <a:pt x="7856" y="6277"/>
                </a:cubicBezTo>
                <a:cubicBezTo>
                  <a:pt x="7846" y="6230"/>
                  <a:pt x="7875" y="6220"/>
                  <a:pt x="7903" y="6220"/>
                </a:cubicBezTo>
                <a:cubicBezTo>
                  <a:pt x="7970" y="6201"/>
                  <a:pt x="8036" y="6192"/>
                  <a:pt x="8103" y="6173"/>
                </a:cubicBezTo>
                <a:cubicBezTo>
                  <a:pt x="8198" y="6144"/>
                  <a:pt x="8293" y="6106"/>
                  <a:pt x="8388" y="6078"/>
                </a:cubicBezTo>
                <a:cubicBezTo>
                  <a:pt x="8407" y="6068"/>
                  <a:pt x="8426" y="6049"/>
                  <a:pt x="8454" y="6030"/>
                </a:cubicBezTo>
                <a:cubicBezTo>
                  <a:pt x="8427" y="6024"/>
                  <a:pt x="8415" y="6017"/>
                  <a:pt x="8403" y="6017"/>
                </a:cubicBezTo>
                <a:cubicBezTo>
                  <a:pt x="8398" y="6017"/>
                  <a:pt x="8393" y="6018"/>
                  <a:pt x="8388" y="6021"/>
                </a:cubicBezTo>
                <a:cubicBezTo>
                  <a:pt x="8217" y="6059"/>
                  <a:pt x="8036" y="6106"/>
                  <a:pt x="7865" y="6154"/>
                </a:cubicBezTo>
                <a:lnTo>
                  <a:pt x="7799" y="6154"/>
                </a:lnTo>
                <a:cubicBezTo>
                  <a:pt x="7789" y="6154"/>
                  <a:pt x="7780" y="6144"/>
                  <a:pt x="7780" y="6135"/>
                </a:cubicBezTo>
                <a:cubicBezTo>
                  <a:pt x="7780" y="6125"/>
                  <a:pt x="7780" y="6106"/>
                  <a:pt x="7789" y="6106"/>
                </a:cubicBezTo>
                <a:cubicBezTo>
                  <a:pt x="7808" y="6097"/>
                  <a:pt x="7837" y="6087"/>
                  <a:pt x="7865" y="6078"/>
                </a:cubicBezTo>
                <a:cubicBezTo>
                  <a:pt x="8084" y="6030"/>
                  <a:pt x="8293" y="5954"/>
                  <a:pt x="8492" y="5859"/>
                </a:cubicBezTo>
                <a:cubicBezTo>
                  <a:pt x="8511" y="5850"/>
                  <a:pt x="8520" y="5831"/>
                  <a:pt x="8558" y="5812"/>
                </a:cubicBezTo>
                <a:cubicBezTo>
                  <a:pt x="8539" y="5808"/>
                  <a:pt x="8520" y="5807"/>
                  <a:pt x="8503" y="5807"/>
                </a:cubicBezTo>
                <a:cubicBezTo>
                  <a:pt x="8429" y="5807"/>
                  <a:pt x="8375" y="5835"/>
                  <a:pt x="8321" y="5850"/>
                </a:cubicBezTo>
                <a:cubicBezTo>
                  <a:pt x="8255" y="5869"/>
                  <a:pt x="8179" y="5888"/>
                  <a:pt x="8112" y="5916"/>
                </a:cubicBezTo>
                <a:cubicBezTo>
                  <a:pt x="8046" y="5935"/>
                  <a:pt x="7979" y="5954"/>
                  <a:pt x="7913" y="5973"/>
                </a:cubicBezTo>
                <a:cubicBezTo>
                  <a:pt x="7854" y="5988"/>
                  <a:pt x="7802" y="6008"/>
                  <a:pt x="7742" y="6008"/>
                </a:cubicBezTo>
                <a:cubicBezTo>
                  <a:pt x="7723" y="6008"/>
                  <a:pt x="7705" y="6006"/>
                  <a:pt x="7685" y="6002"/>
                </a:cubicBezTo>
                <a:cubicBezTo>
                  <a:pt x="7656" y="5973"/>
                  <a:pt x="7628" y="5935"/>
                  <a:pt x="7609" y="5907"/>
                </a:cubicBezTo>
                <a:cubicBezTo>
                  <a:pt x="7818" y="5859"/>
                  <a:pt x="8017" y="5821"/>
                  <a:pt x="8217" y="5764"/>
                </a:cubicBezTo>
                <a:cubicBezTo>
                  <a:pt x="8464" y="5688"/>
                  <a:pt x="8701" y="5593"/>
                  <a:pt x="8919" y="5460"/>
                </a:cubicBezTo>
                <a:cubicBezTo>
                  <a:pt x="9214" y="5290"/>
                  <a:pt x="9499" y="5119"/>
                  <a:pt x="9784" y="4938"/>
                </a:cubicBezTo>
                <a:cubicBezTo>
                  <a:pt x="9936" y="4843"/>
                  <a:pt x="10078" y="4729"/>
                  <a:pt x="10202" y="4596"/>
                </a:cubicBezTo>
                <a:cubicBezTo>
                  <a:pt x="10268" y="4520"/>
                  <a:pt x="10325" y="4435"/>
                  <a:pt x="10382" y="4349"/>
                </a:cubicBezTo>
                <a:cubicBezTo>
                  <a:pt x="10401" y="4311"/>
                  <a:pt x="10411" y="4264"/>
                  <a:pt x="10420" y="4216"/>
                </a:cubicBezTo>
                <a:cubicBezTo>
                  <a:pt x="10420" y="4197"/>
                  <a:pt x="10401" y="4169"/>
                  <a:pt x="10382" y="4131"/>
                </a:cubicBezTo>
                <a:cubicBezTo>
                  <a:pt x="10344" y="4188"/>
                  <a:pt x="10306" y="4216"/>
                  <a:pt x="10278" y="4254"/>
                </a:cubicBezTo>
                <a:cubicBezTo>
                  <a:pt x="10154" y="4463"/>
                  <a:pt x="9974" y="4625"/>
                  <a:pt x="9774" y="4758"/>
                </a:cubicBezTo>
                <a:cubicBezTo>
                  <a:pt x="9556" y="4891"/>
                  <a:pt x="9347" y="5014"/>
                  <a:pt x="9128" y="5147"/>
                </a:cubicBezTo>
                <a:cubicBezTo>
                  <a:pt x="8891" y="5290"/>
                  <a:pt x="8653" y="5432"/>
                  <a:pt x="8397" y="5536"/>
                </a:cubicBezTo>
                <a:cubicBezTo>
                  <a:pt x="8169" y="5631"/>
                  <a:pt x="7932" y="5717"/>
                  <a:pt x="7685" y="5764"/>
                </a:cubicBezTo>
                <a:cubicBezTo>
                  <a:pt x="7628" y="5774"/>
                  <a:pt x="7571" y="5783"/>
                  <a:pt x="7495" y="5793"/>
                </a:cubicBezTo>
                <a:cubicBezTo>
                  <a:pt x="7514" y="5755"/>
                  <a:pt x="7523" y="5726"/>
                  <a:pt x="7542" y="5717"/>
                </a:cubicBezTo>
                <a:cubicBezTo>
                  <a:pt x="7580" y="5669"/>
                  <a:pt x="7628" y="5631"/>
                  <a:pt x="7666" y="5593"/>
                </a:cubicBezTo>
                <a:cubicBezTo>
                  <a:pt x="7704" y="5546"/>
                  <a:pt x="7751" y="5508"/>
                  <a:pt x="7761" y="5441"/>
                </a:cubicBezTo>
                <a:lnTo>
                  <a:pt x="7761" y="5441"/>
                </a:lnTo>
                <a:cubicBezTo>
                  <a:pt x="7675" y="5451"/>
                  <a:pt x="7647" y="5546"/>
                  <a:pt x="7561" y="5574"/>
                </a:cubicBezTo>
                <a:cubicBezTo>
                  <a:pt x="7561" y="5489"/>
                  <a:pt x="7666" y="5441"/>
                  <a:pt x="7647" y="5337"/>
                </a:cubicBezTo>
                <a:lnTo>
                  <a:pt x="7647" y="5337"/>
                </a:lnTo>
                <a:cubicBezTo>
                  <a:pt x="7590" y="5394"/>
                  <a:pt x="7552" y="5432"/>
                  <a:pt x="7514" y="5479"/>
                </a:cubicBezTo>
                <a:cubicBezTo>
                  <a:pt x="7476" y="5451"/>
                  <a:pt x="7504" y="5422"/>
                  <a:pt x="7514" y="5403"/>
                </a:cubicBezTo>
                <a:cubicBezTo>
                  <a:pt x="7533" y="5337"/>
                  <a:pt x="7580" y="5271"/>
                  <a:pt x="7571" y="5157"/>
                </a:cubicBezTo>
                <a:lnTo>
                  <a:pt x="7571" y="5157"/>
                </a:lnTo>
                <a:cubicBezTo>
                  <a:pt x="7533" y="5214"/>
                  <a:pt x="7504" y="5252"/>
                  <a:pt x="7476" y="5290"/>
                </a:cubicBezTo>
                <a:cubicBezTo>
                  <a:pt x="7428" y="5375"/>
                  <a:pt x="7381" y="5470"/>
                  <a:pt x="7324" y="5555"/>
                </a:cubicBezTo>
                <a:cubicBezTo>
                  <a:pt x="7295" y="5603"/>
                  <a:pt x="7257" y="5650"/>
                  <a:pt x="7219" y="5688"/>
                </a:cubicBezTo>
                <a:cubicBezTo>
                  <a:pt x="7208" y="5705"/>
                  <a:pt x="7197" y="5715"/>
                  <a:pt x="7182" y="5715"/>
                </a:cubicBezTo>
                <a:cubicBezTo>
                  <a:pt x="7172" y="5715"/>
                  <a:pt x="7159" y="5710"/>
                  <a:pt x="7143" y="5698"/>
                </a:cubicBezTo>
                <a:cubicBezTo>
                  <a:pt x="7428" y="5128"/>
                  <a:pt x="7628" y="4539"/>
                  <a:pt x="7514" y="3893"/>
                </a:cubicBezTo>
                <a:cubicBezTo>
                  <a:pt x="7608" y="3873"/>
                  <a:pt x="7702" y="3853"/>
                  <a:pt x="7796" y="3853"/>
                </a:cubicBezTo>
                <a:cubicBezTo>
                  <a:pt x="7835" y="3853"/>
                  <a:pt x="7874" y="3856"/>
                  <a:pt x="7913" y="3865"/>
                </a:cubicBezTo>
                <a:cubicBezTo>
                  <a:pt x="7951" y="3950"/>
                  <a:pt x="7875" y="4036"/>
                  <a:pt x="7913" y="4131"/>
                </a:cubicBezTo>
                <a:cubicBezTo>
                  <a:pt x="7979" y="4045"/>
                  <a:pt x="7960" y="3941"/>
                  <a:pt x="8017" y="3855"/>
                </a:cubicBezTo>
                <a:cubicBezTo>
                  <a:pt x="8073" y="3842"/>
                  <a:pt x="8131" y="3837"/>
                  <a:pt x="8188" y="3837"/>
                </a:cubicBezTo>
                <a:close/>
                <a:moveTo>
                  <a:pt x="5215" y="6391"/>
                </a:moveTo>
                <a:cubicBezTo>
                  <a:pt x="5168" y="6477"/>
                  <a:pt x="5149" y="6562"/>
                  <a:pt x="5177" y="6667"/>
                </a:cubicBezTo>
                <a:cubicBezTo>
                  <a:pt x="5196" y="6581"/>
                  <a:pt x="5215" y="6505"/>
                  <a:pt x="5234" y="6420"/>
                </a:cubicBezTo>
                <a:cubicBezTo>
                  <a:pt x="5234" y="6420"/>
                  <a:pt x="5225" y="6410"/>
                  <a:pt x="5215" y="6391"/>
                </a:cubicBezTo>
                <a:close/>
                <a:moveTo>
                  <a:pt x="2157" y="4387"/>
                </a:moveTo>
                <a:cubicBezTo>
                  <a:pt x="2214" y="4549"/>
                  <a:pt x="2356" y="4653"/>
                  <a:pt x="2489" y="4748"/>
                </a:cubicBezTo>
                <a:cubicBezTo>
                  <a:pt x="2860" y="5014"/>
                  <a:pt x="3249" y="5261"/>
                  <a:pt x="3676" y="5422"/>
                </a:cubicBezTo>
                <a:cubicBezTo>
                  <a:pt x="3971" y="5536"/>
                  <a:pt x="4275" y="5641"/>
                  <a:pt x="4588" y="5707"/>
                </a:cubicBezTo>
                <a:cubicBezTo>
                  <a:pt x="4750" y="5736"/>
                  <a:pt x="4911" y="5764"/>
                  <a:pt x="5082" y="5764"/>
                </a:cubicBezTo>
                <a:lnTo>
                  <a:pt x="5177" y="5764"/>
                </a:lnTo>
                <a:cubicBezTo>
                  <a:pt x="5206" y="5802"/>
                  <a:pt x="5187" y="5821"/>
                  <a:pt x="5177" y="5840"/>
                </a:cubicBezTo>
                <a:cubicBezTo>
                  <a:pt x="5120" y="5945"/>
                  <a:pt x="5063" y="6049"/>
                  <a:pt x="5006" y="6154"/>
                </a:cubicBezTo>
                <a:cubicBezTo>
                  <a:pt x="4959" y="6163"/>
                  <a:pt x="4911" y="6163"/>
                  <a:pt x="4864" y="6163"/>
                </a:cubicBezTo>
                <a:cubicBezTo>
                  <a:pt x="4811" y="6166"/>
                  <a:pt x="4758" y="6167"/>
                  <a:pt x="4705" y="6167"/>
                </a:cubicBezTo>
                <a:cubicBezTo>
                  <a:pt x="4361" y="6167"/>
                  <a:pt x="4022" y="6117"/>
                  <a:pt x="3676" y="6059"/>
                </a:cubicBezTo>
                <a:cubicBezTo>
                  <a:pt x="3221" y="5983"/>
                  <a:pt x="2793" y="5821"/>
                  <a:pt x="2375" y="5631"/>
                </a:cubicBezTo>
                <a:cubicBezTo>
                  <a:pt x="2062" y="5489"/>
                  <a:pt x="1748" y="5337"/>
                  <a:pt x="1444" y="5176"/>
                </a:cubicBezTo>
                <a:cubicBezTo>
                  <a:pt x="1245" y="5071"/>
                  <a:pt x="1064" y="4948"/>
                  <a:pt x="903" y="4796"/>
                </a:cubicBezTo>
                <a:cubicBezTo>
                  <a:pt x="865" y="4758"/>
                  <a:pt x="827" y="4720"/>
                  <a:pt x="770" y="4710"/>
                </a:cubicBezTo>
                <a:cubicBezTo>
                  <a:pt x="768" y="4708"/>
                  <a:pt x="766" y="4708"/>
                  <a:pt x="764" y="4708"/>
                </a:cubicBezTo>
                <a:cubicBezTo>
                  <a:pt x="754" y="4708"/>
                  <a:pt x="740" y="4721"/>
                  <a:pt x="732" y="4729"/>
                </a:cubicBezTo>
                <a:cubicBezTo>
                  <a:pt x="723" y="4729"/>
                  <a:pt x="723" y="4748"/>
                  <a:pt x="732" y="4758"/>
                </a:cubicBezTo>
                <a:cubicBezTo>
                  <a:pt x="751" y="4786"/>
                  <a:pt x="761" y="4815"/>
                  <a:pt x="789" y="4834"/>
                </a:cubicBezTo>
                <a:cubicBezTo>
                  <a:pt x="950" y="4986"/>
                  <a:pt x="1121" y="5128"/>
                  <a:pt x="1321" y="5233"/>
                </a:cubicBezTo>
                <a:cubicBezTo>
                  <a:pt x="1748" y="5470"/>
                  <a:pt x="2185" y="5679"/>
                  <a:pt x="2632" y="5869"/>
                </a:cubicBezTo>
                <a:cubicBezTo>
                  <a:pt x="2983" y="6011"/>
                  <a:pt x="3344" y="6116"/>
                  <a:pt x="3733" y="6173"/>
                </a:cubicBezTo>
                <a:cubicBezTo>
                  <a:pt x="4035" y="6226"/>
                  <a:pt x="4336" y="6242"/>
                  <a:pt x="4637" y="6242"/>
                </a:cubicBezTo>
                <a:cubicBezTo>
                  <a:pt x="4716" y="6242"/>
                  <a:pt x="4795" y="6241"/>
                  <a:pt x="4873" y="6239"/>
                </a:cubicBezTo>
                <a:lnTo>
                  <a:pt x="4940" y="6239"/>
                </a:lnTo>
                <a:cubicBezTo>
                  <a:pt x="4940" y="6239"/>
                  <a:pt x="4949" y="6249"/>
                  <a:pt x="4959" y="6249"/>
                </a:cubicBezTo>
                <a:cubicBezTo>
                  <a:pt x="4959" y="6353"/>
                  <a:pt x="4902" y="6439"/>
                  <a:pt x="4892" y="6543"/>
                </a:cubicBezTo>
                <a:cubicBezTo>
                  <a:pt x="4845" y="6543"/>
                  <a:pt x="4807" y="6543"/>
                  <a:pt x="4778" y="6534"/>
                </a:cubicBezTo>
                <a:cubicBezTo>
                  <a:pt x="4744" y="6528"/>
                  <a:pt x="4709" y="6519"/>
                  <a:pt x="4672" y="6519"/>
                </a:cubicBezTo>
                <a:cubicBezTo>
                  <a:pt x="4648" y="6519"/>
                  <a:pt x="4624" y="6523"/>
                  <a:pt x="4598" y="6534"/>
                </a:cubicBezTo>
                <a:cubicBezTo>
                  <a:pt x="4674" y="6600"/>
                  <a:pt x="4769" y="6600"/>
                  <a:pt x="4854" y="6638"/>
                </a:cubicBezTo>
                <a:cubicBezTo>
                  <a:pt x="4846" y="6686"/>
                  <a:pt x="4838" y="6707"/>
                  <a:pt x="4814" y="6707"/>
                </a:cubicBezTo>
                <a:cubicBezTo>
                  <a:pt x="4809" y="6707"/>
                  <a:pt x="4803" y="6706"/>
                  <a:pt x="4797" y="6705"/>
                </a:cubicBezTo>
                <a:cubicBezTo>
                  <a:pt x="4740" y="6686"/>
                  <a:pt x="4674" y="6667"/>
                  <a:pt x="4607" y="6657"/>
                </a:cubicBezTo>
                <a:cubicBezTo>
                  <a:pt x="4531" y="6640"/>
                  <a:pt x="4447" y="6608"/>
                  <a:pt x="4363" y="6608"/>
                </a:cubicBezTo>
                <a:cubicBezTo>
                  <a:pt x="4352" y="6608"/>
                  <a:pt x="4342" y="6609"/>
                  <a:pt x="4332" y="6610"/>
                </a:cubicBezTo>
                <a:cubicBezTo>
                  <a:pt x="4341" y="6629"/>
                  <a:pt x="4341" y="6638"/>
                  <a:pt x="4351" y="6638"/>
                </a:cubicBezTo>
                <a:cubicBezTo>
                  <a:pt x="4427" y="6667"/>
                  <a:pt x="4493" y="6695"/>
                  <a:pt x="4579" y="6714"/>
                </a:cubicBezTo>
                <a:cubicBezTo>
                  <a:pt x="4645" y="6733"/>
                  <a:pt x="4721" y="6743"/>
                  <a:pt x="4797" y="6762"/>
                </a:cubicBezTo>
                <a:cubicBezTo>
                  <a:pt x="4816" y="6762"/>
                  <a:pt x="4816" y="6771"/>
                  <a:pt x="4816" y="6828"/>
                </a:cubicBezTo>
                <a:cubicBezTo>
                  <a:pt x="4778" y="6819"/>
                  <a:pt x="4750" y="6819"/>
                  <a:pt x="4712" y="6809"/>
                </a:cubicBezTo>
                <a:cubicBezTo>
                  <a:pt x="4351" y="6733"/>
                  <a:pt x="3999" y="6667"/>
                  <a:pt x="3638" y="6591"/>
                </a:cubicBezTo>
                <a:cubicBezTo>
                  <a:pt x="3221" y="6505"/>
                  <a:pt x="2822" y="6401"/>
                  <a:pt x="2423" y="6268"/>
                </a:cubicBezTo>
                <a:cubicBezTo>
                  <a:pt x="2119" y="6173"/>
                  <a:pt x="1824" y="6078"/>
                  <a:pt x="1530" y="5983"/>
                </a:cubicBezTo>
                <a:cubicBezTo>
                  <a:pt x="1416" y="5945"/>
                  <a:pt x="1311" y="5888"/>
                  <a:pt x="1197" y="5840"/>
                </a:cubicBezTo>
                <a:cubicBezTo>
                  <a:pt x="893" y="5707"/>
                  <a:pt x="647" y="5489"/>
                  <a:pt x="428" y="5242"/>
                </a:cubicBezTo>
                <a:cubicBezTo>
                  <a:pt x="343" y="5157"/>
                  <a:pt x="305" y="5052"/>
                  <a:pt x="305" y="4910"/>
                </a:cubicBezTo>
                <a:lnTo>
                  <a:pt x="305" y="4910"/>
                </a:lnTo>
                <a:cubicBezTo>
                  <a:pt x="400" y="5005"/>
                  <a:pt x="447" y="5109"/>
                  <a:pt x="523" y="5185"/>
                </a:cubicBezTo>
                <a:cubicBezTo>
                  <a:pt x="590" y="5271"/>
                  <a:pt x="675" y="5328"/>
                  <a:pt x="761" y="5384"/>
                </a:cubicBezTo>
                <a:cubicBezTo>
                  <a:pt x="789" y="5346"/>
                  <a:pt x="751" y="5328"/>
                  <a:pt x="742" y="5318"/>
                </a:cubicBezTo>
                <a:cubicBezTo>
                  <a:pt x="647" y="5204"/>
                  <a:pt x="552" y="5100"/>
                  <a:pt x="457" y="4995"/>
                </a:cubicBezTo>
                <a:cubicBezTo>
                  <a:pt x="419" y="4948"/>
                  <a:pt x="390" y="4900"/>
                  <a:pt x="371" y="4853"/>
                </a:cubicBezTo>
                <a:cubicBezTo>
                  <a:pt x="362" y="4843"/>
                  <a:pt x="362" y="4824"/>
                  <a:pt x="352" y="4786"/>
                </a:cubicBezTo>
                <a:lnTo>
                  <a:pt x="352" y="4786"/>
                </a:lnTo>
                <a:cubicBezTo>
                  <a:pt x="419" y="4805"/>
                  <a:pt x="438" y="4862"/>
                  <a:pt x="466" y="4900"/>
                </a:cubicBezTo>
                <a:cubicBezTo>
                  <a:pt x="504" y="4948"/>
                  <a:pt x="542" y="4995"/>
                  <a:pt x="580" y="5033"/>
                </a:cubicBezTo>
                <a:cubicBezTo>
                  <a:pt x="609" y="5071"/>
                  <a:pt x="647" y="5119"/>
                  <a:pt x="713" y="5138"/>
                </a:cubicBezTo>
                <a:cubicBezTo>
                  <a:pt x="694" y="5071"/>
                  <a:pt x="656" y="5033"/>
                  <a:pt x="628" y="4995"/>
                </a:cubicBezTo>
                <a:cubicBezTo>
                  <a:pt x="599" y="4957"/>
                  <a:pt x="552" y="4919"/>
                  <a:pt x="523" y="4872"/>
                </a:cubicBezTo>
                <a:cubicBezTo>
                  <a:pt x="495" y="4834"/>
                  <a:pt x="457" y="4796"/>
                  <a:pt x="428" y="4748"/>
                </a:cubicBezTo>
                <a:cubicBezTo>
                  <a:pt x="618" y="4587"/>
                  <a:pt x="837" y="4558"/>
                  <a:pt x="1064" y="4539"/>
                </a:cubicBezTo>
                <a:cubicBezTo>
                  <a:pt x="1235" y="4758"/>
                  <a:pt x="1444" y="4938"/>
                  <a:pt x="1691" y="5062"/>
                </a:cubicBezTo>
                <a:cubicBezTo>
                  <a:pt x="1710" y="5071"/>
                  <a:pt x="1729" y="5071"/>
                  <a:pt x="1786" y="5081"/>
                </a:cubicBezTo>
                <a:cubicBezTo>
                  <a:pt x="1558" y="4881"/>
                  <a:pt x="1311" y="4758"/>
                  <a:pt x="1140" y="4520"/>
                </a:cubicBezTo>
                <a:cubicBezTo>
                  <a:pt x="1197" y="4511"/>
                  <a:pt x="1235" y="4501"/>
                  <a:pt x="1273" y="4492"/>
                </a:cubicBezTo>
                <a:cubicBezTo>
                  <a:pt x="1473" y="4739"/>
                  <a:pt x="1606" y="4853"/>
                  <a:pt x="1767" y="4938"/>
                </a:cubicBezTo>
                <a:cubicBezTo>
                  <a:pt x="1739" y="4862"/>
                  <a:pt x="1691" y="4824"/>
                  <a:pt x="1644" y="4786"/>
                </a:cubicBezTo>
                <a:cubicBezTo>
                  <a:pt x="1596" y="4739"/>
                  <a:pt x="1539" y="4691"/>
                  <a:pt x="1492" y="4644"/>
                </a:cubicBezTo>
                <a:cubicBezTo>
                  <a:pt x="1444" y="4596"/>
                  <a:pt x="1397" y="4558"/>
                  <a:pt x="1359" y="4511"/>
                </a:cubicBezTo>
                <a:cubicBezTo>
                  <a:pt x="1398" y="4485"/>
                  <a:pt x="1423" y="4472"/>
                  <a:pt x="1446" y="4472"/>
                </a:cubicBezTo>
                <a:cubicBezTo>
                  <a:pt x="1472" y="4472"/>
                  <a:pt x="1494" y="4489"/>
                  <a:pt x="1530" y="4520"/>
                </a:cubicBezTo>
                <a:cubicBezTo>
                  <a:pt x="1615" y="4606"/>
                  <a:pt x="1701" y="4682"/>
                  <a:pt x="1786" y="4767"/>
                </a:cubicBezTo>
                <a:cubicBezTo>
                  <a:pt x="1805" y="4786"/>
                  <a:pt x="1843" y="4796"/>
                  <a:pt x="1881" y="4824"/>
                </a:cubicBezTo>
                <a:cubicBezTo>
                  <a:pt x="1843" y="4729"/>
                  <a:pt x="1843" y="4729"/>
                  <a:pt x="1739" y="4634"/>
                </a:cubicBezTo>
                <a:cubicBezTo>
                  <a:pt x="1682" y="4577"/>
                  <a:pt x="1625" y="4530"/>
                  <a:pt x="1539" y="4454"/>
                </a:cubicBezTo>
                <a:cubicBezTo>
                  <a:pt x="1606" y="4454"/>
                  <a:pt x="1634" y="4454"/>
                  <a:pt x="1672" y="4444"/>
                </a:cubicBezTo>
                <a:lnTo>
                  <a:pt x="1672" y="4444"/>
                </a:lnTo>
                <a:lnTo>
                  <a:pt x="1663" y="4454"/>
                </a:lnTo>
                <a:cubicBezTo>
                  <a:pt x="1671" y="4449"/>
                  <a:pt x="1682" y="4447"/>
                  <a:pt x="1692" y="4447"/>
                </a:cubicBezTo>
                <a:lnTo>
                  <a:pt x="1692" y="4447"/>
                </a:lnTo>
                <a:cubicBezTo>
                  <a:pt x="1685" y="4449"/>
                  <a:pt x="1679" y="4451"/>
                  <a:pt x="1672" y="4454"/>
                </a:cubicBezTo>
                <a:lnTo>
                  <a:pt x="1663" y="4454"/>
                </a:lnTo>
                <a:cubicBezTo>
                  <a:pt x="1758" y="4568"/>
                  <a:pt x="1843" y="4672"/>
                  <a:pt x="1986" y="4729"/>
                </a:cubicBezTo>
                <a:cubicBezTo>
                  <a:pt x="1995" y="4710"/>
                  <a:pt x="1995" y="4710"/>
                  <a:pt x="1995" y="4701"/>
                </a:cubicBezTo>
                <a:cubicBezTo>
                  <a:pt x="1900" y="4615"/>
                  <a:pt x="1815" y="4530"/>
                  <a:pt x="1720" y="4454"/>
                </a:cubicBezTo>
                <a:cubicBezTo>
                  <a:pt x="1715" y="4449"/>
                  <a:pt x="1706" y="4447"/>
                  <a:pt x="1695" y="4447"/>
                </a:cubicBezTo>
                <a:cubicBezTo>
                  <a:pt x="1694" y="4447"/>
                  <a:pt x="1693" y="4447"/>
                  <a:pt x="1692" y="4447"/>
                </a:cubicBezTo>
                <a:lnTo>
                  <a:pt x="1692" y="4447"/>
                </a:lnTo>
                <a:cubicBezTo>
                  <a:pt x="1838" y="4396"/>
                  <a:pt x="1993" y="4387"/>
                  <a:pt x="2157" y="4387"/>
                </a:cubicBezTo>
                <a:close/>
                <a:moveTo>
                  <a:pt x="6697" y="6391"/>
                </a:moveTo>
                <a:cubicBezTo>
                  <a:pt x="6687" y="6391"/>
                  <a:pt x="6678" y="6391"/>
                  <a:pt x="6678" y="6401"/>
                </a:cubicBezTo>
                <a:cubicBezTo>
                  <a:pt x="6668" y="6410"/>
                  <a:pt x="6659" y="6429"/>
                  <a:pt x="6659" y="6448"/>
                </a:cubicBezTo>
                <a:cubicBezTo>
                  <a:pt x="6649" y="6600"/>
                  <a:pt x="6659" y="6752"/>
                  <a:pt x="6687" y="6895"/>
                </a:cubicBezTo>
                <a:cubicBezTo>
                  <a:pt x="6697" y="6923"/>
                  <a:pt x="6697" y="6952"/>
                  <a:pt x="6725" y="6961"/>
                </a:cubicBezTo>
                <a:cubicBezTo>
                  <a:pt x="6735" y="6952"/>
                  <a:pt x="6735" y="6952"/>
                  <a:pt x="6735" y="6952"/>
                </a:cubicBezTo>
                <a:cubicBezTo>
                  <a:pt x="6735" y="6771"/>
                  <a:pt x="6725" y="6591"/>
                  <a:pt x="6716" y="6410"/>
                </a:cubicBezTo>
                <a:cubicBezTo>
                  <a:pt x="6716" y="6410"/>
                  <a:pt x="6706" y="6401"/>
                  <a:pt x="6697" y="6391"/>
                </a:cubicBezTo>
                <a:close/>
                <a:moveTo>
                  <a:pt x="6526" y="6315"/>
                </a:moveTo>
                <a:cubicBezTo>
                  <a:pt x="6459" y="6334"/>
                  <a:pt x="6469" y="6372"/>
                  <a:pt x="6459" y="6401"/>
                </a:cubicBezTo>
                <a:cubicBezTo>
                  <a:pt x="6450" y="6657"/>
                  <a:pt x="6488" y="6923"/>
                  <a:pt x="6564" y="7075"/>
                </a:cubicBezTo>
                <a:cubicBezTo>
                  <a:pt x="6573" y="6809"/>
                  <a:pt x="6507" y="6572"/>
                  <a:pt x="6526" y="6315"/>
                </a:cubicBezTo>
                <a:close/>
                <a:moveTo>
                  <a:pt x="6354" y="6056"/>
                </a:moveTo>
                <a:cubicBezTo>
                  <a:pt x="6349" y="6056"/>
                  <a:pt x="6343" y="6057"/>
                  <a:pt x="6336" y="6059"/>
                </a:cubicBezTo>
                <a:cubicBezTo>
                  <a:pt x="6326" y="6458"/>
                  <a:pt x="6298" y="6866"/>
                  <a:pt x="6374" y="7265"/>
                </a:cubicBezTo>
                <a:cubicBezTo>
                  <a:pt x="6374" y="7294"/>
                  <a:pt x="6393" y="7322"/>
                  <a:pt x="6402" y="7351"/>
                </a:cubicBezTo>
                <a:lnTo>
                  <a:pt x="6421" y="7351"/>
                </a:lnTo>
                <a:cubicBezTo>
                  <a:pt x="6421" y="7303"/>
                  <a:pt x="6431" y="7256"/>
                  <a:pt x="6421" y="7208"/>
                </a:cubicBezTo>
                <a:cubicBezTo>
                  <a:pt x="6383" y="6895"/>
                  <a:pt x="6374" y="6581"/>
                  <a:pt x="6383" y="6268"/>
                </a:cubicBezTo>
                <a:cubicBezTo>
                  <a:pt x="6383" y="6211"/>
                  <a:pt x="6383" y="6144"/>
                  <a:pt x="6383" y="6087"/>
                </a:cubicBezTo>
                <a:cubicBezTo>
                  <a:pt x="6383" y="6072"/>
                  <a:pt x="6377" y="6056"/>
                  <a:pt x="6354" y="6056"/>
                </a:cubicBezTo>
                <a:close/>
                <a:moveTo>
                  <a:pt x="5500" y="7037"/>
                </a:moveTo>
                <a:lnTo>
                  <a:pt x="5500" y="7037"/>
                </a:lnTo>
                <a:cubicBezTo>
                  <a:pt x="5424" y="7170"/>
                  <a:pt x="5443" y="7275"/>
                  <a:pt x="5424" y="7379"/>
                </a:cubicBezTo>
                <a:cubicBezTo>
                  <a:pt x="5405" y="7474"/>
                  <a:pt x="5386" y="7569"/>
                  <a:pt x="5424" y="7683"/>
                </a:cubicBezTo>
                <a:cubicBezTo>
                  <a:pt x="5481" y="7541"/>
                  <a:pt x="5500" y="7322"/>
                  <a:pt x="5500" y="7037"/>
                </a:cubicBezTo>
                <a:close/>
                <a:moveTo>
                  <a:pt x="5624" y="6990"/>
                </a:moveTo>
                <a:cubicBezTo>
                  <a:pt x="5614" y="6990"/>
                  <a:pt x="5605" y="6999"/>
                  <a:pt x="5605" y="7009"/>
                </a:cubicBezTo>
                <a:cubicBezTo>
                  <a:pt x="5576" y="7218"/>
                  <a:pt x="5557" y="7427"/>
                  <a:pt x="5538" y="7645"/>
                </a:cubicBezTo>
                <a:cubicBezTo>
                  <a:pt x="5529" y="7664"/>
                  <a:pt x="5529" y="7693"/>
                  <a:pt x="5538" y="7721"/>
                </a:cubicBezTo>
                <a:cubicBezTo>
                  <a:pt x="5538" y="7750"/>
                  <a:pt x="5529" y="7778"/>
                  <a:pt x="5557" y="7807"/>
                </a:cubicBezTo>
                <a:cubicBezTo>
                  <a:pt x="5614" y="7617"/>
                  <a:pt x="5652" y="7170"/>
                  <a:pt x="5624" y="6990"/>
                </a:cubicBezTo>
                <a:close/>
                <a:moveTo>
                  <a:pt x="7628" y="7512"/>
                </a:moveTo>
                <a:lnTo>
                  <a:pt x="7628" y="7512"/>
                </a:lnTo>
                <a:cubicBezTo>
                  <a:pt x="7599" y="7617"/>
                  <a:pt x="7656" y="7683"/>
                  <a:pt x="7675" y="7769"/>
                </a:cubicBezTo>
                <a:cubicBezTo>
                  <a:pt x="7685" y="7797"/>
                  <a:pt x="7694" y="7835"/>
                  <a:pt x="7751" y="7845"/>
                </a:cubicBezTo>
                <a:cubicBezTo>
                  <a:pt x="7742" y="7721"/>
                  <a:pt x="7704" y="7617"/>
                  <a:pt x="7628" y="7512"/>
                </a:cubicBezTo>
                <a:close/>
                <a:moveTo>
                  <a:pt x="7428" y="7408"/>
                </a:moveTo>
                <a:cubicBezTo>
                  <a:pt x="7428" y="7446"/>
                  <a:pt x="7419" y="7484"/>
                  <a:pt x="7428" y="7512"/>
                </a:cubicBezTo>
                <a:cubicBezTo>
                  <a:pt x="7447" y="7598"/>
                  <a:pt x="7476" y="7683"/>
                  <a:pt x="7504" y="7769"/>
                </a:cubicBezTo>
                <a:cubicBezTo>
                  <a:pt x="7523" y="7845"/>
                  <a:pt x="7552" y="7911"/>
                  <a:pt x="7580" y="7987"/>
                </a:cubicBezTo>
                <a:cubicBezTo>
                  <a:pt x="7587" y="8000"/>
                  <a:pt x="7598" y="8014"/>
                  <a:pt x="7611" y="8014"/>
                </a:cubicBezTo>
                <a:cubicBezTo>
                  <a:pt x="7617" y="8014"/>
                  <a:pt x="7622" y="8012"/>
                  <a:pt x="7628" y="8006"/>
                </a:cubicBezTo>
                <a:cubicBezTo>
                  <a:pt x="7599" y="7778"/>
                  <a:pt x="7514" y="7512"/>
                  <a:pt x="7428" y="7408"/>
                </a:cubicBezTo>
                <a:close/>
                <a:moveTo>
                  <a:pt x="6611" y="8291"/>
                </a:moveTo>
                <a:lnTo>
                  <a:pt x="6611" y="8291"/>
                </a:lnTo>
                <a:cubicBezTo>
                  <a:pt x="6573" y="8424"/>
                  <a:pt x="6573" y="8433"/>
                  <a:pt x="6640" y="8566"/>
                </a:cubicBezTo>
                <a:cubicBezTo>
                  <a:pt x="6640" y="8462"/>
                  <a:pt x="6649" y="8405"/>
                  <a:pt x="6640" y="8338"/>
                </a:cubicBezTo>
                <a:cubicBezTo>
                  <a:pt x="6640" y="8329"/>
                  <a:pt x="6630" y="8310"/>
                  <a:pt x="6611" y="8291"/>
                </a:cubicBezTo>
                <a:close/>
                <a:moveTo>
                  <a:pt x="6469" y="8167"/>
                </a:moveTo>
                <a:cubicBezTo>
                  <a:pt x="6469" y="8319"/>
                  <a:pt x="6421" y="8481"/>
                  <a:pt x="6507" y="8633"/>
                </a:cubicBezTo>
                <a:cubicBezTo>
                  <a:pt x="6526" y="8519"/>
                  <a:pt x="6516" y="8357"/>
                  <a:pt x="6469" y="8167"/>
                </a:cubicBezTo>
                <a:close/>
                <a:moveTo>
                  <a:pt x="5120" y="7892"/>
                </a:moveTo>
                <a:lnTo>
                  <a:pt x="5120" y="7892"/>
                </a:lnTo>
                <a:cubicBezTo>
                  <a:pt x="5025" y="8129"/>
                  <a:pt x="5016" y="8386"/>
                  <a:pt x="4968" y="8633"/>
                </a:cubicBezTo>
                <a:cubicBezTo>
                  <a:pt x="4959" y="8690"/>
                  <a:pt x="4949" y="8756"/>
                  <a:pt x="4959" y="8832"/>
                </a:cubicBezTo>
                <a:cubicBezTo>
                  <a:pt x="4987" y="8823"/>
                  <a:pt x="4997" y="8823"/>
                  <a:pt x="5006" y="8813"/>
                </a:cubicBezTo>
                <a:cubicBezTo>
                  <a:pt x="5063" y="8709"/>
                  <a:pt x="5063" y="8585"/>
                  <a:pt x="5082" y="8462"/>
                </a:cubicBezTo>
                <a:cubicBezTo>
                  <a:pt x="5111" y="8281"/>
                  <a:pt x="5149" y="8082"/>
                  <a:pt x="5120" y="7892"/>
                </a:cubicBezTo>
                <a:close/>
                <a:moveTo>
                  <a:pt x="5196" y="8310"/>
                </a:moveTo>
                <a:cubicBezTo>
                  <a:pt x="5111" y="8709"/>
                  <a:pt x="5111" y="8775"/>
                  <a:pt x="5139" y="8899"/>
                </a:cubicBezTo>
                <a:cubicBezTo>
                  <a:pt x="5196" y="8775"/>
                  <a:pt x="5196" y="8661"/>
                  <a:pt x="5215" y="8547"/>
                </a:cubicBezTo>
                <a:cubicBezTo>
                  <a:pt x="5225" y="8471"/>
                  <a:pt x="5244" y="8395"/>
                  <a:pt x="5225" y="8319"/>
                </a:cubicBezTo>
                <a:cubicBezTo>
                  <a:pt x="5225" y="8319"/>
                  <a:pt x="5215" y="8319"/>
                  <a:pt x="5196" y="8310"/>
                </a:cubicBezTo>
                <a:close/>
                <a:moveTo>
                  <a:pt x="5747" y="8709"/>
                </a:moveTo>
                <a:lnTo>
                  <a:pt x="5747" y="8709"/>
                </a:lnTo>
                <a:cubicBezTo>
                  <a:pt x="5728" y="8737"/>
                  <a:pt x="5709" y="8766"/>
                  <a:pt x="5700" y="8804"/>
                </a:cubicBezTo>
                <a:cubicBezTo>
                  <a:pt x="5690" y="8918"/>
                  <a:pt x="5643" y="9032"/>
                  <a:pt x="5671" y="9165"/>
                </a:cubicBezTo>
                <a:cubicBezTo>
                  <a:pt x="5700" y="9136"/>
                  <a:pt x="5719" y="9127"/>
                  <a:pt x="5719" y="9117"/>
                </a:cubicBezTo>
                <a:cubicBezTo>
                  <a:pt x="5738" y="8984"/>
                  <a:pt x="5766" y="8851"/>
                  <a:pt x="5747" y="8709"/>
                </a:cubicBezTo>
                <a:close/>
                <a:moveTo>
                  <a:pt x="6051" y="5784"/>
                </a:moveTo>
                <a:cubicBezTo>
                  <a:pt x="6101" y="5784"/>
                  <a:pt x="6152" y="5789"/>
                  <a:pt x="6203" y="5793"/>
                </a:cubicBezTo>
                <a:cubicBezTo>
                  <a:pt x="6507" y="5821"/>
                  <a:pt x="6820" y="5850"/>
                  <a:pt x="7134" y="5888"/>
                </a:cubicBezTo>
                <a:cubicBezTo>
                  <a:pt x="7191" y="5888"/>
                  <a:pt x="7238" y="5907"/>
                  <a:pt x="7295" y="5926"/>
                </a:cubicBezTo>
                <a:cubicBezTo>
                  <a:pt x="7362" y="6192"/>
                  <a:pt x="7371" y="6467"/>
                  <a:pt x="7476" y="6714"/>
                </a:cubicBezTo>
                <a:cubicBezTo>
                  <a:pt x="7504" y="6591"/>
                  <a:pt x="7476" y="6467"/>
                  <a:pt x="7457" y="6344"/>
                </a:cubicBezTo>
                <a:cubicBezTo>
                  <a:pt x="7438" y="6220"/>
                  <a:pt x="7390" y="6097"/>
                  <a:pt x="7381" y="5954"/>
                </a:cubicBezTo>
                <a:lnTo>
                  <a:pt x="7381" y="5954"/>
                </a:lnTo>
                <a:cubicBezTo>
                  <a:pt x="7409" y="5973"/>
                  <a:pt x="7428" y="5973"/>
                  <a:pt x="7447" y="5983"/>
                </a:cubicBezTo>
                <a:cubicBezTo>
                  <a:pt x="7504" y="6049"/>
                  <a:pt x="7561" y="6116"/>
                  <a:pt x="7609" y="6182"/>
                </a:cubicBezTo>
                <a:cubicBezTo>
                  <a:pt x="7647" y="6220"/>
                  <a:pt x="7666" y="6268"/>
                  <a:pt x="7647" y="6325"/>
                </a:cubicBezTo>
                <a:cubicBezTo>
                  <a:pt x="7637" y="6353"/>
                  <a:pt x="7647" y="6391"/>
                  <a:pt x="7656" y="6420"/>
                </a:cubicBezTo>
                <a:cubicBezTo>
                  <a:pt x="7704" y="6553"/>
                  <a:pt x="7723" y="6695"/>
                  <a:pt x="7742" y="6838"/>
                </a:cubicBezTo>
                <a:cubicBezTo>
                  <a:pt x="7761" y="7047"/>
                  <a:pt x="7799" y="7246"/>
                  <a:pt x="7865" y="7436"/>
                </a:cubicBezTo>
                <a:cubicBezTo>
                  <a:pt x="7894" y="7531"/>
                  <a:pt x="7922" y="7626"/>
                  <a:pt x="7951" y="7721"/>
                </a:cubicBezTo>
                <a:cubicBezTo>
                  <a:pt x="7970" y="7797"/>
                  <a:pt x="7989" y="7864"/>
                  <a:pt x="7951" y="7940"/>
                </a:cubicBezTo>
                <a:cubicBezTo>
                  <a:pt x="7827" y="7987"/>
                  <a:pt x="7694" y="8044"/>
                  <a:pt x="7561" y="8101"/>
                </a:cubicBezTo>
                <a:cubicBezTo>
                  <a:pt x="7552" y="8072"/>
                  <a:pt x="7533" y="8053"/>
                  <a:pt x="7523" y="8025"/>
                </a:cubicBezTo>
                <a:cubicBezTo>
                  <a:pt x="7485" y="7911"/>
                  <a:pt x="7457" y="7807"/>
                  <a:pt x="7428" y="7702"/>
                </a:cubicBezTo>
                <a:cubicBezTo>
                  <a:pt x="7419" y="7674"/>
                  <a:pt x="7400" y="7645"/>
                  <a:pt x="7362" y="7588"/>
                </a:cubicBezTo>
                <a:cubicBezTo>
                  <a:pt x="7362" y="7655"/>
                  <a:pt x="7362" y="7683"/>
                  <a:pt x="7362" y="7712"/>
                </a:cubicBezTo>
                <a:cubicBezTo>
                  <a:pt x="7400" y="7835"/>
                  <a:pt x="7438" y="7968"/>
                  <a:pt x="7466" y="8091"/>
                </a:cubicBezTo>
                <a:cubicBezTo>
                  <a:pt x="7476" y="8129"/>
                  <a:pt x="7466" y="8148"/>
                  <a:pt x="7428" y="8148"/>
                </a:cubicBezTo>
                <a:cubicBezTo>
                  <a:pt x="7371" y="8034"/>
                  <a:pt x="7371" y="7892"/>
                  <a:pt x="7286" y="7788"/>
                </a:cubicBezTo>
                <a:cubicBezTo>
                  <a:pt x="7286" y="7784"/>
                  <a:pt x="7285" y="7783"/>
                  <a:pt x="7283" y="7783"/>
                </a:cubicBezTo>
                <a:cubicBezTo>
                  <a:pt x="7279" y="7783"/>
                  <a:pt x="7273" y="7788"/>
                  <a:pt x="7267" y="7788"/>
                </a:cubicBezTo>
                <a:cubicBezTo>
                  <a:pt x="7286" y="7902"/>
                  <a:pt x="7305" y="8016"/>
                  <a:pt x="7343" y="8120"/>
                </a:cubicBezTo>
                <a:cubicBezTo>
                  <a:pt x="7371" y="8215"/>
                  <a:pt x="7362" y="8291"/>
                  <a:pt x="7286" y="8367"/>
                </a:cubicBezTo>
                <a:cubicBezTo>
                  <a:pt x="7238" y="8319"/>
                  <a:pt x="7248" y="8253"/>
                  <a:pt x="7210" y="8215"/>
                </a:cubicBezTo>
                <a:cubicBezTo>
                  <a:pt x="7181" y="8215"/>
                  <a:pt x="7181" y="8234"/>
                  <a:pt x="7191" y="8253"/>
                </a:cubicBezTo>
                <a:cubicBezTo>
                  <a:pt x="7200" y="8310"/>
                  <a:pt x="7200" y="8367"/>
                  <a:pt x="7219" y="8424"/>
                </a:cubicBezTo>
                <a:cubicBezTo>
                  <a:pt x="7229" y="8481"/>
                  <a:pt x="7229" y="8528"/>
                  <a:pt x="7200" y="8576"/>
                </a:cubicBezTo>
                <a:cubicBezTo>
                  <a:pt x="7134" y="8699"/>
                  <a:pt x="7048" y="8813"/>
                  <a:pt x="6934" y="8889"/>
                </a:cubicBezTo>
                <a:cubicBezTo>
                  <a:pt x="6847" y="8954"/>
                  <a:pt x="6750" y="8998"/>
                  <a:pt x="6645" y="8998"/>
                </a:cubicBezTo>
                <a:cubicBezTo>
                  <a:pt x="6612" y="8998"/>
                  <a:pt x="6579" y="8993"/>
                  <a:pt x="6545" y="8984"/>
                </a:cubicBezTo>
                <a:cubicBezTo>
                  <a:pt x="6478" y="8975"/>
                  <a:pt x="6412" y="8975"/>
                  <a:pt x="6355" y="8975"/>
                </a:cubicBezTo>
                <a:cubicBezTo>
                  <a:pt x="6317" y="8975"/>
                  <a:pt x="6288" y="8965"/>
                  <a:pt x="6260" y="8965"/>
                </a:cubicBezTo>
                <a:cubicBezTo>
                  <a:pt x="6222" y="8880"/>
                  <a:pt x="6269" y="8775"/>
                  <a:pt x="6222" y="8690"/>
                </a:cubicBezTo>
                <a:cubicBezTo>
                  <a:pt x="6127" y="8775"/>
                  <a:pt x="6212" y="8908"/>
                  <a:pt x="6146" y="9003"/>
                </a:cubicBezTo>
                <a:cubicBezTo>
                  <a:pt x="6108" y="8927"/>
                  <a:pt x="6108" y="8927"/>
                  <a:pt x="6098" y="8842"/>
                </a:cubicBezTo>
                <a:cubicBezTo>
                  <a:pt x="6098" y="8785"/>
                  <a:pt x="6098" y="8728"/>
                  <a:pt x="6098" y="8680"/>
                </a:cubicBezTo>
                <a:cubicBezTo>
                  <a:pt x="6089" y="8623"/>
                  <a:pt x="6079" y="8566"/>
                  <a:pt x="6070" y="8490"/>
                </a:cubicBezTo>
                <a:cubicBezTo>
                  <a:pt x="6022" y="8547"/>
                  <a:pt x="6022" y="8604"/>
                  <a:pt x="6022" y="8661"/>
                </a:cubicBezTo>
                <a:cubicBezTo>
                  <a:pt x="6022" y="8766"/>
                  <a:pt x="6032" y="8870"/>
                  <a:pt x="6032" y="8975"/>
                </a:cubicBezTo>
                <a:cubicBezTo>
                  <a:pt x="6032" y="9003"/>
                  <a:pt x="6022" y="9032"/>
                  <a:pt x="6003" y="9051"/>
                </a:cubicBezTo>
                <a:cubicBezTo>
                  <a:pt x="5994" y="9060"/>
                  <a:pt x="5975" y="9060"/>
                  <a:pt x="5956" y="9070"/>
                </a:cubicBezTo>
                <a:cubicBezTo>
                  <a:pt x="5918" y="9022"/>
                  <a:pt x="5928" y="8965"/>
                  <a:pt x="5928" y="8927"/>
                </a:cubicBezTo>
                <a:cubicBezTo>
                  <a:pt x="5937" y="8775"/>
                  <a:pt x="5947" y="8623"/>
                  <a:pt x="5956" y="8481"/>
                </a:cubicBezTo>
                <a:cubicBezTo>
                  <a:pt x="5966" y="8376"/>
                  <a:pt x="5966" y="8262"/>
                  <a:pt x="5975" y="8158"/>
                </a:cubicBezTo>
                <a:cubicBezTo>
                  <a:pt x="5975" y="8139"/>
                  <a:pt x="5975" y="8110"/>
                  <a:pt x="5947" y="8091"/>
                </a:cubicBezTo>
                <a:cubicBezTo>
                  <a:pt x="5909" y="8186"/>
                  <a:pt x="5880" y="8319"/>
                  <a:pt x="5871" y="8604"/>
                </a:cubicBezTo>
                <a:cubicBezTo>
                  <a:pt x="5861" y="8775"/>
                  <a:pt x="5861" y="8956"/>
                  <a:pt x="5852" y="9127"/>
                </a:cubicBezTo>
                <a:cubicBezTo>
                  <a:pt x="5776" y="9174"/>
                  <a:pt x="5700" y="9222"/>
                  <a:pt x="5633" y="9269"/>
                </a:cubicBezTo>
                <a:cubicBezTo>
                  <a:pt x="5590" y="9296"/>
                  <a:pt x="5547" y="9308"/>
                  <a:pt x="5505" y="9308"/>
                </a:cubicBezTo>
                <a:cubicBezTo>
                  <a:pt x="5471" y="9308"/>
                  <a:pt x="5438" y="9301"/>
                  <a:pt x="5405" y="9288"/>
                </a:cubicBezTo>
                <a:cubicBezTo>
                  <a:pt x="5310" y="9260"/>
                  <a:pt x="5234" y="9212"/>
                  <a:pt x="5168" y="9127"/>
                </a:cubicBezTo>
                <a:cubicBezTo>
                  <a:pt x="5130" y="9079"/>
                  <a:pt x="5092" y="9032"/>
                  <a:pt x="5044" y="8984"/>
                </a:cubicBezTo>
                <a:cubicBezTo>
                  <a:pt x="4999" y="8947"/>
                  <a:pt x="4955" y="8921"/>
                  <a:pt x="4901" y="8921"/>
                </a:cubicBezTo>
                <a:cubicBezTo>
                  <a:pt x="4886" y="8921"/>
                  <a:pt x="4870" y="8923"/>
                  <a:pt x="4854" y="8927"/>
                </a:cubicBezTo>
                <a:cubicBezTo>
                  <a:pt x="4842" y="8930"/>
                  <a:pt x="4830" y="8931"/>
                  <a:pt x="4819" y="8931"/>
                </a:cubicBezTo>
                <a:cubicBezTo>
                  <a:pt x="4784" y="8931"/>
                  <a:pt x="4750" y="8920"/>
                  <a:pt x="4721" y="8899"/>
                </a:cubicBezTo>
                <a:cubicBezTo>
                  <a:pt x="4674" y="8851"/>
                  <a:pt x="4645" y="8804"/>
                  <a:pt x="4645" y="8747"/>
                </a:cubicBezTo>
                <a:cubicBezTo>
                  <a:pt x="4636" y="8642"/>
                  <a:pt x="4655" y="8557"/>
                  <a:pt x="4693" y="8462"/>
                </a:cubicBezTo>
                <a:cubicBezTo>
                  <a:pt x="4740" y="8329"/>
                  <a:pt x="4797" y="8186"/>
                  <a:pt x="4845" y="8044"/>
                </a:cubicBezTo>
                <a:cubicBezTo>
                  <a:pt x="4940" y="7807"/>
                  <a:pt x="4978" y="7569"/>
                  <a:pt x="4959" y="7313"/>
                </a:cubicBezTo>
                <a:cubicBezTo>
                  <a:pt x="4949" y="7151"/>
                  <a:pt x="4959" y="6990"/>
                  <a:pt x="4959" y="6828"/>
                </a:cubicBezTo>
                <a:cubicBezTo>
                  <a:pt x="4959" y="6800"/>
                  <a:pt x="4959" y="6771"/>
                  <a:pt x="4968" y="6743"/>
                </a:cubicBezTo>
                <a:cubicBezTo>
                  <a:pt x="5054" y="6486"/>
                  <a:pt x="5139" y="6230"/>
                  <a:pt x="5272" y="6002"/>
                </a:cubicBezTo>
                <a:cubicBezTo>
                  <a:pt x="5301" y="5964"/>
                  <a:pt x="5329" y="5916"/>
                  <a:pt x="5358" y="5878"/>
                </a:cubicBezTo>
                <a:cubicBezTo>
                  <a:pt x="5367" y="5869"/>
                  <a:pt x="5386" y="5859"/>
                  <a:pt x="5405" y="5850"/>
                </a:cubicBezTo>
                <a:cubicBezTo>
                  <a:pt x="5443" y="5888"/>
                  <a:pt x="5434" y="5926"/>
                  <a:pt x="5424" y="5954"/>
                </a:cubicBezTo>
                <a:cubicBezTo>
                  <a:pt x="5377" y="6173"/>
                  <a:pt x="5348" y="6391"/>
                  <a:pt x="5339" y="6610"/>
                </a:cubicBezTo>
                <a:cubicBezTo>
                  <a:pt x="5339" y="6629"/>
                  <a:pt x="5339" y="6657"/>
                  <a:pt x="5348" y="6686"/>
                </a:cubicBezTo>
                <a:cubicBezTo>
                  <a:pt x="5348" y="6695"/>
                  <a:pt x="5358" y="6705"/>
                  <a:pt x="5367" y="6724"/>
                </a:cubicBezTo>
                <a:cubicBezTo>
                  <a:pt x="5377" y="6705"/>
                  <a:pt x="5396" y="6695"/>
                  <a:pt x="5405" y="6686"/>
                </a:cubicBezTo>
                <a:cubicBezTo>
                  <a:pt x="5415" y="6591"/>
                  <a:pt x="5434" y="6496"/>
                  <a:pt x="5443" y="6401"/>
                </a:cubicBezTo>
                <a:cubicBezTo>
                  <a:pt x="5462" y="6239"/>
                  <a:pt x="5491" y="6078"/>
                  <a:pt x="5510" y="5926"/>
                </a:cubicBezTo>
                <a:cubicBezTo>
                  <a:pt x="5519" y="5897"/>
                  <a:pt x="5519" y="5869"/>
                  <a:pt x="5538" y="5850"/>
                </a:cubicBezTo>
                <a:cubicBezTo>
                  <a:pt x="5544" y="5833"/>
                  <a:pt x="5556" y="5823"/>
                  <a:pt x="5572" y="5823"/>
                </a:cubicBezTo>
                <a:cubicBezTo>
                  <a:pt x="5584" y="5823"/>
                  <a:pt x="5598" y="5828"/>
                  <a:pt x="5614" y="5840"/>
                </a:cubicBezTo>
                <a:cubicBezTo>
                  <a:pt x="5586" y="6040"/>
                  <a:pt x="5538" y="6239"/>
                  <a:pt x="5557" y="6448"/>
                </a:cubicBezTo>
                <a:cubicBezTo>
                  <a:pt x="5562" y="6450"/>
                  <a:pt x="5567" y="6450"/>
                  <a:pt x="5571" y="6450"/>
                </a:cubicBezTo>
                <a:cubicBezTo>
                  <a:pt x="5595" y="6450"/>
                  <a:pt x="5595" y="6427"/>
                  <a:pt x="5595" y="6410"/>
                </a:cubicBezTo>
                <a:cubicBezTo>
                  <a:pt x="5624" y="6239"/>
                  <a:pt x="5643" y="6059"/>
                  <a:pt x="5662" y="5888"/>
                </a:cubicBezTo>
                <a:cubicBezTo>
                  <a:pt x="5671" y="5821"/>
                  <a:pt x="5681" y="5821"/>
                  <a:pt x="5776" y="5812"/>
                </a:cubicBezTo>
                <a:lnTo>
                  <a:pt x="5776" y="5812"/>
                </a:lnTo>
                <a:cubicBezTo>
                  <a:pt x="5804" y="5926"/>
                  <a:pt x="5757" y="6030"/>
                  <a:pt x="5757" y="6144"/>
                </a:cubicBezTo>
                <a:cubicBezTo>
                  <a:pt x="5757" y="6249"/>
                  <a:pt x="5728" y="6344"/>
                  <a:pt x="5766" y="6448"/>
                </a:cubicBezTo>
                <a:cubicBezTo>
                  <a:pt x="5842" y="6239"/>
                  <a:pt x="5814" y="6021"/>
                  <a:pt x="5871" y="5812"/>
                </a:cubicBezTo>
                <a:cubicBezTo>
                  <a:pt x="5928" y="5791"/>
                  <a:pt x="5989" y="5784"/>
                  <a:pt x="6051" y="5784"/>
                </a:cubicBezTo>
                <a:close/>
                <a:moveTo>
                  <a:pt x="8065" y="9649"/>
                </a:moveTo>
                <a:lnTo>
                  <a:pt x="8065" y="9649"/>
                </a:lnTo>
                <a:cubicBezTo>
                  <a:pt x="8093" y="9725"/>
                  <a:pt x="8084" y="9811"/>
                  <a:pt x="8160" y="9868"/>
                </a:cubicBezTo>
                <a:cubicBezTo>
                  <a:pt x="8160" y="9782"/>
                  <a:pt x="8112" y="9716"/>
                  <a:pt x="8065" y="9649"/>
                </a:cubicBezTo>
                <a:close/>
                <a:moveTo>
                  <a:pt x="8160" y="9877"/>
                </a:moveTo>
                <a:lnTo>
                  <a:pt x="8160" y="9877"/>
                </a:lnTo>
                <a:cubicBezTo>
                  <a:pt x="8169" y="9925"/>
                  <a:pt x="8169" y="9934"/>
                  <a:pt x="8198" y="9953"/>
                </a:cubicBezTo>
                <a:cubicBezTo>
                  <a:pt x="8198" y="9934"/>
                  <a:pt x="8188" y="9925"/>
                  <a:pt x="8188" y="9906"/>
                </a:cubicBezTo>
                <a:cubicBezTo>
                  <a:pt x="8179" y="9896"/>
                  <a:pt x="8169" y="9887"/>
                  <a:pt x="8160" y="9877"/>
                </a:cubicBezTo>
                <a:close/>
                <a:moveTo>
                  <a:pt x="8188" y="9564"/>
                </a:moveTo>
                <a:lnTo>
                  <a:pt x="8188" y="9564"/>
                </a:lnTo>
                <a:cubicBezTo>
                  <a:pt x="8226" y="9773"/>
                  <a:pt x="8331" y="10020"/>
                  <a:pt x="8397" y="10124"/>
                </a:cubicBezTo>
                <a:cubicBezTo>
                  <a:pt x="8397" y="10010"/>
                  <a:pt x="8293" y="9735"/>
                  <a:pt x="8188" y="9564"/>
                </a:cubicBezTo>
                <a:close/>
                <a:moveTo>
                  <a:pt x="8796" y="10286"/>
                </a:moveTo>
                <a:cubicBezTo>
                  <a:pt x="8853" y="10447"/>
                  <a:pt x="8910" y="10618"/>
                  <a:pt x="8976" y="10779"/>
                </a:cubicBezTo>
                <a:cubicBezTo>
                  <a:pt x="8986" y="10798"/>
                  <a:pt x="8995" y="10827"/>
                  <a:pt x="9024" y="10827"/>
                </a:cubicBezTo>
                <a:cubicBezTo>
                  <a:pt x="8986" y="10637"/>
                  <a:pt x="8900" y="10457"/>
                  <a:pt x="8824" y="10286"/>
                </a:cubicBezTo>
                <a:close/>
                <a:moveTo>
                  <a:pt x="9024" y="10836"/>
                </a:moveTo>
                <a:lnTo>
                  <a:pt x="9024" y="10884"/>
                </a:lnTo>
                <a:lnTo>
                  <a:pt x="9043" y="10884"/>
                </a:lnTo>
                <a:cubicBezTo>
                  <a:pt x="9043" y="10865"/>
                  <a:pt x="9033" y="10855"/>
                  <a:pt x="9024" y="10836"/>
                </a:cubicBezTo>
                <a:close/>
                <a:moveTo>
                  <a:pt x="5937" y="10694"/>
                </a:moveTo>
                <a:cubicBezTo>
                  <a:pt x="5928" y="10827"/>
                  <a:pt x="5956" y="10931"/>
                  <a:pt x="6013" y="11055"/>
                </a:cubicBezTo>
                <a:cubicBezTo>
                  <a:pt x="6032" y="10912"/>
                  <a:pt x="5994" y="10808"/>
                  <a:pt x="5937" y="10694"/>
                </a:cubicBezTo>
                <a:close/>
                <a:moveTo>
                  <a:pt x="5804" y="10523"/>
                </a:moveTo>
                <a:lnTo>
                  <a:pt x="5804" y="10523"/>
                </a:lnTo>
                <a:cubicBezTo>
                  <a:pt x="5795" y="10656"/>
                  <a:pt x="5833" y="10779"/>
                  <a:pt x="5842" y="10903"/>
                </a:cubicBezTo>
                <a:cubicBezTo>
                  <a:pt x="5861" y="11026"/>
                  <a:pt x="5861" y="11150"/>
                  <a:pt x="5909" y="11283"/>
                </a:cubicBezTo>
                <a:cubicBezTo>
                  <a:pt x="5947" y="11102"/>
                  <a:pt x="5899" y="10779"/>
                  <a:pt x="5804" y="10523"/>
                </a:cubicBezTo>
                <a:close/>
                <a:moveTo>
                  <a:pt x="5852" y="11606"/>
                </a:moveTo>
                <a:cubicBezTo>
                  <a:pt x="5852" y="11672"/>
                  <a:pt x="5852" y="11739"/>
                  <a:pt x="5861" y="11796"/>
                </a:cubicBezTo>
                <a:cubicBezTo>
                  <a:pt x="5871" y="11910"/>
                  <a:pt x="5880" y="12014"/>
                  <a:pt x="5890" y="12128"/>
                </a:cubicBezTo>
                <a:cubicBezTo>
                  <a:pt x="5947" y="11919"/>
                  <a:pt x="5928" y="11739"/>
                  <a:pt x="5852" y="11606"/>
                </a:cubicBezTo>
                <a:close/>
                <a:moveTo>
                  <a:pt x="5918" y="12233"/>
                </a:moveTo>
                <a:cubicBezTo>
                  <a:pt x="5918" y="12233"/>
                  <a:pt x="5909" y="12242"/>
                  <a:pt x="5909" y="12242"/>
                </a:cubicBezTo>
                <a:cubicBezTo>
                  <a:pt x="5909" y="12242"/>
                  <a:pt x="5918" y="12252"/>
                  <a:pt x="5918" y="12261"/>
                </a:cubicBezTo>
                <a:lnTo>
                  <a:pt x="5937" y="12242"/>
                </a:lnTo>
                <a:cubicBezTo>
                  <a:pt x="5928" y="12242"/>
                  <a:pt x="5928" y="12233"/>
                  <a:pt x="5918" y="12233"/>
                </a:cubicBezTo>
                <a:close/>
                <a:moveTo>
                  <a:pt x="9223" y="11957"/>
                </a:moveTo>
                <a:lnTo>
                  <a:pt x="9223" y="11957"/>
                </a:lnTo>
                <a:cubicBezTo>
                  <a:pt x="9271" y="12176"/>
                  <a:pt x="9309" y="12356"/>
                  <a:pt x="9347" y="12546"/>
                </a:cubicBezTo>
                <a:cubicBezTo>
                  <a:pt x="9385" y="12736"/>
                  <a:pt x="9394" y="12936"/>
                  <a:pt x="9451" y="13135"/>
                </a:cubicBezTo>
                <a:cubicBezTo>
                  <a:pt x="9508" y="12831"/>
                  <a:pt x="9385" y="12176"/>
                  <a:pt x="9223" y="11957"/>
                </a:cubicBezTo>
                <a:close/>
                <a:moveTo>
                  <a:pt x="5890" y="13268"/>
                </a:moveTo>
                <a:cubicBezTo>
                  <a:pt x="5823" y="13505"/>
                  <a:pt x="5776" y="13733"/>
                  <a:pt x="5728" y="13971"/>
                </a:cubicBezTo>
                <a:cubicBezTo>
                  <a:pt x="5719" y="13999"/>
                  <a:pt x="5728" y="14028"/>
                  <a:pt x="5728" y="14085"/>
                </a:cubicBezTo>
                <a:cubicBezTo>
                  <a:pt x="5757" y="14047"/>
                  <a:pt x="5776" y="14028"/>
                  <a:pt x="5776" y="14009"/>
                </a:cubicBezTo>
                <a:cubicBezTo>
                  <a:pt x="5814" y="13809"/>
                  <a:pt x="5852" y="13610"/>
                  <a:pt x="5890" y="13410"/>
                </a:cubicBezTo>
                <a:cubicBezTo>
                  <a:pt x="5899" y="13363"/>
                  <a:pt x="5890" y="13316"/>
                  <a:pt x="5890" y="13268"/>
                </a:cubicBezTo>
                <a:close/>
                <a:moveTo>
                  <a:pt x="9356" y="13610"/>
                </a:moveTo>
                <a:cubicBezTo>
                  <a:pt x="9347" y="13648"/>
                  <a:pt x="9347" y="13686"/>
                  <a:pt x="9347" y="13714"/>
                </a:cubicBezTo>
                <a:cubicBezTo>
                  <a:pt x="9347" y="13838"/>
                  <a:pt x="9347" y="13961"/>
                  <a:pt x="9347" y="14085"/>
                </a:cubicBezTo>
                <a:cubicBezTo>
                  <a:pt x="9347" y="14094"/>
                  <a:pt x="9356" y="14094"/>
                  <a:pt x="9375" y="14104"/>
                </a:cubicBezTo>
                <a:cubicBezTo>
                  <a:pt x="9385" y="14085"/>
                  <a:pt x="9394" y="14066"/>
                  <a:pt x="9394" y="14047"/>
                </a:cubicBezTo>
                <a:cubicBezTo>
                  <a:pt x="9394" y="13904"/>
                  <a:pt x="9413" y="13762"/>
                  <a:pt x="9385" y="13610"/>
                </a:cubicBezTo>
                <a:close/>
                <a:moveTo>
                  <a:pt x="9508" y="13553"/>
                </a:moveTo>
                <a:lnTo>
                  <a:pt x="9508" y="13553"/>
                </a:lnTo>
                <a:cubicBezTo>
                  <a:pt x="9499" y="13733"/>
                  <a:pt x="9518" y="14104"/>
                  <a:pt x="9546" y="14218"/>
                </a:cubicBezTo>
                <a:cubicBezTo>
                  <a:pt x="9622" y="13980"/>
                  <a:pt x="9584" y="13781"/>
                  <a:pt x="9537" y="13581"/>
                </a:cubicBezTo>
                <a:cubicBezTo>
                  <a:pt x="9537" y="13572"/>
                  <a:pt x="9518" y="13562"/>
                  <a:pt x="9508" y="13553"/>
                </a:cubicBezTo>
                <a:close/>
                <a:moveTo>
                  <a:pt x="6222" y="14303"/>
                </a:moveTo>
                <a:cubicBezTo>
                  <a:pt x="6193" y="14398"/>
                  <a:pt x="6203" y="14474"/>
                  <a:pt x="6212" y="14541"/>
                </a:cubicBezTo>
                <a:cubicBezTo>
                  <a:pt x="6212" y="14569"/>
                  <a:pt x="6231" y="14588"/>
                  <a:pt x="6279" y="14588"/>
                </a:cubicBezTo>
                <a:cubicBezTo>
                  <a:pt x="6250" y="14493"/>
                  <a:pt x="6269" y="14408"/>
                  <a:pt x="6222" y="14303"/>
                </a:cubicBezTo>
                <a:close/>
                <a:moveTo>
                  <a:pt x="6355" y="14389"/>
                </a:moveTo>
                <a:lnTo>
                  <a:pt x="6355" y="14389"/>
                </a:lnTo>
                <a:cubicBezTo>
                  <a:pt x="6336" y="14503"/>
                  <a:pt x="6345" y="14550"/>
                  <a:pt x="6412" y="14607"/>
                </a:cubicBezTo>
                <a:cubicBezTo>
                  <a:pt x="6402" y="14455"/>
                  <a:pt x="6402" y="14455"/>
                  <a:pt x="6355" y="14389"/>
                </a:cubicBezTo>
                <a:close/>
                <a:moveTo>
                  <a:pt x="6089" y="14265"/>
                </a:moveTo>
                <a:cubicBezTo>
                  <a:pt x="6032" y="14351"/>
                  <a:pt x="6051" y="14446"/>
                  <a:pt x="6051" y="14541"/>
                </a:cubicBezTo>
                <a:cubicBezTo>
                  <a:pt x="6051" y="14579"/>
                  <a:pt x="6051" y="14636"/>
                  <a:pt x="6108" y="14664"/>
                </a:cubicBezTo>
                <a:cubicBezTo>
                  <a:pt x="6127" y="14522"/>
                  <a:pt x="6098" y="14398"/>
                  <a:pt x="6089" y="14265"/>
                </a:cubicBezTo>
                <a:close/>
                <a:moveTo>
                  <a:pt x="6022" y="14104"/>
                </a:moveTo>
                <a:lnTo>
                  <a:pt x="6022" y="14104"/>
                </a:lnTo>
                <a:cubicBezTo>
                  <a:pt x="5947" y="14189"/>
                  <a:pt x="5947" y="14189"/>
                  <a:pt x="5928" y="14303"/>
                </a:cubicBezTo>
                <a:cubicBezTo>
                  <a:pt x="5899" y="14446"/>
                  <a:pt x="5871" y="14598"/>
                  <a:pt x="5909" y="14750"/>
                </a:cubicBezTo>
                <a:cubicBezTo>
                  <a:pt x="5918" y="14759"/>
                  <a:pt x="5928" y="14778"/>
                  <a:pt x="5947" y="14816"/>
                </a:cubicBezTo>
                <a:cubicBezTo>
                  <a:pt x="5956" y="14674"/>
                  <a:pt x="5956" y="14560"/>
                  <a:pt x="5966" y="14455"/>
                </a:cubicBezTo>
                <a:cubicBezTo>
                  <a:pt x="5975" y="14341"/>
                  <a:pt x="6013" y="14227"/>
                  <a:pt x="6022" y="14104"/>
                </a:cubicBezTo>
                <a:close/>
                <a:moveTo>
                  <a:pt x="8900" y="14493"/>
                </a:moveTo>
                <a:cubicBezTo>
                  <a:pt x="8862" y="14598"/>
                  <a:pt x="8834" y="14807"/>
                  <a:pt x="8843" y="14911"/>
                </a:cubicBezTo>
                <a:cubicBezTo>
                  <a:pt x="8919" y="14778"/>
                  <a:pt x="8938" y="14617"/>
                  <a:pt x="8900" y="14493"/>
                </a:cubicBezTo>
                <a:close/>
                <a:moveTo>
                  <a:pt x="9071" y="14351"/>
                </a:moveTo>
                <a:cubicBezTo>
                  <a:pt x="9052" y="14360"/>
                  <a:pt x="9043" y="14370"/>
                  <a:pt x="9043" y="14370"/>
                </a:cubicBezTo>
                <a:cubicBezTo>
                  <a:pt x="9043" y="14446"/>
                  <a:pt x="9043" y="14531"/>
                  <a:pt x="9043" y="14607"/>
                </a:cubicBezTo>
                <a:cubicBezTo>
                  <a:pt x="9014" y="14769"/>
                  <a:pt x="8995" y="14930"/>
                  <a:pt x="8967" y="15092"/>
                </a:cubicBezTo>
                <a:cubicBezTo>
                  <a:pt x="8967" y="15101"/>
                  <a:pt x="8967" y="15101"/>
                  <a:pt x="8976" y="15111"/>
                </a:cubicBezTo>
                <a:lnTo>
                  <a:pt x="8986" y="15111"/>
                </a:lnTo>
                <a:cubicBezTo>
                  <a:pt x="9100" y="14940"/>
                  <a:pt x="9128" y="14655"/>
                  <a:pt x="9071" y="14351"/>
                </a:cubicBezTo>
                <a:close/>
                <a:moveTo>
                  <a:pt x="9537" y="14550"/>
                </a:moveTo>
                <a:cubicBezTo>
                  <a:pt x="9527" y="14636"/>
                  <a:pt x="9508" y="14721"/>
                  <a:pt x="9499" y="14807"/>
                </a:cubicBezTo>
                <a:cubicBezTo>
                  <a:pt x="9480" y="14892"/>
                  <a:pt x="9451" y="14978"/>
                  <a:pt x="9432" y="15054"/>
                </a:cubicBezTo>
                <a:cubicBezTo>
                  <a:pt x="9375" y="15244"/>
                  <a:pt x="9375" y="15244"/>
                  <a:pt x="9394" y="15301"/>
                </a:cubicBezTo>
                <a:cubicBezTo>
                  <a:pt x="9527" y="15101"/>
                  <a:pt x="9594" y="14778"/>
                  <a:pt x="9537" y="14550"/>
                </a:cubicBezTo>
                <a:close/>
                <a:moveTo>
                  <a:pt x="9280" y="15073"/>
                </a:moveTo>
                <a:cubicBezTo>
                  <a:pt x="9261" y="15082"/>
                  <a:pt x="9252" y="15101"/>
                  <a:pt x="9252" y="15111"/>
                </a:cubicBezTo>
                <a:cubicBezTo>
                  <a:pt x="9214" y="15253"/>
                  <a:pt x="9166" y="15386"/>
                  <a:pt x="9166" y="15529"/>
                </a:cubicBezTo>
                <a:cubicBezTo>
                  <a:pt x="9261" y="15396"/>
                  <a:pt x="9280" y="15244"/>
                  <a:pt x="9280" y="15073"/>
                </a:cubicBezTo>
                <a:close/>
                <a:moveTo>
                  <a:pt x="5681" y="14379"/>
                </a:moveTo>
                <a:cubicBezTo>
                  <a:pt x="5662" y="14417"/>
                  <a:pt x="5643" y="14436"/>
                  <a:pt x="5633" y="14455"/>
                </a:cubicBezTo>
                <a:cubicBezTo>
                  <a:pt x="5614" y="14522"/>
                  <a:pt x="5586" y="14579"/>
                  <a:pt x="5576" y="14645"/>
                </a:cubicBezTo>
                <a:cubicBezTo>
                  <a:pt x="5538" y="14807"/>
                  <a:pt x="5491" y="14968"/>
                  <a:pt x="5500" y="15139"/>
                </a:cubicBezTo>
                <a:cubicBezTo>
                  <a:pt x="5500" y="15291"/>
                  <a:pt x="5576" y="15443"/>
                  <a:pt x="5700" y="15548"/>
                </a:cubicBezTo>
                <a:cubicBezTo>
                  <a:pt x="5719" y="15529"/>
                  <a:pt x="5700" y="15500"/>
                  <a:pt x="5690" y="15472"/>
                </a:cubicBezTo>
                <a:cubicBezTo>
                  <a:pt x="5671" y="15415"/>
                  <a:pt x="5643" y="15348"/>
                  <a:pt x="5614" y="15282"/>
                </a:cubicBezTo>
                <a:cubicBezTo>
                  <a:pt x="5576" y="15187"/>
                  <a:pt x="5567" y="15092"/>
                  <a:pt x="5586" y="14987"/>
                </a:cubicBezTo>
                <a:cubicBezTo>
                  <a:pt x="5614" y="14807"/>
                  <a:pt x="5652" y="14626"/>
                  <a:pt x="5681" y="14446"/>
                </a:cubicBezTo>
                <a:cubicBezTo>
                  <a:pt x="5681" y="14427"/>
                  <a:pt x="5681" y="14417"/>
                  <a:pt x="5681" y="14379"/>
                </a:cubicBezTo>
                <a:close/>
                <a:moveTo>
                  <a:pt x="9100" y="15301"/>
                </a:moveTo>
                <a:cubicBezTo>
                  <a:pt x="9081" y="15301"/>
                  <a:pt x="9081" y="15329"/>
                  <a:pt x="9071" y="15348"/>
                </a:cubicBezTo>
                <a:cubicBezTo>
                  <a:pt x="9033" y="15443"/>
                  <a:pt x="9005" y="15548"/>
                  <a:pt x="8976" y="15643"/>
                </a:cubicBezTo>
                <a:cubicBezTo>
                  <a:pt x="8976" y="15652"/>
                  <a:pt x="8986" y="15662"/>
                  <a:pt x="8995" y="15662"/>
                </a:cubicBezTo>
                <a:cubicBezTo>
                  <a:pt x="9081" y="15576"/>
                  <a:pt x="9119" y="15443"/>
                  <a:pt x="9100" y="15301"/>
                </a:cubicBezTo>
                <a:close/>
                <a:moveTo>
                  <a:pt x="5709" y="15814"/>
                </a:moveTo>
                <a:cubicBezTo>
                  <a:pt x="5709" y="15823"/>
                  <a:pt x="5709" y="15823"/>
                  <a:pt x="5700" y="15823"/>
                </a:cubicBezTo>
                <a:lnTo>
                  <a:pt x="5728" y="15852"/>
                </a:lnTo>
                <a:cubicBezTo>
                  <a:pt x="5719" y="15833"/>
                  <a:pt x="5719" y="15823"/>
                  <a:pt x="5709" y="15814"/>
                </a:cubicBezTo>
                <a:close/>
                <a:moveTo>
                  <a:pt x="8910" y="15500"/>
                </a:moveTo>
                <a:cubicBezTo>
                  <a:pt x="8891" y="15519"/>
                  <a:pt x="8872" y="15538"/>
                  <a:pt x="8872" y="15557"/>
                </a:cubicBezTo>
                <a:cubicBezTo>
                  <a:pt x="8824" y="15662"/>
                  <a:pt x="8796" y="15776"/>
                  <a:pt x="8758" y="15880"/>
                </a:cubicBezTo>
                <a:cubicBezTo>
                  <a:pt x="8758" y="15890"/>
                  <a:pt x="8767" y="15899"/>
                  <a:pt x="8777" y="15899"/>
                </a:cubicBezTo>
                <a:cubicBezTo>
                  <a:pt x="8872" y="15814"/>
                  <a:pt x="8919" y="15652"/>
                  <a:pt x="8910" y="15500"/>
                </a:cubicBezTo>
                <a:close/>
                <a:moveTo>
                  <a:pt x="8710" y="15662"/>
                </a:moveTo>
                <a:lnTo>
                  <a:pt x="8710" y="15662"/>
                </a:lnTo>
                <a:cubicBezTo>
                  <a:pt x="8615" y="15766"/>
                  <a:pt x="8549" y="15928"/>
                  <a:pt x="8539" y="16051"/>
                </a:cubicBezTo>
                <a:cubicBezTo>
                  <a:pt x="8653" y="15947"/>
                  <a:pt x="8682" y="15814"/>
                  <a:pt x="8710" y="15662"/>
                </a:cubicBezTo>
                <a:close/>
                <a:moveTo>
                  <a:pt x="8464" y="15833"/>
                </a:moveTo>
                <a:lnTo>
                  <a:pt x="8464" y="15833"/>
                </a:lnTo>
                <a:cubicBezTo>
                  <a:pt x="8397" y="15909"/>
                  <a:pt x="8388" y="16013"/>
                  <a:pt x="8350" y="16089"/>
                </a:cubicBezTo>
                <a:cubicBezTo>
                  <a:pt x="8340" y="16098"/>
                  <a:pt x="8350" y="16117"/>
                  <a:pt x="8350" y="16136"/>
                </a:cubicBezTo>
                <a:cubicBezTo>
                  <a:pt x="8445" y="16061"/>
                  <a:pt x="8464" y="15994"/>
                  <a:pt x="8464" y="15833"/>
                </a:cubicBezTo>
                <a:close/>
                <a:moveTo>
                  <a:pt x="7761" y="16013"/>
                </a:moveTo>
                <a:lnTo>
                  <a:pt x="7761" y="16013"/>
                </a:lnTo>
                <a:cubicBezTo>
                  <a:pt x="7704" y="16070"/>
                  <a:pt x="7675" y="16127"/>
                  <a:pt x="7675" y="16212"/>
                </a:cubicBezTo>
                <a:cubicBezTo>
                  <a:pt x="7751" y="16155"/>
                  <a:pt x="7780" y="16098"/>
                  <a:pt x="7761" y="16013"/>
                </a:cubicBezTo>
                <a:close/>
                <a:moveTo>
                  <a:pt x="8255" y="15852"/>
                </a:moveTo>
                <a:lnTo>
                  <a:pt x="8255" y="15852"/>
                </a:lnTo>
                <a:cubicBezTo>
                  <a:pt x="8226" y="15909"/>
                  <a:pt x="8217" y="15947"/>
                  <a:pt x="8198" y="15975"/>
                </a:cubicBezTo>
                <a:cubicBezTo>
                  <a:pt x="8179" y="16023"/>
                  <a:pt x="8150" y="16061"/>
                  <a:pt x="8131" y="16108"/>
                </a:cubicBezTo>
                <a:cubicBezTo>
                  <a:pt x="8112" y="16136"/>
                  <a:pt x="8065" y="16165"/>
                  <a:pt x="8074" y="16222"/>
                </a:cubicBezTo>
                <a:cubicBezTo>
                  <a:pt x="8112" y="16203"/>
                  <a:pt x="8141" y="16193"/>
                  <a:pt x="8160" y="16174"/>
                </a:cubicBezTo>
                <a:cubicBezTo>
                  <a:pt x="8226" y="16098"/>
                  <a:pt x="8264" y="15975"/>
                  <a:pt x="8255" y="15852"/>
                </a:cubicBezTo>
                <a:close/>
                <a:moveTo>
                  <a:pt x="7989" y="15956"/>
                </a:moveTo>
                <a:lnTo>
                  <a:pt x="7989" y="15956"/>
                </a:lnTo>
                <a:cubicBezTo>
                  <a:pt x="7884" y="16108"/>
                  <a:pt x="7875" y="16136"/>
                  <a:pt x="7865" y="16231"/>
                </a:cubicBezTo>
                <a:cubicBezTo>
                  <a:pt x="7960" y="16174"/>
                  <a:pt x="7989" y="16108"/>
                  <a:pt x="7989" y="15956"/>
                </a:cubicBezTo>
                <a:close/>
                <a:moveTo>
                  <a:pt x="5728" y="15861"/>
                </a:moveTo>
                <a:lnTo>
                  <a:pt x="5728" y="15861"/>
                </a:lnTo>
                <a:cubicBezTo>
                  <a:pt x="5757" y="16013"/>
                  <a:pt x="5871" y="16174"/>
                  <a:pt x="5994" y="16250"/>
                </a:cubicBezTo>
                <a:cubicBezTo>
                  <a:pt x="5994" y="16250"/>
                  <a:pt x="6003" y="16241"/>
                  <a:pt x="6013" y="16231"/>
                </a:cubicBezTo>
                <a:cubicBezTo>
                  <a:pt x="5937" y="16127"/>
                  <a:pt x="5861" y="16023"/>
                  <a:pt x="5776" y="15909"/>
                </a:cubicBezTo>
                <a:cubicBezTo>
                  <a:pt x="5766" y="15890"/>
                  <a:pt x="5747" y="15880"/>
                  <a:pt x="5728" y="15861"/>
                </a:cubicBezTo>
                <a:close/>
                <a:moveTo>
                  <a:pt x="7191" y="16061"/>
                </a:moveTo>
                <a:lnTo>
                  <a:pt x="7191" y="16061"/>
                </a:lnTo>
                <a:cubicBezTo>
                  <a:pt x="7134" y="16117"/>
                  <a:pt x="7115" y="16174"/>
                  <a:pt x="7115" y="16250"/>
                </a:cubicBezTo>
                <a:cubicBezTo>
                  <a:pt x="7172" y="16203"/>
                  <a:pt x="7210" y="16146"/>
                  <a:pt x="7191" y="16061"/>
                </a:cubicBezTo>
                <a:close/>
                <a:moveTo>
                  <a:pt x="7324" y="15985"/>
                </a:moveTo>
                <a:cubicBezTo>
                  <a:pt x="7248" y="16146"/>
                  <a:pt x="7238" y="16174"/>
                  <a:pt x="7276" y="16250"/>
                </a:cubicBezTo>
                <a:cubicBezTo>
                  <a:pt x="7333" y="16174"/>
                  <a:pt x="7352" y="16089"/>
                  <a:pt x="7324" y="15985"/>
                </a:cubicBezTo>
                <a:close/>
                <a:moveTo>
                  <a:pt x="7523" y="16117"/>
                </a:moveTo>
                <a:cubicBezTo>
                  <a:pt x="7476" y="16155"/>
                  <a:pt x="7476" y="16193"/>
                  <a:pt x="7476" y="16250"/>
                </a:cubicBezTo>
                <a:cubicBezTo>
                  <a:pt x="7542" y="16174"/>
                  <a:pt x="7542" y="16174"/>
                  <a:pt x="7523" y="16117"/>
                </a:cubicBezTo>
                <a:close/>
                <a:moveTo>
                  <a:pt x="7010" y="16127"/>
                </a:moveTo>
                <a:cubicBezTo>
                  <a:pt x="6925" y="16174"/>
                  <a:pt x="6925" y="16174"/>
                  <a:pt x="6953" y="16260"/>
                </a:cubicBezTo>
                <a:cubicBezTo>
                  <a:pt x="6972" y="16203"/>
                  <a:pt x="6991" y="16165"/>
                  <a:pt x="7010" y="16127"/>
                </a:cubicBezTo>
                <a:close/>
                <a:moveTo>
                  <a:pt x="5937" y="15956"/>
                </a:moveTo>
                <a:lnTo>
                  <a:pt x="5937" y="15956"/>
                </a:lnTo>
                <a:cubicBezTo>
                  <a:pt x="5966" y="16061"/>
                  <a:pt x="6013" y="16136"/>
                  <a:pt x="6098" y="16231"/>
                </a:cubicBezTo>
                <a:cubicBezTo>
                  <a:pt x="6108" y="16250"/>
                  <a:pt x="6127" y="16250"/>
                  <a:pt x="6174" y="16279"/>
                </a:cubicBezTo>
                <a:cubicBezTo>
                  <a:pt x="6108" y="16136"/>
                  <a:pt x="6032" y="16051"/>
                  <a:pt x="5937" y="15956"/>
                </a:cubicBezTo>
                <a:close/>
                <a:moveTo>
                  <a:pt x="6136" y="15966"/>
                </a:moveTo>
                <a:cubicBezTo>
                  <a:pt x="6193" y="16127"/>
                  <a:pt x="6298" y="16241"/>
                  <a:pt x="6440" y="16317"/>
                </a:cubicBezTo>
                <a:cubicBezTo>
                  <a:pt x="6355" y="16193"/>
                  <a:pt x="6269" y="16080"/>
                  <a:pt x="6174" y="15966"/>
                </a:cubicBezTo>
                <a:close/>
                <a:moveTo>
                  <a:pt x="7922" y="8110"/>
                </a:moveTo>
                <a:cubicBezTo>
                  <a:pt x="7932" y="8120"/>
                  <a:pt x="7951" y="8129"/>
                  <a:pt x="7951" y="8148"/>
                </a:cubicBezTo>
                <a:cubicBezTo>
                  <a:pt x="8065" y="8424"/>
                  <a:pt x="8207" y="8680"/>
                  <a:pt x="8359" y="8946"/>
                </a:cubicBezTo>
                <a:cubicBezTo>
                  <a:pt x="8587" y="9317"/>
                  <a:pt x="8758" y="9716"/>
                  <a:pt x="8910" y="10124"/>
                </a:cubicBezTo>
                <a:cubicBezTo>
                  <a:pt x="9166" y="10855"/>
                  <a:pt x="9347" y="11596"/>
                  <a:pt x="9537" y="12337"/>
                </a:cubicBezTo>
                <a:cubicBezTo>
                  <a:pt x="9603" y="12603"/>
                  <a:pt x="9632" y="12869"/>
                  <a:pt x="9651" y="13145"/>
                </a:cubicBezTo>
                <a:cubicBezTo>
                  <a:pt x="9679" y="13429"/>
                  <a:pt x="9698" y="13724"/>
                  <a:pt x="9717" y="14018"/>
                </a:cubicBezTo>
                <a:cubicBezTo>
                  <a:pt x="9727" y="14180"/>
                  <a:pt x="9746" y="14341"/>
                  <a:pt x="9755" y="14512"/>
                </a:cubicBezTo>
                <a:cubicBezTo>
                  <a:pt x="9765" y="14702"/>
                  <a:pt x="9717" y="14883"/>
                  <a:pt x="9641" y="15054"/>
                </a:cubicBezTo>
                <a:cubicBezTo>
                  <a:pt x="9527" y="15301"/>
                  <a:pt x="9385" y="15529"/>
                  <a:pt x="9195" y="15728"/>
                </a:cubicBezTo>
                <a:cubicBezTo>
                  <a:pt x="9071" y="15871"/>
                  <a:pt x="8929" y="15966"/>
                  <a:pt x="8758" y="16042"/>
                </a:cubicBezTo>
                <a:cubicBezTo>
                  <a:pt x="8416" y="16203"/>
                  <a:pt x="8065" y="16298"/>
                  <a:pt x="7694" y="16355"/>
                </a:cubicBezTo>
                <a:cubicBezTo>
                  <a:pt x="7466" y="16393"/>
                  <a:pt x="7248" y="16440"/>
                  <a:pt x="7029" y="16469"/>
                </a:cubicBezTo>
                <a:cubicBezTo>
                  <a:pt x="6887" y="16493"/>
                  <a:pt x="6744" y="16507"/>
                  <a:pt x="6602" y="16507"/>
                </a:cubicBezTo>
                <a:cubicBezTo>
                  <a:pt x="6459" y="16507"/>
                  <a:pt x="6317" y="16493"/>
                  <a:pt x="6174" y="16459"/>
                </a:cubicBezTo>
                <a:cubicBezTo>
                  <a:pt x="6051" y="16431"/>
                  <a:pt x="5937" y="16374"/>
                  <a:pt x="5842" y="16279"/>
                </a:cubicBezTo>
                <a:cubicBezTo>
                  <a:pt x="5738" y="16184"/>
                  <a:pt x="5643" y="16089"/>
                  <a:pt x="5548" y="15985"/>
                </a:cubicBezTo>
                <a:cubicBezTo>
                  <a:pt x="5386" y="15804"/>
                  <a:pt x="5310" y="15586"/>
                  <a:pt x="5291" y="15348"/>
                </a:cubicBezTo>
                <a:cubicBezTo>
                  <a:pt x="5282" y="15244"/>
                  <a:pt x="5310" y="15130"/>
                  <a:pt x="5329" y="15025"/>
                </a:cubicBezTo>
                <a:cubicBezTo>
                  <a:pt x="5348" y="14949"/>
                  <a:pt x="5367" y="14864"/>
                  <a:pt x="5396" y="14788"/>
                </a:cubicBezTo>
                <a:cubicBezTo>
                  <a:pt x="5491" y="14522"/>
                  <a:pt x="5557" y="14256"/>
                  <a:pt x="5614" y="13980"/>
                </a:cubicBezTo>
                <a:cubicBezTo>
                  <a:pt x="5671" y="13686"/>
                  <a:pt x="5738" y="13401"/>
                  <a:pt x="5804" y="13107"/>
                </a:cubicBezTo>
                <a:cubicBezTo>
                  <a:pt x="5861" y="12860"/>
                  <a:pt x="5871" y="12603"/>
                  <a:pt x="5852" y="12347"/>
                </a:cubicBezTo>
                <a:cubicBezTo>
                  <a:pt x="5833" y="11815"/>
                  <a:pt x="5757" y="11283"/>
                  <a:pt x="5671" y="10760"/>
                </a:cubicBezTo>
                <a:cubicBezTo>
                  <a:pt x="5614" y="10438"/>
                  <a:pt x="5510" y="10124"/>
                  <a:pt x="5396" y="9811"/>
                </a:cubicBezTo>
                <a:cubicBezTo>
                  <a:pt x="5348" y="9706"/>
                  <a:pt x="5310" y="9602"/>
                  <a:pt x="5263" y="9497"/>
                </a:cubicBezTo>
                <a:cubicBezTo>
                  <a:pt x="5253" y="9478"/>
                  <a:pt x="5253" y="9450"/>
                  <a:pt x="5244" y="9421"/>
                </a:cubicBezTo>
                <a:cubicBezTo>
                  <a:pt x="5320" y="9421"/>
                  <a:pt x="5348" y="9459"/>
                  <a:pt x="5367" y="9507"/>
                </a:cubicBezTo>
                <a:cubicBezTo>
                  <a:pt x="5415" y="9630"/>
                  <a:pt x="5462" y="9744"/>
                  <a:pt x="5510" y="9868"/>
                </a:cubicBezTo>
                <a:cubicBezTo>
                  <a:pt x="5548" y="9963"/>
                  <a:pt x="5586" y="10048"/>
                  <a:pt x="5624" y="10143"/>
                </a:cubicBezTo>
                <a:cubicBezTo>
                  <a:pt x="5633" y="10172"/>
                  <a:pt x="5662" y="10200"/>
                  <a:pt x="5681" y="10219"/>
                </a:cubicBezTo>
                <a:cubicBezTo>
                  <a:pt x="5662" y="9953"/>
                  <a:pt x="5510" y="9735"/>
                  <a:pt x="5424" y="9488"/>
                </a:cubicBezTo>
                <a:cubicBezTo>
                  <a:pt x="5436" y="9486"/>
                  <a:pt x="5448" y="9485"/>
                  <a:pt x="5458" y="9485"/>
                </a:cubicBezTo>
                <a:cubicBezTo>
                  <a:pt x="5512" y="9485"/>
                  <a:pt x="5543" y="9506"/>
                  <a:pt x="5567" y="9554"/>
                </a:cubicBezTo>
                <a:cubicBezTo>
                  <a:pt x="5595" y="9649"/>
                  <a:pt x="5643" y="9735"/>
                  <a:pt x="5681" y="9820"/>
                </a:cubicBezTo>
                <a:cubicBezTo>
                  <a:pt x="5700" y="9849"/>
                  <a:pt x="5719" y="9877"/>
                  <a:pt x="5747" y="9896"/>
                </a:cubicBezTo>
                <a:cubicBezTo>
                  <a:pt x="5728" y="9754"/>
                  <a:pt x="5652" y="9630"/>
                  <a:pt x="5605" y="9497"/>
                </a:cubicBezTo>
                <a:cubicBezTo>
                  <a:pt x="5633" y="9450"/>
                  <a:pt x="5690" y="9431"/>
                  <a:pt x="5728" y="9402"/>
                </a:cubicBezTo>
                <a:cubicBezTo>
                  <a:pt x="5776" y="9383"/>
                  <a:pt x="5814" y="9355"/>
                  <a:pt x="5861" y="9326"/>
                </a:cubicBezTo>
                <a:cubicBezTo>
                  <a:pt x="5956" y="9564"/>
                  <a:pt x="6013" y="9801"/>
                  <a:pt x="6117" y="10029"/>
                </a:cubicBezTo>
                <a:cubicBezTo>
                  <a:pt x="6155" y="10001"/>
                  <a:pt x="6146" y="9972"/>
                  <a:pt x="6136" y="9944"/>
                </a:cubicBezTo>
                <a:cubicBezTo>
                  <a:pt x="6079" y="9782"/>
                  <a:pt x="6022" y="9621"/>
                  <a:pt x="5975" y="9459"/>
                </a:cubicBezTo>
                <a:cubicBezTo>
                  <a:pt x="5956" y="9421"/>
                  <a:pt x="5937" y="9393"/>
                  <a:pt x="5937" y="9355"/>
                </a:cubicBezTo>
                <a:cubicBezTo>
                  <a:pt x="5928" y="9336"/>
                  <a:pt x="5928" y="9298"/>
                  <a:pt x="5937" y="9279"/>
                </a:cubicBezTo>
                <a:cubicBezTo>
                  <a:pt x="5947" y="9269"/>
                  <a:pt x="5975" y="9260"/>
                  <a:pt x="6003" y="9250"/>
                </a:cubicBezTo>
                <a:cubicBezTo>
                  <a:pt x="6089" y="9431"/>
                  <a:pt x="6127" y="9621"/>
                  <a:pt x="6222" y="9782"/>
                </a:cubicBezTo>
                <a:cubicBezTo>
                  <a:pt x="6260" y="9782"/>
                  <a:pt x="6250" y="9754"/>
                  <a:pt x="6241" y="9735"/>
                </a:cubicBezTo>
                <a:cubicBezTo>
                  <a:pt x="6222" y="9659"/>
                  <a:pt x="6193" y="9583"/>
                  <a:pt x="6165" y="9507"/>
                </a:cubicBezTo>
                <a:cubicBezTo>
                  <a:pt x="6127" y="9412"/>
                  <a:pt x="6089" y="9326"/>
                  <a:pt x="6051" y="9222"/>
                </a:cubicBezTo>
                <a:cubicBezTo>
                  <a:pt x="6079" y="9212"/>
                  <a:pt x="6108" y="9203"/>
                  <a:pt x="6136" y="9193"/>
                </a:cubicBezTo>
                <a:cubicBezTo>
                  <a:pt x="6231" y="9383"/>
                  <a:pt x="6260" y="9602"/>
                  <a:pt x="6383" y="9801"/>
                </a:cubicBezTo>
                <a:cubicBezTo>
                  <a:pt x="6383" y="9668"/>
                  <a:pt x="6336" y="9573"/>
                  <a:pt x="6307" y="9469"/>
                </a:cubicBezTo>
                <a:cubicBezTo>
                  <a:pt x="6279" y="9374"/>
                  <a:pt x="6222" y="9279"/>
                  <a:pt x="6212" y="9165"/>
                </a:cubicBezTo>
                <a:cubicBezTo>
                  <a:pt x="6262" y="9143"/>
                  <a:pt x="6312" y="9133"/>
                  <a:pt x="6362" y="9133"/>
                </a:cubicBezTo>
                <a:cubicBezTo>
                  <a:pt x="6379" y="9133"/>
                  <a:pt x="6395" y="9134"/>
                  <a:pt x="6412" y="9136"/>
                </a:cubicBezTo>
                <a:cubicBezTo>
                  <a:pt x="6469" y="9136"/>
                  <a:pt x="6526" y="9146"/>
                  <a:pt x="6573" y="9146"/>
                </a:cubicBezTo>
                <a:cubicBezTo>
                  <a:pt x="6597" y="9148"/>
                  <a:pt x="6621" y="9149"/>
                  <a:pt x="6644" y="9149"/>
                </a:cubicBezTo>
                <a:cubicBezTo>
                  <a:pt x="6806" y="9149"/>
                  <a:pt x="6952" y="9092"/>
                  <a:pt x="7077" y="8984"/>
                </a:cubicBezTo>
                <a:cubicBezTo>
                  <a:pt x="7105" y="8965"/>
                  <a:pt x="7124" y="8946"/>
                  <a:pt x="7162" y="8918"/>
                </a:cubicBezTo>
                <a:cubicBezTo>
                  <a:pt x="7200" y="9013"/>
                  <a:pt x="7229" y="9089"/>
                  <a:pt x="7276" y="9193"/>
                </a:cubicBezTo>
                <a:cubicBezTo>
                  <a:pt x="7295" y="9108"/>
                  <a:pt x="7267" y="9060"/>
                  <a:pt x="7257" y="9003"/>
                </a:cubicBezTo>
                <a:cubicBezTo>
                  <a:pt x="7248" y="8975"/>
                  <a:pt x="7229" y="8946"/>
                  <a:pt x="7219" y="8918"/>
                </a:cubicBezTo>
                <a:cubicBezTo>
                  <a:pt x="7191" y="8851"/>
                  <a:pt x="7229" y="8813"/>
                  <a:pt x="7286" y="8775"/>
                </a:cubicBezTo>
                <a:cubicBezTo>
                  <a:pt x="7324" y="8861"/>
                  <a:pt x="7362" y="8946"/>
                  <a:pt x="7409" y="9041"/>
                </a:cubicBezTo>
                <a:cubicBezTo>
                  <a:pt x="7447" y="8889"/>
                  <a:pt x="7352" y="8813"/>
                  <a:pt x="7314" y="8699"/>
                </a:cubicBezTo>
                <a:cubicBezTo>
                  <a:pt x="7362" y="8604"/>
                  <a:pt x="7409" y="8500"/>
                  <a:pt x="7457" y="8386"/>
                </a:cubicBezTo>
                <a:cubicBezTo>
                  <a:pt x="7466" y="8376"/>
                  <a:pt x="7485" y="8357"/>
                  <a:pt x="7504" y="8329"/>
                </a:cubicBezTo>
                <a:cubicBezTo>
                  <a:pt x="7571" y="8395"/>
                  <a:pt x="7590" y="8471"/>
                  <a:pt x="7618" y="8528"/>
                </a:cubicBezTo>
                <a:cubicBezTo>
                  <a:pt x="7656" y="8595"/>
                  <a:pt x="7685" y="8671"/>
                  <a:pt x="7713" y="8737"/>
                </a:cubicBezTo>
                <a:cubicBezTo>
                  <a:pt x="7751" y="8794"/>
                  <a:pt x="7780" y="8861"/>
                  <a:pt x="7837" y="8918"/>
                </a:cubicBezTo>
                <a:cubicBezTo>
                  <a:pt x="7799" y="8690"/>
                  <a:pt x="7647" y="8500"/>
                  <a:pt x="7580" y="8291"/>
                </a:cubicBezTo>
                <a:cubicBezTo>
                  <a:pt x="7591" y="8285"/>
                  <a:pt x="7600" y="8283"/>
                  <a:pt x="7607" y="8283"/>
                </a:cubicBezTo>
                <a:cubicBezTo>
                  <a:pt x="7624" y="8283"/>
                  <a:pt x="7630" y="8297"/>
                  <a:pt x="7637" y="8310"/>
                </a:cubicBezTo>
                <a:cubicBezTo>
                  <a:pt x="7694" y="8414"/>
                  <a:pt x="7751" y="8528"/>
                  <a:pt x="7808" y="8633"/>
                </a:cubicBezTo>
                <a:cubicBezTo>
                  <a:pt x="7846" y="8699"/>
                  <a:pt x="7884" y="8766"/>
                  <a:pt x="7941" y="8813"/>
                </a:cubicBezTo>
                <a:cubicBezTo>
                  <a:pt x="7970" y="8794"/>
                  <a:pt x="7951" y="8775"/>
                  <a:pt x="7941" y="8756"/>
                </a:cubicBezTo>
                <a:cubicBezTo>
                  <a:pt x="7875" y="8633"/>
                  <a:pt x="7808" y="8509"/>
                  <a:pt x="7742" y="8376"/>
                </a:cubicBezTo>
                <a:cubicBezTo>
                  <a:pt x="7723" y="8338"/>
                  <a:pt x="7704" y="8300"/>
                  <a:pt x="7685" y="8262"/>
                </a:cubicBezTo>
                <a:cubicBezTo>
                  <a:pt x="7675" y="8253"/>
                  <a:pt x="7694" y="8234"/>
                  <a:pt x="7704" y="8224"/>
                </a:cubicBezTo>
                <a:cubicBezTo>
                  <a:pt x="7708" y="8220"/>
                  <a:pt x="7718" y="8217"/>
                  <a:pt x="7726" y="8217"/>
                </a:cubicBezTo>
                <a:cubicBezTo>
                  <a:pt x="7735" y="8217"/>
                  <a:pt x="7742" y="8220"/>
                  <a:pt x="7742" y="8224"/>
                </a:cubicBezTo>
                <a:cubicBezTo>
                  <a:pt x="7770" y="8253"/>
                  <a:pt x="7780" y="8281"/>
                  <a:pt x="7799" y="8310"/>
                </a:cubicBezTo>
                <a:cubicBezTo>
                  <a:pt x="7884" y="8471"/>
                  <a:pt x="7960" y="8642"/>
                  <a:pt x="8046" y="8804"/>
                </a:cubicBezTo>
                <a:cubicBezTo>
                  <a:pt x="8074" y="8861"/>
                  <a:pt x="8103" y="8918"/>
                  <a:pt x="8160" y="8965"/>
                </a:cubicBezTo>
                <a:cubicBezTo>
                  <a:pt x="8150" y="8842"/>
                  <a:pt x="8131" y="8785"/>
                  <a:pt x="8008" y="8557"/>
                </a:cubicBezTo>
                <a:cubicBezTo>
                  <a:pt x="7941" y="8433"/>
                  <a:pt x="7865" y="8310"/>
                  <a:pt x="7799" y="8186"/>
                </a:cubicBezTo>
                <a:cubicBezTo>
                  <a:pt x="7827" y="8129"/>
                  <a:pt x="7875" y="8120"/>
                  <a:pt x="7922" y="8110"/>
                </a:cubicBezTo>
                <a:close/>
                <a:moveTo>
                  <a:pt x="6275" y="1"/>
                </a:moveTo>
                <a:cubicBezTo>
                  <a:pt x="6180" y="1"/>
                  <a:pt x="6104" y="51"/>
                  <a:pt x="6032" y="122"/>
                </a:cubicBezTo>
                <a:cubicBezTo>
                  <a:pt x="5956" y="179"/>
                  <a:pt x="5909" y="255"/>
                  <a:pt x="5871" y="341"/>
                </a:cubicBezTo>
                <a:cubicBezTo>
                  <a:pt x="5842" y="426"/>
                  <a:pt x="5785" y="464"/>
                  <a:pt x="5709" y="493"/>
                </a:cubicBezTo>
                <a:cubicBezTo>
                  <a:pt x="5605" y="531"/>
                  <a:pt x="5500" y="569"/>
                  <a:pt x="5396" y="616"/>
                </a:cubicBezTo>
                <a:cubicBezTo>
                  <a:pt x="4987" y="806"/>
                  <a:pt x="4598" y="1044"/>
                  <a:pt x="4227" y="1310"/>
                </a:cubicBezTo>
                <a:cubicBezTo>
                  <a:pt x="4172" y="1344"/>
                  <a:pt x="4122" y="1369"/>
                  <a:pt x="4063" y="1369"/>
                </a:cubicBezTo>
                <a:cubicBezTo>
                  <a:pt x="4040" y="1369"/>
                  <a:pt x="4016" y="1365"/>
                  <a:pt x="3990" y="1357"/>
                </a:cubicBezTo>
                <a:cubicBezTo>
                  <a:pt x="3956" y="1345"/>
                  <a:pt x="3923" y="1340"/>
                  <a:pt x="3891" y="1340"/>
                </a:cubicBezTo>
                <a:cubicBezTo>
                  <a:pt x="3824" y="1340"/>
                  <a:pt x="3760" y="1363"/>
                  <a:pt x="3695" y="1395"/>
                </a:cubicBezTo>
                <a:cubicBezTo>
                  <a:pt x="3572" y="1452"/>
                  <a:pt x="3496" y="1557"/>
                  <a:pt x="3505" y="1709"/>
                </a:cubicBezTo>
                <a:cubicBezTo>
                  <a:pt x="3515" y="1747"/>
                  <a:pt x="3515" y="1775"/>
                  <a:pt x="3524" y="1813"/>
                </a:cubicBezTo>
                <a:cubicBezTo>
                  <a:pt x="3505" y="1832"/>
                  <a:pt x="3505" y="1842"/>
                  <a:pt x="3496" y="1842"/>
                </a:cubicBezTo>
                <a:cubicBezTo>
                  <a:pt x="3135" y="2117"/>
                  <a:pt x="2784" y="2383"/>
                  <a:pt x="2423" y="2649"/>
                </a:cubicBezTo>
                <a:cubicBezTo>
                  <a:pt x="2290" y="2744"/>
                  <a:pt x="2147" y="2829"/>
                  <a:pt x="2005" y="2915"/>
                </a:cubicBezTo>
                <a:cubicBezTo>
                  <a:pt x="1644" y="3105"/>
                  <a:pt x="1283" y="3304"/>
                  <a:pt x="941" y="3532"/>
                </a:cubicBezTo>
                <a:cubicBezTo>
                  <a:pt x="799" y="3627"/>
                  <a:pt x="656" y="3732"/>
                  <a:pt x="514" y="3836"/>
                </a:cubicBezTo>
                <a:cubicBezTo>
                  <a:pt x="343" y="3969"/>
                  <a:pt x="210" y="4150"/>
                  <a:pt x="115" y="4349"/>
                </a:cubicBezTo>
                <a:cubicBezTo>
                  <a:pt x="29" y="4558"/>
                  <a:pt x="1" y="4777"/>
                  <a:pt x="67" y="5005"/>
                </a:cubicBezTo>
                <a:cubicBezTo>
                  <a:pt x="124" y="5195"/>
                  <a:pt x="248" y="5337"/>
                  <a:pt x="400" y="5460"/>
                </a:cubicBezTo>
                <a:cubicBezTo>
                  <a:pt x="447" y="5498"/>
                  <a:pt x="495" y="5527"/>
                  <a:pt x="533" y="5574"/>
                </a:cubicBezTo>
                <a:cubicBezTo>
                  <a:pt x="694" y="5745"/>
                  <a:pt x="893" y="5878"/>
                  <a:pt x="1102" y="5983"/>
                </a:cubicBezTo>
                <a:cubicBezTo>
                  <a:pt x="1273" y="6059"/>
                  <a:pt x="1454" y="6144"/>
                  <a:pt x="1634" y="6201"/>
                </a:cubicBezTo>
                <a:cubicBezTo>
                  <a:pt x="2451" y="6486"/>
                  <a:pt x="3287" y="6724"/>
                  <a:pt x="4142" y="6876"/>
                </a:cubicBezTo>
                <a:cubicBezTo>
                  <a:pt x="4341" y="6914"/>
                  <a:pt x="4550" y="6961"/>
                  <a:pt x="4750" y="7009"/>
                </a:cubicBezTo>
                <a:cubicBezTo>
                  <a:pt x="4788" y="7009"/>
                  <a:pt x="4816" y="7037"/>
                  <a:pt x="4854" y="7047"/>
                </a:cubicBezTo>
                <a:cubicBezTo>
                  <a:pt x="4845" y="7208"/>
                  <a:pt x="4835" y="7351"/>
                  <a:pt x="4835" y="7503"/>
                </a:cubicBezTo>
                <a:cubicBezTo>
                  <a:pt x="4826" y="7598"/>
                  <a:pt x="4816" y="7693"/>
                  <a:pt x="4788" y="7788"/>
                </a:cubicBezTo>
                <a:cubicBezTo>
                  <a:pt x="4721" y="7968"/>
                  <a:pt x="4655" y="8158"/>
                  <a:pt x="4579" y="8338"/>
                </a:cubicBezTo>
                <a:cubicBezTo>
                  <a:pt x="4531" y="8443"/>
                  <a:pt x="4503" y="8547"/>
                  <a:pt x="4493" y="8661"/>
                </a:cubicBezTo>
                <a:cubicBezTo>
                  <a:pt x="4474" y="8785"/>
                  <a:pt x="4512" y="8889"/>
                  <a:pt x="4598" y="8984"/>
                </a:cubicBezTo>
                <a:cubicBezTo>
                  <a:pt x="4640" y="9044"/>
                  <a:pt x="4698" y="9081"/>
                  <a:pt x="4772" y="9081"/>
                </a:cubicBezTo>
                <a:cubicBezTo>
                  <a:pt x="4780" y="9081"/>
                  <a:pt x="4789" y="9080"/>
                  <a:pt x="4797" y="9079"/>
                </a:cubicBezTo>
                <a:cubicBezTo>
                  <a:pt x="4806" y="9079"/>
                  <a:pt x="4815" y="9078"/>
                  <a:pt x="4823" y="9078"/>
                </a:cubicBezTo>
                <a:cubicBezTo>
                  <a:pt x="4914" y="9078"/>
                  <a:pt x="4982" y="9125"/>
                  <a:pt x="5025" y="9203"/>
                </a:cubicBezTo>
                <a:cubicBezTo>
                  <a:pt x="5063" y="9260"/>
                  <a:pt x="5101" y="9317"/>
                  <a:pt x="5120" y="9383"/>
                </a:cubicBezTo>
                <a:cubicBezTo>
                  <a:pt x="5168" y="9507"/>
                  <a:pt x="5215" y="9630"/>
                  <a:pt x="5253" y="9754"/>
                </a:cubicBezTo>
                <a:cubicBezTo>
                  <a:pt x="5386" y="10143"/>
                  <a:pt x="5491" y="10533"/>
                  <a:pt x="5538" y="10931"/>
                </a:cubicBezTo>
                <a:cubicBezTo>
                  <a:pt x="5557" y="11169"/>
                  <a:pt x="5595" y="11397"/>
                  <a:pt x="5614" y="11634"/>
                </a:cubicBezTo>
                <a:cubicBezTo>
                  <a:pt x="5643" y="11853"/>
                  <a:pt x="5671" y="12081"/>
                  <a:pt x="5662" y="12299"/>
                </a:cubicBezTo>
                <a:cubicBezTo>
                  <a:pt x="5662" y="12337"/>
                  <a:pt x="5662" y="12366"/>
                  <a:pt x="5662" y="12394"/>
                </a:cubicBezTo>
                <a:cubicBezTo>
                  <a:pt x="5690" y="12575"/>
                  <a:pt x="5671" y="12765"/>
                  <a:pt x="5643" y="12936"/>
                </a:cubicBezTo>
                <a:cubicBezTo>
                  <a:pt x="5576" y="13249"/>
                  <a:pt x="5510" y="13553"/>
                  <a:pt x="5443" y="13857"/>
                </a:cubicBezTo>
                <a:cubicBezTo>
                  <a:pt x="5377" y="14142"/>
                  <a:pt x="5310" y="14417"/>
                  <a:pt x="5215" y="14693"/>
                </a:cubicBezTo>
                <a:cubicBezTo>
                  <a:pt x="5177" y="14788"/>
                  <a:pt x="5149" y="14892"/>
                  <a:pt x="5130" y="14997"/>
                </a:cubicBezTo>
                <a:cubicBezTo>
                  <a:pt x="5111" y="15120"/>
                  <a:pt x="5092" y="15244"/>
                  <a:pt x="5092" y="15358"/>
                </a:cubicBezTo>
                <a:cubicBezTo>
                  <a:pt x="5101" y="15510"/>
                  <a:pt x="5139" y="15652"/>
                  <a:pt x="5196" y="15795"/>
                </a:cubicBezTo>
                <a:cubicBezTo>
                  <a:pt x="5348" y="16127"/>
                  <a:pt x="5586" y="16374"/>
                  <a:pt x="5880" y="16573"/>
                </a:cubicBezTo>
                <a:cubicBezTo>
                  <a:pt x="5937" y="16611"/>
                  <a:pt x="6003" y="16640"/>
                  <a:pt x="6070" y="16659"/>
                </a:cubicBezTo>
                <a:cubicBezTo>
                  <a:pt x="6245" y="16713"/>
                  <a:pt x="6422" y="16734"/>
                  <a:pt x="6600" y="16734"/>
                </a:cubicBezTo>
                <a:cubicBezTo>
                  <a:pt x="6731" y="16734"/>
                  <a:pt x="6862" y="16723"/>
                  <a:pt x="6991" y="16706"/>
                </a:cubicBezTo>
                <a:cubicBezTo>
                  <a:pt x="7276" y="16659"/>
                  <a:pt x="7571" y="16602"/>
                  <a:pt x="7856" y="16554"/>
                </a:cubicBezTo>
                <a:cubicBezTo>
                  <a:pt x="8198" y="16497"/>
                  <a:pt x="8530" y="16393"/>
                  <a:pt x="8843" y="16250"/>
                </a:cubicBezTo>
                <a:cubicBezTo>
                  <a:pt x="9043" y="16155"/>
                  <a:pt x="9223" y="16032"/>
                  <a:pt x="9366" y="15861"/>
                </a:cubicBezTo>
                <a:cubicBezTo>
                  <a:pt x="9546" y="15652"/>
                  <a:pt x="9679" y="15424"/>
                  <a:pt x="9793" y="15177"/>
                </a:cubicBezTo>
                <a:cubicBezTo>
                  <a:pt x="9936" y="14873"/>
                  <a:pt x="9983" y="14569"/>
                  <a:pt x="9926" y="14237"/>
                </a:cubicBezTo>
                <a:cubicBezTo>
                  <a:pt x="9907" y="14113"/>
                  <a:pt x="9898" y="13990"/>
                  <a:pt x="9888" y="13857"/>
                </a:cubicBezTo>
                <a:cubicBezTo>
                  <a:pt x="9869" y="13600"/>
                  <a:pt x="9850" y="13335"/>
                  <a:pt x="9831" y="13078"/>
                </a:cubicBezTo>
                <a:cubicBezTo>
                  <a:pt x="9793" y="12698"/>
                  <a:pt x="9727" y="12328"/>
                  <a:pt x="9632" y="11967"/>
                </a:cubicBezTo>
                <a:cubicBezTo>
                  <a:pt x="9451" y="11283"/>
                  <a:pt x="9280" y="10609"/>
                  <a:pt x="9033" y="9944"/>
                </a:cubicBezTo>
                <a:cubicBezTo>
                  <a:pt x="8881" y="9526"/>
                  <a:pt x="8691" y="9127"/>
                  <a:pt x="8464" y="8756"/>
                </a:cubicBezTo>
                <a:cubicBezTo>
                  <a:pt x="8340" y="8557"/>
                  <a:pt x="8236" y="8357"/>
                  <a:pt x="8141" y="8148"/>
                </a:cubicBezTo>
                <a:cubicBezTo>
                  <a:pt x="8112" y="8082"/>
                  <a:pt x="8084" y="8006"/>
                  <a:pt x="8093" y="7930"/>
                </a:cubicBezTo>
                <a:cubicBezTo>
                  <a:pt x="8103" y="7807"/>
                  <a:pt x="8084" y="7674"/>
                  <a:pt x="8036" y="7550"/>
                </a:cubicBezTo>
                <a:cubicBezTo>
                  <a:pt x="7951" y="7284"/>
                  <a:pt x="7903" y="7009"/>
                  <a:pt x="7884" y="6724"/>
                </a:cubicBezTo>
                <a:cubicBezTo>
                  <a:pt x="7884" y="6676"/>
                  <a:pt x="7865" y="6619"/>
                  <a:pt x="7894" y="6572"/>
                </a:cubicBezTo>
                <a:cubicBezTo>
                  <a:pt x="7989" y="6581"/>
                  <a:pt x="8084" y="6581"/>
                  <a:pt x="8179" y="6581"/>
                </a:cubicBezTo>
                <a:cubicBezTo>
                  <a:pt x="8293" y="6581"/>
                  <a:pt x="8407" y="6572"/>
                  <a:pt x="8511" y="6562"/>
                </a:cubicBezTo>
                <a:cubicBezTo>
                  <a:pt x="9005" y="6534"/>
                  <a:pt x="9470" y="6439"/>
                  <a:pt x="9936" y="6296"/>
                </a:cubicBezTo>
                <a:cubicBezTo>
                  <a:pt x="10477" y="6144"/>
                  <a:pt x="10981" y="5916"/>
                  <a:pt x="11427" y="5584"/>
                </a:cubicBezTo>
                <a:cubicBezTo>
                  <a:pt x="11636" y="5422"/>
                  <a:pt x="11835" y="5280"/>
                  <a:pt x="12044" y="5128"/>
                </a:cubicBezTo>
                <a:cubicBezTo>
                  <a:pt x="12120" y="5062"/>
                  <a:pt x="12206" y="4995"/>
                  <a:pt x="12282" y="4938"/>
                </a:cubicBezTo>
                <a:cubicBezTo>
                  <a:pt x="12358" y="4872"/>
                  <a:pt x="12424" y="4815"/>
                  <a:pt x="12510" y="4767"/>
                </a:cubicBezTo>
                <a:cubicBezTo>
                  <a:pt x="12662" y="4691"/>
                  <a:pt x="12747" y="4568"/>
                  <a:pt x="12757" y="4397"/>
                </a:cubicBezTo>
                <a:cubicBezTo>
                  <a:pt x="12766" y="4245"/>
                  <a:pt x="12766" y="4093"/>
                  <a:pt x="12681" y="3941"/>
                </a:cubicBezTo>
                <a:cubicBezTo>
                  <a:pt x="12614" y="3817"/>
                  <a:pt x="12529" y="3703"/>
                  <a:pt x="12415" y="3618"/>
                </a:cubicBezTo>
                <a:cubicBezTo>
                  <a:pt x="12329" y="3542"/>
                  <a:pt x="12234" y="3475"/>
                  <a:pt x="12149" y="3409"/>
                </a:cubicBezTo>
                <a:cubicBezTo>
                  <a:pt x="12006" y="3295"/>
                  <a:pt x="11873" y="3190"/>
                  <a:pt x="11740" y="3076"/>
                </a:cubicBezTo>
                <a:cubicBezTo>
                  <a:pt x="11607" y="2962"/>
                  <a:pt x="11484" y="2848"/>
                  <a:pt x="11360" y="2734"/>
                </a:cubicBezTo>
                <a:cubicBezTo>
                  <a:pt x="11322" y="2706"/>
                  <a:pt x="11294" y="2677"/>
                  <a:pt x="11256" y="2649"/>
                </a:cubicBezTo>
                <a:cubicBezTo>
                  <a:pt x="11294" y="2469"/>
                  <a:pt x="11218" y="2326"/>
                  <a:pt x="11094" y="2203"/>
                </a:cubicBezTo>
                <a:cubicBezTo>
                  <a:pt x="11000" y="2101"/>
                  <a:pt x="10889" y="2044"/>
                  <a:pt x="10757" y="2044"/>
                </a:cubicBezTo>
                <a:cubicBezTo>
                  <a:pt x="10716" y="2044"/>
                  <a:pt x="10674" y="2049"/>
                  <a:pt x="10629" y="2060"/>
                </a:cubicBezTo>
                <a:cubicBezTo>
                  <a:pt x="10335" y="1766"/>
                  <a:pt x="10040" y="1481"/>
                  <a:pt x="9708" y="1224"/>
                </a:cubicBezTo>
                <a:cubicBezTo>
                  <a:pt x="9708" y="1205"/>
                  <a:pt x="9698" y="1177"/>
                  <a:pt x="9698" y="1158"/>
                </a:cubicBezTo>
                <a:cubicBezTo>
                  <a:pt x="9679" y="977"/>
                  <a:pt x="9622" y="806"/>
                  <a:pt x="9489" y="673"/>
                </a:cubicBezTo>
                <a:cubicBezTo>
                  <a:pt x="9375" y="559"/>
                  <a:pt x="9250" y="488"/>
                  <a:pt x="9106" y="488"/>
                </a:cubicBezTo>
                <a:cubicBezTo>
                  <a:pt x="9059" y="488"/>
                  <a:pt x="9009" y="495"/>
                  <a:pt x="8957" y="512"/>
                </a:cubicBezTo>
                <a:cubicBezTo>
                  <a:pt x="8900" y="521"/>
                  <a:pt x="8843" y="540"/>
                  <a:pt x="8786" y="540"/>
                </a:cubicBezTo>
                <a:cubicBezTo>
                  <a:pt x="8776" y="539"/>
                  <a:pt x="8767" y="539"/>
                  <a:pt x="8758" y="539"/>
                </a:cubicBezTo>
                <a:cubicBezTo>
                  <a:pt x="8698" y="539"/>
                  <a:pt x="8657" y="564"/>
                  <a:pt x="8615" y="597"/>
                </a:cubicBezTo>
                <a:cubicBezTo>
                  <a:pt x="8331" y="483"/>
                  <a:pt x="8055" y="407"/>
                  <a:pt x="7761" y="341"/>
                </a:cubicBezTo>
                <a:cubicBezTo>
                  <a:pt x="7476" y="284"/>
                  <a:pt x="7181" y="265"/>
                  <a:pt x="6896" y="265"/>
                </a:cubicBezTo>
                <a:cubicBezTo>
                  <a:pt x="6877" y="227"/>
                  <a:pt x="6858" y="198"/>
                  <a:pt x="6839" y="170"/>
                </a:cubicBezTo>
                <a:cubicBezTo>
                  <a:pt x="6796" y="74"/>
                  <a:pt x="6720" y="26"/>
                  <a:pt x="6613" y="26"/>
                </a:cubicBezTo>
                <a:cubicBezTo>
                  <a:pt x="6603" y="26"/>
                  <a:pt x="6593" y="27"/>
                  <a:pt x="6583" y="27"/>
                </a:cubicBezTo>
                <a:cubicBezTo>
                  <a:pt x="6550" y="27"/>
                  <a:pt x="6514" y="30"/>
                  <a:pt x="6478" y="30"/>
                </a:cubicBezTo>
                <a:cubicBezTo>
                  <a:pt x="6443" y="30"/>
                  <a:pt x="6407" y="27"/>
                  <a:pt x="6374" y="18"/>
                </a:cubicBezTo>
                <a:cubicBezTo>
                  <a:pt x="6339" y="6"/>
                  <a:pt x="6306" y="1"/>
                  <a:pt x="6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437725" y="2937800"/>
            <a:ext cx="2494619" cy="3565135"/>
          </a:xfrm>
          <a:custGeom>
            <a:rect b="b" l="l" r="r" t="t"/>
            <a:pathLst>
              <a:path extrusionOk="0" h="22303" w="15606">
                <a:moveTo>
                  <a:pt x="15539" y="14115"/>
                </a:moveTo>
                <a:cubicBezTo>
                  <a:pt x="15482" y="13716"/>
                  <a:pt x="15416" y="13327"/>
                  <a:pt x="15340" y="12938"/>
                </a:cubicBezTo>
                <a:cubicBezTo>
                  <a:pt x="15226" y="12358"/>
                  <a:pt x="14998" y="11817"/>
                  <a:pt x="14703" y="11304"/>
                </a:cubicBezTo>
                <a:cubicBezTo>
                  <a:pt x="14523" y="10990"/>
                  <a:pt x="14324" y="10696"/>
                  <a:pt x="14143" y="10383"/>
                </a:cubicBezTo>
                <a:cubicBezTo>
                  <a:pt x="13982" y="10088"/>
                  <a:pt x="13725" y="9889"/>
                  <a:pt x="13488" y="9680"/>
                </a:cubicBezTo>
                <a:cubicBezTo>
                  <a:pt x="13336" y="9547"/>
                  <a:pt x="13174" y="9442"/>
                  <a:pt x="13003" y="9319"/>
                </a:cubicBezTo>
                <a:cubicBezTo>
                  <a:pt x="13089" y="9214"/>
                  <a:pt x="13165" y="9110"/>
                  <a:pt x="13241" y="9015"/>
                </a:cubicBezTo>
                <a:cubicBezTo>
                  <a:pt x="13317" y="8920"/>
                  <a:pt x="13402" y="8834"/>
                  <a:pt x="13469" y="8730"/>
                </a:cubicBezTo>
                <a:cubicBezTo>
                  <a:pt x="13697" y="8359"/>
                  <a:pt x="13915" y="7979"/>
                  <a:pt x="14058" y="7562"/>
                </a:cubicBezTo>
                <a:cubicBezTo>
                  <a:pt x="14077" y="7505"/>
                  <a:pt x="14096" y="7448"/>
                  <a:pt x="14124" y="7391"/>
                </a:cubicBezTo>
                <a:cubicBezTo>
                  <a:pt x="14286" y="7058"/>
                  <a:pt x="14343" y="6707"/>
                  <a:pt x="14371" y="6346"/>
                </a:cubicBezTo>
                <a:cubicBezTo>
                  <a:pt x="14399" y="6013"/>
                  <a:pt x="14409" y="5671"/>
                  <a:pt x="14418" y="5339"/>
                </a:cubicBezTo>
                <a:cubicBezTo>
                  <a:pt x="14418" y="5234"/>
                  <a:pt x="14409" y="5130"/>
                  <a:pt x="14390" y="5035"/>
                </a:cubicBezTo>
                <a:cubicBezTo>
                  <a:pt x="14361" y="4893"/>
                  <a:pt x="14333" y="4750"/>
                  <a:pt x="14286" y="4617"/>
                </a:cubicBezTo>
                <a:cubicBezTo>
                  <a:pt x="14257" y="4494"/>
                  <a:pt x="14210" y="4380"/>
                  <a:pt x="14162" y="4256"/>
                </a:cubicBezTo>
                <a:cubicBezTo>
                  <a:pt x="14077" y="4038"/>
                  <a:pt x="14001" y="3819"/>
                  <a:pt x="13915" y="3610"/>
                </a:cubicBezTo>
                <a:cubicBezTo>
                  <a:pt x="13868" y="3496"/>
                  <a:pt x="13830" y="3382"/>
                  <a:pt x="13763" y="3287"/>
                </a:cubicBezTo>
                <a:cubicBezTo>
                  <a:pt x="13592" y="3040"/>
                  <a:pt x="13488" y="2765"/>
                  <a:pt x="13440" y="2470"/>
                </a:cubicBezTo>
                <a:cubicBezTo>
                  <a:pt x="13431" y="2395"/>
                  <a:pt x="13440" y="2300"/>
                  <a:pt x="13478" y="2233"/>
                </a:cubicBezTo>
                <a:cubicBezTo>
                  <a:pt x="13554" y="2110"/>
                  <a:pt x="13649" y="2005"/>
                  <a:pt x="13735" y="1891"/>
                </a:cubicBezTo>
                <a:cubicBezTo>
                  <a:pt x="13811" y="1787"/>
                  <a:pt x="13792" y="1654"/>
                  <a:pt x="13697" y="1578"/>
                </a:cubicBezTo>
                <a:cubicBezTo>
                  <a:pt x="13649" y="1540"/>
                  <a:pt x="13602" y="1521"/>
                  <a:pt x="13545" y="1483"/>
                </a:cubicBezTo>
                <a:cubicBezTo>
                  <a:pt x="13602" y="1416"/>
                  <a:pt x="13659" y="1359"/>
                  <a:pt x="13716" y="1293"/>
                </a:cubicBezTo>
                <a:cubicBezTo>
                  <a:pt x="13877" y="1122"/>
                  <a:pt x="13934" y="913"/>
                  <a:pt x="13906" y="685"/>
                </a:cubicBezTo>
                <a:cubicBezTo>
                  <a:pt x="13887" y="571"/>
                  <a:pt x="13792" y="457"/>
                  <a:pt x="13706" y="457"/>
                </a:cubicBezTo>
                <a:cubicBezTo>
                  <a:pt x="13450" y="457"/>
                  <a:pt x="13193" y="457"/>
                  <a:pt x="12946" y="580"/>
                </a:cubicBezTo>
                <a:cubicBezTo>
                  <a:pt x="12642" y="742"/>
                  <a:pt x="12319" y="761"/>
                  <a:pt x="11987" y="637"/>
                </a:cubicBezTo>
                <a:cubicBezTo>
                  <a:pt x="11939" y="618"/>
                  <a:pt x="11873" y="599"/>
                  <a:pt x="11816" y="599"/>
                </a:cubicBezTo>
                <a:cubicBezTo>
                  <a:pt x="11636" y="609"/>
                  <a:pt x="11474" y="552"/>
                  <a:pt x="11313" y="495"/>
                </a:cubicBezTo>
                <a:cubicBezTo>
                  <a:pt x="11056" y="400"/>
                  <a:pt x="10800" y="286"/>
                  <a:pt x="10534" y="219"/>
                </a:cubicBezTo>
                <a:cubicBezTo>
                  <a:pt x="10201" y="134"/>
                  <a:pt x="9878" y="58"/>
                  <a:pt x="9536" y="58"/>
                </a:cubicBezTo>
                <a:cubicBezTo>
                  <a:pt x="9185" y="48"/>
                  <a:pt x="8843" y="10"/>
                  <a:pt x="8492" y="10"/>
                </a:cubicBezTo>
                <a:cubicBezTo>
                  <a:pt x="8216" y="1"/>
                  <a:pt x="7941" y="39"/>
                  <a:pt x="7665" y="48"/>
                </a:cubicBezTo>
                <a:cubicBezTo>
                  <a:pt x="7200" y="58"/>
                  <a:pt x="6734" y="134"/>
                  <a:pt x="6288" y="248"/>
                </a:cubicBezTo>
                <a:cubicBezTo>
                  <a:pt x="6060" y="305"/>
                  <a:pt x="5842" y="371"/>
                  <a:pt x="5614" y="343"/>
                </a:cubicBezTo>
                <a:cubicBezTo>
                  <a:pt x="5481" y="333"/>
                  <a:pt x="5357" y="362"/>
                  <a:pt x="5224" y="409"/>
                </a:cubicBezTo>
                <a:cubicBezTo>
                  <a:pt x="5034" y="476"/>
                  <a:pt x="4844" y="542"/>
                  <a:pt x="4626" y="504"/>
                </a:cubicBezTo>
                <a:cubicBezTo>
                  <a:pt x="4607" y="495"/>
                  <a:pt x="4559" y="504"/>
                  <a:pt x="4550" y="523"/>
                </a:cubicBezTo>
                <a:cubicBezTo>
                  <a:pt x="4474" y="618"/>
                  <a:pt x="4369" y="599"/>
                  <a:pt x="4284" y="590"/>
                </a:cubicBezTo>
                <a:cubicBezTo>
                  <a:pt x="3857" y="523"/>
                  <a:pt x="3429" y="447"/>
                  <a:pt x="3002" y="371"/>
                </a:cubicBezTo>
                <a:cubicBezTo>
                  <a:pt x="2717" y="314"/>
                  <a:pt x="2470" y="400"/>
                  <a:pt x="2242" y="552"/>
                </a:cubicBezTo>
                <a:cubicBezTo>
                  <a:pt x="2090" y="666"/>
                  <a:pt x="2071" y="837"/>
                  <a:pt x="2156" y="998"/>
                </a:cubicBezTo>
                <a:cubicBezTo>
                  <a:pt x="2213" y="1112"/>
                  <a:pt x="2318" y="1179"/>
                  <a:pt x="2422" y="1236"/>
                </a:cubicBezTo>
                <a:cubicBezTo>
                  <a:pt x="2527" y="1302"/>
                  <a:pt x="2650" y="1359"/>
                  <a:pt x="2736" y="1464"/>
                </a:cubicBezTo>
                <a:cubicBezTo>
                  <a:pt x="2593" y="1568"/>
                  <a:pt x="2517" y="1701"/>
                  <a:pt x="2574" y="1853"/>
                </a:cubicBezTo>
                <a:cubicBezTo>
                  <a:pt x="2622" y="2024"/>
                  <a:pt x="2745" y="2129"/>
                  <a:pt x="2945" y="2091"/>
                </a:cubicBezTo>
                <a:cubicBezTo>
                  <a:pt x="2935" y="2176"/>
                  <a:pt x="2926" y="2252"/>
                  <a:pt x="2916" y="2319"/>
                </a:cubicBezTo>
                <a:cubicBezTo>
                  <a:pt x="2897" y="2442"/>
                  <a:pt x="2850" y="2556"/>
                  <a:pt x="2774" y="2641"/>
                </a:cubicBezTo>
                <a:cubicBezTo>
                  <a:pt x="2631" y="2793"/>
                  <a:pt x="2498" y="2945"/>
                  <a:pt x="2356" y="3097"/>
                </a:cubicBezTo>
                <a:cubicBezTo>
                  <a:pt x="2299" y="3154"/>
                  <a:pt x="2251" y="3221"/>
                  <a:pt x="2204" y="3297"/>
                </a:cubicBezTo>
                <a:cubicBezTo>
                  <a:pt x="2137" y="3411"/>
                  <a:pt x="2090" y="3534"/>
                  <a:pt x="2014" y="3648"/>
                </a:cubicBezTo>
                <a:cubicBezTo>
                  <a:pt x="1824" y="3933"/>
                  <a:pt x="1729" y="4266"/>
                  <a:pt x="1615" y="4579"/>
                </a:cubicBezTo>
                <a:cubicBezTo>
                  <a:pt x="1549" y="4769"/>
                  <a:pt x="1520" y="4969"/>
                  <a:pt x="1482" y="5158"/>
                </a:cubicBezTo>
                <a:cubicBezTo>
                  <a:pt x="1406" y="5595"/>
                  <a:pt x="1226" y="6013"/>
                  <a:pt x="1321" y="6469"/>
                </a:cubicBezTo>
                <a:cubicBezTo>
                  <a:pt x="1321" y="6488"/>
                  <a:pt x="1311" y="6517"/>
                  <a:pt x="1311" y="6545"/>
                </a:cubicBezTo>
                <a:cubicBezTo>
                  <a:pt x="1311" y="6612"/>
                  <a:pt x="1311" y="6688"/>
                  <a:pt x="1321" y="6754"/>
                </a:cubicBezTo>
                <a:cubicBezTo>
                  <a:pt x="1349" y="6887"/>
                  <a:pt x="1378" y="7011"/>
                  <a:pt x="1406" y="7144"/>
                </a:cubicBezTo>
                <a:cubicBezTo>
                  <a:pt x="1454" y="7381"/>
                  <a:pt x="1501" y="7628"/>
                  <a:pt x="1577" y="7856"/>
                </a:cubicBezTo>
                <a:cubicBezTo>
                  <a:pt x="1653" y="8084"/>
                  <a:pt x="1776" y="8293"/>
                  <a:pt x="1871" y="8511"/>
                </a:cubicBezTo>
                <a:cubicBezTo>
                  <a:pt x="1890" y="8530"/>
                  <a:pt x="1909" y="8559"/>
                  <a:pt x="1928" y="8578"/>
                </a:cubicBezTo>
                <a:cubicBezTo>
                  <a:pt x="2090" y="8730"/>
                  <a:pt x="2242" y="8882"/>
                  <a:pt x="2413" y="9043"/>
                </a:cubicBezTo>
                <a:cubicBezTo>
                  <a:pt x="2394" y="9072"/>
                  <a:pt x="2375" y="9100"/>
                  <a:pt x="2346" y="9119"/>
                </a:cubicBezTo>
                <a:cubicBezTo>
                  <a:pt x="2033" y="9376"/>
                  <a:pt x="1786" y="9680"/>
                  <a:pt x="1577" y="10012"/>
                </a:cubicBezTo>
                <a:cubicBezTo>
                  <a:pt x="1511" y="10117"/>
                  <a:pt x="1454" y="10240"/>
                  <a:pt x="1397" y="10345"/>
                </a:cubicBezTo>
                <a:cubicBezTo>
                  <a:pt x="1311" y="10496"/>
                  <a:pt x="1235" y="10648"/>
                  <a:pt x="1140" y="10800"/>
                </a:cubicBezTo>
                <a:cubicBezTo>
                  <a:pt x="969" y="11076"/>
                  <a:pt x="779" y="11342"/>
                  <a:pt x="722" y="11684"/>
                </a:cubicBezTo>
                <a:cubicBezTo>
                  <a:pt x="713" y="11779"/>
                  <a:pt x="675" y="11883"/>
                  <a:pt x="646" y="11978"/>
                </a:cubicBezTo>
                <a:cubicBezTo>
                  <a:pt x="542" y="12273"/>
                  <a:pt x="428" y="12577"/>
                  <a:pt x="333" y="12871"/>
                </a:cubicBezTo>
                <a:cubicBezTo>
                  <a:pt x="190" y="13327"/>
                  <a:pt x="114" y="13802"/>
                  <a:pt x="67" y="14267"/>
                </a:cubicBezTo>
                <a:cubicBezTo>
                  <a:pt x="29" y="14714"/>
                  <a:pt x="0" y="15160"/>
                  <a:pt x="0" y="15597"/>
                </a:cubicBezTo>
                <a:cubicBezTo>
                  <a:pt x="0" y="15863"/>
                  <a:pt x="10" y="16129"/>
                  <a:pt x="86" y="16385"/>
                </a:cubicBezTo>
                <a:cubicBezTo>
                  <a:pt x="162" y="16642"/>
                  <a:pt x="219" y="16898"/>
                  <a:pt x="266" y="17155"/>
                </a:cubicBezTo>
                <a:cubicBezTo>
                  <a:pt x="352" y="17630"/>
                  <a:pt x="532" y="18067"/>
                  <a:pt x="694" y="18504"/>
                </a:cubicBezTo>
                <a:cubicBezTo>
                  <a:pt x="770" y="18703"/>
                  <a:pt x="865" y="18883"/>
                  <a:pt x="960" y="19073"/>
                </a:cubicBezTo>
                <a:cubicBezTo>
                  <a:pt x="1045" y="19225"/>
                  <a:pt x="1131" y="19387"/>
                  <a:pt x="1226" y="19539"/>
                </a:cubicBezTo>
                <a:cubicBezTo>
                  <a:pt x="1321" y="19691"/>
                  <a:pt x="1416" y="19852"/>
                  <a:pt x="1577" y="19966"/>
                </a:cubicBezTo>
                <a:cubicBezTo>
                  <a:pt x="1662" y="20033"/>
                  <a:pt x="1748" y="20118"/>
                  <a:pt x="1814" y="20232"/>
                </a:cubicBezTo>
                <a:cubicBezTo>
                  <a:pt x="1900" y="20384"/>
                  <a:pt x="2090" y="20394"/>
                  <a:pt x="2251" y="20441"/>
                </a:cubicBezTo>
                <a:cubicBezTo>
                  <a:pt x="2441" y="20489"/>
                  <a:pt x="2603" y="20384"/>
                  <a:pt x="2650" y="20185"/>
                </a:cubicBezTo>
                <a:lnTo>
                  <a:pt x="3192" y="20185"/>
                </a:lnTo>
                <a:cubicBezTo>
                  <a:pt x="3220" y="20242"/>
                  <a:pt x="3249" y="20308"/>
                  <a:pt x="3277" y="20365"/>
                </a:cubicBezTo>
                <a:cubicBezTo>
                  <a:pt x="3420" y="20641"/>
                  <a:pt x="3667" y="20764"/>
                  <a:pt x="3971" y="20745"/>
                </a:cubicBezTo>
                <a:cubicBezTo>
                  <a:pt x="4018" y="20736"/>
                  <a:pt x="4075" y="20745"/>
                  <a:pt x="4113" y="20745"/>
                </a:cubicBezTo>
                <a:cubicBezTo>
                  <a:pt x="4085" y="20850"/>
                  <a:pt x="4047" y="20935"/>
                  <a:pt x="4047" y="21021"/>
                </a:cubicBezTo>
                <a:cubicBezTo>
                  <a:pt x="4056" y="21097"/>
                  <a:pt x="4113" y="21182"/>
                  <a:pt x="4142" y="21267"/>
                </a:cubicBezTo>
                <a:cubicBezTo>
                  <a:pt x="4094" y="21305"/>
                  <a:pt x="4047" y="21343"/>
                  <a:pt x="3999" y="21391"/>
                </a:cubicBezTo>
                <a:cubicBezTo>
                  <a:pt x="3942" y="21438"/>
                  <a:pt x="3895" y="21495"/>
                  <a:pt x="3857" y="21552"/>
                </a:cubicBezTo>
                <a:cubicBezTo>
                  <a:pt x="3733" y="21742"/>
                  <a:pt x="3809" y="21989"/>
                  <a:pt x="4037" y="22046"/>
                </a:cubicBezTo>
                <a:cubicBezTo>
                  <a:pt x="4151" y="22084"/>
                  <a:pt x="4284" y="22084"/>
                  <a:pt x="4407" y="22075"/>
                </a:cubicBezTo>
                <a:cubicBezTo>
                  <a:pt x="4483" y="22065"/>
                  <a:pt x="4559" y="21989"/>
                  <a:pt x="4635" y="21942"/>
                </a:cubicBezTo>
                <a:cubicBezTo>
                  <a:pt x="4740" y="22189"/>
                  <a:pt x="4844" y="22236"/>
                  <a:pt x="5091" y="22170"/>
                </a:cubicBezTo>
                <a:cubicBezTo>
                  <a:pt x="5196" y="22132"/>
                  <a:pt x="5300" y="22094"/>
                  <a:pt x="5395" y="22056"/>
                </a:cubicBezTo>
                <a:cubicBezTo>
                  <a:pt x="5566" y="22160"/>
                  <a:pt x="5728" y="22303"/>
                  <a:pt x="5946" y="22265"/>
                </a:cubicBezTo>
                <a:cubicBezTo>
                  <a:pt x="6136" y="22236"/>
                  <a:pt x="6317" y="22160"/>
                  <a:pt x="6450" y="22008"/>
                </a:cubicBezTo>
                <a:cubicBezTo>
                  <a:pt x="6611" y="21847"/>
                  <a:pt x="6668" y="21628"/>
                  <a:pt x="6687" y="21400"/>
                </a:cubicBezTo>
                <a:cubicBezTo>
                  <a:pt x="6687" y="21305"/>
                  <a:pt x="6687" y="21211"/>
                  <a:pt x="6687" y="21106"/>
                </a:cubicBezTo>
                <a:cubicBezTo>
                  <a:pt x="6839" y="21049"/>
                  <a:pt x="7000" y="21078"/>
                  <a:pt x="7162" y="21087"/>
                </a:cubicBezTo>
                <a:cubicBezTo>
                  <a:pt x="7428" y="21116"/>
                  <a:pt x="7694" y="21173"/>
                  <a:pt x="7969" y="21097"/>
                </a:cubicBezTo>
                <a:cubicBezTo>
                  <a:pt x="8140" y="21059"/>
                  <a:pt x="8321" y="21040"/>
                  <a:pt x="8501" y="21030"/>
                </a:cubicBezTo>
                <a:cubicBezTo>
                  <a:pt x="8748" y="21011"/>
                  <a:pt x="8995" y="21011"/>
                  <a:pt x="9233" y="21002"/>
                </a:cubicBezTo>
                <a:cubicBezTo>
                  <a:pt x="9337" y="21002"/>
                  <a:pt x="9441" y="21011"/>
                  <a:pt x="9565" y="21011"/>
                </a:cubicBezTo>
                <a:cubicBezTo>
                  <a:pt x="9441" y="21324"/>
                  <a:pt x="9432" y="21609"/>
                  <a:pt x="9631" y="21866"/>
                </a:cubicBezTo>
                <a:cubicBezTo>
                  <a:pt x="9717" y="21970"/>
                  <a:pt x="9821" y="22065"/>
                  <a:pt x="9935" y="22151"/>
                </a:cubicBezTo>
                <a:cubicBezTo>
                  <a:pt x="9973" y="22189"/>
                  <a:pt x="10049" y="22208"/>
                  <a:pt x="10097" y="22198"/>
                </a:cubicBezTo>
                <a:cubicBezTo>
                  <a:pt x="10220" y="22179"/>
                  <a:pt x="10363" y="22160"/>
                  <a:pt x="10458" y="22094"/>
                </a:cubicBezTo>
                <a:cubicBezTo>
                  <a:pt x="10572" y="22008"/>
                  <a:pt x="10657" y="22008"/>
                  <a:pt x="10781" y="22056"/>
                </a:cubicBezTo>
                <a:cubicBezTo>
                  <a:pt x="10933" y="22122"/>
                  <a:pt x="11085" y="22113"/>
                  <a:pt x="11189" y="21961"/>
                </a:cubicBezTo>
                <a:cubicBezTo>
                  <a:pt x="11227" y="21904"/>
                  <a:pt x="11275" y="21847"/>
                  <a:pt x="11322" y="21790"/>
                </a:cubicBezTo>
                <a:cubicBezTo>
                  <a:pt x="11351" y="21790"/>
                  <a:pt x="11370" y="21790"/>
                  <a:pt x="11398" y="21790"/>
                </a:cubicBezTo>
                <a:cubicBezTo>
                  <a:pt x="11560" y="21809"/>
                  <a:pt x="11721" y="21818"/>
                  <a:pt x="11882" y="21828"/>
                </a:cubicBezTo>
                <a:cubicBezTo>
                  <a:pt x="11968" y="21828"/>
                  <a:pt x="12063" y="21809"/>
                  <a:pt x="12101" y="21723"/>
                </a:cubicBezTo>
                <a:cubicBezTo>
                  <a:pt x="12148" y="21609"/>
                  <a:pt x="12196" y="21476"/>
                  <a:pt x="12215" y="21353"/>
                </a:cubicBezTo>
                <a:cubicBezTo>
                  <a:pt x="12243" y="21182"/>
                  <a:pt x="12129" y="21059"/>
                  <a:pt x="12006" y="20973"/>
                </a:cubicBezTo>
                <a:cubicBezTo>
                  <a:pt x="12072" y="20812"/>
                  <a:pt x="12120" y="20669"/>
                  <a:pt x="12072" y="20508"/>
                </a:cubicBezTo>
                <a:cubicBezTo>
                  <a:pt x="12063" y="20460"/>
                  <a:pt x="12072" y="20403"/>
                  <a:pt x="12101" y="20356"/>
                </a:cubicBezTo>
                <a:cubicBezTo>
                  <a:pt x="12186" y="20223"/>
                  <a:pt x="12291" y="20099"/>
                  <a:pt x="12386" y="19976"/>
                </a:cubicBezTo>
                <a:cubicBezTo>
                  <a:pt x="12547" y="19976"/>
                  <a:pt x="12718" y="19985"/>
                  <a:pt x="12889" y="19995"/>
                </a:cubicBezTo>
                <a:cubicBezTo>
                  <a:pt x="12908" y="20099"/>
                  <a:pt x="12965" y="20166"/>
                  <a:pt x="13089" y="20147"/>
                </a:cubicBezTo>
                <a:cubicBezTo>
                  <a:pt x="13402" y="20090"/>
                  <a:pt x="13687" y="19995"/>
                  <a:pt x="13887" y="19729"/>
                </a:cubicBezTo>
                <a:cubicBezTo>
                  <a:pt x="14029" y="19529"/>
                  <a:pt x="14172" y="19330"/>
                  <a:pt x="14314" y="19130"/>
                </a:cubicBezTo>
                <a:cubicBezTo>
                  <a:pt x="14494" y="18855"/>
                  <a:pt x="14637" y="18560"/>
                  <a:pt x="14741" y="18247"/>
                </a:cubicBezTo>
                <a:cubicBezTo>
                  <a:pt x="14770" y="18171"/>
                  <a:pt x="14789" y="18086"/>
                  <a:pt x="14836" y="18029"/>
                </a:cubicBezTo>
                <a:cubicBezTo>
                  <a:pt x="15064" y="17753"/>
                  <a:pt x="15102" y="17392"/>
                  <a:pt x="15283" y="17088"/>
                </a:cubicBezTo>
                <a:cubicBezTo>
                  <a:pt x="15311" y="17050"/>
                  <a:pt x="15311" y="17012"/>
                  <a:pt x="15321" y="16965"/>
                </a:cubicBezTo>
                <a:cubicBezTo>
                  <a:pt x="15359" y="16756"/>
                  <a:pt x="15406" y="16547"/>
                  <a:pt x="15454" y="16328"/>
                </a:cubicBezTo>
                <a:cubicBezTo>
                  <a:pt x="15473" y="16224"/>
                  <a:pt x="15492" y="16119"/>
                  <a:pt x="15501" y="16015"/>
                </a:cubicBezTo>
                <a:cubicBezTo>
                  <a:pt x="15520" y="15816"/>
                  <a:pt x="15530" y="15616"/>
                  <a:pt x="15539" y="15417"/>
                </a:cubicBezTo>
                <a:cubicBezTo>
                  <a:pt x="15577" y="14980"/>
                  <a:pt x="15606" y="14543"/>
                  <a:pt x="15539" y="14115"/>
                </a:cubicBezTo>
                <a:close/>
                <a:moveTo>
                  <a:pt x="15207" y="13184"/>
                </a:moveTo>
                <a:cubicBezTo>
                  <a:pt x="15131" y="13336"/>
                  <a:pt x="15007" y="13336"/>
                  <a:pt x="14874" y="13327"/>
                </a:cubicBezTo>
                <a:cubicBezTo>
                  <a:pt x="14789" y="13327"/>
                  <a:pt x="14703" y="13327"/>
                  <a:pt x="14608" y="13327"/>
                </a:cubicBezTo>
                <a:cubicBezTo>
                  <a:pt x="14561" y="13175"/>
                  <a:pt x="14523" y="13023"/>
                  <a:pt x="14475" y="12862"/>
                </a:cubicBezTo>
                <a:cubicBezTo>
                  <a:pt x="14637" y="12824"/>
                  <a:pt x="14808" y="12805"/>
                  <a:pt x="14912" y="12672"/>
                </a:cubicBezTo>
                <a:cubicBezTo>
                  <a:pt x="14960" y="12615"/>
                  <a:pt x="14979" y="12548"/>
                  <a:pt x="15007" y="12491"/>
                </a:cubicBezTo>
                <a:cubicBezTo>
                  <a:pt x="14941" y="12444"/>
                  <a:pt x="14912" y="12444"/>
                  <a:pt x="14884" y="12510"/>
                </a:cubicBezTo>
                <a:cubicBezTo>
                  <a:pt x="14827" y="12653"/>
                  <a:pt x="14703" y="12700"/>
                  <a:pt x="14561" y="12729"/>
                </a:cubicBezTo>
                <a:cubicBezTo>
                  <a:pt x="14466" y="12757"/>
                  <a:pt x="14428" y="12719"/>
                  <a:pt x="14399" y="12634"/>
                </a:cubicBezTo>
                <a:cubicBezTo>
                  <a:pt x="14361" y="12501"/>
                  <a:pt x="14305" y="12368"/>
                  <a:pt x="14257" y="12216"/>
                </a:cubicBezTo>
                <a:cubicBezTo>
                  <a:pt x="14295" y="12197"/>
                  <a:pt x="14343" y="12178"/>
                  <a:pt x="14390" y="12149"/>
                </a:cubicBezTo>
                <a:cubicBezTo>
                  <a:pt x="14485" y="12092"/>
                  <a:pt x="14561" y="12016"/>
                  <a:pt x="14580" y="11902"/>
                </a:cubicBezTo>
                <a:cubicBezTo>
                  <a:pt x="14599" y="11845"/>
                  <a:pt x="14646" y="11788"/>
                  <a:pt x="14694" y="11703"/>
                </a:cubicBezTo>
                <a:cubicBezTo>
                  <a:pt x="14960" y="12197"/>
                  <a:pt x="15121" y="12681"/>
                  <a:pt x="15207" y="13184"/>
                </a:cubicBezTo>
                <a:close/>
                <a:moveTo>
                  <a:pt x="14105" y="16167"/>
                </a:moveTo>
                <a:cubicBezTo>
                  <a:pt x="14105" y="16167"/>
                  <a:pt x="14105" y="16167"/>
                  <a:pt x="14105" y="16176"/>
                </a:cubicBezTo>
                <a:cubicBezTo>
                  <a:pt x="14105" y="16195"/>
                  <a:pt x="14105" y="16224"/>
                  <a:pt x="14124" y="16243"/>
                </a:cubicBezTo>
                <a:cubicBezTo>
                  <a:pt x="14210" y="16347"/>
                  <a:pt x="14305" y="16442"/>
                  <a:pt x="14399" y="16547"/>
                </a:cubicBezTo>
                <a:cubicBezTo>
                  <a:pt x="14352" y="16708"/>
                  <a:pt x="14314" y="16879"/>
                  <a:pt x="14267" y="17069"/>
                </a:cubicBezTo>
                <a:cubicBezTo>
                  <a:pt x="14134" y="16946"/>
                  <a:pt x="13991" y="16870"/>
                  <a:pt x="14020" y="16680"/>
                </a:cubicBezTo>
                <a:cubicBezTo>
                  <a:pt x="13858" y="16518"/>
                  <a:pt x="14039" y="16376"/>
                  <a:pt x="14039" y="16224"/>
                </a:cubicBezTo>
                <a:cubicBezTo>
                  <a:pt x="14048" y="16205"/>
                  <a:pt x="14077" y="16186"/>
                  <a:pt x="14105" y="16176"/>
                </a:cubicBezTo>
                <a:cubicBezTo>
                  <a:pt x="14105" y="16167"/>
                  <a:pt x="14105" y="16167"/>
                  <a:pt x="14105" y="16167"/>
                </a:cubicBezTo>
                <a:cubicBezTo>
                  <a:pt x="14105" y="16167"/>
                  <a:pt x="14105" y="16167"/>
                  <a:pt x="14105" y="16167"/>
                </a:cubicBezTo>
                <a:cubicBezTo>
                  <a:pt x="14067" y="16034"/>
                  <a:pt x="14067" y="16024"/>
                  <a:pt x="14143" y="15787"/>
                </a:cubicBezTo>
                <a:cubicBezTo>
                  <a:pt x="14267" y="15768"/>
                  <a:pt x="14361" y="15835"/>
                  <a:pt x="14447" y="15910"/>
                </a:cubicBezTo>
                <a:cubicBezTo>
                  <a:pt x="14475" y="15929"/>
                  <a:pt x="14494" y="15977"/>
                  <a:pt x="14485" y="16015"/>
                </a:cubicBezTo>
                <a:cubicBezTo>
                  <a:pt x="14475" y="16138"/>
                  <a:pt x="14456" y="16262"/>
                  <a:pt x="14437" y="16395"/>
                </a:cubicBezTo>
                <a:cubicBezTo>
                  <a:pt x="14324" y="16366"/>
                  <a:pt x="14276" y="16281"/>
                  <a:pt x="14219" y="16214"/>
                </a:cubicBezTo>
                <a:cubicBezTo>
                  <a:pt x="14191" y="16186"/>
                  <a:pt x="14172" y="16100"/>
                  <a:pt x="14105" y="16167"/>
                </a:cubicBezTo>
                <a:cubicBezTo>
                  <a:pt x="14105" y="16167"/>
                  <a:pt x="14105" y="16167"/>
                  <a:pt x="14105" y="16167"/>
                </a:cubicBezTo>
                <a:close/>
                <a:moveTo>
                  <a:pt x="13478" y="17810"/>
                </a:moveTo>
                <a:cubicBezTo>
                  <a:pt x="13573" y="17981"/>
                  <a:pt x="13668" y="18162"/>
                  <a:pt x="13782" y="18361"/>
                </a:cubicBezTo>
                <a:cubicBezTo>
                  <a:pt x="13754" y="18418"/>
                  <a:pt x="13706" y="18513"/>
                  <a:pt x="13649" y="18598"/>
                </a:cubicBezTo>
                <a:cubicBezTo>
                  <a:pt x="13402" y="18437"/>
                  <a:pt x="13317" y="18038"/>
                  <a:pt x="13478" y="17810"/>
                </a:cubicBezTo>
                <a:close/>
                <a:moveTo>
                  <a:pt x="13592" y="18741"/>
                </a:moveTo>
                <a:cubicBezTo>
                  <a:pt x="13564" y="18874"/>
                  <a:pt x="13478" y="19016"/>
                  <a:pt x="13355" y="19159"/>
                </a:cubicBezTo>
                <a:cubicBezTo>
                  <a:pt x="13212" y="19054"/>
                  <a:pt x="13136" y="18921"/>
                  <a:pt x="13108" y="18760"/>
                </a:cubicBezTo>
                <a:cubicBezTo>
                  <a:pt x="13098" y="18703"/>
                  <a:pt x="13089" y="18646"/>
                  <a:pt x="13089" y="18579"/>
                </a:cubicBezTo>
                <a:cubicBezTo>
                  <a:pt x="13089" y="18551"/>
                  <a:pt x="13089" y="18513"/>
                  <a:pt x="13098" y="18485"/>
                </a:cubicBezTo>
                <a:cubicBezTo>
                  <a:pt x="13165" y="18380"/>
                  <a:pt x="13231" y="18285"/>
                  <a:pt x="13288" y="18190"/>
                </a:cubicBezTo>
                <a:cubicBezTo>
                  <a:pt x="13383" y="18371"/>
                  <a:pt x="13478" y="18542"/>
                  <a:pt x="13592" y="18741"/>
                </a:cubicBezTo>
                <a:close/>
                <a:moveTo>
                  <a:pt x="13592" y="17763"/>
                </a:moveTo>
                <a:cubicBezTo>
                  <a:pt x="13526" y="17582"/>
                  <a:pt x="13649" y="17440"/>
                  <a:pt x="13687" y="17288"/>
                </a:cubicBezTo>
                <a:cubicBezTo>
                  <a:pt x="13792" y="17449"/>
                  <a:pt x="13887" y="17601"/>
                  <a:pt x="14001" y="17772"/>
                </a:cubicBezTo>
                <a:cubicBezTo>
                  <a:pt x="13944" y="17886"/>
                  <a:pt x="13934" y="18067"/>
                  <a:pt x="13830" y="18228"/>
                </a:cubicBezTo>
                <a:cubicBezTo>
                  <a:pt x="13659" y="18105"/>
                  <a:pt x="13649" y="17924"/>
                  <a:pt x="13592" y="17763"/>
                </a:cubicBezTo>
                <a:close/>
                <a:moveTo>
                  <a:pt x="13801" y="17250"/>
                </a:moveTo>
                <a:cubicBezTo>
                  <a:pt x="13735" y="17069"/>
                  <a:pt x="13820" y="16927"/>
                  <a:pt x="13877" y="16784"/>
                </a:cubicBezTo>
                <a:cubicBezTo>
                  <a:pt x="13982" y="16908"/>
                  <a:pt x="14096" y="17031"/>
                  <a:pt x="14229" y="17193"/>
                </a:cubicBezTo>
                <a:cubicBezTo>
                  <a:pt x="14229" y="17316"/>
                  <a:pt x="14143" y="17468"/>
                  <a:pt x="14058" y="17639"/>
                </a:cubicBezTo>
                <a:cubicBezTo>
                  <a:pt x="13896" y="17535"/>
                  <a:pt x="13849" y="17392"/>
                  <a:pt x="13801" y="17250"/>
                </a:cubicBezTo>
                <a:close/>
                <a:moveTo>
                  <a:pt x="12927" y="10202"/>
                </a:moveTo>
                <a:cubicBezTo>
                  <a:pt x="13013" y="10288"/>
                  <a:pt x="13089" y="10364"/>
                  <a:pt x="13155" y="10449"/>
                </a:cubicBezTo>
                <a:cubicBezTo>
                  <a:pt x="13212" y="10534"/>
                  <a:pt x="13203" y="10610"/>
                  <a:pt x="13117" y="10667"/>
                </a:cubicBezTo>
                <a:cubicBezTo>
                  <a:pt x="12984" y="10734"/>
                  <a:pt x="12851" y="10772"/>
                  <a:pt x="12709" y="10677"/>
                </a:cubicBezTo>
                <a:cubicBezTo>
                  <a:pt x="12690" y="10667"/>
                  <a:pt x="12652" y="10658"/>
                  <a:pt x="12633" y="10667"/>
                </a:cubicBezTo>
                <a:cubicBezTo>
                  <a:pt x="12614" y="10677"/>
                  <a:pt x="12595" y="10724"/>
                  <a:pt x="12604" y="10743"/>
                </a:cubicBezTo>
                <a:cubicBezTo>
                  <a:pt x="12614" y="10772"/>
                  <a:pt x="12652" y="10819"/>
                  <a:pt x="12671" y="10810"/>
                </a:cubicBezTo>
                <a:cubicBezTo>
                  <a:pt x="12813" y="10800"/>
                  <a:pt x="12965" y="10791"/>
                  <a:pt x="13108" y="10762"/>
                </a:cubicBezTo>
                <a:cubicBezTo>
                  <a:pt x="13155" y="10753"/>
                  <a:pt x="13203" y="10715"/>
                  <a:pt x="13260" y="10686"/>
                </a:cubicBezTo>
                <a:cubicBezTo>
                  <a:pt x="13355" y="10857"/>
                  <a:pt x="13431" y="11009"/>
                  <a:pt x="13516" y="11171"/>
                </a:cubicBezTo>
                <a:cubicBezTo>
                  <a:pt x="13431" y="11266"/>
                  <a:pt x="13326" y="11285"/>
                  <a:pt x="13203" y="11275"/>
                </a:cubicBezTo>
                <a:cubicBezTo>
                  <a:pt x="13089" y="11275"/>
                  <a:pt x="12975" y="11275"/>
                  <a:pt x="12832" y="11275"/>
                </a:cubicBezTo>
                <a:cubicBezTo>
                  <a:pt x="12652" y="11019"/>
                  <a:pt x="12490" y="10724"/>
                  <a:pt x="12481" y="10345"/>
                </a:cubicBezTo>
                <a:cubicBezTo>
                  <a:pt x="12623" y="10297"/>
                  <a:pt x="12813" y="10383"/>
                  <a:pt x="12927" y="10202"/>
                </a:cubicBezTo>
                <a:close/>
                <a:moveTo>
                  <a:pt x="12557" y="9775"/>
                </a:moveTo>
                <a:cubicBezTo>
                  <a:pt x="12728" y="9832"/>
                  <a:pt x="12775" y="10003"/>
                  <a:pt x="12880" y="10126"/>
                </a:cubicBezTo>
                <a:cubicBezTo>
                  <a:pt x="12766" y="10278"/>
                  <a:pt x="12623" y="10221"/>
                  <a:pt x="12490" y="10221"/>
                </a:cubicBezTo>
                <a:cubicBezTo>
                  <a:pt x="12462" y="10060"/>
                  <a:pt x="12481" y="9917"/>
                  <a:pt x="12557" y="9775"/>
                </a:cubicBezTo>
                <a:close/>
                <a:moveTo>
                  <a:pt x="13564" y="11256"/>
                </a:moveTo>
                <a:cubicBezTo>
                  <a:pt x="13621" y="11361"/>
                  <a:pt x="13678" y="11465"/>
                  <a:pt x="13735" y="11560"/>
                </a:cubicBezTo>
                <a:cubicBezTo>
                  <a:pt x="13592" y="11760"/>
                  <a:pt x="13393" y="11674"/>
                  <a:pt x="13222" y="11712"/>
                </a:cubicBezTo>
                <a:cubicBezTo>
                  <a:pt x="13298" y="11845"/>
                  <a:pt x="13497" y="11836"/>
                  <a:pt x="13792" y="11684"/>
                </a:cubicBezTo>
                <a:cubicBezTo>
                  <a:pt x="13868" y="11845"/>
                  <a:pt x="13934" y="12007"/>
                  <a:pt x="14010" y="12187"/>
                </a:cubicBezTo>
                <a:cubicBezTo>
                  <a:pt x="13839" y="12282"/>
                  <a:pt x="13659" y="12292"/>
                  <a:pt x="13478" y="12263"/>
                </a:cubicBezTo>
                <a:cubicBezTo>
                  <a:pt x="13440" y="12254"/>
                  <a:pt x="13393" y="12225"/>
                  <a:pt x="13374" y="12187"/>
                </a:cubicBezTo>
                <a:cubicBezTo>
                  <a:pt x="13298" y="12073"/>
                  <a:pt x="13231" y="11950"/>
                  <a:pt x="13155" y="11826"/>
                </a:cubicBezTo>
                <a:cubicBezTo>
                  <a:pt x="13079" y="11684"/>
                  <a:pt x="12994" y="11541"/>
                  <a:pt x="12899" y="11380"/>
                </a:cubicBezTo>
                <a:cubicBezTo>
                  <a:pt x="13127" y="11332"/>
                  <a:pt x="13364" y="11437"/>
                  <a:pt x="13564" y="11256"/>
                </a:cubicBezTo>
                <a:close/>
                <a:moveTo>
                  <a:pt x="14067" y="12301"/>
                </a:moveTo>
                <a:cubicBezTo>
                  <a:pt x="14143" y="12472"/>
                  <a:pt x="14219" y="12653"/>
                  <a:pt x="14295" y="12833"/>
                </a:cubicBezTo>
                <a:cubicBezTo>
                  <a:pt x="14124" y="12995"/>
                  <a:pt x="13925" y="12862"/>
                  <a:pt x="13754" y="12919"/>
                </a:cubicBezTo>
                <a:cubicBezTo>
                  <a:pt x="13687" y="12748"/>
                  <a:pt x="13611" y="12577"/>
                  <a:pt x="13535" y="12396"/>
                </a:cubicBezTo>
                <a:cubicBezTo>
                  <a:pt x="13697" y="12368"/>
                  <a:pt x="13868" y="12339"/>
                  <a:pt x="14067" y="12301"/>
                </a:cubicBezTo>
                <a:close/>
                <a:moveTo>
                  <a:pt x="14324" y="12985"/>
                </a:moveTo>
                <a:cubicBezTo>
                  <a:pt x="14380" y="13175"/>
                  <a:pt x="14437" y="13384"/>
                  <a:pt x="14494" y="13583"/>
                </a:cubicBezTo>
                <a:cubicBezTo>
                  <a:pt x="14343" y="13697"/>
                  <a:pt x="14191" y="13735"/>
                  <a:pt x="14020" y="13678"/>
                </a:cubicBezTo>
                <a:cubicBezTo>
                  <a:pt x="13944" y="13460"/>
                  <a:pt x="13868" y="13241"/>
                  <a:pt x="13782" y="13014"/>
                </a:cubicBezTo>
                <a:cubicBezTo>
                  <a:pt x="13972" y="13004"/>
                  <a:pt x="14143" y="12995"/>
                  <a:pt x="14324" y="12985"/>
                </a:cubicBezTo>
                <a:close/>
                <a:moveTo>
                  <a:pt x="14504" y="13745"/>
                </a:moveTo>
                <a:cubicBezTo>
                  <a:pt x="14542" y="13954"/>
                  <a:pt x="14608" y="14163"/>
                  <a:pt x="14580" y="14410"/>
                </a:cubicBezTo>
                <a:cubicBezTo>
                  <a:pt x="14437" y="14391"/>
                  <a:pt x="14305" y="14372"/>
                  <a:pt x="14181" y="14353"/>
                </a:cubicBezTo>
                <a:cubicBezTo>
                  <a:pt x="14143" y="14172"/>
                  <a:pt x="14105" y="14001"/>
                  <a:pt x="14067" y="13821"/>
                </a:cubicBezTo>
                <a:cubicBezTo>
                  <a:pt x="14210" y="13802"/>
                  <a:pt x="14352" y="13773"/>
                  <a:pt x="14504" y="13745"/>
                </a:cubicBezTo>
                <a:close/>
                <a:moveTo>
                  <a:pt x="14153" y="15654"/>
                </a:moveTo>
                <a:cubicBezTo>
                  <a:pt x="14172" y="15483"/>
                  <a:pt x="14181" y="15293"/>
                  <a:pt x="14200" y="15084"/>
                </a:cubicBezTo>
                <a:cubicBezTo>
                  <a:pt x="14333" y="15151"/>
                  <a:pt x="14456" y="15208"/>
                  <a:pt x="14589" y="15265"/>
                </a:cubicBezTo>
                <a:cubicBezTo>
                  <a:pt x="14561" y="15455"/>
                  <a:pt x="14542" y="15635"/>
                  <a:pt x="14513" y="15816"/>
                </a:cubicBezTo>
                <a:cubicBezTo>
                  <a:pt x="14390" y="15768"/>
                  <a:pt x="14276" y="15711"/>
                  <a:pt x="14153" y="15654"/>
                </a:cubicBezTo>
                <a:close/>
                <a:moveTo>
                  <a:pt x="14580" y="15160"/>
                </a:moveTo>
                <a:cubicBezTo>
                  <a:pt x="14447" y="15094"/>
                  <a:pt x="14333" y="15037"/>
                  <a:pt x="14200" y="14980"/>
                </a:cubicBezTo>
                <a:lnTo>
                  <a:pt x="14200" y="14448"/>
                </a:lnTo>
                <a:cubicBezTo>
                  <a:pt x="14333" y="14467"/>
                  <a:pt x="14456" y="14486"/>
                  <a:pt x="14589" y="14505"/>
                </a:cubicBezTo>
                <a:cubicBezTo>
                  <a:pt x="14637" y="14714"/>
                  <a:pt x="14599" y="14923"/>
                  <a:pt x="14580" y="15160"/>
                </a:cubicBezTo>
                <a:close/>
                <a:moveTo>
                  <a:pt x="14077" y="10620"/>
                </a:moveTo>
                <a:cubicBezTo>
                  <a:pt x="14124" y="10715"/>
                  <a:pt x="14162" y="10819"/>
                  <a:pt x="14229" y="10895"/>
                </a:cubicBezTo>
                <a:cubicBezTo>
                  <a:pt x="14324" y="10990"/>
                  <a:pt x="14219" y="11104"/>
                  <a:pt x="14324" y="11199"/>
                </a:cubicBezTo>
                <a:cubicBezTo>
                  <a:pt x="14248" y="11247"/>
                  <a:pt x="14181" y="11285"/>
                  <a:pt x="14115" y="11323"/>
                </a:cubicBezTo>
                <a:cubicBezTo>
                  <a:pt x="14058" y="11361"/>
                  <a:pt x="14001" y="11399"/>
                  <a:pt x="13944" y="11446"/>
                </a:cubicBezTo>
                <a:cubicBezTo>
                  <a:pt x="13972" y="11503"/>
                  <a:pt x="13991" y="11551"/>
                  <a:pt x="14048" y="11503"/>
                </a:cubicBezTo>
                <a:cubicBezTo>
                  <a:pt x="14172" y="11408"/>
                  <a:pt x="14286" y="11313"/>
                  <a:pt x="14428" y="11199"/>
                </a:cubicBezTo>
                <a:cubicBezTo>
                  <a:pt x="14494" y="11323"/>
                  <a:pt x="14570" y="11446"/>
                  <a:pt x="14637" y="11570"/>
                </a:cubicBezTo>
                <a:cubicBezTo>
                  <a:pt x="14656" y="11608"/>
                  <a:pt x="14637" y="11665"/>
                  <a:pt x="14618" y="11703"/>
                </a:cubicBezTo>
                <a:cubicBezTo>
                  <a:pt x="14580" y="11788"/>
                  <a:pt x="14532" y="11864"/>
                  <a:pt x="14485" y="11950"/>
                </a:cubicBezTo>
                <a:cubicBezTo>
                  <a:pt x="14418" y="12054"/>
                  <a:pt x="14324" y="12111"/>
                  <a:pt x="14181" y="12092"/>
                </a:cubicBezTo>
                <a:cubicBezTo>
                  <a:pt x="14001" y="11731"/>
                  <a:pt x="13820" y="11361"/>
                  <a:pt x="13640" y="10981"/>
                </a:cubicBezTo>
                <a:cubicBezTo>
                  <a:pt x="13792" y="10886"/>
                  <a:pt x="13972" y="10819"/>
                  <a:pt x="14029" y="10629"/>
                </a:cubicBezTo>
                <a:cubicBezTo>
                  <a:pt x="14048" y="10629"/>
                  <a:pt x="14067" y="10620"/>
                  <a:pt x="14077" y="10620"/>
                </a:cubicBezTo>
                <a:close/>
                <a:moveTo>
                  <a:pt x="13488" y="10231"/>
                </a:moveTo>
                <a:cubicBezTo>
                  <a:pt x="13516" y="10164"/>
                  <a:pt x="13526" y="10088"/>
                  <a:pt x="13545" y="10012"/>
                </a:cubicBezTo>
                <a:cubicBezTo>
                  <a:pt x="13763" y="10107"/>
                  <a:pt x="13858" y="10316"/>
                  <a:pt x="13982" y="10496"/>
                </a:cubicBezTo>
                <a:cubicBezTo>
                  <a:pt x="13877" y="10648"/>
                  <a:pt x="13849" y="10876"/>
                  <a:pt x="13573" y="10857"/>
                </a:cubicBezTo>
                <a:cubicBezTo>
                  <a:pt x="13516" y="10724"/>
                  <a:pt x="13440" y="10582"/>
                  <a:pt x="13364" y="10421"/>
                </a:cubicBezTo>
                <a:cubicBezTo>
                  <a:pt x="13402" y="10364"/>
                  <a:pt x="13450" y="10297"/>
                  <a:pt x="13488" y="10231"/>
                </a:cubicBezTo>
                <a:close/>
                <a:moveTo>
                  <a:pt x="13459" y="9946"/>
                </a:moveTo>
                <a:cubicBezTo>
                  <a:pt x="13450" y="10088"/>
                  <a:pt x="13421" y="10212"/>
                  <a:pt x="13288" y="10307"/>
                </a:cubicBezTo>
                <a:cubicBezTo>
                  <a:pt x="13193" y="10193"/>
                  <a:pt x="13089" y="10079"/>
                  <a:pt x="13003" y="9974"/>
                </a:cubicBezTo>
                <a:cubicBezTo>
                  <a:pt x="13060" y="9879"/>
                  <a:pt x="13117" y="9794"/>
                  <a:pt x="13193" y="9689"/>
                </a:cubicBezTo>
                <a:cubicBezTo>
                  <a:pt x="13279" y="9775"/>
                  <a:pt x="13374" y="9860"/>
                  <a:pt x="13459" y="9946"/>
                </a:cubicBezTo>
                <a:close/>
                <a:moveTo>
                  <a:pt x="13108" y="9632"/>
                </a:moveTo>
                <a:cubicBezTo>
                  <a:pt x="13079" y="9680"/>
                  <a:pt x="13060" y="9727"/>
                  <a:pt x="13032" y="9775"/>
                </a:cubicBezTo>
                <a:cubicBezTo>
                  <a:pt x="13013" y="9813"/>
                  <a:pt x="12984" y="9851"/>
                  <a:pt x="12956" y="9898"/>
                </a:cubicBezTo>
                <a:cubicBezTo>
                  <a:pt x="12889" y="9803"/>
                  <a:pt x="12842" y="9727"/>
                  <a:pt x="12785" y="9651"/>
                </a:cubicBezTo>
                <a:cubicBezTo>
                  <a:pt x="12889" y="9537"/>
                  <a:pt x="12908" y="9537"/>
                  <a:pt x="13108" y="9632"/>
                </a:cubicBezTo>
                <a:close/>
                <a:moveTo>
                  <a:pt x="2213" y="9471"/>
                </a:moveTo>
                <a:cubicBezTo>
                  <a:pt x="2299" y="9385"/>
                  <a:pt x="2384" y="9300"/>
                  <a:pt x="2479" y="9233"/>
                </a:cubicBezTo>
                <a:cubicBezTo>
                  <a:pt x="2536" y="9195"/>
                  <a:pt x="2612" y="9176"/>
                  <a:pt x="2679" y="9148"/>
                </a:cubicBezTo>
                <a:cubicBezTo>
                  <a:pt x="2688" y="9167"/>
                  <a:pt x="2688" y="9176"/>
                  <a:pt x="2688" y="9186"/>
                </a:cubicBezTo>
                <a:cubicBezTo>
                  <a:pt x="2546" y="9376"/>
                  <a:pt x="2394" y="9566"/>
                  <a:pt x="2242" y="9765"/>
                </a:cubicBezTo>
                <a:cubicBezTo>
                  <a:pt x="2118" y="9613"/>
                  <a:pt x="2109" y="9585"/>
                  <a:pt x="2213" y="9471"/>
                </a:cubicBezTo>
                <a:close/>
                <a:moveTo>
                  <a:pt x="1387" y="17924"/>
                </a:moveTo>
                <a:cubicBezTo>
                  <a:pt x="1387" y="17924"/>
                  <a:pt x="1387" y="17934"/>
                  <a:pt x="1387" y="17934"/>
                </a:cubicBezTo>
                <a:cubicBezTo>
                  <a:pt x="1501" y="17962"/>
                  <a:pt x="1605" y="17981"/>
                  <a:pt x="1710" y="18010"/>
                </a:cubicBezTo>
                <a:cubicBezTo>
                  <a:pt x="1976" y="18086"/>
                  <a:pt x="2204" y="18029"/>
                  <a:pt x="2375" y="17820"/>
                </a:cubicBezTo>
                <a:cubicBezTo>
                  <a:pt x="2403" y="17782"/>
                  <a:pt x="2441" y="17744"/>
                  <a:pt x="2479" y="17696"/>
                </a:cubicBezTo>
                <a:cubicBezTo>
                  <a:pt x="2603" y="17896"/>
                  <a:pt x="2717" y="18076"/>
                  <a:pt x="2840" y="18257"/>
                </a:cubicBezTo>
                <a:cubicBezTo>
                  <a:pt x="2812" y="18456"/>
                  <a:pt x="2669" y="18560"/>
                  <a:pt x="2498" y="18608"/>
                </a:cubicBezTo>
                <a:cubicBezTo>
                  <a:pt x="2308" y="18665"/>
                  <a:pt x="2109" y="18731"/>
                  <a:pt x="1900" y="18617"/>
                </a:cubicBezTo>
                <a:cubicBezTo>
                  <a:pt x="1852" y="18589"/>
                  <a:pt x="1767" y="18608"/>
                  <a:pt x="1653" y="18598"/>
                </a:cubicBezTo>
                <a:cubicBezTo>
                  <a:pt x="1577" y="18399"/>
                  <a:pt x="1482" y="18162"/>
                  <a:pt x="1387" y="17924"/>
                </a:cubicBezTo>
                <a:cubicBezTo>
                  <a:pt x="1387" y="17924"/>
                  <a:pt x="1387" y="17924"/>
                  <a:pt x="1378" y="17924"/>
                </a:cubicBezTo>
                <a:cubicBezTo>
                  <a:pt x="1387" y="17924"/>
                  <a:pt x="1387" y="17924"/>
                  <a:pt x="1387" y="17924"/>
                </a:cubicBezTo>
                <a:cubicBezTo>
                  <a:pt x="1302" y="17677"/>
                  <a:pt x="1216" y="17430"/>
                  <a:pt x="1131" y="17164"/>
                </a:cubicBezTo>
                <a:cubicBezTo>
                  <a:pt x="1321" y="17240"/>
                  <a:pt x="1454" y="17383"/>
                  <a:pt x="1653" y="17316"/>
                </a:cubicBezTo>
                <a:cubicBezTo>
                  <a:pt x="1814" y="17259"/>
                  <a:pt x="1985" y="17240"/>
                  <a:pt x="2137" y="17107"/>
                </a:cubicBezTo>
                <a:cubicBezTo>
                  <a:pt x="2194" y="17193"/>
                  <a:pt x="2242" y="17269"/>
                  <a:pt x="2289" y="17345"/>
                </a:cubicBezTo>
                <a:cubicBezTo>
                  <a:pt x="2337" y="17421"/>
                  <a:pt x="2384" y="17497"/>
                  <a:pt x="2432" y="17573"/>
                </a:cubicBezTo>
                <a:cubicBezTo>
                  <a:pt x="2242" y="17962"/>
                  <a:pt x="1928" y="18086"/>
                  <a:pt x="1444" y="17810"/>
                </a:cubicBezTo>
                <a:cubicBezTo>
                  <a:pt x="1425" y="17848"/>
                  <a:pt x="1406" y="17886"/>
                  <a:pt x="1387" y="17924"/>
                </a:cubicBezTo>
                <a:cubicBezTo>
                  <a:pt x="1387" y="17924"/>
                  <a:pt x="1387" y="17924"/>
                  <a:pt x="1387" y="17924"/>
                </a:cubicBezTo>
                <a:close/>
                <a:moveTo>
                  <a:pt x="1292" y="17136"/>
                </a:moveTo>
                <a:cubicBezTo>
                  <a:pt x="1254" y="17098"/>
                  <a:pt x="1197" y="17088"/>
                  <a:pt x="1131" y="17060"/>
                </a:cubicBezTo>
                <a:cubicBezTo>
                  <a:pt x="1083" y="16870"/>
                  <a:pt x="1036" y="16661"/>
                  <a:pt x="979" y="16423"/>
                </a:cubicBezTo>
                <a:cubicBezTo>
                  <a:pt x="1264" y="16480"/>
                  <a:pt x="1530" y="16566"/>
                  <a:pt x="1767" y="16338"/>
                </a:cubicBezTo>
                <a:cubicBezTo>
                  <a:pt x="1881" y="16575"/>
                  <a:pt x="1985" y="16775"/>
                  <a:pt x="2090" y="16974"/>
                </a:cubicBezTo>
                <a:cubicBezTo>
                  <a:pt x="1928" y="17240"/>
                  <a:pt x="1530" y="17316"/>
                  <a:pt x="1292" y="17136"/>
                </a:cubicBezTo>
                <a:close/>
                <a:moveTo>
                  <a:pt x="1643" y="16319"/>
                </a:moveTo>
                <a:cubicBezTo>
                  <a:pt x="1568" y="16395"/>
                  <a:pt x="1473" y="16423"/>
                  <a:pt x="1368" y="16414"/>
                </a:cubicBezTo>
                <a:cubicBezTo>
                  <a:pt x="1311" y="16404"/>
                  <a:pt x="1245" y="16395"/>
                  <a:pt x="1188" y="16376"/>
                </a:cubicBezTo>
                <a:cubicBezTo>
                  <a:pt x="950" y="16309"/>
                  <a:pt x="941" y="16290"/>
                  <a:pt x="912" y="16043"/>
                </a:cubicBezTo>
                <a:cubicBezTo>
                  <a:pt x="912" y="15948"/>
                  <a:pt x="893" y="15844"/>
                  <a:pt x="884" y="15721"/>
                </a:cubicBezTo>
                <a:cubicBezTo>
                  <a:pt x="1074" y="15901"/>
                  <a:pt x="1188" y="15986"/>
                  <a:pt x="1520" y="15778"/>
                </a:cubicBezTo>
                <a:cubicBezTo>
                  <a:pt x="1587" y="15920"/>
                  <a:pt x="1643" y="16072"/>
                  <a:pt x="1700" y="16214"/>
                </a:cubicBezTo>
                <a:cubicBezTo>
                  <a:pt x="1710" y="16243"/>
                  <a:pt x="1672" y="16300"/>
                  <a:pt x="1643" y="16319"/>
                </a:cubicBezTo>
                <a:close/>
                <a:moveTo>
                  <a:pt x="865" y="14438"/>
                </a:moveTo>
                <a:cubicBezTo>
                  <a:pt x="1036" y="14581"/>
                  <a:pt x="1169" y="14761"/>
                  <a:pt x="1416" y="14676"/>
                </a:cubicBezTo>
                <a:cubicBezTo>
                  <a:pt x="1406" y="14828"/>
                  <a:pt x="1406" y="14942"/>
                  <a:pt x="1397" y="15056"/>
                </a:cubicBezTo>
                <a:cubicBezTo>
                  <a:pt x="1387" y="15198"/>
                  <a:pt x="1311" y="15265"/>
                  <a:pt x="1178" y="15227"/>
                </a:cubicBezTo>
                <a:cubicBezTo>
                  <a:pt x="1045" y="15189"/>
                  <a:pt x="817" y="14942"/>
                  <a:pt x="855" y="14771"/>
                </a:cubicBezTo>
                <a:cubicBezTo>
                  <a:pt x="874" y="14676"/>
                  <a:pt x="865" y="14571"/>
                  <a:pt x="865" y="14438"/>
                </a:cubicBezTo>
                <a:close/>
                <a:moveTo>
                  <a:pt x="865" y="14305"/>
                </a:moveTo>
                <a:cubicBezTo>
                  <a:pt x="884" y="14144"/>
                  <a:pt x="903" y="13973"/>
                  <a:pt x="922" y="13754"/>
                </a:cubicBezTo>
                <a:cubicBezTo>
                  <a:pt x="998" y="13840"/>
                  <a:pt x="1036" y="13878"/>
                  <a:pt x="1074" y="13925"/>
                </a:cubicBezTo>
                <a:cubicBezTo>
                  <a:pt x="1207" y="14077"/>
                  <a:pt x="1273" y="14096"/>
                  <a:pt x="1482" y="13992"/>
                </a:cubicBezTo>
                <a:cubicBezTo>
                  <a:pt x="1463" y="14201"/>
                  <a:pt x="1454" y="14381"/>
                  <a:pt x="1416" y="14552"/>
                </a:cubicBezTo>
                <a:cubicBezTo>
                  <a:pt x="1416" y="14581"/>
                  <a:pt x="1340" y="14619"/>
                  <a:pt x="1292" y="14619"/>
                </a:cubicBezTo>
                <a:cubicBezTo>
                  <a:pt x="1188" y="14628"/>
                  <a:pt x="1112" y="14562"/>
                  <a:pt x="1045" y="14495"/>
                </a:cubicBezTo>
                <a:cubicBezTo>
                  <a:pt x="988" y="14429"/>
                  <a:pt x="931" y="14372"/>
                  <a:pt x="865" y="14305"/>
                </a:cubicBezTo>
                <a:close/>
                <a:moveTo>
                  <a:pt x="855" y="15360"/>
                </a:moveTo>
                <a:cubicBezTo>
                  <a:pt x="865" y="15293"/>
                  <a:pt x="855" y="15217"/>
                  <a:pt x="855" y="15103"/>
                </a:cubicBezTo>
                <a:cubicBezTo>
                  <a:pt x="1026" y="15255"/>
                  <a:pt x="1169" y="15379"/>
                  <a:pt x="1387" y="15274"/>
                </a:cubicBezTo>
                <a:cubicBezTo>
                  <a:pt x="1425" y="15407"/>
                  <a:pt x="1454" y="15531"/>
                  <a:pt x="1492" y="15645"/>
                </a:cubicBezTo>
                <a:cubicBezTo>
                  <a:pt x="1444" y="15730"/>
                  <a:pt x="1378" y="15797"/>
                  <a:pt x="1283" y="15806"/>
                </a:cubicBezTo>
                <a:cubicBezTo>
                  <a:pt x="1216" y="15816"/>
                  <a:pt x="1121" y="15816"/>
                  <a:pt x="1083" y="15768"/>
                </a:cubicBezTo>
                <a:cubicBezTo>
                  <a:pt x="969" y="15654"/>
                  <a:pt x="827" y="15559"/>
                  <a:pt x="855" y="15360"/>
                </a:cubicBezTo>
                <a:close/>
                <a:moveTo>
                  <a:pt x="1454" y="13868"/>
                </a:moveTo>
                <a:cubicBezTo>
                  <a:pt x="1359" y="14020"/>
                  <a:pt x="1264" y="14030"/>
                  <a:pt x="1150" y="13878"/>
                </a:cubicBezTo>
                <a:cubicBezTo>
                  <a:pt x="1083" y="13802"/>
                  <a:pt x="1017" y="13716"/>
                  <a:pt x="931" y="13602"/>
                </a:cubicBezTo>
                <a:cubicBezTo>
                  <a:pt x="969" y="13450"/>
                  <a:pt x="1007" y="13289"/>
                  <a:pt x="1055" y="13099"/>
                </a:cubicBezTo>
                <a:cubicBezTo>
                  <a:pt x="1102" y="13166"/>
                  <a:pt x="1140" y="13213"/>
                  <a:pt x="1169" y="13260"/>
                </a:cubicBezTo>
                <a:cubicBezTo>
                  <a:pt x="1283" y="13441"/>
                  <a:pt x="1349" y="13450"/>
                  <a:pt x="1530" y="13336"/>
                </a:cubicBezTo>
                <a:cubicBezTo>
                  <a:pt x="1558" y="13317"/>
                  <a:pt x="1587" y="13308"/>
                  <a:pt x="1634" y="13289"/>
                </a:cubicBezTo>
                <a:cubicBezTo>
                  <a:pt x="1577" y="13498"/>
                  <a:pt x="1568" y="13697"/>
                  <a:pt x="1454" y="13868"/>
                </a:cubicBezTo>
                <a:close/>
                <a:moveTo>
                  <a:pt x="1520" y="13251"/>
                </a:moveTo>
                <a:cubicBezTo>
                  <a:pt x="1397" y="13365"/>
                  <a:pt x="1302" y="13346"/>
                  <a:pt x="1226" y="13194"/>
                </a:cubicBezTo>
                <a:cubicBezTo>
                  <a:pt x="1188" y="13118"/>
                  <a:pt x="1207" y="13014"/>
                  <a:pt x="1102" y="12966"/>
                </a:cubicBezTo>
                <a:cubicBezTo>
                  <a:pt x="1093" y="12966"/>
                  <a:pt x="1093" y="12909"/>
                  <a:pt x="1102" y="12881"/>
                </a:cubicBezTo>
                <a:cubicBezTo>
                  <a:pt x="1150" y="12748"/>
                  <a:pt x="1197" y="12615"/>
                  <a:pt x="1254" y="12463"/>
                </a:cubicBezTo>
                <a:cubicBezTo>
                  <a:pt x="1321" y="12548"/>
                  <a:pt x="1368" y="12605"/>
                  <a:pt x="1416" y="12681"/>
                </a:cubicBezTo>
                <a:cubicBezTo>
                  <a:pt x="1482" y="12786"/>
                  <a:pt x="1568" y="12805"/>
                  <a:pt x="1681" y="12757"/>
                </a:cubicBezTo>
                <a:cubicBezTo>
                  <a:pt x="1738" y="12738"/>
                  <a:pt x="1805" y="12710"/>
                  <a:pt x="1900" y="12681"/>
                </a:cubicBezTo>
                <a:cubicBezTo>
                  <a:pt x="1824" y="12871"/>
                  <a:pt x="1757" y="13033"/>
                  <a:pt x="1681" y="13213"/>
                </a:cubicBezTo>
                <a:cubicBezTo>
                  <a:pt x="1615" y="13175"/>
                  <a:pt x="1568" y="13203"/>
                  <a:pt x="1520" y="13251"/>
                </a:cubicBezTo>
                <a:close/>
                <a:moveTo>
                  <a:pt x="1605" y="12681"/>
                </a:moveTo>
                <a:cubicBezTo>
                  <a:pt x="1577" y="12681"/>
                  <a:pt x="1558" y="12681"/>
                  <a:pt x="1539" y="12672"/>
                </a:cubicBezTo>
                <a:cubicBezTo>
                  <a:pt x="1425" y="12624"/>
                  <a:pt x="1292" y="12311"/>
                  <a:pt x="1330" y="12206"/>
                </a:cubicBezTo>
                <a:cubicBezTo>
                  <a:pt x="1378" y="12083"/>
                  <a:pt x="1425" y="11959"/>
                  <a:pt x="1492" y="11798"/>
                </a:cubicBezTo>
                <a:cubicBezTo>
                  <a:pt x="1587" y="12140"/>
                  <a:pt x="1824" y="12159"/>
                  <a:pt x="2099" y="12111"/>
                </a:cubicBezTo>
                <a:cubicBezTo>
                  <a:pt x="2052" y="12244"/>
                  <a:pt x="2042" y="12377"/>
                  <a:pt x="1966" y="12463"/>
                </a:cubicBezTo>
                <a:cubicBezTo>
                  <a:pt x="1871" y="12558"/>
                  <a:pt x="1767" y="12681"/>
                  <a:pt x="1605" y="12681"/>
                </a:cubicBezTo>
                <a:close/>
                <a:moveTo>
                  <a:pt x="1681" y="11950"/>
                </a:moveTo>
                <a:cubicBezTo>
                  <a:pt x="1577" y="11807"/>
                  <a:pt x="1473" y="11655"/>
                  <a:pt x="1605" y="11465"/>
                </a:cubicBezTo>
                <a:cubicBezTo>
                  <a:pt x="1643" y="11408"/>
                  <a:pt x="1662" y="11332"/>
                  <a:pt x="1700" y="11247"/>
                </a:cubicBezTo>
                <a:cubicBezTo>
                  <a:pt x="1795" y="11541"/>
                  <a:pt x="1938" y="11731"/>
                  <a:pt x="2280" y="11665"/>
                </a:cubicBezTo>
                <a:cubicBezTo>
                  <a:pt x="2242" y="11750"/>
                  <a:pt x="2223" y="11836"/>
                  <a:pt x="2185" y="11902"/>
                </a:cubicBezTo>
                <a:cubicBezTo>
                  <a:pt x="2099" y="12054"/>
                  <a:pt x="1776" y="12092"/>
                  <a:pt x="1681" y="11950"/>
                </a:cubicBezTo>
                <a:close/>
                <a:moveTo>
                  <a:pt x="2099" y="11598"/>
                </a:moveTo>
                <a:cubicBezTo>
                  <a:pt x="2023" y="11589"/>
                  <a:pt x="1909" y="11513"/>
                  <a:pt x="1862" y="11427"/>
                </a:cubicBezTo>
                <a:cubicBezTo>
                  <a:pt x="1786" y="11294"/>
                  <a:pt x="1719" y="11133"/>
                  <a:pt x="1833" y="10971"/>
                </a:cubicBezTo>
                <a:cubicBezTo>
                  <a:pt x="1871" y="10905"/>
                  <a:pt x="1900" y="10829"/>
                  <a:pt x="1938" y="10753"/>
                </a:cubicBezTo>
                <a:cubicBezTo>
                  <a:pt x="2033" y="10857"/>
                  <a:pt x="2109" y="10981"/>
                  <a:pt x="2213" y="11038"/>
                </a:cubicBezTo>
                <a:cubicBezTo>
                  <a:pt x="2327" y="11095"/>
                  <a:pt x="2470" y="11085"/>
                  <a:pt x="2603" y="11104"/>
                </a:cubicBezTo>
                <a:cubicBezTo>
                  <a:pt x="2536" y="11228"/>
                  <a:pt x="2489" y="11361"/>
                  <a:pt x="2394" y="11465"/>
                </a:cubicBezTo>
                <a:cubicBezTo>
                  <a:pt x="2327" y="11541"/>
                  <a:pt x="2204" y="11598"/>
                  <a:pt x="2099" y="11598"/>
                </a:cubicBezTo>
                <a:close/>
                <a:moveTo>
                  <a:pt x="2565" y="10990"/>
                </a:moveTo>
                <a:cubicBezTo>
                  <a:pt x="2460" y="11057"/>
                  <a:pt x="2204" y="10981"/>
                  <a:pt x="2128" y="10848"/>
                </a:cubicBezTo>
                <a:cubicBezTo>
                  <a:pt x="2090" y="10772"/>
                  <a:pt x="2052" y="10686"/>
                  <a:pt x="2014" y="10601"/>
                </a:cubicBezTo>
                <a:cubicBezTo>
                  <a:pt x="2042" y="10544"/>
                  <a:pt x="2071" y="10468"/>
                  <a:pt x="2099" y="10402"/>
                </a:cubicBezTo>
                <a:cubicBezTo>
                  <a:pt x="2137" y="10335"/>
                  <a:pt x="2166" y="10259"/>
                  <a:pt x="2213" y="10164"/>
                </a:cubicBezTo>
                <a:cubicBezTo>
                  <a:pt x="2327" y="10496"/>
                  <a:pt x="2584" y="10534"/>
                  <a:pt x="2878" y="10553"/>
                </a:cubicBezTo>
                <a:cubicBezTo>
                  <a:pt x="2869" y="10572"/>
                  <a:pt x="2869" y="10591"/>
                  <a:pt x="2859" y="10601"/>
                </a:cubicBezTo>
                <a:cubicBezTo>
                  <a:pt x="2783" y="10848"/>
                  <a:pt x="2783" y="10848"/>
                  <a:pt x="2565" y="10990"/>
                </a:cubicBezTo>
                <a:close/>
                <a:moveTo>
                  <a:pt x="2707" y="10468"/>
                </a:moveTo>
                <a:cubicBezTo>
                  <a:pt x="2508" y="10430"/>
                  <a:pt x="2327" y="10364"/>
                  <a:pt x="2308" y="10107"/>
                </a:cubicBezTo>
                <a:cubicBezTo>
                  <a:pt x="2308" y="10088"/>
                  <a:pt x="2289" y="10060"/>
                  <a:pt x="2280" y="10031"/>
                </a:cubicBezTo>
                <a:cubicBezTo>
                  <a:pt x="2327" y="9965"/>
                  <a:pt x="2365" y="9898"/>
                  <a:pt x="2422" y="9822"/>
                </a:cubicBezTo>
                <a:cubicBezTo>
                  <a:pt x="2546" y="10060"/>
                  <a:pt x="2736" y="10107"/>
                  <a:pt x="2973" y="10022"/>
                </a:cubicBezTo>
                <a:cubicBezTo>
                  <a:pt x="2973" y="10164"/>
                  <a:pt x="2926" y="10288"/>
                  <a:pt x="2878" y="10402"/>
                </a:cubicBezTo>
                <a:cubicBezTo>
                  <a:pt x="2850" y="10468"/>
                  <a:pt x="2783" y="10487"/>
                  <a:pt x="2707" y="10468"/>
                </a:cubicBezTo>
                <a:close/>
                <a:moveTo>
                  <a:pt x="2612" y="9917"/>
                </a:moveTo>
                <a:cubicBezTo>
                  <a:pt x="2508" y="9832"/>
                  <a:pt x="2479" y="9699"/>
                  <a:pt x="2565" y="9594"/>
                </a:cubicBezTo>
                <a:cubicBezTo>
                  <a:pt x="2660" y="9471"/>
                  <a:pt x="2764" y="9357"/>
                  <a:pt x="2888" y="9224"/>
                </a:cubicBezTo>
                <a:cubicBezTo>
                  <a:pt x="3040" y="9433"/>
                  <a:pt x="3049" y="9642"/>
                  <a:pt x="3002" y="9851"/>
                </a:cubicBezTo>
                <a:cubicBezTo>
                  <a:pt x="2973" y="9974"/>
                  <a:pt x="2717" y="10012"/>
                  <a:pt x="2612" y="9917"/>
                </a:cubicBezTo>
                <a:close/>
                <a:moveTo>
                  <a:pt x="1871" y="9870"/>
                </a:moveTo>
                <a:cubicBezTo>
                  <a:pt x="1919" y="9794"/>
                  <a:pt x="1985" y="9727"/>
                  <a:pt x="2042" y="9651"/>
                </a:cubicBezTo>
                <a:cubicBezTo>
                  <a:pt x="2099" y="9727"/>
                  <a:pt x="2137" y="9784"/>
                  <a:pt x="2185" y="9860"/>
                </a:cubicBezTo>
                <a:cubicBezTo>
                  <a:pt x="2128" y="9965"/>
                  <a:pt x="2071" y="10079"/>
                  <a:pt x="2004" y="10202"/>
                </a:cubicBezTo>
                <a:cubicBezTo>
                  <a:pt x="1919" y="10164"/>
                  <a:pt x="1871" y="10098"/>
                  <a:pt x="1852" y="10012"/>
                </a:cubicBezTo>
                <a:cubicBezTo>
                  <a:pt x="1833" y="9974"/>
                  <a:pt x="1843" y="9908"/>
                  <a:pt x="1871" y="9870"/>
                </a:cubicBezTo>
                <a:close/>
                <a:moveTo>
                  <a:pt x="1501" y="10515"/>
                </a:moveTo>
                <a:cubicBezTo>
                  <a:pt x="1568" y="10364"/>
                  <a:pt x="1634" y="10221"/>
                  <a:pt x="1719" y="10041"/>
                </a:cubicBezTo>
                <a:cubicBezTo>
                  <a:pt x="1805" y="10145"/>
                  <a:pt x="1881" y="10231"/>
                  <a:pt x="1947" y="10316"/>
                </a:cubicBezTo>
                <a:cubicBezTo>
                  <a:pt x="1881" y="10449"/>
                  <a:pt x="1833" y="10563"/>
                  <a:pt x="1776" y="10677"/>
                </a:cubicBezTo>
                <a:cubicBezTo>
                  <a:pt x="1748" y="10743"/>
                  <a:pt x="1719" y="10819"/>
                  <a:pt x="1624" y="10800"/>
                </a:cubicBezTo>
                <a:cubicBezTo>
                  <a:pt x="1558" y="10791"/>
                  <a:pt x="1492" y="10705"/>
                  <a:pt x="1492" y="10629"/>
                </a:cubicBezTo>
                <a:cubicBezTo>
                  <a:pt x="1492" y="10591"/>
                  <a:pt x="1492" y="10553"/>
                  <a:pt x="1501" y="10515"/>
                </a:cubicBezTo>
                <a:close/>
                <a:moveTo>
                  <a:pt x="1159" y="11085"/>
                </a:moveTo>
                <a:cubicBezTo>
                  <a:pt x="1235" y="11209"/>
                  <a:pt x="1302" y="11323"/>
                  <a:pt x="1482" y="11285"/>
                </a:cubicBezTo>
                <a:cubicBezTo>
                  <a:pt x="1368" y="11199"/>
                  <a:pt x="1264" y="11133"/>
                  <a:pt x="1235" y="11000"/>
                </a:cubicBezTo>
                <a:cubicBezTo>
                  <a:pt x="1292" y="10914"/>
                  <a:pt x="1349" y="10819"/>
                  <a:pt x="1406" y="10734"/>
                </a:cubicBezTo>
                <a:cubicBezTo>
                  <a:pt x="1482" y="10791"/>
                  <a:pt x="1558" y="10848"/>
                  <a:pt x="1643" y="10914"/>
                </a:cubicBezTo>
                <a:cubicBezTo>
                  <a:pt x="1568" y="11114"/>
                  <a:pt x="1482" y="11332"/>
                  <a:pt x="1397" y="11551"/>
                </a:cubicBezTo>
                <a:cubicBezTo>
                  <a:pt x="1368" y="11608"/>
                  <a:pt x="1349" y="11674"/>
                  <a:pt x="1321" y="11731"/>
                </a:cubicBezTo>
                <a:cubicBezTo>
                  <a:pt x="1264" y="11855"/>
                  <a:pt x="1140" y="11864"/>
                  <a:pt x="1064" y="11750"/>
                </a:cubicBezTo>
                <a:cubicBezTo>
                  <a:pt x="903" y="11513"/>
                  <a:pt x="912" y="11389"/>
                  <a:pt x="1159" y="11085"/>
                </a:cubicBezTo>
                <a:close/>
                <a:moveTo>
                  <a:pt x="760" y="12064"/>
                </a:moveTo>
                <a:cubicBezTo>
                  <a:pt x="808" y="11931"/>
                  <a:pt x="855" y="11807"/>
                  <a:pt x="903" y="11655"/>
                </a:cubicBezTo>
                <a:cubicBezTo>
                  <a:pt x="979" y="11817"/>
                  <a:pt x="1064" y="11950"/>
                  <a:pt x="1273" y="11902"/>
                </a:cubicBezTo>
                <a:cubicBezTo>
                  <a:pt x="1197" y="12111"/>
                  <a:pt x="1121" y="12301"/>
                  <a:pt x="1045" y="12482"/>
                </a:cubicBezTo>
                <a:cubicBezTo>
                  <a:pt x="808" y="12444"/>
                  <a:pt x="694" y="12263"/>
                  <a:pt x="760" y="12064"/>
                </a:cubicBezTo>
                <a:close/>
                <a:moveTo>
                  <a:pt x="532" y="12757"/>
                </a:moveTo>
                <a:cubicBezTo>
                  <a:pt x="570" y="12615"/>
                  <a:pt x="618" y="12482"/>
                  <a:pt x="656" y="12339"/>
                </a:cubicBezTo>
                <a:cubicBezTo>
                  <a:pt x="770" y="12434"/>
                  <a:pt x="874" y="12520"/>
                  <a:pt x="1007" y="12624"/>
                </a:cubicBezTo>
                <a:cubicBezTo>
                  <a:pt x="969" y="12776"/>
                  <a:pt x="912" y="12966"/>
                  <a:pt x="865" y="13156"/>
                </a:cubicBezTo>
                <a:cubicBezTo>
                  <a:pt x="627" y="13156"/>
                  <a:pt x="475" y="12985"/>
                  <a:pt x="532" y="12757"/>
                </a:cubicBezTo>
                <a:close/>
                <a:moveTo>
                  <a:pt x="276" y="13802"/>
                </a:moveTo>
                <a:cubicBezTo>
                  <a:pt x="342" y="13555"/>
                  <a:pt x="399" y="13308"/>
                  <a:pt x="456" y="13061"/>
                </a:cubicBezTo>
                <a:cubicBezTo>
                  <a:pt x="599" y="13137"/>
                  <a:pt x="732" y="13213"/>
                  <a:pt x="836" y="13270"/>
                </a:cubicBezTo>
                <a:cubicBezTo>
                  <a:pt x="817" y="13412"/>
                  <a:pt x="798" y="13545"/>
                  <a:pt x="779" y="13678"/>
                </a:cubicBezTo>
                <a:cubicBezTo>
                  <a:pt x="770" y="13773"/>
                  <a:pt x="770" y="13868"/>
                  <a:pt x="751" y="13963"/>
                </a:cubicBezTo>
                <a:cubicBezTo>
                  <a:pt x="732" y="14096"/>
                  <a:pt x="637" y="14153"/>
                  <a:pt x="513" y="14087"/>
                </a:cubicBezTo>
                <a:cubicBezTo>
                  <a:pt x="428" y="14039"/>
                  <a:pt x="361" y="13954"/>
                  <a:pt x="295" y="13887"/>
                </a:cubicBezTo>
                <a:cubicBezTo>
                  <a:pt x="276" y="13868"/>
                  <a:pt x="276" y="13830"/>
                  <a:pt x="276" y="13802"/>
                </a:cubicBezTo>
                <a:close/>
                <a:moveTo>
                  <a:pt x="171" y="15008"/>
                </a:moveTo>
                <a:cubicBezTo>
                  <a:pt x="247" y="15027"/>
                  <a:pt x="295" y="15046"/>
                  <a:pt x="352" y="15065"/>
                </a:cubicBezTo>
                <a:cubicBezTo>
                  <a:pt x="418" y="15075"/>
                  <a:pt x="494" y="15084"/>
                  <a:pt x="561" y="15084"/>
                </a:cubicBezTo>
                <a:cubicBezTo>
                  <a:pt x="608" y="15084"/>
                  <a:pt x="656" y="15046"/>
                  <a:pt x="618" y="14970"/>
                </a:cubicBezTo>
                <a:cubicBezTo>
                  <a:pt x="466" y="15027"/>
                  <a:pt x="323" y="14970"/>
                  <a:pt x="181" y="14875"/>
                </a:cubicBezTo>
                <a:cubicBezTo>
                  <a:pt x="200" y="14600"/>
                  <a:pt x="228" y="14315"/>
                  <a:pt x="247" y="14011"/>
                </a:cubicBezTo>
                <a:cubicBezTo>
                  <a:pt x="333" y="14077"/>
                  <a:pt x="399" y="14144"/>
                  <a:pt x="475" y="14172"/>
                </a:cubicBezTo>
                <a:cubicBezTo>
                  <a:pt x="551" y="14201"/>
                  <a:pt x="637" y="14201"/>
                  <a:pt x="703" y="14210"/>
                </a:cubicBezTo>
                <a:cubicBezTo>
                  <a:pt x="713" y="14486"/>
                  <a:pt x="732" y="14742"/>
                  <a:pt x="732" y="15008"/>
                </a:cubicBezTo>
                <a:cubicBezTo>
                  <a:pt x="732" y="15198"/>
                  <a:pt x="722" y="15388"/>
                  <a:pt x="713" y="15578"/>
                </a:cubicBezTo>
                <a:cubicBezTo>
                  <a:pt x="713" y="15673"/>
                  <a:pt x="646" y="15702"/>
                  <a:pt x="580" y="15692"/>
                </a:cubicBezTo>
                <a:cubicBezTo>
                  <a:pt x="437" y="15673"/>
                  <a:pt x="295" y="15645"/>
                  <a:pt x="143" y="15616"/>
                </a:cubicBezTo>
                <a:cubicBezTo>
                  <a:pt x="152" y="15407"/>
                  <a:pt x="162" y="15217"/>
                  <a:pt x="171" y="15008"/>
                </a:cubicBezTo>
                <a:close/>
                <a:moveTo>
                  <a:pt x="257" y="16490"/>
                </a:moveTo>
                <a:cubicBezTo>
                  <a:pt x="190" y="16252"/>
                  <a:pt x="114" y="16015"/>
                  <a:pt x="143" y="15740"/>
                </a:cubicBezTo>
                <a:cubicBezTo>
                  <a:pt x="333" y="15759"/>
                  <a:pt x="523" y="15768"/>
                  <a:pt x="751" y="15787"/>
                </a:cubicBezTo>
                <a:cubicBezTo>
                  <a:pt x="770" y="15958"/>
                  <a:pt x="779" y="16138"/>
                  <a:pt x="789" y="16328"/>
                </a:cubicBezTo>
                <a:cubicBezTo>
                  <a:pt x="798" y="16414"/>
                  <a:pt x="722" y="16433"/>
                  <a:pt x="656" y="16442"/>
                </a:cubicBezTo>
                <a:cubicBezTo>
                  <a:pt x="523" y="16461"/>
                  <a:pt x="399" y="16471"/>
                  <a:pt x="257" y="16490"/>
                </a:cubicBezTo>
                <a:close/>
                <a:moveTo>
                  <a:pt x="333" y="16898"/>
                </a:moveTo>
                <a:cubicBezTo>
                  <a:pt x="314" y="16803"/>
                  <a:pt x="295" y="16708"/>
                  <a:pt x="266" y="16604"/>
                </a:cubicBezTo>
                <a:cubicBezTo>
                  <a:pt x="456" y="16566"/>
                  <a:pt x="637" y="16537"/>
                  <a:pt x="827" y="16499"/>
                </a:cubicBezTo>
                <a:cubicBezTo>
                  <a:pt x="874" y="16651"/>
                  <a:pt x="912" y="16803"/>
                  <a:pt x="941" y="16946"/>
                </a:cubicBezTo>
                <a:cubicBezTo>
                  <a:pt x="770" y="17060"/>
                  <a:pt x="599" y="17012"/>
                  <a:pt x="437" y="17003"/>
                </a:cubicBezTo>
                <a:cubicBezTo>
                  <a:pt x="380" y="17003"/>
                  <a:pt x="342" y="16965"/>
                  <a:pt x="333" y="16898"/>
                </a:cubicBezTo>
                <a:close/>
                <a:moveTo>
                  <a:pt x="390" y="17126"/>
                </a:moveTo>
                <a:cubicBezTo>
                  <a:pt x="589" y="17107"/>
                  <a:pt x="760" y="17098"/>
                  <a:pt x="960" y="17079"/>
                </a:cubicBezTo>
                <a:cubicBezTo>
                  <a:pt x="1007" y="17240"/>
                  <a:pt x="1064" y="17421"/>
                  <a:pt x="1112" y="17611"/>
                </a:cubicBezTo>
                <a:cubicBezTo>
                  <a:pt x="1017" y="17687"/>
                  <a:pt x="931" y="17725"/>
                  <a:pt x="817" y="17715"/>
                </a:cubicBezTo>
                <a:cubicBezTo>
                  <a:pt x="732" y="17696"/>
                  <a:pt x="637" y="17677"/>
                  <a:pt x="532" y="17658"/>
                </a:cubicBezTo>
                <a:cubicBezTo>
                  <a:pt x="485" y="17497"/>
                  <a:pt x="437" y="17307"/>
                  <a:pt x="390" y="17126"/>
                </a:cubicBezTo>
                <a:close/>
                <a:moveTo>
                  <a:pt x="751" y="18266"/>
                </a:moveTo>
                <a:cubicBezTo>
                  <a:pt x="703" y="18095"/>
                  <a:pt x="627" y="17943"/>
                  <a:pt x="561" y="17782"/>
                </a:cubicBezTo>
                <a:cubicBezTo>
                  <a:pt x="570" y="17772"/>
                  <a:pt x="580" y="17763"/>
                  <a:pt x="589" y="17753"/>
                </a:cubicBezTo>
                <a:cubicBezTo>
                  <a:pt x="770" y="17829"/>
                  <a:pt x="950" y="17829"/>
                  <a:pt x="1131" y="17715"/>
                </a:cubicBezTo>
                <a:cubicBezTo>
                  <a:pt x="1226" y="17943"/>
                  <a:pt x="1302" y="18152"/>
                  <a:pt x="1387" y="18352"/>
                </a:cubicBezTo>
                <a:cubicBezTo>
                  <a:pt x="1273" y="18513"/>
                  <a:pt x="1121" y="18456"/>
                  <a:pt x="979" y="18447"/>
                </a:cubicBezTo>
                <a:cubicBezTo>
                  <a:pt x="865" y="18447"/>
                  <a:pt x="789" y="18380"/>
                  <a:pt x="751" y="18266"/>
                </a:cubicBezTo>
                <a:close/>
                <a:moveTo>
                  <a:pt x="884" y="18532"/>
                </a:moveTo>
                <a:cubicBezTo>
                  <a:pt x="1074" y="18532"/>
                  <a:pt x="1254" y="18589"/>
                  <a:pt x="1435" y="18456"/>
                </a:cubicBezTo>
                <a:cubicBezTo>
                  <a:pt x="1492" y="18560"/>
                  <a:pt x="1539" y="18646"/>
                  <a:pt x="1587" y="18741"/>
                </a:cubicBezTo>
                <a:cubicBezTo>
                  <a:pt x="1473" y="18931"/>
                  <a:pt x="1273" y="18912"/>
                  <a:pt x="1083" y="18940"/>
                </a:cubicBezTo>
                <a:cubicBezTo>
                  <a:pt x="1026" y="18807"/>
                  <a:pt x="960" y="18674"/>
                  <a:pt x="884" y="18532"/>
                </a:cubicBezTo>
                <a:close/>
                <a:moveTo>
                  <a:pt x="2337" y="20280"/>
                </a:moveTo>
                <a:cubicBezTo>
                  <a:pt x="2270" y="20280"/>
                  <a:pt x="2185" y="20280"/>
                  <a:pt x="2137" y="20242"/>
                </a:cubicBezTo>
                <a:cubicBezTo>
                  <a:pt x="2023" y="20166"/>
                  <a:pt x="1919" y="20080"/>
                  <a:pt x="1805" y="19985"/>
                </a:cubicBezTo>
                <a:cubicBezTo>
                  <a:pt x="2014" y="19900"/>
                  <a:pt x="2061" y="19852"/>
                  <a:pt x="2118" y="19691"/>
                </a:cubicBezTo>
                <a:cubicBezTo>
                  <a:pt x="1976" y="19757"/>
                  <a:pt x="1890" y="19890"/>
                  <a:pt x="1719" y="19881"/>
                </a:cubicBezTo>
                <a:cubicBezTo>
                  <a:pt x="1653" y="19795"/>
                  <a:pt x="1577" y="19700"/>
                  <a:pt x="1492" y="19596"/>
                </a:cubicBezTo>
                <a:cubicBezTo>
                  <a:pt x="1549" y="19529"/>
                  <a:pt x="1643" y="19501"/>
                  <a:pt x="1738" y="19463"/>
                </a:cubicBezTo>
                <a:cubicBezTo>
                  <a:pt x="1805" y="19444"/>
                  <a:pt x="1890" y="19425"/>
                  <a:pt x="1843" y="19311"/>
                </a:cubicBezTo>
                <a:cubicBezTo>
                  <a:pt x="1691" y="19377"/>
                  <a:pt x="1539" y="19444"/>
                  <a:pt x="1387" y="19510"/>
                </a:cubicBezTo>
                <a:cubicBezTo>
                  <a:pt x="1292" y="19349"/>
                  <a:pt x="1207" y="19206"/>
                  <a:pt x="1121" y="19054"/>
                </a:cubicBezTo>
                <a:cubicBezTo>
                  <a:pt x="1302" y="18997"/>
                  <a:pt x="1454" y="18959"/>
                  <a:pt x="1634" y="18902"/>
                </a:cubicBezTo>
                <a:cubicBezTo>
                  <a:pt x="1624" y="18902"/>
                  <a:pt x="1643" y="18912"/>
                  <a:pt x="1653" y="18921"/>
                </a:cubicBezTo>
                <a:cubicBezTo>
                  <a:pt x="1805" y="19235"/>
                  <a:pt x="2023" y="19501"/>
                  <a:pt x="2223" y="19776"/>
                </a:cubicBezTo>
                <a:cubicBezTo>
                  <a:pt x="2299" y="19890"/>
                  <a:pt x="2356" y="20033"/>
                  <a:pt x="2422" y="20156"/>
                </a:cubicBezTo>
                <a:cubicBezTo>
                  <a:pt x="2451" y="20232"/>
                  <a:pt x="2422" y="20280"/>
                  <a:pt x="2337" y="20280"/>
                </a:cubicBezTo>
                <a:close/>
                <a:moveTo>
                  <a:pt x="3230" y="19900"/>
                </a:moveTo>
                <a:cubicBezTo>
                  <a:pt x="2992" y="20071"/>
                  <a:pt x="2764" y="20042"/>
                  <a:pt x="2536" y="19890"/>
                </a:cubicBezTo>
                <a:cubicBezTo>
                  <a:pt x="2527" y="19890"/>
                  <a:pt x="2508" y="19890"/>
                  <a:pt x="2508" y="19881"/>
                </a:cubicBezTo>
                <a:cubicBezTo>
                  <a:pt x="2403" y="19729"/>
                  <a:pt x="2299" y="19586"/>
                  <a:pt x="2194" y="19444"/>
                </a:cubicBezTo>
                <a:lnTo>
                  <a:pt x="2185" y="19444"/>
                </a:lnTo>
                <a:cubicBezTo>
                  <a:pt x="2185" y="19444"/>
                  <a:pt x="2185" y="19434"/>
                  <a:pt x="2185" y="19434"/>
                </a:cubicBezTo>
                <a:cubicBezTo>
                  <a:pt x="2061" y="19292"/>
                  <a:pt x="1928" y="19159"/>
                  <a:pt x="1871" y="18969"/>
                </a:cubicBezTo>
                <a:cubicBezTo>
                  <a:pt x="1843" y="18893"/>
                  <a:pt x="1786" y="18817"/>
                  <a:pt x="1729" y="18703"/>
                </a:cubicBezTo>
                <a:cubicBezTo>
                  <a:pt x="1824" y="18712"/>
                  <a:pt x="1881" y="18712"/>
                  <a:pt x="1938" y="18731"/>
                </a:cubicBezTo>
                <a:cubicBezTo>
                  <a:pt x="2204" y="18798"/>
                  <a:pt x="2451" y="18741"/>
                  <a:pt x="2688" y="18617"/>
                </a:cubicBezTo>
                <a:cubicBezTo>
                  <a:pt x="2764" y="18579"/>
                  <a:pt x="2821" y="18504"/>
                  <a:pt x="2916" y="18437"/>
                </a:cubicBezTo>
                <a:cubicBezTo>
                  <a:pt x="2992" y="18627"/>
                  <a:pt x="3078" y="18817"/>
                  <a:pt x="3154" y="19016"/>
                </a:cubicBezTo>
                <a:cubicBezTo>
                  <a:pt x="3125" y="19035"/>
                  <a:pt x="3078" y="19054"/>
                  <a:pt x="3068" y="19083"/>
                </a:cubicBezTo>
                <a:cubicBezTo>
                  <a:pt x="3021" y="19216"/>
                  <a:pt x="2916" y="19282"/>
                  <a:pt x="2793" y="19320"/>
                </a:cubicBezTo>
                <a:cubicBezTo>
                  <a:pt x="2650" y="19368"/>
                  <a:pt x="2508" y="19406"/>
                  <a:pt x="2356" y="19358"/>
                </a:cubicBezTo>
                <a:cubicBezTo>
                  <a:pt x="2327" y="19349"/>
                  <a:pt x="2299" y="19339"/>
                  <a:pt x="2270" y="19339"/>
                </a:cubicBezTo>
                <a:cubicBezTo>
                  <a:pt x="2194" y="19330"/>
                  <a:pt x="2175" y="19377"/>
                  <a:pt x="2185" y="19434"/>
                </a:cubicBezTo>
                <a:cubicBezTo>
                  <a:pt x="2185" y="19434"/>
                  <a:pt x="2185" y="19434"/>
                  <a:pt x="2194" y="19434"/>
                </a:cubicBezTo>
                <a:cubicBezTo>
                  <a:pt x="2194" y="19434"/>
                  <a:pt x="2194" y="19444"/>
                  <a:pt x="2194" y="19444"/>
                </a:cubicBezTo>
                <a:cubicBezTo>
                  <a:pt x="2337" y="19444"/>
                  <a:pt x="2489" y="19453"/>
                  <a:pt x="2631" y="19444"/>
                </a:cubicBezTo>
                <a:cubicBezTo>
                  <a:pt x="2850" y="19425"/>
                  <a:pt x="3030" y="19330"/>
                  <a:pt x="3192" y="19121"/>
                </a:cubicBezTo>
                <a:cubicBezTo>
                  <a:pt x="3211" y="19406"/>
                  <a:pt x="3306" y="19653"/>
                  <a:pt x="3230" y="19900"/>
                </a:cubicBezTo>
                <a:close/>
                <a:moveTo>
                  <a:pt x="6478" y="21590"/>
                </a:moveTo>
                <a:cubicBezTo>
                  <a:pt x="6459" y="21638"/>
                  <a:pt x="6440" y="21676"/>
                  <a:pt x="6431" y="21723"/>
                </a:cubicBezTo>
                <a:cubicBezTo>
                  <a:pt x="6393" y="21847"/>
                  <a:pt x="6326" y="21942"/>
                  <a:pt x="6193" y="21970"/>
                </a:cubicBezTo>
                <a:cubicBezTo>
                  <a:pt x="6136" y="21989"/>
                  <a:pt x="6089" y="22018"/>
                  <a:pt x="6032" y="22046"/>
                </a:cubicBezTo>
                <a:cubicBezTo>
                  <a:pt x="5880" y="22113"/>
                  <a:pt x="5747" y="22065"/>
                  <a:pt x="5633" y="21970"/>
                </a:cubicBezTo>
                <a:cubicBezTo>
                  <a:pt x="5604" y="21951"/>
                  <a:pt x="5585" y="21894"/>
                  <a:pt x="5595" y="21856"/>
                </a:cubicBezTo>
                <a:cubicBezTo>
                  <a:pt x="5604" y="21799"/>
                  <a:pt x="5633" y="21733"/>
                  <a:pt x="5652" y="21676"/>
                </a:cubicBezTo>
                <a:cubicBezTo>
                  <a:pt x="5680" y="21600"/>
                  <a:pt x="5737" y="21609"/>
                  <a:pt x="5804" y="21600"/>
                </a:cubicBezTo>
                <a:cubicBezTo>
                  <a:pt x="5861" y="21590"/>
                  <a:pt x="5918" y="21562"/>
                  <a:pt x="5908" y="21476"/>
                </a:cubicBezTo>
                <a:cubicBezTo>
                  <a:pt x="5899" y="21400"/>
                  <a:pt x="5842" y="21391"/>
                  <a:pt x="5775" y="21391"/>
                </a:cubicBezTo>
                <a:cubicBezTo>
                  <a:pt x="5642" y="21391"/>
                  <a:pt x="5500" y="21486"/>
                  <a:pt x="5462" y="21657"/>
                </a:cubicBezTo>
                <a:cubicBezTo>
                  <a:pt x="5424" y="21894"/>
                  <a:pt x="5234" y="21942"/>
                  <a:pt x="5044" y="22008"/>
                </a:cubicBezTo>
                <a:cubicBezTo>
                  <a:pt x="4977" y="22027"/>
                  <a:pt x="4911" y="22027"/>
                  <a:pt x="4854" y="21951"/>
                </a:cubicBezTo>
                <a:cubicBezTo>
                  <a:pt x="4806" y="21875"/>
                  <a:pt x="4825" y="21809"/>
                  <a:pt x="4863" y="21752"/>
                </a:cubicBezTo>
                <a:cubicBezTo>
                  <a:pt x="4892" y="21704"/>
                  <a:pt x="4939" y="21666"/>
                  <a:pt x="4977" y="21647"/>
                </a:cubicBezTo>
                <a:cubicBezTo>
                  <a:pt x="5063" y="21600"/>
                  <a:pt x="5101" y="21533"/>
                  <a:pt x="5110" y="21448"/>
                </a:cubicBezTo>
                <a:cubicBezTo>
                  <a:pt x="4977" y="21362"/>
                  <a:pt x="4949" y="21372"/>
                  <a:pt x="4844" y="21467"/>
                </a:cubicBezTo>
                <a:cubicBezTo>
                  <a:pt x="4740" y="21562"/>
                  <a:pt x="4645" y="21666"/>
                  <a:pt x="4540" y="21771"/>
                </a:cubicBezTo>
                <a:cubicBezTo>
                  <a:pt x="4417" y="21904"/>
                  <a:pt x="4274" y="21932"/>
                  <a:pt x="4104" y="21875"/>
                </a:cubicBezTo>
                <a:cubicBezTo>
                  <a:pt x="3999" y="21847"/>
                  <a:pt x="3961" y="21790"/>
                  <a:pt x="3999" y="21685"/>
                </a:cubicBezTo>
                <a:cubicBezTo>
                  <a:pt x="4037" y="21562"/>
                  <a:pt x="4113" y="21438"/>
                  <a:pt x="4236" y="21400"/>
                </a:cubicBezTo>
                <a:cubicBezTo>
                  <a:pt x="4436" y="21334"/>
                  <a:pt x="4559" y="21173"/>
                  <a:pt x="4740" y="21078"/>
                </a:cubicBezTo>
                <a:cubicBezTo>
                  <a:pt x="4873" y="21125"/>
                  <a:pt x="4958" y="21267"/>
                  <a:pt x="5129" y="21258"/>
                </a:cubicBezTo>
                <a:cubicBezTo>
                  <a:pt x="5291" y="21258"/>
                  <a:pt x="5414" y="21182"/>
                  <a:pt x="5528" y="21078"/>
                </a:cubicBezTo>
                <a:cubicBezTo>
                  <a:pt x="6041" y="21296"/>
                  <a:pt x="6127" y="21258"/>
                  <a:pt x="6450" y="21192"/>
                </a:cubicBezTo>
                <a:cubicBezTo>
                  <a:pt x="6497" y="21324"/>
                  <a:pt x="6535" y="21448"/>
                  <a:pt x="6478" y="21590"/>
                </a:cubicBezTo>
                <a:close/>
                <a:moveTo>
                  <a:pt x="11977" y="21581"/>
                </a:moveTo>
                <a:cubicBezTo>
                  <a:pt x="11949" y="21609"/>
                  <a:pt x="11892" y="21628"/>
                  <a:pt x="11854" y="21628"/>
                </a:cubicBezTo>
                <a:cubicBezTo>
                  <a:pt x="11712" y="21628"/>
                  <a:pt x="11579" y="21619"/>
                  <a:pt x="11436" y="21600"/>
                </a:cubicBezTo>
                <a:cubicBezTo>
                  <a:pt x="11398" y="21590"/>
                  <a:pt x="11351" y="21543"/>
                  <a:pt x="11332" y="21495"/>
                </a:cubicBezTo>
                <a:cubicBezTo>
                  <a:pt x="11256" y="21324"/>
                  <a:pt x="11208" y="21315"/>
                  <a:pt x="10990" y="21391"/>
                </a:cubicBezTo>
                <a:cubicBezTo>
                  <a:pt x="11028" y="21448"/>
                  <a:pt x="11066" y="21495"/>
                  <a:pt x="11094" y="21552"/>
                </a:cubicBezTo>
                <a:cubicBezTo>
                  <a:pt x="11142" y="21619"/>
                  <a:pt x="11189" y="21685"/>
                  <a:pt x="11123" y="21780"/>
                </a:cubicBezTo>
                <a:cubicBezTo>
                  <a:pt x="11037" y="21875"/>
                  <a:pt x="10971" y="21913"/>
                  <a:pt x="10857" y="21875"/>
                </a:cubicBezTo>
                <a:cubicBezTo>
                  <a:pt x="10733" y="21847"/>
                  <a:pt x="10686" y="21799"/>
                  <a:pt x="10686" y="21685"/>
                </a:cubicBezTo>
                <a:cubicBezTo>
                  <a:pt x="10686" y="21505"/>
                  <a:pt x="10562" y="21400"/>
                  <a:pt x="10448" y="21296"/>
                </a:cubicBezTo>
                <a:cubicBezTo>
                  <a:pt x="10420" y="21267"/>
                  <a:pt x="10353" y="21286"/>
                  <a:pt x="10306" y="21277"/>
                </a:cubicBezTo>
                <a:cubicBezTo>
                  <a:pt x="10258" y="21362"/>
                  <a:pt x="10296" y="21419"/>
                  <a:pt x="10344" y="21467"/>
                </a:cubicBezTo>
                <a:cubicBezTo>
                  <a:pt x="10382" y="21505"/>
                  <a:pt x="10429" y="21533"/>
                  <a:pt x="10467" y="21571"/>
                </a:cubicBezTo>
                <a:cubicBezTo>
                  <a:pt x="10543" y="21657"/>
                  <a:pt x="10562" y="21790"/>
                  <a:pt x="10477" y="21866"/>
                </a:cubicBezTo>
                <a:cubicBezTo>
                  <a:pt x="10382" y="21951"/>
                  <a:pt x="10268" y="22037"/>
                  <a:pt x="10125" y="22018"/>
                </a:cubicBezTo>
                <a:cubicBezTo>
                  <a:pt x="10097" y="22018"/>
                  <a:pt x="10059" y="22018"/>
                  <a:pt x="10040" y="21999"/>
                </a:cubicBezTo>
                <a:cubicBezTo>
                  <a:pt x="9850" y="21837"/>
                  <a:pt x="9660" y="21676"/>
                  <a:pt x="9660" y="21400"/>
                </a:cubicBezTo>
                <a:cubicBezTo>
                  <a:pt x="9650" y="21296"/>
                  <a:pt x="9736" y="21182"/>
                  <a:pt x="9783" y="21078"/>
                </a:cubicBezTo>
                <a:cubicBezTo>
                  <a:pt x="9793" y="21059"/>
                  <a:pt x="9831" y="21030"/>
                  <a:pt x="9850" y="21030"/>
                </a:cubicBezTo>
                <a:cubicBezTo>
                  <a:pt x="10030" y="21030"/>
                  <a:pt x="10211" y="20973"/>
                  <a:pt x="10382" y="21078"/>
                </a:cubicBezTo>
                <a:cubicBezTo>
                  <a:pt x="10505" y="21144"/>
                  <a:pt x="10629" y="21154"/>
                  <a:pt x="10743" y="21030"/>
                </a:cubicBezTo>
                <a:cubicBezTo>
                  <a:pt x="10790" y="21049"/>
                  <a:pt x="10828" y="21068"/>
                  <a:pt x="10866" y="21097"/>
                </a:cubicBezTo>
                <a:cubicBezTo>
                  <a:pt x="11047" y="21201"/>
                  <a:pt x="11237" y="21192"/>
                  <a:pt x="11427" y="21135"/>
                </a:cubicBezTo>
                <a:cubicBezTo>
                  <a:pt x="11550" y="21087"/>
                  <a:pt x="11664" y="21040"/>
                  <a:pt x="11750" y="21002"/>
                </a:cubicBezTo>
                <a:cubicBezTo>
                  <a:pt x="11825" y="21087"/>
                  <a:pt x="11882" y="21154"/>
                  <a:pt x="11939" y="21211"/>
                </a:cubicBezTo>
                <a:cubicBezTo>
                  <a:pt x="12063" y="21305"/>
                  <a:pt x="12091" y="21476"/>
                  <a:pt x="11977" y="21581"/>
                </a:cubicBezTo>
                <a:close/>
                <a:moveTo>
                  <a:pt x="12243" y="19672"/>
                </a:moveTo>
                <a:cubicBezTo>
                  <a:pt x="12186" y="19928"/>
                  <a:pt x="12120" y="20204"/>
                  <a:pt x="11844" y="20346"/>
                </a:cubicBezTo>
                <a:cubicBezTo>
                  <a:pt x="11740" y="20403"/>
                  <a:pt x="11740" y="20460"/>
                  <a:pt x="11825" y="20546"/>
                </a:cubicBezTo>
                <a:cubicBezTo>
                  <a:pt x="11939" y="20669"/>
                  <a:pt x="11930" y="20755"/>
                  <a:pt x="11769" y="20802"/>
                </a:cubicBezTo>
                <a:cubicBezTo>
                  <a:pt x="11664" y="20840"/>
                  <a:pt x="11550" y="20878"/>
                  <a:pt x="11446" y="20916"/>
                </a:cubicBezTo>
                <a:cubicBezTo>
                  <a:pt x="11417" y="20916"/>
                  <a:pt x="11379" y="20888"/>
                  <a:pt x="11341" y="20869"/>
                </a:cubicBezTo>
                <a:cubicBezTo>
                  <a:pt x="11189" y="21021"/>
                  <a:pt x="11075" y="21021"/>
                  <a:pt x="10895" y="20850"/>
                </a:cubicBezTo>
                <a:cubicBezTo>
                  <a:pt x="10923" y="20717"/>
                  <a:pt x="10942" y="20584"/>
                  <a:pt x="10961" y="20451"/>
                </a:cubicBezTo>
                <a:cubicBezTo>
                  <a:pt x="10961" y="20441"/>
                  <a:pt x="10952" y="20441"/>
                  <a:pt x="10942" y="20422"/>
                </a:cubicBezTo>
                <a:cubicBezTo>
                  <a:pt x="10866" y="20517"/>
                  <a:pt x="10857" y="20631"/>
                  <a:pt x="10828" y="20736"/>
                </a:cubicBezTo>
                <a:cubicBezTo>
                  <a:pt x="10743" y="20764"/>
                  <a:pt x="10705" y="20783"/>
                  <a:pt x="10572" y="20926"/>
                </a:cubicBezTo>
                <a:cubicBezTo>
                  <a:pt x="10496" y="20878"/>
                  <a:pt x="10429" y="20802"/>
                  <a:pt x="10353" y="20783"/>
                </a:cubicBezTo>
                <a:cubicBezTo>
                  <a:pt x="10277" y="20755"/>
                  <a:pt x="10182" y="20783"/>
                  <a:pt x="10078" y="20793"/>
                </a:cubicBezTo>
                <a:lnTo>
                  <a:pt x="10078" y="20251"/>
                </a:lnTo>
                <a:cubicBezTo>
                  <a:pt x="9954" y="20413"/>
                  <a:pt x="10040" y="20593"/>
                  <a:pt x="9992" y="20783"/>
                </a:cubicBezTo>
                <a:cubicBezTo>
                  <a:pt x="9679" y="20793"/>
                  <a:pt x="9375" y="20802"/>
                  <a:pt x="9062" y="20812"/>
                </a:cubicBezTo>
                <a:cubicBezTo>
                  <a:pt x="9052" y="20745"/>
                  <a:pt x="9052" y="20688"/>
                  <a:pt x="9043" y="20631"/>
                </a:cubicBezTo>
                <a:cubicBezTo>
                  <a:pt x="9033" y="20631"/>
                  <a:pt x="9024" y="20631"/>
                  <a:pt x="9014" y="20631"/>
                </a:cubicBezTo>
                <a:cubicBezTo>
                  <a:pt x="9005" y="20679"/>
                  <a:pt x="8986" y="20736"/>
                  <a:pt x="8957" y="20802"/>
                </a:cubicBezTo>
                <a:lnTo>
                  <a:pt x="8606" y="20802"/>
                </a:lnTo>
                <a:cubicBezTo>
                  <a:pt x="8596" y="20726"/>
                  <a:pt x="8587" y="20650"/>
                  <a:pt x="8577" y="20565"/>
                </a:cubicBezTo>
                <a:lnTo>
                  <a:pt x="8558" y="20565"/>
                </a:lnTo>
                <a:cubicBezTo>
                  <a:pt x="8539" y="20641"/>
                  <a:pt x="8520" y="20726"/>
                  <a:pt x="8501" y="20821"/>
                </a:cubicBezTo>
                <a:cubicBezTo>
                  <a:pt x="8207" y="20859"/>
                  <a:pt x="7903" y="20907"/>
                  <a:pt x="7589" y="20954"/>
                </a:cubicBezTo>
                <a:lnTo>
                  <a:pt x="7589" y="20432"/>
                </a:lnTo>
                <a:cubicBezTo>
                  <a:pt x="7456" y="20584"/>
                  <a:pt x="7542" y="20755"/>
                  <a:pt x="7513" y="20935"/>
                </a:cubicBezTo>
                <a:cubicBezTo>
                  <a:pt x="7266" y="20916"/>
                  <a:pt x="7010" y="20897"/>
                  <a:pt x="6753" y="20878"/>
                </a:cubicBezTo>
                <a:cubicBezTo>
                  <a:pt x="6744" y="20764"/>
                  <a:pt x="6734" y="20660"/>
                  <a:pt x="6734" y="20565"/>
                </a:cubicBezTo>
                <a:lnTo>
                  <a:pt x="6678" y="20565"/>
                </a:lnTo>
                <a:cubicBezTo>
                  <a:pt x="6668" y="20669"/>
                  <a:pt x="6668" y="20764"/>
                  <a:pt x="6659" y="20840"/>
                </a:cubicBezTo>
                <a:cubicBezTo>
                  <a:pt x="6564" y="20907"/>
                  <a:pt x="6497" y="20964"/>
                  <a:pt x="6421" y="21002"/>
                </a:cubicBezTo>
                <a:cubicBezTo>
                  <a:pt x="6364" y="21030"/>
                  <a:pt x="6298" y="21059"/>
                  <a:pt x="6231" y="21059"/>
                </a:cubicBezTo>
                <a:cubicBezTo>
                  <a:pt x="6022" y="21078"/>
                  <a:pt x="5823" y="21040"/>
                  <a:pt x="5652" y="20907"/>
                </a:cubicBezTo>
                <a:cubicBezTo>
                  <a:pt x="5718" y="20688"/>
                  <a:pt x="5747" y="20470"/>
                  <a:pt x="5756" y="20242"/>
                </a:cubicBezTo>
                <a:cubicBezTo>
                  <a:pt x="5737" y="20242"/>
                  <a:pt x="5718" y="20232"/>
                  <a:pt x="5709" y="20232"/>
                </a:cubicBezTo>
                <a:cubicBezTo>
                  <a:pt x="5690" y="20261"/>
                  <a:pt x="5661" y="20280"/>
                  <a:pt x="5661" y="20308"/>
                </a:cubicBezTo>
                <a:cubicBezTo>
                  <a:pt x="5642" y="20470"/>
                  <a:pt x="5642" y="20631"/>
                  <a:pt x="5633" y="20802"/>
                </a:cubicBezTo>
                <a:cubicBezTo>
                  <a:pt x="5604" y="20802"/>
                  <a:pt x="5576" y="20812"/>
                  <a:pt x="5547" y="20812"/>
                </a:cubicBezTo>
                <a:cubicBezTo>
                  <a:pt x="5462" y="20802"/>
                  <a:pt x="5414" y="20840"/>
                  <a:pt x="5386" y="20926"/>
                </a:cubicBezTo>
                <a:cubicBezTo>
                  <a:pt x="5367" y="21011"/>
                  <a:pt x="5310" y="21078"/>
                  <a:pt x="5224" y="21097"/>
                </a:cubicBezTo>
                <a:cubicBezTo>
                  <a:pt x="5091" y="21116"/>
                  <a:pt x="4996" y="21049"/>
                  <a:pt x="4987" y="20916"/>
                </a:cubicBezTo>
                <a:cubicBezTo>
                  <a:pt x="4987" y="20821"/>
                  <a:pt x="4996" y="20726"/>
                  <a:pt x="4996" y="20631"/>
                </a:cubicBezTo>
                <a:cubicBezTo>
                  <a:pt x="4996" y="20574"/>
                  <a:pt x="4996" y="20517"/>
                  <a:pt x="4996" y="20441"/>
                </a:cubicBezTo>
                <a:cubicBezTo>
                  <a:pt x="4882" y="20489"/>
                  <a:pt x="4911" y="20574"/>
                  <a:pt x="4911" y="20641"/>
                </a:cubicBezTo>
                <a:cubicBezTo>
                  <a:pt x="4911" y="20726"/>
                  <a:pt x="4911" y="20802"/>
                  <a:pt x="4911" y="20878"/>
                </a:cubicBezTo>
                <a:cubicBezTo>
                  <a:pt x="4816" y="20897"/>
                  <a:pt x="4730" y="20916"/>
                  <a:pt x="4635" y="20945"/>
                </a:cubicBezTo>
                <a:cubicBezTo>
                  <a:pt x="4626" y="20679"/>
                  <a:pt x="4616" y="20413"/>
                  <a:pt x="4597" y="20147"/>
                </a:cubicBezTo>
                <a:cubicBezTo>
                  <a:pt x="4531" y="20118"/>
                  <a:pt x="4493" y="20147"/>
                  <a:pt x="4512" y="20213"/>
                </a:cubicBezTo>
                <a:cubicBezTo>
                  <a:pt x="4569" y="20441"/>
                  <a:pt x="4550" y="20669"/>
                  <a:pt x="4550" y="20907"/>
                </a:cubicBezTo>
                <a:cubicBezTo>
                  <a:pt x="4550" y="21021"/>
                  <a:pt x="4502" y="21078"/>
                  <a:pt x="4398" y="21097"/>
                </a:cubicBezTo>
                <a:cubicBezTo>
                  <a:pt x="4360" y="21106"/>
                  <a:pt x="4293" y="21097"/>
                  <a:pt x="4274" y="21068"/>
                </a:cubicBezTo>
                <a:cubicBezTo>
                  <a:pt x="4246" y="21040"/>
                  <a:pt x="4236" y="20973"/>
                  <a:pt x="4255" y="20935"/>
                </a:cubicBezTo>
                <a:cubicBezTo>
                  <a:pt x="4265" y="20888"/>
                  <a:pt x="4303" y="20840"/>
                  <a:pt x="4341" y="20802"/>
                </a:cubicBezTo>
                <a:cubicBezTo>
                  <a:pt x="4417" y="20679"/>
                  <a:pt x="4407" y="20641"/>
                  <a:pt x="4284" y="20584"/>
                </a:cubicBezTo>
                <a:cubicBezTo>
                  <a:pt x="4246" y="20565"/>
                  <a:pt x="4217" y="20555"/>
                  <a:pt x="4179" y="20536"/>
                </a:cubicBezTo>
                <a:cubicBezTo>
                  <a:pt x="4132" y="20403"/>
                  <a:pt x="4142" y="20242"/>
                  <a:pt x="3990" y="20147"/>
                </a:cubicBezTo>
                <a:cubicBezTo>
                  <a:pt x="4028" y="20261"/>
                  <a:pt x="4056" y="20384"/>
                  <a:pt x="4094" y="20508"/>
                </a:cubicBezTo>
                <a:cubicBezTo>
                  <a:pt x="3876" y="20622"/>
                  <a:pt x="3676" y="20574"/>
                  <a:pt x="3505" y="20375"/>
                </a:cubicBezTo>
                <a:cubicBezTo>
                  <a:pt x="3448" y="20308"/>
                  <a:pt x="3410" y="20232"/>
                  <a:pt x="3382" y="20156"/>
                </a:cubicBezTo>
                <a:cubicBezTo>
                  <a:pt x="3363" y="20118"/>
                  <a:pt x="3363" y="20071"/>
                  <a:pt x="3372" y="20042"/>
                </a:cubicBezTo>
                <a:cubicBezTo>
                  <a:pt x="3448" y="19871"/>
                  <a:pt x="3429" y="19700"/>
                  <a:pt x="3410" y="19529"/>
                </a:cubicBezTo>
                <a:cubicBezTo>
                  <a:pt x="3363" y="19140"/>
                  <a:pt x="3249" y="18769"/>
                  <a:pt x="3087" y="18409"/>
                </a:cubicBezTo>
                <a:cubicBezTo>
                  <a:pt x="2897" y="18000"/>
                  <a:pt x="2631" y="17630"/>
                  <a:pt x="2422" y="17231"/>
                </a:cubicBezTo>
                <a:cubicBezTo>
                  <a:pt x="2356" y="17117"/>
                  <a:pt x="2299" y="16993"/>
                  <a:pt x="2232" y="16870"/>
                </a:cubicBezTo>
                <a:cubicBezTo>
                  <a:pt x="2128" y="16642"/>
                  <a:pt x="2014" y="16423"/>
                  <a:pt x="1909" y="16205"/>
                </a:cubicBezTo>
                <a:cubicBezTo>
                  <a:pt x="1824" y="16005"/>
                  <a:pt x="1757" y="15797"/>
                  <a:pt x="1672" y="15607"/>
                </a:cubicBezTo>
                <a:cubicBezTo>
                  <a:pt x="1549" y="15331"/>
                  <a:pt x="1577" y="15037"/>
                  <a:pt x="1587" y="14752"/>
                </a:cubicBezTo>
                <a:cubicBezTo>
                  <a:pt x="1587" y="14533"/>
                  <a:pt x="1605" y="14305"/>
                  <a:pt x="1643" y="14087"/>
                </a:cubicBezTo>
                <a:cubicBezTo>
                  <a:pt x="1672" y="13897"/>
                  <a:pt x="1729" y="13707"/>
                  <a:pt x="1767" y="13507"/>
                </a:cubicBezTo>
                <a:cubicBezTo>
                  <a:pt x="1833" y="13175"/>
                  <a:pt x="2014" y="12881"/>
                  <a:pt x="2118" y="12567"/>
                </a:cubicBezTo>
                <a:cubicBezTo>
                  <a:pt x="2213" y="12273"/>
                  <a:pt x="2337" y="11978"/>
                  <a:pt x="2460" y="11693"/>
                </a:cubicBezTo>
                <a:cubicBezTo>
                  <a:pt x="2508" y="11589"/>
                  <a:pt x="2574" y="11484"/>
                  <a:pt x="2641" y="11380"/>
                </a:cubicBezTo>
                <a:cubicBezTo>
                  <a:pt x="2755" y="11190"/>
                  <a:pt x="2888" y="11000"/>
                  <a:pt x="2983" y="10791"/>
                </a:cubicBezTo>
                <a:cubicBezTo>
                  <a:pt x="3059" y="10648"/>
                  <a:pt x="3087" y="10478"/>
                  <a:pt x="3125" y="10316"/>
                </a:cubicBezTo>
                <a:cubicBezTo>
                  <a:pt x="3154" y="10202"/>
                  <a:pt x="3173" y="10088"/>
                  <a:pt x="3182" y="9974"/>
                </a:cubicBezTo>
                <a:cubicBezTo>
                  <a:pt x="3192" y="9737"/>
                  <a:pt x="3249" y="9499"/>
                  <a:pt x="3144" y="9271"/>
                </a:cubicBezTo>
                <a:cubicBezTo>
                  <a:pt x="3078" y="9110"/>
                  <a:pt x="2964" y="9024"/>
                  <a:pt x="2793" y="8996"/>
                </a:cubicBezTo>
                <a:cubicBezTo>
                  <a:pt x="2698" y="8977"/>
                  <a:pt x="2603" y="8977"/>
                  <a:pt x="2565" y="8863"/>
                </a:cubicBezTo>
                <a:cubicBezTo>
                  <a:pt x="2555" y="8863"/>
                  <a:pt x="2555" y="8853"/>
                  <a:pt x="2546" y="8853"/>
                </a:cubicBezTo>
                <a:cubicBezTo>
                  <a:pt x="2166" y="8663"/>
                  <a:pt x="1995" y="8312"/>
                  <a:pt x="1824" y="7951"/>
                </a:cubicBezTo>
                <a:cubicBezTo>
                  <a:pt x="1549" y="7324"/>
                  <a:pt x="1463" y="6669"/>
                  <a:pt x="1473" y="6004"/>
                </a:cubicBezTo>
                <a:cubicBezTo>
                  <a:pt x="1473" y="5833"/>
                  <a:pt x="1539" y="5671"/>
                  <a:pt x="1568" y="5510"/>
                </a:cubicBezTo>
                <a:cubicBezTo>
                  <a:pt x="1672" y="4921"/>
                  <a:pt x="1843" y="4361"/>
                  <a:pt x="2099" y="3829"/>
                </a:cubicBezTo>
                <a:cubicBezTo>
                  <a:pt x="2251" y="3496"/>
                  <a:pt x="2441" y="3192"/>
                  <a:pt x="2717" y="2945"/>
                </a:cubicBezTo>
                <a:cubicBezTo>
                  <a:pt x="2869" y="2803"/>
                  <a:pt x="2983" y="2622"/>
                  <a:pt x="3059" y="2423"/>
                </a:cubicBezTo>
                <a:cubicBezTo>
                  <a:pt x="3068" y="2385"/>
                  <a:pt x="3078" y="2347"/>
                  <a:pt x="3097" y="2309"/>
                </a:cubicBezTo>
                <a:cubicBezTo>
                  <a:pt x="3163" y="2195"/>
                  <a:pt x="3211" y="2081"/>
                  <a:pt x="3106" y="1958"/>
                </a:cubicBezTo>
                <a:cubicBezTo>
                  <a:pt x="3097" y="1958"/>
                  <a:pt x="3106" y="1929"/>
                  <a:pt x="3116" y="1891"/>
                </a:cubicBezTo>
                <a:cubicBezTo>
                  <a:pt x="3211" y="1910"/>
                  <a:pt x="3306" y="1920"/>
                  <a:pt x="3391" y="1939"/>
                </a:cubicBezTo>
                <a:cubicBezTo>
                  <a:pt x="3486" y="1958"/>
                  <a:pt x="3581" y="1977"/>
                  <a:pt x="3676" y="2005"/>
                </a:cubicBezTo>
                <a:cubicBezTo>
                  <a:pt x="3743" y="2024"/>
                  <a:pt x="3809" y="2072"/>
                  <a:pt x="3866" y="2100"/>
                </a:cubicBezTo>
                <a:cubicBezTo>
                  <a:pt x="3866" y="1996"/>
                  <a:pt x="3838" y="1948"/>
                  <a:pt x="3752" y="1929"/>
                </a:cubicBezTo>
                <a:cubicBezTo>
                  <a:pt x="3486" y="1872"/>
                  <a:pt x="3220" y="1815"/>
                  <a:pt x="2945" y="1749"/>
                </a:cubicBezTo>
                <a:cubicBezTo>
                  <a:pt x="2926" y="1806"/>
                  <a:pt x="2907" y="1844"/>
                  <a:pt x="2888" y="1891"/>
                </a:cubicBezTo>
                <a:cubicBezTo>
                  <a:pt x="2840" y="1910"/>
                  <a:pt x="2764" y="1853"/>
                  <a:pt x="2783" y="1787"/>
                </a:cubicBezTo>
                <a:cubicBezTo>
                  <a:pt x="2812" y="1701"/>
                  <a:pt x="2840" y="1606"/>
                  <a:pt x="2935" y="1559"/>
                </a:cubicBezTo>
                <a:cubicBezTo>
                  <a:pt x="2964" y="1540"/>
                  <a:pt x="3002" y="1521"/>
                  <a:pt x="3021" y="1492"/>
                </a:cubicBezTo>
                <a:cubicBezTo>
                  <a:pt x="3087" y="1426"/>
                  <a:pt x="3068" y="1359"/>
                  <a:pt x="2973" y="1331"/>
                </a:cubicBezTo>
                <a:cubicBezTo>
                  <a:pt x="2745" y="1264"/>
                  <a:pt x="2555" y="1141"/>
                  <a:pt x="2375" y="979"/>
                </a:cubicBezTo>
                <a:cubicBezTo>
                  <a:pt x="2242" y="865"/>
                  <a:pt x="2261" y="780"/>
                  <a:pt x="2403" y="675"/>
                </a:cubicBezTo>
                <a:cubicBezTo>
                  <a:pt x="2593" y="533"/>
                  <a:pt x="2802" y="495"/>
                  <a:pt x="3030" y="533"/>
                </a:cubicBezTo>
                <a:cubicBezTo>
                  <a:pt x="3439" y="618"/>
                  <a:pt x="3847" y="685"/>
                  <a:pt x="4265" y="742"/>
                </a:cubicBezTo>
                <a:cubicBezTo>
                  <a:pt x="4426" y="761"/>
                  <a:pt x="4597" y="723"/>
                  <a:pt x="4759" y="704"/>
                </a:cubicBezTo>
                <a:cubicBezTo>
                  <a:pt x="4939" y="685"/>
                  <a:pt x="5110" y="656"/>
                  <a:pt x="5281" y="571"/>
                </a:cubicBezTo>
                <a:cubicBezTo>
                  <a:pt x="5357" y="542"/>
                  <a:pt x="5452" y="533"/>
                  <a:pt x="5547" y="523"/>
                </a:cubicBezTo>
                <a:cubicBezTo>
                  <a:pt x="5766" y="495"/>
                  <a:pt x="5994" y="495"/>
                  <a:pt x="6203" y="438"/>
                </a:cubicBezTo>
                <a:cubicBezTo>
                  <a:pt x="6687" y="333"/>
                  <a:pt x="7171" y="248"/>
                  <a:pt x="7665" y="219"/>
                </a:cubicBezTo>
                <a:cubicBezTo>
                  <a:pt x="7998" y="210"/>
                  <a:pt x="8330" y="172"/>
                  <a:pt x="8672" y="191"/>
                </a:cubicBezTo>
                <a:cubicBezTo>
                  <a:pt x="9242" y="210"/>
                  <a:pt x="9821" y="219"/>
                  <a:pt x="10382" y="371"/>
                </a:cubicBezTo>
                <a:cubicBezTo>
                  <a:pt x="10686" y="447"/>
                  <a:pt x="10980" y="552"/>
                  <a:pt x="11275" y="666"/>
                </a:cubicBezTo>
                <a:cubicBezTo>
                  <a:pt x="11379" y="704"/>
                  <a:pt x="11503" y="732"/>
                  <a:pt x="11617" y="761"/>
                </a:cubicBezTo>
                <a:cubicBezTo>
                  <a:pt x="11712" y="789"/>
                  <a:pt x="11816" y="799"/>
                  <a:pt x="11911" y="818"/>
                </a:cubicBezTo>
                <a:cubicBezTo>
                  <a:pt x="12015" y="827"/>
                  <a:pt x="12129" y="856"/>
                  <a:pt x="12234" y="856"/>
                </a:cubicBezTo>
                <a:cubicBezTo>
                  <a:pt x="12500" y="837"/>
                  <a:pt x="12775" y="837"/>
                  <a:pt x="13032" y="713"/>
                </a:cubicBezTo>
                <a:cubicBezTo>
                  <a:pt x="13174" y="637"/>
                  <a:pt x="13193" y="647"/>
                  <a:pt x="13393" y="675"/>
                </a:cubicBezTo>
                <a:cubicBezTo>
                  <a:pt x="13260" y="780"/>
                  <a:pt x="13127" y="827"/>
                  <a:pt x="12965" y="856"/>
                </a:cubicBezTo>
                <a:cubicBezTo>
                  <a:pt x="12889" y="865"/>
                  <a:pt x="12804" y="884"/>
                  <a:pt x="12737" y="979"/>
                </a:cubicBezTo>
                <a:cubicBezTo>
                  <a:pt x="12880" y="989"/>
                  <a:pt x="13003" y="951"/>
                  <a:pt x="13117" y="913"/>
                </a:cubicBezTo>
                <a:cubicBezTo>
                  <a:pt x="13241" y="875"/>
                  <a:pt x="13374" y="827"/>
                  <a:pt x="13459" y="704"/>
                </a:cubicBezTo>
                <a:cubicBezTo>
                  <a:pt x="13516" y="637"/>
                  <a:pt x="13602" y="628"/>
                  <a:pt x="13678" y="656"/>
                </a:cubicBezTo>
                <a:cubicBezTo>
                  <a:pt x="13754" y="685"/>
                  <a:pt x="13725" y="761"/>
                  <a:pt x="13725" y="818"/>
                </a:cubicBezTo>
                <a:cubicBezTo>
                  <a:pt x="13735" y="1103"/>
                  <a:pt x="13545" y="1274"/>
                  <a:pt x="13345" y="1426"/>
                </a:cubicBezTo>
                <a:cubicBezTo>
                  <a:pt x="13231" y="1521"/>
                  <a:pt x="13193" y="1587"/>
                  <a:pt x="13193" y="1730"/>
                </a:cubicBezTo>
                <a:cubicBezTo>
                  <a:pt x="13260" y="1777"/>
                  <a:pt x="13326" y="1777"/>
                  <a:pt x="13393" y="1739"/>
                </a:cubicBezTo>
                <a:cubicBezTo>
                  <a:pt x="13412" y="1730"/>
                  <a:pt x="13440" y="1701"/>
                  <a:pt x="13459" y="1701"/>
                </a:cubicBezTo>
                <a:cubicBezTo>
                  <a:pt x="13497" y="1701"/>
                  <a:pt x="13564" y="1711"/>
                  <a:pt x="13573" y="1730"/>
                </a:cubicBezTo>
                <a:cubicBezTo>
                  <a:pt x="13583" y="1768"/>
                  <a:pt x="13583" y="1815"/>
                  <a:pt x="13564" y="1853"/>
                </a:cubicBezTo>
                <a:cubicBezTo>
                  <a:pt x="13545" y="1891"/>
                  <a:pt x="13507" y="1929"/>
                  <a:pt x="13469" y="1939"/>
                </a:cubicBezTo>
                <a:cubicBezTo>
                  <a:pt x="13288" y="2005"/>
                  <a:pt x="13241" y="2157"/>
                  <a:pt x="13222" y="2338"/>
                </a:cubicBezTo>
                <a:cubicBezTo>
                  <a:pt x="13079" y="2328"/>
                  <a:pt x="12918" y="2205"/>
                  <a:pt x="12737" y="2328"/>
                </a:cubicBezTo>
                <a:cubicBezTo>
                  <a:pt x="12775" y="2357"/>
                  <a:pt x="12804" y="2385"/>
                  <a:pt x="12823" y="2385"/>
                </a:cubicBezTo>
                <a:cubicBezTo>
                  <a:pt x="12975" y="2347"/>
                  <a:pt x="13108" y="2404"/>
                  <a:pt x="13250" y="2451"/>
                </a:cubicBezTo>
                <a:cubicBezTo>
                  <a:pt x="13250" y="2499"/>
                  <a:pt x="13260" y="2546"/>
                  <a:pt x="13260" y="2613"/>
                </a:cubicBezTo>
                <a:cubicBezTo>
                  <a:pt x="13108" y="2584"/>
                  <a:pt x="12956" y="2565"/>
                  <a:pt x="12813" y="2537"/>
                </a:cubicBezTo>
                <a:cubicBezTo>
                  <a:pt x="12709" y="2527"/>
                  <a:pt x="12595" y="2489"/>
                  <a:pt x="12490" y="2499"/>
                </a:cubicBezTo>
                <a:cubicBezTo>
                  <a:pt x="12367" y="2508"/>
                  <a:pt x="12243" y="2546"/>
                  <a:pt x="12120" y="2575"/>
                </a:cubicBezTo>
                <a:cubicBezTo>
                  <a:pt x="12053" y="2594"/>
                  <a:pt x="11987" y="2613"/>
                  <a:pt x="11911" y="2622"/>
                </a:cubicBezTo>
                <a:cubicBezTo>
                  <a:pt x="11873" y="2632"/>
                  <a:pt x="11825" y="2641"/>
                  <a:pt x="11778" y="2660"/>
                </a:cubicBezTo>
                <a:cubicBezTo>
                  <a:pt x="11674" y="2698"/>
                  <a:pt x="11569" y="2736"/>
                  <a:pt x="11465" y="2784"/>
                </a:cubicBezTo>
                <a:cubicBezTo>
                  <a:pt x="11427" y="2793"/>
                  <a:pt x="11398" y="2822"/>
                  <a:pt x="11351" y="2860"/>
                </a:cubicBezTo>
                <a:cubicBezTo>
                  <a:pt x="11484" y="2898"/>
                  <a:pt x="11598" y="2869"/>
                  <a:pt x="11683" y="2812"/>
                </a:cubicBezTo>
                <a:cubicBezTo>
                  <a:pt x="11844" y="2698"/>
                  <a:pt x="12034" y="2717"/>
                  <a:pt x="12205" y="2651"/>
                </a:cubicBezTo>
                <a:cubicBezTo>
                  <a:pt x="12272" y="2622"/>
                  <a:pt x="12338" y="2613"/>
                  <a:pt x="12414" y="2613"/>
                </a:cubicBezTo>
                <a:cubicBezTo>
                  <a:pt x="12481" y="2603"/>
                  <a:pt x="12557" y="2594"/>
                  <a:pt x="12623" y="2603"/>
                </a:cubicBezTo>
                <a:cubicBezTo>
                  <a:pt x="12842" y="2641"/>
                  <a:pt x="13060" y="2679"/>
                  <a:pt x="13298" y="2717"/>
                </a:cubicBezTo>
                <a:cubicBezTo>
                  <a:pt x="13364" y="2831"/>
                  <a:pt x="13364" y="2831"/>
                  <a:pt x="13355" y="2993"/>
                </a:cubicBezTo>
                <a:cubicBezTo>
                  <a:pt x="12946" y="2898"/>
                  <a:pt x="12547" y="2888"/>
                  <a:pt x="12148" y="3021"/>
                </a:cubicBezTo>
                <a:cubicBezTo>
                  <a:pt x="12291" y="3021"/>
                  <a:pt x="12443" y="3078"/>
                  <a:pt x="12585" y="2993"/>
                </a:cubicBezTo>
                <a:cubicBezTo>
                  <a:pt x="12642" y="2964"/>
                  <a:pt x="12699" y="2964"/>
                  <a:pt x="12756" y="2983"/>
                </a:cubicBezTo>
                <a:cubicBezTo>
                  <a:pt x="12794" y="3002"/>
                  <a:pt x="12842" y="3012"/>
                  <a:pt x="12880" y="3012"/>
                </a:cubicBezTo>
                <a:cubicBezTo>
                  <a:pt x="13013" y="3031"/>
                  <a:pt x="13155" y="3059"/>
                  <a:pt x="13288" y="3069"/>
                </a:cubicBezTo>
                <a:cubicBezTo>
                  <a:pt x="13412" y="3078"/>
                  <a:pt x="13478" y="3154"/>
                  <a:pt x="13526" y="3249"/>
                </a:cubicBezTo>
                <a:cubicBezTo>
                  <a:pt x="13564" y="3316"/>
                  <a:pt x="13621" y="3373"/>
                  <a:pt x="13659" y="3449"/>
                </a:cubicBezTo>
                <a:cubicBezTo>
                  <a:pt x="13706" y="3563"/>
                  <a:pt x="13744" y="3677"/>
                  <a:pt x="13792" y="3800"/>
                </a:cubicBezTo>
                <a:cubicBezTo>
                  <a:pt x="13887" y="4057"/>
                  <a:pt x="13991" y="4304"/>
                  <a:pt x="14077" y="4570"/>
                </a:cubicBezTo>
                <a:cubicBezTo>
                  <a:pt x="14143" y="4769"/>
                  <a:pt x="14181" y="4969"/>
                  <a:pt x="14219" y="5177"/>
                </a:cubicBezTo>
                <a:cubicBezTo>
                  <a:pt x="14229" y="5206"/>
                  <a:pt x="14172" y="5244"/>
                  <a:pt x="14162" y="5272"/>
                </a:cubicBezTo>
                <a:cubicBezTo>
                  <a:pt x="14143" y="5481"/>
                  <a:pt x="14058" y="5681"/>
                  <a:pt x="14105" y="5928"/>
                </a:cubicBezTo>
                <a:cubicBezTo>
                  <a:pt x="14219" y="5747"/>
                  <a:pt x="14172" y="5557"/>
                  <a:pt x="14229" y="5386"/>
                </a:cubicBezTo>
                <a:cubicBezTo>
                  <a:pt x="14248" y="6108"/>
                  <a:pt x="14210" y="6821"/>
                  <a:pt x="13877" y="7495"/>
                </a:cubicBezTo>
                <a:cubicBezTo>
                  <a:pt x="13896" y="7419"/>
                  <a:pt x="13906" y="7353"/>
                  <a:pt x="13925" y="7277"/>
                </a:cubicBezTo>
                <a:cubicBezTo>
                  <a:pt x="13906" y="7277"/>
                  <a:pt x="13896" y="7267"/>
                  <a:pt x="13887" y="7267"/>
                </a:cubicBezTo>
                <a:cubicBezTo>
                  <a:pt x="13763" y="7723"/>
                  <a:pt x="13488" y="8103"/>
                  <a:pt x="13250" y="8540"/>
                </a:cubicBezTo>
                <a:cubicBezTo>
                  <a:pt x="13336" y="8502"/>
                  <a:pt x="13383" y="8483"/>
                  <a:pt x="13440" y="8454"/>
                </a:cubicBezTo>
                <a:cubicBezTo>
                  <a:pt x="13440" y="8454"/>
                  <a:pt x="13440" y="8454"/>
                  <a:pt x="13440" y="8445"/>
                </a:cubicBezTo>
                <a:cubicBezTo>
                  <a:pt x="13440" y="8445"/>
                  <a:pt x="13450" y="8445"/>
                  <a:pt x="13450" y="8435"/>
                </a:cubicBezTo>
                <a:cubicBezTo>
                  <a:pt x="13469" y="8293"/>
                  <a:pt x="13554" y="8141"/>
                  <a:pt x="13649" y="8055"/>
                </a:cubicBezTo>
                <a:cubicBezTo>
                  <a:pt x="13649" y="8055"/>
                  <a:pt x="13649" y="8055"/>
                  <a:pt x="13649" y="8046"/>
                </a:cubicBezTo>
                <a:lnTo>
                  <a:pt x="13659" y="8036"/>
                </a:lnTo>
                <a:lnTo>
                  <a:pt x="13725" y="7837"/>
                </a:lnTo>
                <a:cubicBezTo>
                  <a:pt x="13763" y="7932"/>
                  <a:pt x="13716" y="7989"/>
                  <a:pt x="13659" y="8036"/>
                </a:cubicBezTo>
                <a:lnTo>
                  <a:pt x="13659" y="8055"/>
                </a:lnTo>
                <a:cubicBezTo>
                  <a:pt x="13649" y="8055"/>
                  <a:pt x="13649" y="8055"/>
                  <a:pt x="13649" y="8055"/>
                </a:cubicBezTo>
                <a:cubicBezTo>
                  <a:pt x="13583" y="8188"/>
                  <a:pt x="13516" y="8312"/>
                  <a:pt x="13450" y="8435"/>
                </a:cubicBezTo>
                <a:cubicBezTo>
                  <a:pt x="13450" y="8445"/>
                  <a:pt x="13450" y="8445"/>
                  <a:pt x="13450" y="8454"/>
                </a:cubicBezTo>
                <a:cubicBezTo>
                  <a:pt x="13440" y="8454"/>
                  <a:pt x="13440" y="8454"/>
                  <a:pt x="13440" y="8454"/>
                </a:cubicBezTo>
                <a:cubicBezTo>
                  <a:pt x="13374" y="8540"/>
                  <a:pt x="13326" y="8625"/>
                  <a:pt x="13260" y="8711"/>
                </a:cubicBezTo>
                <a:cubicBezTo>
                  <a:pt x="13165" y="8834"/>
                  <a:pt x="13079" y="8948"/>
                  <a:pt x="12975" y="9062"/>
                </a:cubicBezTo>
                <a:cubicBezTo>
                  <a:pt x="12889" y="9148"/>
                  <a:pt x="12804" y="9252"/>
                  <a:pt x="12652" y="9243"/>
                </a:cubicBezTo>
                <a:cubicBezTo>
                  <a:pt x="12671" y="9300"/>
                  <a:pt x="12690" y="9338"/>
                  <a:pt x="12709" y="9385"/>
                </a:cubicBezTo>
                <a:cubicBezTo>
                  <a:pt x="12699" y="9395"/>
                  <a:pt x="12690" y="9404"/>
                  <a:pt x="12671" y="9414"/>
                </a:cubicBezTo>
                <a:cubicBezTo>
                  <a:pt x="12471" y="9480"/>
                  <a:pt x="12367" y="9632"/>
                  <a:pt x="12310" y="9832"/>
                </a:cubicBezTo>
                <a:cubicBezTo>
                  <a:pt x="12300" y="9860"/>
                  <a:pt x="12281" y="9889"/>
                  <a:pt x="12281" y="9917"/>
                </a:cubicBezTo>
                <a:cubicBezTo>
                  <a:pt x="12281" y="10050"/>
                  <a:pt x="12281" y="10174"/>
                  <a:pt x="12281" y="10307"/>
                </a:cubicBezTo>
                <a:cubicBezTo>
                  <a:pt x="12291" y="10620"/>
                  <a:pt x="12376" y="10905"/>
                  <a:pt x="12547" y="11171"/>
                </a:cubicBezTo>
                <a:cubicBezTo>
                  <a:pt x="12671" y="11370"/>
                  <a:pt x="12804" y="11560"/>
                  <a:pt x="12927" y="11760"/>
                </a:cubicBezTo>
                <a:cubicBezTo>
                  <a:pt x="13089" y="12026"/>
                  <a:pt x="13250" y="12282"/>
                  <a:pt x="13412" y="12539"/>
                </a:cubicBezTo>
                <a:cubicBezTo>
                  <a:pt x="13554" y="12786"/>
                  <a:pt x="13621" y="13061"/>
                  <a:pt x="13716" y="13327"/>
                </a:cubicBezTo>
                <a:cubicBezTo>
                  <a:pt x="13877" y="13745"/>
                  <a:pt x="13972" y="14182"/>
                  <a:pt x="14010" y="14628"/>
                </a:cubicBezTo>
                <a:cubicBezTo>
                  <a:pt x="14048" y="15037"/>
                  <a:pt x="14010" y="15445"/>
                  <a:pt x="13944" y="15844"/>
                </a:cubicBezTo>
                <a:cubicBezTo>
                  <a:pt x="13868" y="16404"/>
                  <a:pt x="13678" y="16936"/>
                  <a:pt x="13440" y="17440"/>
                </a:cubicBezTo>
                <a:cubicBezTo>
                  <a:pt x="13260" y="17820"/>
                  <a:pt x="13127" y="18219"/>
                  <a:pt x="12842" y="18542"/>
                </a:cubicBezTo>
                <a:cubicBezTo>
                  <a:pt x="12699" y="18712"/>
                  <a:pt x="12566" y="18883"/>
                  <a:pt x="12462" y="19083"/>
                </a:cubicBezTo>
                <a:cubicBezTo>
                  <a:pt x="12357" y="19273"/>
                  <a:pt x="12281" y="19453"/>
                  <a:pt x="12243" y="19672"/>
                </a:cubicBezTo>
                <a:close/>
                <a:moveTo>
                  <a:pt x="12623" y="19795"/>
                </a:moveTo>
                <a:cubicBezTo>
                  <a:pt x="12490" y="19776"/>
                  <a:pt x="12443" y="19719"/>
                  <a:pt x="12452" y="19586"/>
                </a:cubicBezTo>
                <a:cubicBezTo>
                  <a:pt x="12462" y="19501"/>
                  <a:pt x="12500" y="19415"/>
                  <a:pt x="12519" y="19320"/>
                </a:cubicBezTo>
                <a:cubicBezTo>
                  <a:pt x="12709" y="19444"/>
                  <a:pt x="12870" y="19548"/>
                  <a:pt x="13041" y="19662"/>
                </a:cubicBezTo>
                <a:cubicBezTo>
                  <a:pt x="12908" y="19786"/>
                  <a:pt x="12775" y="19833"/>
                  <a:pt x="12623" y="19795"/>
                </a:cubicBezTo>
                <a:close/>
                <a:moveTo>
                  <a:pt x="13079" y="19567"/>
                </a:moveTo>
                <a:cubicBezTo>
                  <a:pt x="12880" y="19501"/>
                  <a:pt x="12737" y="19377"/>
                  <a:pt x="12595" y="19225"/>
                </a:cubicBezTo>
                <a:cubicBezTo>
                  <a:pt x="12699" y="19016"/>
                  <a:pt x="12832" y="18826"/>
                  <a:pt x="12994" y="18636"/>
                </a:cubicBezTo>
                <a:cubicBezTo>
                  <a:pt x="13022" y="18902"/>
                  <a:pt x="13165" y="19083"/>
                  <a:pt x="13288" y="19254"/>
                </a:cubicBezTo>
                <a:cubicBezTo>
                  <a:pt x="13212" y="19368"/>
                  <a:pt x="13155" y="19453"/>
                  <a:pt x="13079" y="19567"/>
                </a:cubicBezTo>
                <a:close/>
                <a:moveTo>
                  <a:pt x="13127" y="19909"/>
                </a:moveTo>
                <a:cubicBezTo>
                  <a:pt x="13222" y="19757"/>
                  <a:pt x="13307" y="19596"/>
                  <a:pt x="13412" y="19434"/>
                </a:cubicBezTo>
                <a:cubicBezTo>
                  <a:pt x="13516" y="19501"/>
                  <a:pt x="13630" y="19567"/>
                  <a:pt x="13735" y="19634"/>
                </a:cubicBezTo>
                <a:cubicBezTo>
                  <a:pt x="13516" y="19890"/>
                  <a:pt x="13279" y="19995"/>
                  <a:pt x="13127" y="19909"/>
                </a:cubicBezTo>
                <a:close/>
                <a:moveTo>
                  <a:pt x="13811" y="19558"/>
                </a:moveTo>
                <a:cubicBezTo>
                  <a:pt x="13602" y="19482"/>
                  <a:pt x="13554" y="19444"/>
                  <a:pt x="13478" y="19320"/>
                </a:cubicBezTo>
                <a:cubicBezTo>
                  <a:pt x="13545" y="19206"/>
                  <a:pt x="13611" y="19092"/>
                  <a:pt x="13678" y="18969"/>
                </a:cubicBezTo>
                <a:cubicBezTo>
                  <a:pt x="13801" y="19035"/>
                  <a:pt x="13925" y="19102"/>
                  <a:pt x="14067" y="19178"/>
                </a:cubicBezTo>
                <a:cubicBezTo>
                  <a:pt x="13982" y="19301"/>
                  <a:pt x="13896" y="19425"/>
                  <a:pt x="13811" y="19558"/>
                </a:cubicBezTo>
                <a:close/>
                <a:moveTo>
                  <a:pt x="14181" y="19026"/>
                </a:moveTo>
                <a:cubicBezTo>
                  <a:pt x="14162" y="19054"/>
                  <a:pt x="14096" y="19073"/>
                  <a:pt x="14067" y="19064"/>
                </a:cubicBezTo>
                <a:cubicBezTo>
                  <a:pt x="13991" y="19054"/>
                  <a:pt x="13925" y="19026"/>
                  <a:pt x="13868" y="18978"/>
                </a:cubicBezTo>
                <a:cubicBezTo>
                  <a:pt x="13725" y="18883"/>
                  <a:pt x="13706" y="18826"/>
                  <a:pt x="13792" y="18674"/>
                </a:cubicBezTo>
                <a:cubicBezTo>
                  <a:pt x="13830" y="18608"/>
                  <a:pt x="13858" y="18542"/>
                  <a:pt x="13887" y="18485"/>
                </a:cubicBezTo>
                <a:cubicBezTo>
                  <a:pt x="14067" y="18523"/>
                  <a:pt x="14229" y="18570"/>
                  <a:pt x="14418" y="18617"/>
                </a:cubicBezTo>
                <a:cubicBezTo>
                  <a:pt x="14333" y="18760"/>
                  <a:pt x="14267" y="18893"/>
                  <a:pt x="14181" y="19026"/>
                </a:cubicBezTo>
                <a:close/>
                <a:moveTo>
                  <a:pt x="14475" y="18447"/>
                </a:moveTo>
                <a:cubicBezTo>
                  <a:pt x="14466" y="18475"/>
                  <a:pt x="14409" y="18504"/>
                  <a:pt x="14380" y="18504"/>
                </a:cubicBezTo>
                <a:cubicBezTo>
                  <a:pt x="14229" y="18494"/>
                  <a:pt x="14077" y="18485"/>
                  <a:pt x="13944" y="18380"/>
                </a:cubicBezTo>
                <a:cubicBezTo>
                  <a:pt x="14020" y="18200"/>
                  <a:pt x="14086" y="18048"/>
                  <a:pt x="14143" y="17886"/>
                </a:cubicBezTo>
                <a:cubicBezTo>
                  <a:pt x="14314" y="17934"/>
                  <a:pt x="14475" y="17962"/>
                  <a:pt x="14656" y="18010"/>
                </a:cubicBezTo>
                <a:cubicBezTo>
                  <a:pt x="14599" y="18152"/>
                  <a:pt x="14542" y="18304"/>
                  <a:pt x="14475" y="18447"/>
                </a:cubicBezTo>
                <a:close/>
                <a:moveTo>
                  <a:pt x="14694" y="17934"/>
                </a:moveTo>
                <a:cubicBezTo>
                  <a:pt x="14513" y="17886"/>
                  <a:pt x="14361" y="17839"/>
                  <a:pt x="14181" y="17791"/>
                </a:cubicBezTo>
                <a:cubicBezTo>
                  <a:pt x="14229" y="17658"/>
                  <a:pt x="14267" y="17544"/>
                  <a:pt x="14314" y="17440"/>
                </a:cubicBezTo>
                <a:cubicBezTo>
                  <a:pt x="14324" y="17411"/>
                  <a:pt x="14380" y="17392"/>
                  <a:pt x="14428" y="17392"/>
                </a:cubicBezTo>
                <a:cubicBezTo>
                  <a:pt x="14466" y="17383"/>
                  <a:pt x="14504" y="17411"/>
                  <a:pt x="14542" y="17421"/>
                </a:cubicBezTo>
                <a:cubicBezTo>
                  <a:pt x="14665" y="17449"/>
                  <a:pt x="14779" y="17478"/>
                  <a:pt x="14922" y="17506"/>
                </a:cubicBezTo>
                <a:cubicBezTo>
                  <a:pt x="14855" y="17639"/>
                  <a:pt x="14779" y="17772"/>
                  <a:pt x="14694" y="17934"/>
                </a:cubicBezTo>
                <a:close/>
                <a:moveTo>
                  <a:pt x="15264" y="16414"/>
                </a:moveTo>
                <a:cubicBezTo>
                  <a:pt x="15254" y="16499"/>
                  <a:pt x="15226" y="16594"/>
                  <a:pt x="15207" y="16680"/>
                </a:cubicBezTo>
                <a:cubicBezTo>
                  <a:pt x="15197" y="16765"/>
                  <a:pt x="15159" y="16813"/>
                  <a:pt x="15064" y="16803"/>
                </a:cubicBezTo>
                <a:cubicBezTo>
                  <a:pt x="14922" y="16794"/>
                  <a:pt x="14779" y="16794"/>
                  <a:pt x="14637" y="16784"/>
                </a:cubicBezTo>
                <a:cubicBezTo>
                  <a:pt x="14570" y="16775"/>
                  <a:pt x="14513" y="16765"/>
                  <a:pt x="14532" y="16889"/>
                </a:cubicBezTo>
                <a:lnTo>
                  <a:pt x="15131" y="16889"/>
                </a:lnTo>
                <a:cubicBezTo>
                  <a:pt x="15140" y="17060"/>
                  <a:pt x="15064" y="17183"/>
                  <a:pt x="14998" y="17307"/>
                </a:cubicBezTo>
                <a:cubicBezTo>
                  <a:pt x="14979" y="17345"/>
                  <a:pt x="14912" y="17364"/>
                  <a:pt x="14865" y="17383"/>
                </a:cubicBezTo>
                <a:cubicBezTo>
                  <a:pt x="14684" y="17411"/>
                  <a:pt x="14542" y="17316"/>
                  <a:pt x="14371" y="17278"/>
                </a:cubicBezTo>
                <a:cubicBezTo>
                  <a:pt x="14466" y="16898"/>
                  <a:pt x="14551" y="16528"/>
                  <a:pt x="14646" y="16138"/>
                </a:cubicBezTo>
                <a:lnTo>
                  <a:pt x="15311" y="16138"/>
                </a:lnTo>
                <a:cubicBezTo>
                  <a:pt x="15292" y="16233"/>
                  <a:pt x="15283" y="16328"/>
                  <a:pt x="15264" y="16414"/>
                </a:cubicBezTo>
                <a:close/>
                <a:moveTo>
                  <a:pt x="15349" y="15806"/>
                </a:moveTo>
                <a:cubicBezTo>
                  <a:pt x="15349" y="15977"/>
                  <a:pt x="15254" y="16081"/>
                  <a:pt x="15074" y="16081"/>
                </a:cubicBezTo>
                <a:cubicBezTo>
                  <a:pt x="14941" y="16081"/>
                  <a:pt x="14808" y="16053"/>
                  <a:pt x="14646" y="16034"/>
                </a:cubicBezTo>
                <a:cubicBezTo>
                  <a:pt x="14665" y="15891"/>
                  <a:pt x="14684" y="15759"/>
                  <a:pt x="14703" y="15607"/>
                </a:cubicBezTo>
                <a:cubicBezTo>
                  <a:pt x="14817" y="15626"/>
                  <a:pt x="14922" y="15664"/>
                  <a:pt x="15036" y="15664"/>
                </a:cubicBezTo>
                <a:cubicBezTo>
                  <a:pt x="15140" y="15664"/>
                  <a:pt x="15245" y="15626"/>
                  <a:pt x="15359" y="15607"/>
                </a:cubicBezTo>
                <a:cubicBezTo>
                  <a:pt x="15359" y="15683"/>
                  <a:pt x="15349" y="15740"/>
                  <a:pt x="15349" y="15806"/>
                </a:cubicBezTo>
                <a:close/>
                <a:moveTo>
                  <a:pt x="15264" y="15521"/>
                </a:moveTo>
                <a:cubicBezTo>
                  <a:pt x="15074" y="15588"/>
                  <a:pt x="14941" y="15588"/>
                  <a:pt x="14732" y="15493"/>
                </a:cubicBezTo>
                <a:cubicBezTo>
                  <a:pt x="14741" y="15265"/>
                  <a:pt x="14760" y="15046"/>
                  <a:pt x="14779" y="14828"/>
                </a:cubicBezTo>
                <a:cubicBezTo>
                  <a:pt x="14893" y="14828"/>
                  <a:pt x="15007" y="14847"/>
                  <a:pt x="15102" y="14828"/>
                </a:cubicBezTo>
                <a:cubicBezTo>
                  <a:pt x="15197" y="14809"/>
                  <a:pt x="15283" y="14752"/>
                  <a:pt x="15387" y="14704"/>
                </a:cubicBezTo>
                <a:cubicBezTo>
                  <a:pt x="15387" y="14904"/>
                  <a:pt x="15387" y="15122"/>
                  <a:pt x="15397" y="15331"/>
                </a:cubicBezTo>
                <a:cubicBezTo>
                  <a:pt x="15397" y="15426"/>
                  <a:pt x="15349" y="15483"/>
                  <a:pt x="15264" y="15521"/>
                </a:cubicBezTo>
                <a:close/>
                <a:moveTo>
                  <a:pt x="14865" y="14723"/>
                </a:moveTo>
                <a:cubicBezTo>
                  <a:pt x="14846" y="14704"/>
                  <a:pt x="14817" y="14695"/>
                  <a:pt x="14789" y="14676"/>
                </a:cubicBezTo>
                <a:cubicBezTo>
                  <a:pt x="14770" y="14467"/>
                  <a:pt x="14751" y="14267"/>
                  <a:pt x="14732" y="14068"/>
                </a:cubicBezTo>
                <a:cubicBezTo>
                  <a:pt x="14703" y="13868"/>
                  <a:pt x="14675" y="13669"/>
                  <a:pt x="14646" y="13450"/>
                </a:cubicBezTo>
                <a:cubicBezTo>
                  <a:pt x="14855" y="13431"/>
                  <a:pt x="15036" y="13412"/>
                  <a:pt x="15235" y="13393"/>
                </a:cubicBezTo>
                <a:cubicBezTo>
                  <a:pt x="15264" y="13469"/>
                  <a:pt x="15292" y="13555"/>
                  <a:pt x="15311" y="13640"/>
                </a:cubicBezTo>
                <a:cubicBezTo>
                  <a:pt x="15340" y="13735"/>
                  <a:pt x="15321" y="13821"/>
                  <a:pt x="15235" y="13878"/>
                </a:cubicBezTo>
                <a:cubicBezTo>
                  <a:pt x="15216" y="13897"/>
                  <a:pt x="15188" y="13906"/>
                  <a:pt x="15188" y="13925"/>
                </a:cubicBezTo>
                <a:cubicBezTo>
                  <a:pt x="15178" y="14039"/>
                  <a:pt x="15093" y="14039"/>
                  <a:pt x="15007" y="14058"/>
                </a:cubicBezTo>
                <a:cubicBezTo>
                  <a:pt x="14931" y="14077"/>
                  <a:pt x="14836" y="14058"/>
                  <a:pt x="14789" y="14153"/>
                </a:cubicBezTo>
                <a:cubicBezTo>
                  <a:pt x="14941" y="14220"/>
                  <a:pt x="15169" y="14144"/>
                  <a:pt x="15349" y="13954"/>
                </a:cubicBezTo>
                <a:cubicBezTo>
                  <a:pt x="15359" y="14096"/>
                  <a:pt x="15387" y="14220"/>
                  <a:pt x="15397" y="14353"/>
                </a:cubicBezTo>
                <a:cubicBezTo>
                  <a:pt x="15425" y="14657"/>
                  <a:pt x="15093" y="14809"/>
                  <a:pt x="14865" y="14723"/>
                </a:cubicBezTo>
                <a:close/>
                <a:moveTo>
                  <a:pt x="12348" y="18674"/>
                </a:moveTo>
                <a:cubicBezTo>
                  <a:pt x="12471" y="18447"/>
                  <a:pt x="12585" y="18228"/>
                  <a:pt x="12699" y="18000"/>
                </a:cubicBezTo>
                <a:cubicBezTo>
                  <a:pt x="12737" y="17934"/>
                  <a:pt x="12766" y="17848"/>
                  <a:pt x="12785" y="17763"/>
                </a:cubicBezTo>
                <a:cubicBezTo>
                  <a:pt x="12870" y="17421"/>
                  <a:pt x="12937" y="17079"/>
                  <a:pt x="13013" y="16727"/>
                </a:cubicBezTo>
                <a:cubicBezTo>
                  <a:pt x="13079" y="16452"/>
                  <a:pt x="13155" y="16167"/>
                  <a:pt x="13203" y="15891"/>
                </a:cubicBezTo>
                <a:cubicBezTo>
                  <a:pt x="13231" y="15673"/>
                  <a:pt x="13260" y="15445"/>
                  <a:pt x="13250" y="15227"/>
                </a:cubicBezTo>
                <a:cubicBezTo>
                  <a:pt x="13231" y="14752"/>
                  <a:pt x="13184" y="14277"/>
                  <a:pt x="13146" y="13802"/>
                </a:cubicBezTo>
                <a:cubicBezTo>
                  <a:pt x="13136" y="13716"/>
                  <a:pt x="13136" y="13640"/>
                  <a:pt x="13222" y="13612"/>
                </a:cubicBezTo>
                <a:cubicBezTo>
                  <a:pt x="13079" y="13042"/>
                  <a:pt x="12984" y="12463"/>
                  <a:pt x="12680" y="11969"/>
                </a:cubicBezTo>
                <a:cubicBezTo>
                  <a:pt x="12671" y="11969"/>
                  <a:pt x="12652" y="11969"/>
                  <a:pt x="12642" y="11969"/>
                </a:cubicBezTo>
                <a:lnTo>
                  <a:pt x="12642" y="12054"/>
                </a:lnTo>
                <a:cubicBezTo>
                  <a:pt x="12642" y="12054"/>
                  <a:pt x="12642" y="12054"/>
                  <a:pt x="12642" y="12054"/>
                </a:cubicBezTo>
                <a:lnTo>
                  <a:pt x="12642" y="12064"/>
                </a:lnTo>
                <a:cubicBezTo>
                  <a:pt x="12832" y="12377"/>
                  <a:pt x="12918" y="12719"/>
                  <a:pt x="13013" y="13061"/>
                </a:cubicBezTo>
                <a:cubicBezTo>
                  <a:pt x="13041" y="13175"/>
                  <a:pt x="13070" y="13298"/>
                  <a:pt x="13070" y="13422"/>
                </a:cubicBezTo>
                <a:cubicBezTo>
                  <a:pt x="13013" y="13279"/>
                  <a:pt x="12956" y="13137"/>
                  <a:pt x="12908" y="12985"/>
                </a:cubicBezTo>
                <a:cubicBezTo>
                  <a:pt x="12813" y="12710"/>
                  <a:pt x="12737" y="12425"/>
                  <a:pt x="12652" y="12140"/>
                </a:cubicBezTo>
                <a:cubicBezTo>
                  <a:pt x="12642" y="12121"/>
                  <a:pt x="12642" y="12092"/>
                  <a:pt x="12642" y="12064"/>
                </a:cubicBezTo>
                <a:lnTo>
                  <a:pt x="12642" y="12054"/>
                </a:lnTo>
                <a:lnTo>
                  <a:pt x="12642" y="12054"/>
                </a:lnTo>
                <a:cubicBezTo>
                  <a:pt x="12633" y="12054"/>
                  <a:pt x="12633" y="12054"/>
                  <a:pt x="12633" y="12054"/>
                </a:cubicBezTo>
                <a:cubicBezTo>
                  <a:pt x="12547" y="11912"/>
                  <a:pt x="12547" y="11817"/>
                  <a:pt x="12519" y="11598"/>
                </a:cubicBezTo>
                <a:cubicBezTo>
                  <a:pt x="12500" y="11456"/>
                  <a:pt x="12405" y="11323"/>
                  <a:pt x="12338" y="11180"/>
                </a:cubicBezTo>
                <a:cubicBezTo>
                  <a:pt x="12310" y="11209"/>
                  <a:pt x="12291" y="11228"/>
                  <a:pt x="12281" y="11247"/>
                </a:cubicBezTo>
                <a:cubicBezTo>
                  <a:pt x="12205" y="11133"/>
                  <a:pt x="12129" y="11028"/>
                  <a:pt x="12063" y="10914"/>
                </a:cubicBezTo>
                <a:cubicBezTo>
                  <a:pt x="11949" y="10705"/>
                  <a:pt x="11788" y="10534"/>
                  <a:pt x="11750" y="10288"/>
                </a:cubicBezTo>
                <a:cubicBezTo>
                  <a:pt x="11740" y="10231"/>
                  <a:pt x="11683" y="10174"/>
                  <a:pt x="11655" y="10117"/>
                </a:cubicBezTo>
                <a:cubicBezTo>
                  <a:pt x="11607" y="10031"/>
                  <a:pt x="11550" y="9955"/>
                  <a:pt x="11522" y="9860"/>
                </a:cubicBezTo>
                <a:cubicBezTo>
                  <a:pt x="11503" y="9765"/>
                  <a:pt x="11465" y="9680"/>
                  <a:pt x="11351" y="9604"/>
                </a:cubicBezTo>
                <a:cubicBezTo>
                  <a:pt x="11455" y="9547"/>
                  <a:pt x="11541" y="9490"/>
                  <a:pt x="11626" y="9442"/>
                </a:cubicBezTo>
                <a:cubicBezTo>
                  <a:pt x="11816" y="9357"/>
                  <a:pt x="12006" y="9271"/>
                  <a:pt x="12148" y="9110"/>
                </a:cubicBezTo>
                <a:cubicBezTo>
                  <a:pt x="12158" y="9091"/>
                  <a:pt x="12177" y="9081"/>
                  <a:pt x="12186" y="9072"/>
                </a:cubicBezTo>
                <a:cubicBezTo>
                  <a:pt x="12443" y="8853"/>
                  <a:pt x="12661" y="8597"/>
                  <a:pt x="12842" y="8312"/>
                </a:cubicBezTo>
                <a:cubicBezTo>
                  <a:pt x="12861" y="8274"/>
                  <a:pt x="12880" y="8236"/>
                  <a:pt x="12899" y="8198"/>
                </a:cubicBezTo>
                <a:cubicBezTo>
                  <a:pt x="13022" y="7837"/>
                  <a:pt x="13155" y="7476"/>
                  <a:pt x="13279" y="7106"/>
                </a:cubicBezTo>
                <a:cubicBezTo>
                  <a:pt x="13374" y="6849"/>
                  <a:pt x="13412" y="6583"/>
                  <a:pt x="13355" y="6317"/>
                </a:cubicBezTo>
                <a:cubicBezTo>
                  <a:pt x="13336" y="6251"/>
                  <a:pt x="13336" y="6184"/>
                  <a:pt x="13326" y="6118"/>
                </a:cubicBezTo>
                <a:cubicBezTo>
                  <a:pt x="13279" y="5823"/>
                  <a:pt x="13250" y="5519"/>
                  <a:pt x="13108" y="5244"/>
                </a:cubicBezTo>
                <a:cubicBezTo>
                  <a:pt x="13032" y="5102"/>
                  <a:pt x="12975" y="4940"/>
                  <a:pt x="12908" y="4788"/>
                </a:cubicBezTo>
                <a:cubicBezTo>
                  <a:pt x="12899" y="4750"/>
                  <a:pt x="12880" y="4722"/>
                  <a:pt x="12861" y="4693"/>
                </a:cubicBezTo>
                <a:cubicBezTo>
                  <a:pt x="12699" y="4437"/>
                  <a:pt x="12500" y="4218"/>
                  <a:pt x="12281" y="4000"/>
                </a:cubicBezTo>
                <a:cubicBezTo>
                  <a:pt x="12186" y="3905"/>
                  <a:pt x="12082" y="3800"/>
                  <a:pt x="11958" y="3762"/>
                </a:cubicBezTo>
                <a:cubicBezTo>
                  <a:pt x="11674" y="3658"/>
                  <a:pt x="11398" y="3544"/>
                  <a:pt x="11066" y="3582"/>
                </a:cubicBezTo>
                <a:cubicBezTo>
                  <a:pt x="10724" y="3620"/>
                  <a:pt x="10401" y="3705"/>
                  <a:pt x="10059" y="3753"/>
                </a:cubicBezTo>
                <a:cubicBezTo>
                  <a:pt x="9954" y="3762"/>
                  <a:pt x="9850" y="3857"/>
                  <a:pt x="9745" y="3914"/>
                </a:cubicBezTo>
                <a:cubicBezTo>
                  <a:pt x="9403" y="4076"/>
                  <a:pt x="9176" y="4361"/>
                  <a:pt x="9024" y="4684"/>
                </a:cubicBezTo>
                <a:cubicBezTo>
                  <a:pt x="8910" y="4931"/>
                  <a:pt x="8853" y="5196"/>
                  <a:pt x="8777" y="5453"/>
                </a:cubicBezTo>
                <a:cubicBezTo>
                  <a:pt x="8758" y="5510"/>
                  <a:pt x="8758" y="5576"/>
                  <a:pt x="8767" y="5633"/>
                </a:cubicBezTo>
                <a:cubicBezTo>
                  <a:pt x="8815" y="5842"/>
                  <a:pt x="8796" y="6070"/>
                  <a:pt x="8900" y="6260"/>
                </a:cubicBezTo>
                <a:cubicBezTo>
                  <a:pt x="8910" y="6270"/>
                  <a:pt x="8900" y="6279"/>
                  <a:pt x="8881" y="6308"/>
                </a:cubicBezTo>
                <a:cubicBezTo>
                  <a:pt x="8815" y="6279"/>
                  <a:pt x="8739" y="6260"/>
                  <a:pt x="8672" y="6222"/>
                </a:cubicBezTo>
                <a:cubicBezTo>
                  <a:pt x="8577" y="6165"/>
                  <a:pt x="8473" y="6156"/>
                  <a:pt x="8359" y="6184"/>
                </a:cubicBezTo>
                <a:cubicBezTo>
                  <a:pt x="8273" y="6213"/>
                  <a:pt x="8188" y="6232"/>
                  <a:pt x="8102" y="6251"/>
                </a:cubicBezTo>
                <a:cubicBezTo>
                  <a:pt x="8036" y="6270"/>
                  <a:pt x="7979" y="6279"/>
                  <a:pt x="7931" y="6289"/>
                </a:cubicBezTo>
                <a:cubicBezTo>
                  <a:pt x="7922" y="6118"/>
                  <a:pt x="7893" y="5975"/>
                  <a:pt x="7912" y="5833"/>
                </a:cubicBezTo>
                <a:cubicBezTo>
                  <a:pt x="7941" y="5586"/>
                  <a:pt x="7893" y="5339"/>
                  <a:pt x="7827" y="5111"/>
                </a:cubicBezTo>
                <a:cubicBezTo>
                  <a:pt x="7770" y="4921"/>
                  <a:pt x="7732" y="4722"/>
                  <a:pt x="7561" y="4589"/>
                </a:cubicBezTo>
                <a:cubicBezTo>
                  <a:pt x="7494" y="4522"/>
                  <a:pt x="7428" y="4446"/>
                  <a:pt x="7361" y="4380"/>
                </a:cubicBezTo>
                <a:cubicBezTo>
                  <a:pt x="7238" y="4256"/>
                  <a:pt x="7114" y="4142"/>
                  <a:pt x="6991" y="4028"/>
                </a:cubicBezTo>
                <a:cubicBezTo>
                  <a:pt x="6972" y="4009"/>
                  <a:pt x="6934" y="4000"/>
                  <a:pt x="6905" y="3990"/>
                </a:cubicBezTo>
                <a:cubicBezTo>
                  <a:pt x="6839" y="3962"/>
                  <a:pt x="6772" y="3924"/>
                  <a:pt x="6715" y="3895"/>
                </a:cubicBezTo>
                <a:cubicBezTo>
                  <a:pt x="6459" y="3734"/>
                  <a:pt x="6184" y="3629"/>
                  <a:pt x="5880" y="3667"/>
                </a:cubicBezTo>
                <a:cubicBezTo>
                  <a:pt x="5813" y="3677"/>
                  <a:pt x="5747" y="3667"/>
                  <a:pt x="5680" y="3658"/>
                </a:cubicBezTo>
                <a:cubicBezTo>
                  <a:pt x="5395" y="3648"/>
                  <a:pt x="5101" y="3667"/>
                  <a:pt x="4825" y="3772"/>
                </a:cubicBezTo>
                <a:cubicBezTo>
                  <a:pt x="4683" y="3838"/>
                  <a:pt x="4531" y="3895"/>
                  <a:pt x="4417" y="3943"/>
                </a:cubicBezTo>
                <a:cubicBezTo>
                  <a:pt x="4274" y="3905"/>
                  <a:pt x="4170" y="3867"/>
                  <a:pt x="4066" y="3848"/>
                </a:cubicBezTo>
                <a:cubicBezTo>
                  <a:pt x="3980" y="3838"/>
                  <a:pt x="3895" y="3857"/>
                  <a:pt x="3819" y="3857"/>
                </a:cubicBezTo>
                <a:cubicBezTo>
                  <a:pt x="3743" y="3867"/>
                  <a:pt x="3676" y="3876"/>
                  <a:pt x="3648" y="3952"/>
                </a:cubicBezTo>
                <a:cubicBezTo>
                  <a:pt x="3819" y="3943"/>
                  <a:pt x="3980" y="3933"/>
                  <a:pt x="4132" y="3933"/>
                </a:cubicBezTo>
                <a:cubicBezTo>
                  <a:pt x="4189" y="3933"/>
                  <a:pt x="4236" y="3971"/>
                  <a:pt x="4312" y="4009"/>
                </a:cubicBezTo>
                <a:cubicBezTo>
                  <a:pt x="4189" y="4076"/>
                  <a:pt x="4094" y="4133"/>
                  <a:pt x="4009" y="4190"/>
                </a:cubicBezTo>
                <a:cubicBezTo>
                  <a:pt x="3914" y="4266"/>
                  <a:pt x="3819" y="4323"/>
                  <a:pt x="3705" y="4370"/>
                </a:cubicBezTo>
                <a:cubicBezTo>
                  <a:pt x="3496" y="4446"/>
                  <a:pt x="3325" y="4570"/>
                  <a:pt x="3192" y="4750"/>
                </a:cubicBezTo>
                <a:cubicBezTo>
                  <a:pt x="3154" y="4807"/>
                  <a:pt x="3135" y="4864"/>
                  <a:pt x="3116" y="4921"/>
                </a:cubicBezTo>
                <a:cubicBezTo>
                  <a:pt x="3125" y="4921"/>
                  <a:pt x="3135" y="4931"/>
                  <a:pt x="3144" y="4940"/>
                </a:cubicBezTo>
                <a:cubicBezTo>
                  <a:pt x="3258" y="4769"/>
                  <a:pt x="3391" y="4617"/>
                  <a:pt x="3581" y="4532"/>
                </a:cubicBezTo>
                <a:cubicBezTo>
                  <a:pt x="3543" y="4598"/>
                  <a:pt x="3496" y="4665"/>
                  <a:pt x="3439" y="4712"/>
                </a:cubicBezTo>
                <a:cubicBezTo>
                  <a:pt x="3211" y="4893"/>
                  <a:pt x="3087" y="5149"/>
                  <a:pt x="2935" y="5377"/>
                </a:cubicBezTo>
                <a:cubicBezTo>
                  <a:pt x="2850" y="5519"/>
                  <a:pt x="2812" y="5700"/>
                  <a:pt x="2745" y="5861"/>
                </a:cubicBezTo>
                <a:cubicBezTo>
                  <a:pt x="2612" y="6222"/>
                  <a:pt x="2622" y="6602"/>
                  <a:pt x="2593" y="6982"/>
                </a:cubicBezTo>
                <a:cubicBezTo>
                  <a:pt x="2584" y="7096"/>
                  <a:pt x="2622" y="7220"/>
                  <a:pt x="2650" y="7334"/>
                </a:cubicBezTo>
                <a:cubicBezTo>
                  <a:pt x="2707" y="7514"/>
                  <a:pt x="2774" y="7695"/>
                  <a:pt x="2840" y="7875"/>
                </a:cubicBezTo>
                <a:cubicBezTo>
                  <a:pt x="2954" y="8226"/>
                  <a:pt x="3144" y="8540"/>
                  <a:pt x="3391" y="8815"/>
                </a:cubicBezTo>
                <a:cubicBezTo>
                  <a:pt x="3610" y="9043"/>
                  <a:pt x="3857" y="9224"/>
                  <a:pt x="4160" y="9328"/>
                </a:cubicBezTo>
                <a:cubicBezTo>
                  <a:pt x="4341" y="9395"/>
                  <a:pt x="4531" y="9433"/>
                  <a:pt x="4730" y="9490"/>
                </a:cubicBezTo>
                <a:cubicBezTo>
                  <a:pt x="4711" y="9528"/>
                  <a:pt x="4702" y="9566"/>
                  <a:pt x="4673" y="9604"/>
                </a:cubicBezTo>
                <a:cubicBezTo>
                  <a:pt x="4531" y="9832"/>
                  <a:pt x="4379" y="10041"/>
                  <a:pt x="4236" y="10259"/>
                </a:cubicBezTo>
                <a:cubicBezTo>
                  <a:pt x="4142" y="10411"/>
                  <a:pt x="4047" y="10553"/>
                  <a:pt x="3971" y="10705"/>
                </a:cubicBezTo>
                <a:cubicBezTo>
                  <a:pt x="3800" y="11047"/>
                  <a:pt x="3648" y="11399"/>
                  <a:pt x="3486" y="11741"/>
                </a:cubicBezTo>
                <a:cubicBezTo>
                  <a:pt x="3439" y="11836"/>
                  <a:pt x="3363" y="11931"/>
                  <a:pt x="3325" y="12035"/>
                </a:cubicBezTo>
                <a:cubicBezTo>
                  <a:pt x="3220" y="12330"/>
                  <a:pt x="3097" y="12624"/>
                  <a:pt x="3030" y="12928"/>
                </a:cubicBezTo>
                <a:cubicBezTo>
                  <a:pt x="2945" y="13317"/>
                  <a:pt x="2821" y="13707"/>
                  <a:pt x="2812" y="14115"/>
                </a:cubicBezTo>
                <a:cubicBezTo>
                  <a:pt x="2812" y="14239"/>
                  <a:pt x="2831" y="14372"/>
                  <a:pt x="2821" y="14505"/>
                </a:cubicBezTo>
                <a:cubicBezTo>
                  <a:pt x="2812" y="14666"/>
                  <a:pt x="2764" y="14837"/>
                  <a:pt x="2774" y="14999"/>
                </a:cubicBezTo>
                <a:cubicBezTo>
                  <a:pt x="2783" y="15217"/>
                  <a:pt x="2802" y="15426"/>
                  <a:pt x="2774" y="15645"/>
                </a:cubicBezTo>
                <a:cubicBezTo>
                  <a:pt x="2774" y="15654"/>
                  <a:pt x="2774" y="15664"/>
                  <a:pt x="2774" y="15683"/>
                </a:cubicBezTo>
                <a:cubicBezTo>
                  <a:pt x="2793" y="15901"/>
                  <a:pt x="2802" y="16129"/>
                  <a:pt x="2850" y="16338"/>
                </a:cubicBezTo>
                <a:cubicBezTo>
                  <a:pt x="2916" y="16632"/>
                  <a:pt x="2935" y="16936"/>
                  <a:pt x="3040" y="17231"/>
                </a:cubicBezTo>
                <a:cubicBezTo>
                  <a:pt x="3154" y="17525"/>
                  <a:pt x="3249" y="17829"/>
                  <a:pt x="3401" y="18114"/>
                </a:cubicBezTo>
                <a:cubicBezTo>
                  <a:pt x="3562" y="18399"/>
                  <a:pt x="3676" y="18722"/>
                  <a:pt x="3971" y="18902"/>
                </a:cubicBezTo>
                <a:cubicBezTo>
                  <a:pt x="3961" y="19149"/>
                  <a:pt x="4047" y="19662"/>
                  <a:pt x="4123" y="19757"/>
                </a:cubicBezTo>
                <a:cubicBezTo>
                  <a:pt x="4104" y="19482"/>
                  <a:pt x="4075" y="19225"/>
                  <a:pt x="4047" y="18959"/>
                </a:cubicBezTo>
                <a:cubicBezTo>
                  <a:pt x="4217" y="19026"/>
                  <a:pt x="4246" y="19273"/>
                  <a:pt x="4474" y="19225"/>
                </a:cubicBezTo>
                <a:cubicBezTo>
                  <a:pt x="4483" y="19434"/>
                  <a:pt x="4493" y="19624"/>
                  <a:pt x="4512" y="19824"/>
                </a:cubicBezTo>
                <a:lnTo>
                  <a:pt x="4550" y="19824"/>
                </a:lnTo>
                <a:cubicBezTo>
                  <a:pt x="4559" y="19624"/>
                  <a:pt x="4569" y="19425"/>
                  <a:pt x="4578" y="19206"/>
                </a:cubicBezTo>
                <a:cubicBezTo>
                  <a:pt x="4721" y="19235"/>
                  <a:pt x="4844" y="19254"/>
                  <a:pt x="4977" y="19273"/>
                </a:cubicBezTo>
                <a:lnTo>
                  <a:pt x="4977" y="19928"/>
                </a:lnTo>
                <a:cubicBezTo>
                  <a:pt x="5006" y="19881"/>
                  <a:pt x="5025" y="19833"/>
                  <a:pt x="5034" y="19786"/>
                </a:cubicBezTo>
                <a:cubicBezTo>
                  <a:pt x="5044" y="19681"/>
                  <a:pt x="5053" y="19567"/>
                  <a:pt x="5053" y="19463"/>
                </a:cubicBezTo>
                <a:cubicBezTo>
                  <a:pt x="5063" y="19225"/>
                  <a:pt x="5072" y="19206"/>
                  <a:pt x="5319" y="19159"/>
                </a:cubicBezTo>
                <a:cubicBezTo>
                  <a:pt x="5433" y="19292"/>
                  <a:pt x="5557" y="19425"/>
                  <a:pt x="5671" y="19558"/>
                </a:cubicBezTo>
                <a:cubicBezTo>
                  <a:pt x="5671" y="19681"/>
                  <a:pt x="5623" y="19814"/>
                  <a:pt x="5728" y="19928"/>
                </a:cubicBezTo>
                <a:cubicBezTo>
                  <a:pt x="5737" y="19824"/>
                  <a:pt x="5747" y="19710"/>
                  <a:pt x="5756" y="19605"/>
                </a:cubicBezTo>
                <a:cubicBezTo>
                  <a:pt x="5908" y="19586"/>
                  <a:pt x="6041" y="19567"/>
                  <a:pt x="6203" y="19548"/>
                </a:cubicBezTo>
                <a:cubicBezTo>
                  <a:pt x="6193" y="19710"/>
                  <a:pt x="6184" y="19862"/>
                  <a:pt x="6174" y="20014"/>
                </a:cubicBezTo>
                <a:cubicBezTo>
                  <a:pt x="6241" y="19843"/>
                  <a:pt x="6298" y="19672"/>
                  <a:pt x="6269" y="19482"/>
                </a:cubicBezTo>
                <a:cubicBezTo>
                  <a:pt x="6516" y="19425"/>
                  <a:pt x="6564" y="19691"/>
                  <a:pt x="6744" y="19729"/>
                </a:cubicBezTo>
                <a:cubicBezTo>
                  <a:pt x="6744" y="19890"/>
                  <a:pt x="6687" y="20042"/>
                  <a:pt x="6753" y="20185"/>
                </a:cubicBezTo>
                <a:cubicBezTo>
                  <a:pt x="6782" y="20042"/>
                  <a:pt x="6801" y="19900"/>
                  <a:pt x="6829" y="19757"/>
                </a:cubicBezTo>
                <a:lnTo>
                  <a:pt x="7209" y="19757"/>
                </a:lnTo>
                <a:cubicBezTo>
                  <a:pt x="7190" y="19938"/>
                  <a:pt x="7162" y="20109"/>
                  <a:pt x="7152" y="20280"/>
                </a:cubicBezTo>
                <a:cubicBezTo>
                  <a:pt x="7143" y="20451"/>
                  <a:pt x="7076" y="20622"/>
                  <a:pt x="7124" y="20793"/>
                </a:cubicBezTo>
                <a:cubicBezTo>
                  <a:pt x="7181" y="20470"/>
                  <a:pt x="7228" y="20147"/>
                  <a:pt x="7276" y="19824"/>
                </a:cubicBezTo>
                <a:cubicBezTo>
                  <a:pt x="7285" y="19786"/>
                  <a:pt x="7304" y="19729"/>
                  <a:pt x="7333" y="19700"/>
                </a:cubicBezTo>
                <a:cubicBezTo>
                  <a:pt x="7409" y="19643"/>
                  <a:pt x="7494" y="19605"/>
                  <a:pt x="7589" y="19548"/>
                </a:cubicBezTo>
                <a:lnTo>
                  <a:pt x="7589" y="19976"/>
                </a:lnTo>
                <a:cubicBezTo>
                  <a:pt x="7599" y="19976"/>
                  <a:pt x="7608" y="19976"/>
                  <a:pt x="7608" y="19976"/>
                </a:cubicBezTo>
                <a:cubicBezTo>
                  <a:pt x="7637" y="19871"/>
                  <a:pt x="7665" y="19767"/>
                  <a:pt x="7684" y="19662"/>
                </a:cubicBezTo>
                <a:cubicBezTo>
                  <a:pt x="7827" y="19719"/>
                  <a:pt x="7950" y="19767"/>
                  <a:pt x="8083" y="19824"/>
                </a:cubicBezTo>
                <a:cubicBezTo>
                  <a:pt x="8083" y="19976"/>
                  <a:pt x="8074" y="20137"/>
                  <a:pt x="8083" y="20299"/>
                </a:cubicBezTo>
                <a:cubicBezTo>
                  <a:pt x="8093" y="20451"/>
                  <a:pt x="8017" y="20603"/>
                  <a:pt x="8064" y="20764"/>
                </a:cubicBezTo>
                <a:cubicBezTo>
                  <a:pt x="8074" y="20764"/>
                  <a:pt x="8083" y="20764"/>
                  <a:pt x="8102" y="20764"/>
                </a:cubicBezTo>
                <a:cubicBezTo>
                  <a:pt x="8121" y="20441"/>
                  <a:pt x="8150" y="20128"/>
                  <a:pt x="8178" y="19805"/>
                </a:cubicBezTo>
                <a:cubicBezTo>
                  <a:pt x="8321" y="19786"/>
                  <a:pt x="8444" y="19776"/>
                  <a:pt x="8587" y="19767"/>
                </a:cubicBezTo>
                <a:lnTo>
                  <a:pt x="8587" y="19995"/>
                </a:lnTo>
                <a:cubicBezTo>
                  <a:pt x="8596" y="19995"/>
                  <a:pt x="8596" y="19995"/>
                  <a:pt x="8606" y="19995"/>
                </a:cubicBezTo>
                <a:cubicBezTo>
                  <a:pt x="8625" y="19909"/>
                  <a:pt x="8644" y="19824"/>
                  <a:pt x="8663" y="19729"/>
                </a:cubicBezTo>
                <a:cubicBezTo>
                  <a:pt x="8805" y="19710"/>
                  <a:pt x="8900" y="19482"/>
                  <a:pt x="9081" y="19634"/>
                </a:cubicBezTo>
                <a:cubicBezTo>
                  <a:pt x="9062" y="19814"/>
                  <a:pt x="9052" y="19985"/>
                  <a:pt x="9033" y="20156"/>
                </a:cubicBezTo>
                <a:cubicBezTo>
                  <a:pt x="9043" y="20156"/>
                  <a:pt x="9052" y="20156"/>
                  <a:pt x="9062" y="20156"/>
                </a:cubicBezTo>
                <a:cubicBezTo>
                  <a:pt x="9100" y="19995"/>
                  <a:pt x="9138" y="19824"/>
                  <a:pt x="9176" y="19653"/>
                </a:cubicBezTo>
                <a:cubicBezTo>
                  <a:pt x="9289" y="19662"/>
                  <a:pt x="9384" y="19672"/>
                  <a:pt x="9479" y="19681"/>
                </a:cubicBezTo>
                <a:lnTo>
                  <a:pt x="9479" y="20261"/>
                </a:lnTo>
                <a:cubicBezTo>
                  <a:pt x="9489" y="20261"/>
                  <a:pt x="9498" y="20261"/>
                  <a:pt x="9517" y="20261"/>
                </a:cubicBezTo>
                <a:cubicBezTo>
                  <a:pt x="9546" y="20061"/>
                  <a:pt x="9584" y="19871"/>
                  <a:pt x="9612" y="19681"/>
                </a:cubicBezTo>
                <a:cubicBezTo>
                  <a:pt x="9783" y="19653"/>
                  <a:pt x="9935" y="19634"/>
                  <a:pt x="10106" y="19605"/>
                </a:cubicBezTo>
                <a:lnTo>
                  <a:pt x="10106" y="19881"/>
                </a:lnTo>
                <a:lnTo>
                  <a:pt x="10144" y="19881"/>
                </a:lnTo>
                <a:cubicBezTo>
                  <a:pt x="10163" y="19786"/>
                  <a:pt x="10192" y="19681"/>
                  <a:pt x="10201" y="19586"/>
                </a:cubicBezTo>
                <a:cubicBezTo>
                  <a:pt x="10201" y="19444"/>
                  <a:pt x="10277" y="19377"/>
                  <a:pt x="10391" y="19330"/>
                </a:cubicBezTo>
                <a:cubicBezTo>
                  <a:pt x="10638" y="19444"/>
                  <a:pt x="10638" y="19444"/>
                  <a:pt x="10610" y="19710"/>
                </a:cubicBezTo>
                <a:cubicBezTo>
                  <a:pt x="10610" y="19738"/>
                  <a:pt x="10600" y="19767"/>
                  <a:pt x="10600" y="19795"/>
                </a:cubicBezTo>
                <a:cubicBezTo>
                  <a:pt x="10543" y="20071"/>
                  <a:pt x="10496" y="20356"/>
                  <a:pt x="10448" y="20631"/>
                </a:cubicBezTo>
                <a:cubicBezTo>
                  <a:pt x="10448" y="20650"/>
                  <a:pt x="10458" y="20679"/>
                  <a:pt x="10458" y="20698"/>
                </a:cubicBezTo>
                <a:cubicBezTo>
                  <a:pt x="10467" y="20698"/>
                  <a:pt x="10477" y="20698"/>
                  <a:pt x="10496" y="20707"/>
                </a:cubicBezTo>
                <a:cubicBezTo>
                  <a:pt x="10572" y="20299"/>
                  <a:pt x="10648" y="19890"/>
                  <a:pt x="10724" y="19482"/>
                </a:cubicBezTo>
                <a:cubicBezTo>
                  <a:pt x="10857" y="19501"/>
                  <a:pt x="10980" y="19520"/>
                  <a:pt x="11104" y="19548"/>
                </a:cubicBezTo>
                <a:cubicBezTo>
                  <a:pt x="11075" y="19672"/>
                  <a:pt x="11056" y="19776"/>
                  <a:pt x="11037" y="19881"/>
                </a:cubicBezTo>
                <a:cubicBezTo>
                  <a:pt x="11047" y="19881"/>
                  <a:pt x="11056" y="19890"/>
                  <a:pt x="11075" y="19890"/>
                </a:cubicBezTo>
                <a:cubicBezTo>
                  <a:pt x="11094" y="19814"/>
                  <a:pt x="11123" y="19738"/>
                  <a:pt x="11151" y="19662"/>
                </a:cubicBezTo>
                <a:cubicBezTo>
                  <a:pt x="11170" y="19615"/>
                  <a:pt x="11199" y="19558"/>
                  <a:pt x="11237" y="19539"/>
                </a:cubicBezTo>
                <a:cubicBezTo>
                  <a:pt x="11389" y="19463"/>
                  <a:pt x="11541" y="19396"/>
                  <a:pt x="11712" y="19320"/>
                </a:cubicBezTo>
                <a:cubicBezTo>
                  <a:pt x="11626" y="19672"/>
                  <a:pt x="11531" y="20014"/>
                  <a:pt x="11436" y="20346"/>
                </a:cubicBezTo>
                <a:cubicBezTo>
                  <a:pt x="11455" y="20356"/>
                  <a:pt x="11465" y="20356"/>
                  <a:pt x="11474" y="20356"/>
                </a:cubicBezTo>
                <a:cubicBezTo>
                  <a:pt x="11598" y="19976"/>
                  <a:pt x="11721" y="19586"/>
                  <a:pt x="11844" y="19178"/>
                </a:cubicBezTo>
                <a:cubicBezTo>
                  <a:pt x="12063" y="19083"/>
                  <a:pt x="12224" y="18902"/>
                  <a:pt x="12348" y="18674"/>
                </a:cubicBezTo>
                <a:close/>
                <a:moveTo>
                  <a:pt x="7941" y="6450"/>
                </a:moveTo>
                <a:cubicBezTo>
                  <a:pt x="8102" y="6403"/>
                  <a:pt x="8273" y="6365"/>
                  <a:pt x="8444" y="6346"/>
                </a:cubicBezTo>
                <a:cubicBezTo>
                  <a:pt x="8596" y="6327"/>
                  <a:pt x="8720" y="6412"/>
                  <a:pt x="8834" y="6498"/>
                </a:cubicBezTo>
                <a:cubicBezTo>
                  <a:pt x="8900" y="6536"/>
                  <a:pt x="8919" y="6612"/>
                  <a:pt x="8900" y="6707"/>
                </a:cubicBezTo>
                <a:cubicBezTo>
                  <a:pt x="8824" y="7068"/>
                  <a:pt x="8625" y="7381"/>
                  <a:pt x="8444" y="7695"/>
                </a:cubicBezTo>
                <a:cubicBezTo>
                  <a:pt x="8416" y="7742"/>
                  <a:pt x="8359" y="7761"/>
                  <a:pt x="8311" y="7799"/>
                </a:cubicBezTo>
                <a:cubicBezTo>
                  <a:pt x="8150" y="7571"/>
                  <a:pt x="8007" y="7372"/>
                  <a:pt x="7874" y="7172"/>
                </a:cubicBezTo>
                <a:cubicBezTo>
                  <a:pt x="7817" y="7096"/>
                  <a:pt x="7770" y="7020"/>
                  <a:pt x="7732" y="6944"/>
                </a:cubicBezTo>
                <a:cubicBezTo>
                  <a:pt x="7665" y="6811"/>
                  <a:pt x="7675" y="6802"/>
                  <a:pt x="7779" y="6688"/>
                </a:cubicBezTo>
                <a:cubicBezTo>
                  <a:pt x="7789" y="6669"/>
                  <a:pt x="7817" y="6640"/>
                  <a:pt x="7817" y="6621"/>
                </a:cubicBezTo>
                <a:cubicBezTo>
                  <a:pt x="7770" y="6507"/>
                  <a:pt x="7865" y="6479"/>
                  <a:pt x="7941" y="6450"/>
                </a:cubicBezTo>
                <a:close/>
                <a:moveTo>
                  <a:pt x="11740" y="18969"/>
                </a:moveTo>
                <a:cubicBezTo>
                  <a:pt x="11636" y="18988"/>
                  <a:pt x="11588" y="19035"/>
                  <a:pt x="11569" y="19140"/>
                </a:cubicBezTo>
                <a:cubicBezTo>
                  <a:pt x="11560" y="19197"/>
                  <a:pt x="11493" y="19263"/>
                  <a:pt x="11436" y="19282"/>
                </a:cubicBezTo>
                <a:cubicBezTo>
                  <a:pt x="11170" y="19396"/>
                  <a:pt x="10895" y="19387"/>
                  <a:pt x="10638" y="19254"/>
                </a:cubicBezTo>
                <a:cubicBezTo>
                  <a:pt x="10581" y="19235"/>
                  <a:pt x="10543" y="19178"/>
                  <a:pt x="10505" y="19130"/>
                </a:cubicBezTo>
                <a:cubicBezTo>
                  <a:pt x="10382" y="18997"/>
                  <a:pt x="10315" y="19007"/>
                  <a:pt x="10249" y="19178"/>
                </a:cubicBezTo>
                <a:cubicBezTo>
                  <a:pt x="10144" y="19406"/>
                  <a:pt x="9954" y="19501"/>
                  <a:pt x="9717" y="19510"/>
                </a:cubicBezTo>
                <a:cubicBezTo>
                  <a:pt x="9565" y="19510"/>
                  <a:pt x="9413" y="19501"/>
                  <a:pt x="9270" y="19482"/>
                </a:cubicBezTo>
                <a:cubicBezTo>
                  <a:pt x="9176" y="19472"/>
                  <a:pt x="9119" y="19415"/>
                  <a:pt x="9062" y="19349"/>
                </a:cubicBezTo>
                <a:cubicBezTo>
                  <a:pt x="8995" y="19273"/>
                  <a:pt x="8967" y="19282"/>
                  <a:pt x="8900" y="19349"/>
                </a:cubicBezTo>
                <a:cubicBezTo>
                  <a:pt x="8644" y="19615"/>
                  <a:pt x="8330" y="19662"/>
                  <a:pt x="7988" y="19586"/>
                </a:cubicBezTo>
                <a:cubicBezTo>
                  <a:pt x="7884" y="19558"/>
                  <a:pt x="7779" y="19501"/>
                  <a:pt x="7760" y="19358"/>
                </a:cubicBezTo>
                <a:cubicBezTo>
                  <a:pt x="7751" y="19301"/>
                  <a:pt x="7713" y="19254"/>
                  <a:pt x="7637" y="19244"/>
                </a:cubicBezTo>
                <a:cubicBezTo>
                  <a:pt x="7561" y="19244"/>
                  <a:pt x="7532" y="19292"/>
                  <a:pt x="7504" y="19339"/>
                </a:cubicBezTo>
                <a:cubicBezTo>
                  <a:pt x="7380" y="19539"/>
                  <a:pt x="7200" y="19605"/>
                  <a:pt x="6981" y="19567"/>
                </a:cubicBezTo>
                <a:cubicBezTo>
                  <a:pt x="6782" y="19539"/>
                  <a:pt x="6611" y="19482"/>
                  <a:pt x="6535" y="19282"/>
                </a:cubicBezTo>
                <a:cubicBezTo>
                  <a:pt x="6507" y="19206"/>
                  <a:pt x="6440" y="19206"/>
                  <a:pt x="6383" y="19225"/>
                </a:cubicBezTo>
                <a:cubicBezTo>
                  <a:pt x="6298" y="19263"/>
                  <a:pt x="6212" y="19301"/>
                  <a:pt x="6127" y="19349"/>
                </a:cubicBezTo>
                <a:cubicBezTo>
                  <a:pt x="5975" y="19434"/>
                  <a:pt x="5842" y="19434"/>
                  <a:pt x="5718" y="19311"/>
                </a:cubicBezTo>
                <a:cubicBezTo>
                  <a:pt x="5642" y="19244"/>
                  <a:pt x="5585" y="19159"/>
                  <a:pt x="5528" y="19073"/>
                </a:cubicBezTo>
                <a:cubicBezTo>
                  <a:pt x="5424" y="18931"/>
                  <a:pt x="5414" y="18921"/>
                  <a:pt x="5262" y="18978"/>
                </a:cubicBezTo>
                <a:cubicBezTo>
                  <a:pt x="5053" y="19064"/>
                  <a:pt x="4835" y="19064"/>
                  <a:pt x="4626" y="19007"/>
                </a:cubicBezTo>
                <a:cubicBezTo>
                  <a:pt x="4350" y="18940"/>
                  <a:pt x="4094" y="18836"/>
                  <a:pt x="3885" y="18636"/>
                </a:cubicBezTo>
                <a:cubicBezTo>
                  <a:pt x="3809" y="18551"/>
                  <a:pt x="3724" y="18456"/>
                  <a:pt x="3676" y="18342"/>
                </a:cubicBezTo>
                <a:cubicBezTo>
                  <a:pt x="3524" y="18019"/>
                  <a:pt x="3372" y="17696"/>
                  <a:pt x="3249" y="17354"/>
                </a:cubicBezTo>
                <a:cubicBezTo>
                  <a:pt x="3173" y="17164"/>
                  <a:pt x="3144" y="16946"/>
                  <a:pt x="3097" y="16746"/>
                </a:cubicBezTo>
                <a:cubicBezTo>
                  <a:pt x="3087" y="16689"/>
                  <a:pt x="3078" y="16642"/>
                  <a:pt x="3068" y="16585"/>
                </a:cubicBezTo>
                <a:cubicBezTo>
                  <a:pt x="2973" y="16243"/>
                  <a:pt x="2935" y="15891"/>
                  <a:pt x="2926" y="15531"/>
                </a:cubicBezTo>
                <a:cubicBezTo>
                  <a:pt x="2916" y="15103"/>
                  <a:pt x="2973" y="14676"/>
                  <a:pt x="2973" y="14239"/>
                </a:cubicBezTo>
                <a:cubicBezTo>
                  <a:pt x="2983" y="13878"/>
                  <a:pt x="3040" y="13526"/>
                  <a:pt x="3144" y="13175"/>
                </a:cubicBezTo>
                <a:cubicBezTo>
                  <a:pt x="3230" y="12881"/>
                  <a:pt x="3306" y="12586"/>
                  <a:pt x="3391" y="12292"/>
                </a:cubicBezTo>
                <a:cubicBezTo>
                  <a:pt x="3401" y="12263"/>
                  <a:pt x="3410" y="12235"/>
                  <a:pt x="3420" y="12206"/>
                </a:cubicBezTo>
                <a:cubicBezTo>
                  <a:pt x="3648" y="11731"/>
                  <a:pt x="3857" y="11247"/>
                  <a:pt x="4113" y="10781"/>
                </a:cubicBezTo>
                <a:cubicBezTo>
                  <a:pt x="4293" y="10440"/>
                  <a:pt x="4464" y="10088"/>
                  <a:pt x="4740" y="9794"/>
                </a:cubicBezTo>
                <a:cubicBezTo>
                  <a:pt x="4806" y="9718"/>
                  <a:pt x="4873" y="9632"/>
                  <a:pt x="4939" y="9547"/>
                </a:cubicBezTo>
                <a:cubicBezTo>
                  <a:pt x="4949" y="9528"/>
                  <a:pt x="4968" y="9499"/>
                  <a:pt x="4968" y="9480"/>
                </a:cubicBezTo>
                <a:cubicBezTo>
                  <a:pt x="4977" y="9395"/>
                  <a:pt x="4825" y="9233"/>
                  <a:pt x="4740" y="9252"/>
                </a:cubicBezTo>
                <a:cubicBezTo>
                  <a:pt x="4398" y="9290"/>
                  <a:pt x="4113" y="9157"/>
                  <a:pt x="3857" y="8967"/>
                </a:cubicBezTo>
                <a:cubicBezTo>
                  <a:pt x="3372" y="8625"/>
                  <a:pt x="3078" y="8141"/>
                  <a:pt x="2926" y="7581"/>
                </a:cubicBezTo>
                <a:cubicBezTo>
                  <a:pt x="2869" y="7372"/>
                  <a:pt x="2821" y="7163"/>
                  <a:pt x="2783" y="6944"/>
                </a:cubicBezTo>
                <a:cubicBezTo>
                  <a:pt x="2764" y="6878"/>
                  <a:pt x="2783" y="6792"/>
                  <a:pt x="2793" y="6716"/>
                </a:cubicBezTo>
                <a:cubicBezTo>
                  <a:pt x="2831" y="6469"/>
                  <a:pt x="2840" y="6213"/>
                  <a:pt x="2907" y="5966"/>
                </a:cubicBezTo>
                <a:cubicBezTo>
                  <a:pt x="2992" y="5576"/>
                  <a:pt x="3173" y="5225"/>
                  <a:pt x="3477" y="4950"/>
                </a:cubicBezTo>
                <a:cubicBezTo>
                  <a:pt x="3553" y="4883"/>
                  <a:pt x="3600" y="4798"/>
                  <a:pt x="3667" y="4731"/>
                </a:cubicBezTo>
                <a:cubicBezTo>
                  <a:pt x="4179" y="4199"/>
                  <a:pt x="4787" y="3876"/>
                  <a:pt x="5538" y="3838"/>
                </a:cubicBezTo>
                <a:cubicBezTo>
                  <a:pt x="5766" y="3829"/>
                  <a:pt x="5994" y="3819"/>
                  <a:pt x="6212" y="3886"/>
                </a:cubicBezTo>
                <a:cubicBezTo>
                  <a:pt x="6545" y="3971"/>
                  <a:pt x="6839" y="4123"/>
                  <a:pt x="7076" y="4370"/>
                </a:cubicBezTo>
                <a:cubicBezTo>
                  <a:pt x="7190" y="4484"/>
                  <a:pt x="7304" y="4608"/>
                  <a:pt x="7428" y="4712"/>
                </a:cubicBezTo>
                <a:cubicBezTo>
                  <a:pt x="7504" y="4769"/>
                  <a:pt x="7542" y="4836"/>
                  <a:pt x="7570" y="4931"/>
                </a:cubicBezTo>
                <a:lnTo>
                  <a:pt x="7732" y="5519"/>
                </a:lnTo>
                <a:cubicBezTo>
                  <a:pt x="7732" y="5548"/>
                  <a:pt x="7751" y="5576"/>
                  <a:pt x="7741" y="5605"/>
                </a:cubicBezTo>
                <a:cubicBezTo>
                  <a:pt x="7694" y="5776"/>
                  <a:pt x="7741" y="5956"/>
                  <a:pt x="7732" y="6127"/>
                </a:cubicBezTo>
                <a:cubicBezTo>
                  <a:pt x="7722" y="6194"/>
                  <a:pt x="7694" y="6270"/>
                  <a:pt x="7665" y="6346"/>
                </a:cubicBezTo>
                <a:cubicBezTo>
                  <a:pt x="7618" y="6479"/>
                  <a:pt x="7542" y="6621"/>
                  <a:pt x="7504" y="6764"/>
                </a:cubicBezTo>
                <a:cubicBezTo>
                  <a:pt x="7485" y="6830"/>
                  <a:pt x="7504" y="6935"/>
                  <a:pt x="7551" y="7001"/>
                </a:cubicBezTo>
                <a:cubicBezTo>
                  <a:pt x="7694" y="7239"/>
                  <a:pt x="7846" y="7476"/>
                  <a:pt x="7998" y="7714"/>
                </a:cubicBezTo>
                <a:cubicBezTo>
                  <a:pt x="8017" y="7742"/>
                  <a:pt x="8045" y="7771"/>
                  <a:pt x="8055" y="7799"/>
                </a:cubicBezTo>
                <a:cubicBezTo>
                  <a:pt x="8169" y="7998"/>
                  <a:pt x="8340" y="8027"/>
                  <a:pt x="8520" y="7884"/>
                </a:cubicBezTo>
                <a:cubicBezTo>
                  <a:pt x="8549" y="7856"/>
                  <a:pt x="8577" y="7827"/>
                  <a:pt x="8606" y="7790"/>
                </a:cubicBezTo>
                <a:cubicBezTo>
                  <a:pt x="8805" y="7486"/>
                  <a:pt x="8986" y="7163"/>
                  <a:pt x="9100" y="6821"/>
                </a:cubicBezTo>
                <a:cubicBezTo>
                  <a:pt x="9109" y="6783"/>
                  <a:pt x="9100" y="6735"/>
                  <a:pt x="9100" y="6697"/>
                </a:cubicBezTo>
                <a:cubicBezTo>
                  <a:pt x="9100" y="6650"/>
                  <a:pt x="9071" y="6583"/>
                  <a:pt x="9090" y="6564"/>
                </a:cubicBezTo>
                <a:cubicBezTo>
                  <a:pt x="9185" y="6460"/>
                  <a:pt x="9128" y="6365"/>
                  <a:pt x="9090" y="6270"/>
                </a:cubicBezTo>
                <a:cubicBezTo>
                  <a:pt x="8976" y="5994"/>
                  <a:pt x="8938" y="5700"/>
                  <a:pt x="8986" y="5415"/>
                </a:cubicBezTo>
                <a:cubicBezTo>
                  <a:pt x="9052" y="4997"/>
                  <a:pt x="9185" y="4598"/>
                  <a:pt x="9508" y="4313"/>
                </a:cubicBezTo>
                <a:cubicBezTo>
                  <a:pt x="9783" y="4057"/>
                  <a:pt x="10087" y="3848"/>
                  <a:pt x="10496" y="3857"/>
                </a:cubicBezTo>
                <a:cubicBezTo>
                  <a:pt x="10524" y="3857"/>
                  <a:pt x="10553" y="3848"/>
                  <a:pt x="10581" y="3838"/>
                </a:cubicBezTo>
                <a:cubicBezTo>
                  <a:pt x="10838" y="3743"/>
                  <a:pt x="11113" y="3772"/>
                  <a:pt x="11379" y="3762"/>
                </a:cubicBezTo>
                <a:cubicBezTo>
                  <a:pt x="11531" y="3762"/>
                  <a:pt x="11702" y="3829"/>
                  <a:pt x="11844" y="3905"/>
                </a:cubicBezTo>
                <a:cubicBezTo>
                  <a:pt x="12158" y="4095"/>
                  <a:pt x="12395" y="4370"/>
                  <a:pt x="12604" y="4665"/>
                </a:cubicBezTo>
                <a:cubicBezTo>
                  <a:pt x="12813" y="4959"/>
                  <a:pt x="12946" y="5282"/>
                  <a:pt x="13041" y="5624"/>
                </a:cubicBezTo>
                <a:cubicBezTo>
                  <a:pt x="13146" y="6004"/>
                  <a:pt x="13212" y="6403"/>
                  <a:pt x="13155" y="6811"/>
                </a:cubicBezTo>
                <a:cubicBezTo>
                  <a:pt x="13155" y="6840"/>
                  <a:pt x="13155" y="6868"/>
                  <a:pt x="13146" y="6897"/>
                </a:cubicBezTo>
                <a:cubicBezTo>
                  <a:pt x="12984" y="7524"/>
                  <a:pt x="12832" y="8160"/>
                  <a:pt x="12367" y="8654"/>
                </a:cubicBezTo>
                <a:cubicBezTo>
                  <a:pt x="12120" y="8901"/>
                  <a:pt x="11892" y="9167"/>
                  <a:pt x="11550" y="9281"/>
                </a:cubicBezTo>
                <a:cubicBezTo>
                  <a:pt x="11465" y="9309"/>
                  <a:pt x="11389" y="9366"/>
                  <a:pt x="11322" y="9404"/>
                </a:cubicBezTo>
                <a:cubicBezTo>
                  <a:pt x="11256" y="9366"/>
                  <a:pt x="11208" y="9347"/>
                  <a:pt x="11151" y="9319"/>
                </a:cubicBezTo>
                <a:cubicBezTo>
                  <a:pt x="11104" y="9433"/>
                  <a:pt x="11094" y="9509"/>
                  <a:pt x="11161" y="9604"/>
                </a:cubicBezTo>
                <a:cubicBezTo>
                  <a:pt x="11275" y="9803"/>
                  <a:pt x="11370" y="10003"/>
                  <a:pt x="11474" y="10202"/>
                </a:cubicBezTo>
                <a:cubicBezTo>
                  <a:pt x="11512" y="10269"/>
                  <a:pt x="11541" y="10335"/>
                  <a:pt x="11569" y="10402"/>
                </a:cubicBezTo>
                <a:cubicBezTo>
                  <a:pt x="11664" y="10667"/>
                  <a:pt x="11816" y="10886"/>
                  <a:pt x="11987" y="11104"/>
                </a:cubicBezTo>
                <a:cubicBezTo>
                  <a:pt x="12034" y="11161"/>
                  <a:pt x="12063" y="11228"/>
                  <a:pt x="12091" y="11294"/>
                </a:cubicBezTo>
                <a:cubicBezTo>
                  <a:pt x="12129" y="11380"/>
                  <a:pt x="12158" y="11465"/>
                  <a:pt x="12205" y="11541"/>
                </a:cubicBezTo>
                <a:cubicBezTo>
                  <a:pt x="12386" y="11817"/>
                  <a:pt x="12433" y="12149"/>
                  <a:pt x="12538" y="12453"/>
                </a:cubicBezTo>
                <a:cubicBezTo>
                  <a:pt x="12623" y="12691"/>
                  <a:pt x="12709" y="12938"/>
                  <a:pt x="12804" y="13175"/>
                </a:cubicBezTo>
                <a:cubicBezTo>
                  <a:pt x="12889" y="13412"/>
                  <a:pt x="12956" y="13640"/>
                  <a:pt x="12965" y="13897"/>
                </a:cubicBezTo>
                <a:cubicBezTo>
                  <a:pt x="12965" y="14049"/>
                  <a:pt x="12994" y="14201"/>
                  <a:pt x="13013" y="14362"/>
                </a:cubicBezTo>
                <a:cubicBezTo>
                  <a:pt x="13022" y="14524"/>
                  <a:pt x="13022" y="14695"/>
                  <a:pt x="13041" y="14866"/>
                </a:cubicBezTo>
                <a:cubicBezTo>
                  <a:pt x="13051" y="15008"/>
                  <a:pt x="13089" y="15151"/>
                  <a:pt x="13070" y="15293"/>
                </a:cubicBezTo>
                <a:cubicBezTo>
                  <a:pt x="13041" y="15654"/>
                  <a:pt x="12984" y="16005"/>
                  <a:pt x="12937" y="16366"/>
                </a:cubicBezTo>
                <a:cubicBezTo>
                  <a:pt x="12918" y="16509"/>
                  <a:pt x="12880" y="16642"/>
                  <a:pt x="12851" y="16784"/>
                </a:cubicBezTo>
                <a:cubicBezTo>
                  <a:pt x="12775" y="17183"/>
                  <a:pt x="12680" y="17573"/>
                  <a:pt x="12509" y="17943"/>
                </a:cubicBezTo>
                <a:cubicBezTo>
                  <a:pt x="12386" y="18200"/>
                  <a:pt x="12262" y="18447"/>
                  <a:pt x="12139" y="18703"/>
                </a:cubicBezTo>
                <a:cubicBezTo>
                  <a:pt x="12053" y="18874"/>
                  <a:pt x="11911" y="18940"/>
                  <a:pt x="11740" y="18969"/>
                </a:cubicBezTo>
                <a:close/>
                <a:moveTo>
                  <a:pt x="13450" y="15170"/>
                </a:moveTo>
                <a:cubicBezTo>
                  <a:pt x="13450" y="15122"/>
                  <a:pt x="13478" y="15084"/>
                  <a:pt x="13535" y="15037"/>
                </a:cubicBezTo>
                <a:cubicBezTo>
                  <a:pt x="13535" y="15065"/>
                  <a:pt x="13545" y="15094"/>
                  <a:pt x="13545" y="15113"/>
                </a:cubicBezTo>
                <a:cubicBezTo>
                  <a:pt x="13535" y="15388"/>
                  <a:pt x="13535" y="15654"/>
                  <a:pt x="13535" y="15920"/>
                </a:cubicBezTo>
                <a:cubicBezTo>
                  <a:pt x="13526" y="16252"/>
                  <a:pt x="13469" y="16575"/>
                  <a:pt x="13345" y="16889"/>
                </a:cubicBezTo>
                <a:cubicBezTo>
                  <a:pt x="13279" y="17060"/>
                  <a:pt x="13222" y="17250"/>
                  <a:pt x="13155" y="17430"/>
                </a:cubicBezTo>
                <a:cubicBezTo>
                  <a:pt x="13136" y="17468"/>
                  <a:pt x="13117" y="17506"/>
                  <a:pt x="13098" y="17554"/>
                </a:cubicBezTo>
                <a:cubicBezTo>
                  <a:pt x="13089" y="17544"/>
                  <a:pt x="13079" y="17544"/>
                  <a:pt x="13060" y="17535"/>
                </a:cubicBezTo>
                <a:cubicBezTo>
                  <a:pt x="13108" y="17392"/>
                  <a:pt x="13155" y="17250"/>
                  <a:pt x="13193" y="17117"/>
                </a:cubicBezTo>
                <a:cubicBezTo>
                  <a:pt x="13269" y="16851"/>
                  <a:pt x="13374" y="16585"/>
                  <a:pt x="13421" y="16319"/>
                </a:cubicBezTo>
                <a:cubicBezTo>
                  <a:pt x="13459" y="16072"/>
                  <a:pt x="13497" y="15806"/>
                  <a:pt x="13450" y="15550"/>
                </a:cubicBezTo>
                <a:cubicBezTo>
                  <a:pt x="13431" y="15426"/>
                  <a:pt x="13440" y="15293"/>
                  <a:pt x="13450" y="15170"/>
                </a:cubicBezTo>
                <a:close/>
                <a:moveTo>
                  <a:pt x="3477" y="998"/>
                </a:moveTo>
                <a:cubicBezTo>
                  <a:pt x="3230" y="941"/>
                  <a:pt x="2983" y="837"/>
                  <a:pt x="2707" y="865"/>
                </a:cubicBezTo>
                <a:cubicBezTo>
                  <a:pt x="2679" y="865"/>
                  <a:pt x="2622" y="827"/>
                  <a:pt x="2622" y="799"/>
                </a:cubicBezTo>
                <a:cubicBezTo>
                  <a:pt x="2622" y="732"/>
                  <a:pt x="2679" y="742"/>
                  <a:pt x="2726" y="751"/>
                </a:cubicBezTo>
                <a:cubicBezTo>
                  <a:pt x="3011" y="770"/>
                  <a:pt x="3287" y="846"/>
                  <a:pt x="3553" y="913"/>
                </a:cubicBezTo>
                <a:cubicBezTo>
                  <a:pt x="3714" y="960"/>
                  <a:pt x="3876" y="970"/>
                  <a:pt x="4037" y="932"/>
                </a:cubicBezTo>
                <a:cubicBezTo>
                  <a:pt x="4066" y="932"/>
                  <a:pt x="4094" y="932"/>
                  <a:pt x="4123" y="922"/>
                </a:cubicBezTo>
                <a:cubicBezTo>
                  <a:pt x="4132" y="941"/>
                  <a:pt x="4142" y="951"/>
                  <a:pt x="4151" y="970"/>
                </a:cubicBezTo>
                <a:cubicBezTo>
                  <a:pt x="4123" y="989"/>
                  <a:pt x="4094" y="1027"/>
                  <a:pt x="4066" y="1027"/>
                </a:cubicBezTo>
                <a:cubicBezTo>
                  <a:pt x="3876" y="1027"/>
                  <a:pt x="3676" y="1046"/>
                  <a:pt x="3477" y="998"/>
                </a:cubicBezTo>
                <a:close/>
                <a:moveTo>
                  <a:pt x="2308" y="13052"/>
                </a:moveTo>
                <a:cubicBezTo>
                  <a:pt x="2261" y="13194"/>
                  <a:pt x="2223" y="13336"/>
                  <a:pt x="2194" y="13479"/>
                </a:cubicBezTo>
                <a:cubicBezTo>
                  <a:pt x="2147" y="13811"/>
                  <a:pt x="2099" y="14134"/>
                  <a:pt x="2052" y="14457"/>
                </a:cubicBezTo>
                <a:lnTo>
                  <a:pt x="2004" y="14457"/>
                </a:lnTo>
                <a:cubicBezTo>
                  <a:pt x="2004" y="14372"/>
                  <a:pt x="1995" y="14296"/>
                  <a:pt x="2014" y="14220"/>
                </a:cubicBezTo>
                <a:cubicBezTo>
                  <a:pt x="2061" y="13916"/>
                  <a:pt x="2109" y="13612"/>
                  <a:pt x="2166" y="13308"/>
                </a:cubicBezTo>
                <a:cubicBezTo>
                  <a:pt x="2185" y="13203"/>
                  <a:pt x="2232" y="13109"/>
                  <a:pt x="2261" y="13004"/>
                </a:cubicBezTo>
                <a:cubicBezTo>
                  <a:pt x="2299" y="12881"/>
                  <a:pt x="2337" y="12748"/>
                  <a:pt x="2375" y="12624"/>
                </a:cubicBezTo>
                <a:cubicBezTo>
                  <a:pt x="2384" y="12577"/>
                  <a:pt x="2403" y="12539"/>
                  <a:pt x="2451" y="12501"/>
                </a:cubicBezTo>
                <a:cubicBezTo>
                  <a:pt x="2451" y="12520"/>
                  <a:pt x="2460" y="12548"/>
                  <a:pt x="2460" y="12567"/>
                </a:cubicBezTo>
                <a:cubicBezTo>
                  <a:pt x="2413" y="12729"/>
                  <a:pt x="2356" y="12890"/>
                  <a:pt x="2308" y="13052"/>
                </a:cubicBezTo>
                <a:close/>
                <a:moveTo>
                  <a:pt x="11294" y="1549"/>
                </a:moveTo>
                <a:cubicBezTo>
                  <a:pt x="11284" y="1530"/>
                  <a:pt x="11313" y="1483"/>
                  <a:pt x="11332" y="1473"/>
                </a:cubicBezTo>
                <a:cubicBezTo>
                  <a:pt x="11531" y="1445"/>
                  <a:pt x="11721" y="1350"/>
                  <a:pt x="11930" y="1407"/>
                </a:cubicBezTo>
                <a:cubicBezTo>
                  <a:pt x="11977" y="1426"/>
                  <a:pt x="12025" y="1435"/>
                  <a:pt x="12072" y="1426"/>
                </a:cubicBezTo>
                <a:cubicBezTo>
                  <a:pt x="12300" y="1407"/>
                  <a:pt x="12538" y="1388"/>
                  <a:pt x="12766" y="1359"/>
                </a:cubicBezTo>
                <a:cubicBezTo>
                  <a:pt x="12775" y="1359"/>
                  <a:pt x="12785" y="1369"/>
                  <a:pt x="12804" y="1369"/>
                </a:cubicBezTo>
                <a:cubicBezTo>
                  <a:pt x="12766" y="1454"/>
                  <a:pt x="12690" y="1464"/>
                  <a:pt x="12623" y="1473"/>
                </a:cubicBezTo>
                <a:cubicBezTo>
                  <a:pt x="12433" y="1492"/>
                  <a:pt x="12253" y="1511"/>
                  <a:pt x="12063" y="1521"/>
                </a:cubicBezTo>
                <a:cubicBezTo>
                  <a:pt x="12034" y="1530"/>
                  <a:pt x="12006" y="1530"/>
                  <a:pt x="11977" y="1521"/>
                </a:cubicBezTo>
                <a:cubicBezTo>
                  <a:pt x="11788" y="1454"/>
                  <a:pt x="11607" y="1492"/>
                  <a:pt x="11436" y="1559"/>
                </a:cubicBezTo>
                <a:cubicBezTo>
                  <a:pt x="11408" y="1568"/>
                  <a:pt x="11389" y="1587"/>
                  <a:pt x="11370" y="1578"/>
                </a:cubicBezTo>
                <a:cubicBezTo>
                  <a:pt x="11341" y="1578"/>
                  <a:pt x="11303" y="1568"/>
                  <a:pt x="11294" y="1549"/>
                </a:cubicBezTo>
                <a:close/>
                <a:moveTo>
                  <a:pt x="9897" y="1407"/>
                </a:moveTo>
                <a:cubicBezTo>
                  <a:pt x="10049" y="1350"/>
                  <a:pt x="10211" y="1274"/>
                  <a:pt x="10372" y="1255"/>
                </a:cubicBezTo>
                <a:cubicBezTo>
                  <a:pt x="10581" y="1236"/>
                  <a:pt x="10781" y="1179"/>
                  <a:pt x="10971" y="1103"/>
                </a:cubicBezTo>
                <a:cubicBezTo>
                  <a:pt x="11066" y="1065"/>
                  <a:pt x="11151" y="1027"/>
                  <a:pt x="11246" y="1093"/>
                </a:cubicBezTo>
                <a:cubicBezTo>
                  <a:pt x="11256" y="1112"/>
                  <a:pt x="11265" y="1131"/>
                  <a:pt x="11294" y="1179"/>
                </a:cubicBezTo>
                <a:cubicBezTo>
                  <a:pt x="11246" y="1169"/>
                  <a:pt x="11208" y="1179"/>
                  <a:pt x="11199" y="1169"/>
                </a:cubicBezTo>
                <a:cubicBezTo>
                  <a:pt x="11123" y="1122"/>
                  <a:pt x="11066" y="1150"/>
                  <a:pt x="11009" y="1179"/>
                </a:cubicBezTo>
                <a:cubicBezTo>
                  <a:pt x="10771" y="1293"/>
                  <a:pt x="10524" y="1350"/>
                  <a:pt x="10268" y="1359"/>
                </a:cubicBezTo>
                <a:cubicBezTo>
                  <a:pt x="10116" y="1369"/>
                  <a:pt x="9973" y="1454"/>
                  <a:pt x="9793" y="1511"/>
                </a:cubicBezTo>
                <a:cubicBezTo>
                  <a:pt x="9840" y="1464"/>
                  <a:pt x="9859" y="1416"/>
                  <a:pt x="9897" y="1407"/>
                </a:cubicBezTo>
                <a:close/>
                <a:moveTo>
                  <a:pt x="11607" y="2290"/>
                </a:moveTo>
                <a:lnTo>
                  <a:pt x="11617" y="2347"/>
                </a:lnTo>
                <a:cubicBezTo>
                  <a:pt x="11199" y="2423"/>
                  <a:pt x="10809" y="2613"/>
                  <a:pt x="10391" y="2822"/>
                </a:cubicBezTo>
                <a:cubicBezTo>
                  <a:pt x="10420" y="2755"/>
                  <a:pt x="10420" y="2717"/>
                  <a:pt x="10448" y="2698"/>
                </a:cubicBezTo>
                <a:cubicBezTo>
                  <a:pt x="10496" y="2660"/>
                  <a:pt x="10553" y="2632"/>
                  <a:pt x="10619" y="2603"/>
                </a:cubicBezTo>
                <a:cubicBezTo>
                  <a:pt x="10857" y="2508"/>
                  <a:pt x="11075" y="2338"/>
                  <a:pt x="11341" y="2319"/>
                </a:cubicBezTo>
                <a:close/>
                <a:moveTo>
                  <a:pt x="12129" y="1939"/>
                </a:moveTo>
                <a:cubicBezTo>
                  <a:pt x="12357" y="1939"/>
                  <a:pt x="12585" y="1939"/>
                  <a:pt x="12813" y="1958"/>
                </a:cubicBezTo>
                <a:cubicBezTo>
                  <a:pt x="12965" y="1958"/>
                  <a:pt x="13117" y="1986"/>
                  <a:pt x="13298" y="2005"/>
                </a:cubicBezTo>
                <a:cubicBezTo>
                  <a:pt x="13212" y="2091"/>
                  <a:pt x="13136" y="2081"/>
                  <a:pt x="13060" y="2072"/>
                </a:cubicBezTo>
                <a:cubicBezTo>
                  <a:pt x="12728" y="2034"/>
                  <a:pt x="12395" y="2005"/>
                  <a:pt x="12053" y="2062"/>
                </a:cubicBezTo>
                <a:cubicBezTo>
                  <a:pt x="12015" y="1967"/>
                  <a:pt x="12063" y="1939"/>
                  <a:pt x="12129" y="1939"/>
                </a:cubicBezTo>
                <a:close/>
                <a:moveTo>
                  <a:pt x="3306" y="1302"/>
                </a:moveTo>
                <a:cubicBezTo>
                  <a:pt x="3344" y="1302"/>
                  <a:pt x="3391" y="1283"/>
                  <a:pt x="3420" y="1302"/>
                </a:cubicBezTo>
                <a:cubicBezTo>
                  <a:pt x="3752" y="1464"/>
                  <a:pt x="4085" y="1416"/>
                  <a:pt x="4407" y="1302"/>
                </a:cubicBezTo>
                <a:cubicBezTo>
                  <a:pt x="4502" y="1264"/>
                  <a:pt x="4597" y="1255"/>
                  <a:pt x="4692" y="1236"/>
                </a:cubicBezTo>
                <a:cubicBezTo>
                  <a:pt x="4749" y="1236"/>
                  <a:pt x="4797" y="1255"/>
                  <a:pt x="4778" y="1359"/>
                </a:cubicBezTo>
                <a:cubicBezTo>
                  <a:pt x="4588" y="1274"/>
                  <a:pt x="4436" y="1359"/>
                  <a:pt x="4284" y="1416"/>
                </a:cubicBezTo>
                <a:cubicBezTo>
                  <a:pt x="3942" y="1540"/>
                  <a:pt x="3619" y="1492"/>
                  <a:pt x="3306" y="1302"/>
                </a:cubicBezTo>
                <a:close/>
                <a:moveTo>
                  <a:pt x="12804" y="8720"/>
                </a:moveTo>
                <a:cubicBezTo>
                  <a:pt x="12832" y="8863"/>
                  <a:pt x="12747" y="8910"/>
                  <a:pt x="12690" y="8977"/>
                </a:cubicBezTo>
                <a:cubicBezTo>
                  <a:pt x="12490" y="9205"/>
                  <a:pt x="12300" y="9452"/>
                  <a:pt x="11996" y="9566"/>
                </a:cubicBezTo>
                <a:cubicBezTo>
                  <a:pt x="12072" y="9376"/>
                  <a:pt x="12281" y="9319"/>
                  <a:pt x="12395" y="9167"/>
                </a:cubicBezTo>
                <a:cubicBezTo>
                  <a:pt x="12519" y="9015"/>
                  <a:pt x="12652" y="8882"/>
                  <a:pt x="12804" y="8720"/>
                </a:cubicBezTo>
                <a:close/>
                <a:moveTo>
                  <a:pt x="5737" y="2917"/>
                </a:moveTo>
                <a:cubicBezTo>
                  <a:pt x="5414" y="2755"/>
                  <a:pt x="5091" y="2603"/>
                  <a:pt x="4778" y="2442"/>
                </a:cubicBezTo>
                <a:cubicBezTo>
                  <a:pt x="4778" y="2423"/>
                  <a:pt x="4778" y="2414"/>
                  <a:pt x="4778" y="2395"/>
                </a:cubicBezTo>
                <a:cubicBezTo>
                  <a:pt x="4816" y="2395"/>
                  <a:pt x="4854" y="2376"/>
                  <a:pt x="4882" y="2385"/>
                </a:cubicBezTo>
                <a:cubicBezTo>
                  <a:pt x="5063" y="2470"/>
                  <a:pt x="5234" y="2556"/>
                  <a:pt x="5414" y="2641"/>
                </a:cubicBezTo>
                <a:cubicBezTo>
                  <a:pt x="5481" y="2679"/>
                  <a:pt x="5547" y="2698"/>
                  <a:pt x="5604" y="2736"/>
                </a:cubicBezTo>
                <a:cubicBezTo>
                  <a:pt x="5661" y="2774"/>
                  <a:pt x="5709" y="2841"/>
                  <a:pt x="5766" y="2888"/>
                </a:cubicBezTo>
                <a:cubicBezTo>
                  <a:pt x="5756" y="2898"/>
                  <a:pt x="5747" y="2907"/>
                  <a:pt x="5737" y="2917"/>
                </a:cubicBezTo>
                <a:close/>
                <a:moveTo>
                  <a:pt x="2527" y="13916"/>
                </a:moveTo>
                <a:cubicBezTo>
                  <a:pt x="2527" y="13868"/>
                  <a:pt x="2517" y="13821"/>
                  <a:pt x="2527" y="13773"/>
                </a:cubicBezTo>
                <a:cubicBezTo>
                  <a:pt x="2574" y="13574"/>
                  <a:pt x="2641" y="13365"/>
                  <a:pt x="2698" y="13156"/>
                </a:cubicBezTo>
                <a:cubicBezTo>
                  <a:pt x="2745" y="12976"/>
                  <a:pt x="2802" y="12795"/>
                  <a:pt x="2850" y="12624"/>
                </a:cubicBezTo>
                <a:cubicBezTo>
                  <a:pt x="2859" y="12596"/>
                  <a:pt x="2869" y="12567"/>
                  <a:pt x="2878" y="12539"/>
                </a:cubicBezTo>
                <a:cubicBezTo>
                  <a:pt x="2888" y="12548"/>
                  <a:pt x="2907" y="12548"/>
                  <a:pt x="2926" y="12548"/>
                </a:cubicBezTo>
                <a:cubicBezTo>
                  <a:pt x="2916" y="12615"/>
                  <a:pt x="2926" y="12691"/>
                  <a:pt x="2907" y="12757"/>
                </a:cubicBezTo>
                <a:cubicBezTo>
                  <a:pt x="2793" y="13137"/>
                  <a:pt x="2679" y="13507"/>
                  <a:pt x="2565" y="13887"/>
                </a:cubicBezTo>
                <a:cubicBezTo>
                  <a:pt x="2565" y="13897"/>
                  <a:pt x="2546" y="13897"/>
                  <a:pt x="2527" y="13916"/>
                </a:cubicBezTo>
                <a:close/>
                <a:moveTo>
                  <a:pt x="5823" y="837"/>
                </a:moveTo>
                <a:cubicBezTo>
                  <a:pt x="5794" y="827"/>
                  <a:pt x="5775" y="789"/>
                  <a:pt x="5718" y="751"/>
                </a:cubicBezTo>
                <a:cubicBezTo>
                  <a:pt x="6117" y="685"/>
                  <a:pt x="6478" y="628"/>
                  <a:pt x="6829" y="571"/>
                </a:cubicBezTo>
                <a:cubicBezTo>
                  <a:pt x="6839" y="580"/>
                  <a:pt x="6839" y="590"/>
                  <a:pt x="6848" y="599"/>
                </a:cubicBezTo>
                <a:cubicBezTo>
                  <a:pt x="6829" y="628"/>
                  <a:pt x="6810" y="647"/>
                  <a:pt x="6791" y="666"/>
                </a:cubicBezTo>
                <a:cubicBezTo>
                  <a:pt x="6782" y="675"/>
                  <a:pt x="6772" y="675"/>
                  <a:pt x="6753" y="675"/>
                </a:cubicBezTo>
                <a:cubicBezTo>
                  <a:pt x="6478" y="704"/>
                  <a:pt x="6203" y="732"/>
                  <a:pt x="5927" y="827"/>
                </a:cubicBezTo>
                <a:cubicBezTo>
                  <a:pt x="5899" y="837"/>
                  <a:pt x="5861" y="846"/>
                  <a:pt x="5823" y="837"/>
                </a:cubicBezTo>
                <a:close/>
                <a:moveTo>
                  <a:pt x="9631" y="2176"/>
                </a:moveTo>
                <a:cubicBezTo>
                  <a:pt x="9280" y="2357"/>
                  <a:pt x="9071" y="2641"/>
                  <a:pt x="8957" y="2993"/>
                </a:cubicBezTo>
                <a:cubicBezTo>
                  <a:pt x="8938" y="2983"/>
                  <a:pt x="8919" y="2983"/>
                  <a:pt x="8900" y="2974"/>
                </a:cubicBezTo>
                <a:cubicBezTo>
                  <a:pt x="8891" y="2945"/>
                  <a:pt x="8872" y="2898"/>
                  <a:pt x="8891" y="2869"/>
                </a:cubicBezTo>
                <a:cubicBezTo>
                  <a:pt x="9024" y="2603"/>
                  <a:pt x="9195" y="2376"/>
                  <a:pt x="9422" y="2176"/>
                </a:cubicBezTo>
                <a:cubicBezTo>
                  <a:pt x="9479" y="2129"/>
                  <a:pt x="9546" y="2119"/>
                  <a:pt x="9631" y="2176"/>
                </a:cubicBezTo>
                <a:close/>
                <a:moveTo>
                  <a:pt x="8416" y="1036"/>
                </a:moveTo>
                <a:cubicBezTo>
                  <a:pt x="8739" y="865"/>
                  <a:pt x="9052" y="675"/>
                  <a:pt x="9422" y="618"/>
                </a:cubicBezTo>
                <a:cubicBezTo>
                  <a:pt x="9071" y="799"/>
                  <a:pt x="8720" y="979"/>
                  <a:pt x="8359" y="1160"/>
                </a:cubicBezTo>
                <a:cubicBezTo>
                  <a:pt x="8330" y="1093"/>
                  <a:pt x="8368" y="1065"/>
                  <a:pt x="8416" y="1036"/>
                </a:cubicBezTo>
                <a:close/>
                <a:moveTo>
                  <a:pt x="10439" y="2281"/>
                </a:moveTo>
                <a:cubicBezTo>
                  <a:pt x="10182" y="2338"/>
                  <a:pt x="9954" y="2442"/>
                  <a:pt x="9774" y="2641"/>
                </a:cubicBezTo>
                <a:cubicBezTo>
                  <a:pt x="9726" y="2584"/>
                  <a:pt x="9755" y="2546"/>
                  <a:pt x="9793" y="2508"/>
                </a:cubicBezTo>
                <a:cubicBezTo>
                  <a:pt x="9916" y="2395"/>
                  <a:pt x="10059" y="2290"/>
                  <a:pt x="10230" y="2233"/>
                </a:cubicBezTo>
                <a:cubicBezTo>
                  <a:pt x="10363" y="2186"/>
                  <a:pt x="10505" y="2148"/>
                  <a:pt x="10686" y="2100"/>
                </a:cubicBezTo>
                <a:cubicBezTo>
                  <a:pt x="10629" y="2224"/>
                  <a:pt x="10524" y="2262"/>
                  <a:pt x="10439" y="2281"/>
                </a:cubicBezTo>
                <a:close/>
                <a:moveTo>
                  <a:pt x="8406" y="552"/>
                </a:moveTo>
                <a:cubicBezTo>
                  <a:pt x="8378" y="552"/>
                  <a:pt x="8359" y="523"/>
                  <a:pt x="8302" y="495"/>
                </a:cubicBezTo>
                <a:cubicBezTo>
                  <a:pt x="8359" y="457"/>
                  <a:pt x="8378" y="438"/>
                  <a:pt x="8406" y="428"/>
                </a:cubicBezTo>
                <a:cubicBezTo>
                  <a:pt x="8691" y="381"/>
                  <a:pt x="8976" y="343"/>
                  <a:pt x="9261" y="314"/>
                </a:cubicBezTo>
                <a:cubicBezTo>
                  <a:pt x="8995" y="447"/>
                  <a:pt x="8701" y="514"/>
                  <a:pt x="8406" y="552"/>
                </a:cubicBezTo>
                <a:close/>
                <a:moveTo>
                  <a:pt x="7513" y="3031"/>
                </a:moveTo>
                <a:cubicBezTo>
                  <a:pt x="7399" y="2850"/>
                  <a:pt x="7295" y="2660"/>
                  <a:pt x="7114" y="2527"/>
                </a:cubicBezTo>
                <a:cubicBezTo>
                  <a:pt x="7076" y="2499"/>
                  <a:pt x="7057" y="2461"/>
                  <a:pt x="7105" y="2414"/>
                </a:cubicBezTo>
                <a:cubicBezTo>
                  <a:pt x="7314" y="2508"/>
                  <a:pt x="7656" y="2983"/>
                  <a:pt x="7675" y="3230"/>
                </a:cubicBezTo>
                <a:cubicBezTo>
                  <a:pt x="7608" y="3154"/>
                  <a:pt x="7551" y="3097"/>
                  <a:pt x="7513" y="3031"/>
                </a:cubicBezTo>
                <a:close/>
                <a:moveTo>
                  <a:pt x="13849" y="14657"/>
                </a:moveTo>
                <a:cubicBezTo>
                  <a:pt x="13820" y="15122"/>
                  <a:pt x="13773" y="15569"/>
                  <a:pt x="13592" y="16015"/>
                </a:cubicBezTo>
                <a:cubicBezTo>
                  <a:pt x="13668" y="15559"/>
                  <a:pt x="13735" y="15103"/>
                  <a:pt x="13801" y="14657"/>
                </a:cubicBezTo>
                <a:cubicBezTo>
                  <a:pt x="13820" y="14657"/>
                  <a:pt x="13830" y="14657"/>
                  <a:pt x="13849" y="14657"/>
                </a:cubicBezTo>
                <a:close/>
                <a:moveTo>
                  <a:pt x="5718" y="2138"/>
                </a:moveTo>
                <a:lnTo>
                  <a:pt x="5718" y="2186"/>
                </a:lnTo>
                <a:cubicBezTo>
                  <a:pt x="5633" y="2186"/>
                  <a:pt x="5538" y="2186"/>
                  <a:pt x="5452" y="2176"/>
                </a:cubicBezTo>
                <a:cubicBezTo>
                  <a:pt x="5300" y="2148"/>
                  <a:pt x="5148" y="2119"/>
                  <a:pt x="4996" y="2091"/>
                </a:cubicBezTo>
                <a:cubicBezTo>
                  <a:pt x="4939" y="2081"/>
                  <a:pt x="4892" y="2072"/>
                  <a:pt x="4911" y="1977"/>
                </a:cubicBezTo>
                <a:cubicBezTo>
                  <a:pt x="5196" y="1948"/>
                  <a:pt x="5452" y="2081"/>
                  <a:pt x="5718" y="2138"/>
                </a:cubicBezTo>
                <a:close/>
                <a:moveTo>
                  <a:pt x="11788" y="3515"/>
                </a:moveTo>
                <a:cubicBezTo>
                  <a:pt x="11863" y="3420"/>
                  <a:pt x="11949" y="3373"/>
                  <a:pt x="12034" y="3401"/>
                </a:cubicBezTo>
                <a:cubicBezTo>
                  <a:pt x="12224" y="3458"/>
                  <a:pt x="12414" y="3553"/>
                  <a:pt x="12614" y="3629"/>
                </a:cubicBezTo>
                <a:cubicBezTo>
                  <a:pt x="12642" y="3648"/>
                  <a:pt x="12652" y="3686"/>
                  <a:pt x="12652" y="3743"/>
                </a:cubicBezTo>
                <a:cubicBezTo>
                  <a:pt x="12604" y="3715"/>
                  <a:pt x="12557" y="3686"/>
                  <a:pt x="12500" y="3658"/>
                </a:cubicBezTo>
                <a:cubicBezTo>
                  <a:pt x="12414" y="3629"/>
                  <a:pt x="12319" y="3601"/>
                  <a:pt x="12234" y="3563"/>
                </a:cubicBezTo>
                <a:cubicBezTo>
                  <a:pt x="12110" y="3515"/>
                  <a:pt x="11987" y="3458"/>
                  <a:pt x="11854" y="3544"/>
                </a:cubicBezTo>
                <a:cubicBezTo>
                  <a:pt x="11854" y="3544"/>
                  <a:pt x="11825" y="3525"/>
                  <a:pt x="11788" y="3515"/>
                </a:cubicBezTo>
                <a:close/>
                <a:moveTo>
                  <a:pt x="13212" y="4389"/>
                </a:moveTo>
                <a:cubicBezTo>
                  <a:pt x="13279" y="4598"/>
                  <a:pt x="13355" y="4807"/>
                  <a:pt x="13421" y="5016"/>
                </a:cubicBezTo>
                <a:cubicBezTo>
                  <a:pt x="13450" y="5120"/>
                  <a:pt x="13469" y="5225"/>
                  <a:pt x="13383" y="5329"/>
                </a:cubicBezTo>
                <a:cubicBezTo>
                  <a:pt x="13355" y="5310"/>
                  <a:pt x="13345" y="5310"/>
                  <a:pt x="13345" y="5301"/>
                </a:cubicBezTo>
                <a:cubicBezTo>
                  <a:pt x="13355" y="5045"/>
                  <a:pt x="13250" y="4807"/>
                  <a:pt x="13174" y="4570"/>
                </a:cubicBezTo>
                <a:cubicBezTo>
                  <a:pt x="13155" y="4494"/>
                  <a:pt x="13146" y="4427"/>
                  <a:pt x="13127" y="4323"/>
                </a:cubicBezTo>
                <a:cubicBezTo>
                  <a:pt x="13174" y="4361"/>
                  <a:pt x="13203" y="4370"/>
                  <a:pt x="13212" y="4389"/>
                </a:cubicBezTo>
                <a:close/>
                <a:moveTo>
                  <a:pt x="9517" y="1074"/>
                </a:moveTo>
                <a:cubicBezTo>
                  <a:pt x="9204" y="1188"/>
                  <a:pt x="8919" y="1321"/>
                  <a:pt x="8691" y="1549"/>
                </a:cubicBezTo>
                <a:cubicBezTo>
                  <a:pt x="8672" y="1540"/>
                  <a:pt x="8663" y="1521"/>
                  <a:pt x="8644" y="1511"/>
                </a:cubicBezTo>
                <a:cubicBezTo>
                  <a:pt x="8672" y="1464"/>
                  <a:pt x="8701" y="1416"/>
                  <a:pt x="8739" y="1378"/>
                </a:cubicBezTo>
                <a:cubicBezTo>
                  <a:pt x="8815" y="1321"/>
                  <a:pt x="8900" y="1274"/>
                  <a:pt x="8976" y="1226"/>
                </a:cubicBezTo>
                <a:cubicBezTo>
                  <a:pt x="9081" y="1160"/>
                  <a:pt x="9185" y="1112"/>
                  <a:pt x="9289" y="1055"/>
                </a:cubicBezTo>
                <a:cubicBezTo>
                  <a:pt x="9365" y="1008"/>
                  <a:pt x="9432" y="998"/>
                  <a:pt x="9517" y="1074"/>
                </a:cubicBezTo>
                <a:close/>
                <a:moveTo>
                  <a:pt x="3116" y="11855"/>
                </a:moveTo>
                <a:cubicBezTo>
                  <a:pt x="3106" y="11845"/>
                  <a:pt x="3087" y="11836"/>
                  <a:pt x="3078" y="11826"/>
                </a:cubicBezTo>
                <a:cubicBezTo>
                  <a:pt x="3230" y="11484"/>
                  <a:pt x="3391" y="11133"/>
                  <a:pt x="3543" y="10781"/>
                </a:cubicBezTo>
                <a:cubicBezTo>
                  <a:pt x="3553" y="10791"/>
                  <a:pt x="3572" y="10800"/>
                  <a:pt x="3591" y="10800"/>
                </a:cubicBezTo>
                <a:cubicBezTo>
                  <a:pt x="3515" y="11190"/>
                  <a:pt x="3287" y="11503"/>
                  <a:pt x="3116" y="11855"/>
                </a:cubicBezTo>
                <a:close/>
                <a:moveTo>
                  <a:pt x="13507" y="5899"/>
                </a:moveTo>
                <a:cubicBezTo>
                  <a:pt x="13668" y="6089"/>
                  <a:pt x="13649" y="6764"/>
                  <a:pt x="13478" y="6982"/>
                </a:cubicBezTo>
                <a:cubicBezTo>
                  <a:pt x="13507" y="6783"/>
                  <a:pt x="13535" y="6602"/>
                  <a:pt x="13545" y="6422"/>
                </a:cubicBezTo>
                <a:cubicBezTo>
                  <a:pt x="13545" y="6251"/>
                  <a:pt x="13516" y="6070"/>
                  <a:pt x="13507" y="5899"/>
                </a:cubicBezTo>
                <a:close/>
                <a:moveTo>
                  <a:pt x="3505" y="10250"/>
                </a:moveTo>
                <a:cubicBezTo>
                  <a:pt x="3296" y="10515"/>
                  <a:pt x="3220" y="10838"/>
                  <a:pt x="3097" y="11142"/>
                </a:cubicBezTo>
                <a:cubicBezTo>
                  <a:pt x="3097" y="10867"/>
                  <a:pt x="3401" y="10145"/>
                  <a:pt x="3543" y="10079"/>
                </a:cubicBezTo>
                <a:cubicBezTo>
                  <a:pt x="3543" y="10117"/>
                  <a:pt x="3543" y="10126"/>
                  <a:pt x="3543" y="10145"/>
                </a:cubicBezTo>
                <a:cubicBezTo>
                  <a:pt x="3534" y="10183"/>
                  <a:pt x="3524" y="10221"/>
                  <a:pt x="3505" y="10250"/>
                </a:cubicBezTo>
                <a:close/>
                <a:moveTo>
                  <a:pt x="7912" y="2423"/>
                </a:moveTo>
                <a:cubicBezTo>
                  <a:pt x="7808" y="2081"/>
                  <a:pt x="7561" y="1882"/>
                  <a:pt x="7342" y="1635"/>
                </a:cubicBezTo>
                <a:cubicBezTo>
                  <a:pt x="7437" y="1616"/>
                  <a:pt x="7494" y="1644"/>
                  <a:pt x="7532" y="1692"/>
                </a:cubicBezTo>
                <a:cubicBezTo>
                  <a:pt x="7656" y="1844"/>
                  <a:pt x="7770" y="1996"/>
                  <a:pt x="7893" y="2138"/>
                </a:cubicBezTo>
                <a:cubicBezTo>
                  <a:pt x="7950" y="2214"/>
                  <a:pt x="7960" y="2300"/>
                  <a:pt x="7912" y="2423"/>
                </a:cubicBezTo>
                <a:close/>
                <a:moveTo>
                  <a:pt x="3686" y="19054"/>
                </a:moveTo>
                <a:cubicBezTo>
                  <a:pt x="3771" y="19254"/>
                  <a:pt x="3790" y="19463"/>
                  <a:pt x="3790" y="19681"/>
                </a:cubicBezTo>
                <a:cubicBezTo>
                  <a:pt x="3714" y="19330"/>
                  <a:pt x="3619" y="18978"/>
                  <a:pt x="3439" y="18646"/>
                </a:cubicBezTo>
                <a:cubicBezTo>
                  <a:pt x="3467" y="18655"/>
                  <a:pt x="3505" y="18665"/>
                  <a:pt x="3524" y="18693"/>
                </a:cubicBezTo>
                <a:cubicBezTo>
                  <a:pt x="3581" y="18807"/>
                  <a:pt x="3638" y="18931"/>
                  <a:pt x="3686" y="19054"/>
                </a:cubicBezTo>
                <a:close/>
                <a:moveTo>
                  <a:pt x="9166" y="4114"/>
                </a:moveTo>
                <a:cubicBezTo>
                  <a:pt x="9166" y="4066"/>
                  <a:pt x="9157" y="4009"/>
                  <a:pt x="9176" y="3962"/>
                </a:cubicBezTo>
                <a:cubicBezTo>
                  <a:pt x="9261" y="3743"/>
                  <a:pt x="9346" y="3534"/>
                  <a:pt x="9441" y="3316"/>
                </a:cubicBezTo>
                <a:cubicBezTo>
                  <a:pt x="9460" y="3268"/>
                  <a:pt x="9508" y="3230"/>
                  <a:pt x="9555" y="3287"/>
                </a:cubicBezTo>
                <a:cubicBezTo>
                  <a:pt x="9479" y="3430"/>
                  <a:pt x="9413" y="3572"/>
                  <a:pt x="9337" y="3715"/>
                </a:cubicBezTo>
                <a:cubicBezTo>
                  <a:pt x="9261" y="3838"/>
                  <a:pt x="9299" y="4000"/>
                  <a:pt x="9223" y="4133"/>
                </a:cubicBezTo>
                <a:cubicBezTo>
                  <a:pt x="9204" y="4123"/>
                  <a:pt x="9185" y="4114"/>
                  <a:pt x="9166" y="4114"/>
                </a:cubicBezTo>
                <a:close/>
                <a:moveTo>
                  <a:pt x="11863" y="10012"/>
                </a:moveTo>
                <a:cubicBezTo>
                  <a:pt x="11882" y="10202"/>
                  <a:pt x="12006" y="10335"/>
                  <a:pt x="12082" y="10496"/>
                </a:cubicBezTo>
                <a:cubicBezTo>
                  <a:pt x="12110" y="10572"/>
                  <a:pt x="12139" y="10648"/>
                  <a:pt x="12167" y="10724"/>
                </a:cubicBezTo>
                <a:cubicBezTo>
                  <a:pt x="12158" y="10734"/>
                  <a:pt x="12139" y="10734"/>
                  <a:pt x="12129" y="10743"/>
                </a:cubicBezTo>
                <a:cubicBezTo>
                  <a:pt x="12082" y="10658"/>
                  <a:pt x="12025" y="10563"/>
                  <a:pt x="11977" y="10478"/>
                </a:cubicBezTo>
                <a:cubicBezTo>
                  <a:pt x="11920" y="10383"/>
                  <a:pt x="11863" y="10297"/>
                  <a:pt x="11825" y="10202"/>
                </a:cubicBezTo>
                <a:cubicBezTo>
                  <a:pt x="11788" y="10098"/>
                  <a:pt x="11769" y="9984"/>
                  <a:pt x="11740" y="9879"/>
                </a:cubicBezTo>
                <a:cubicBezTo>
                  <a:pt x="11759" y="9870"/>
                  <a:pt x="11769" y="9870"/>
                  <a:pt x="11788" y="9860"/>
                </a:cubicBezTo>
                <a:cubicBezTo>
                  <a:pt x="11816" y="9917"/>
                  <a:pt x="11863" y="9965"/>
                  <a:pt x="11863" y="10012"/>
                </a:cubicBezTo>
                <a:close/>
                <a:moveTo>
                  <a:pt x="5804" y="1806"/>
                </a:moveTo>
                <a:cubicBezTo>
                  <a:pt x="5984" y="1796"/>
                  <a:pt x="6165" y="1863"/>
                  <a:pt x="6545" y="2062"/>
                </a:cubicBezTo>
                <a:cubicBezTo>
                  <a:pt x="6497" y="2091"/>
                  <a:pt x="6317" y="2072"/>
                  <a:pt x="6193" y="2015"/>
                </a:cubicBezTo>
                <a:cubicBezTo>
                  <a:pt x="5823" y="1872"/>
                  <a:pt x="5823" y="1872"/>
                  <a:pt x="5804" y="1806"/>
                </a:cubicBezTo>
                <a:close/>
                <a:moveTo>
                  <a:pt x="6621" y="1331"/>
                </a:moveTo>
                <a:cubicBezTo>
                  <a:pt x="6431" y="1331"/>
                  <a:pt x="6241" y="1321"/>
                  <a:pt x="6051" y="1312"/>
                </a:cubicBezTo>
                <a:cubicBezTo>
                  <a:pt x="6022" y="1302"/>
                  <a:pt x="5994" y="1274"/>
                  <a:pt x="5965" y="1255"/>
                </a:cubicBezTo>
                <a:cubicBezTo>
                  <a:pt x="5975" y="1245"/>
                  <a:pt x="5975" y="1226"/>
                  <a:pt x="5984" y="1217"/>
                </a:cubicBezTo>
                <a:cubicBezTo>
                  <a:pt x="6222" y="1160"/>
                  <a:pt x="6450" y="1207"/>
                  <a:pt x="6678" y="1245"/>
                </a:cubicBezTo>
                <a:cubicBezTo>
                  <a:pt x="6687" y="1264"/>
                  <a:pt x="6687" y="1274"/>
                  <a:pt x="6687" y="1283"/>
                </a:cubicBezTo>
                <a:cubicBezTo>
                  <a:pt x="6668" y="1302"/>
                  <a:pt x="6640" y="1331"/>
                  <a:pt x="6621" y="1331"/>
                </a:cubicBezTo>
                <a:close/>
                <a:moveTo>
                  <a:pt x="13716" y="5083"/>
                </a:moveTo>
                <a:cubicBezTo>
                  <a:pt x="13706" y="4902"/>
                  <a:pt x="13640" y="4731"/>
                  <a:pt x="13668" y="4551"/>
                </a:cubicBezTo>
                <a:cubicBezTo>
                  <a:pt x="13763" y="4836"/>
                  <a:pt x="13811" y="5130"/>
                  <a:pt x="13792" y="5434"/>
                </a:cubicBezTo>
                <a:cubicBezTo>
                  <a:pt x="13792" y="5491"/>
                  <a:pt x="13763" y="5548"/>
                  <a:pt x="13716" y="5605"/>
                </a:cubicBezTo>
                <a:cubicBezTo>
                  <a:pt x="13716" y="5424"/>
                  <a:pt x="13735" y="5253"/>
                  <a:pt x="13716" y="5083"/>
                </a:cubicBezTo>
                <a:close/>
                <a:moveTo>
                  <a:pt x="2204" y="15891"/>
                </a:moveTo>
                <a:cubicBezTo>
                  <a:pt x="2327" y="16167"/>
                  <a:pt x="2460" y="16433"/>
                  <a:pt x="2584" y="16708"/>
                </a:cubicBezTo>
                <a:cubicBezTo>
                  <a:pt x="2375" y="16566"/>
                  <a:pt x="2166" y="16081"/>
                  <a:pt x="2204" y="15891"/>
                </a:cubicBezTo>
                <a:close/>
                <a:moveTo>
                  <a:pt x="7390" y="609"/>
                </a:moveTo>
                <a:cubicBezTo>
                  <a:pt x="7542" y="447"/>
                  <a:pt x="7846" y="514"/>
                  <a:pt x="8226" y="799"/>
                </a:cubicBezTo>
                <a:cubicBezTo>
                  <a:pt x="8083" y="856"/>
                  <a:pt x="8036" y="723"/>
                  <a:pt x="7950" y="704"/>
                </a:cubicBezTo>
                <a:cubicBezTo>
                  <a:pt x="7865" y="685"/>
                  <a:pt x="7779" y="628"/>
                  <a:pt x="7684" y="618"/>
                </a:cubicBezTo>
                <a:cubicBezTo>
                  <a:pt x="7599" y="599"/>
                  <a:pt x="7504" y="609"/>
                  <a:pt x="7390" y="609"/>
                </a:cubicBezTo>
                <a:close/>
                <a:moveTo>
                  <a:pt x="8796" y="2214"/>
                </a:moveTo>
                <a:cubicBezTo>
                  <a:pt x="8739" y="2290"/>
                  <a:pt x="8672" y="2357"/>
                  <a:pt x="8615" y="2432"/>
                </a:cubicBezTo>
                <a:cubicBezTo>
                  <a:pt x="8549" y="2404"/>
                  <a:pt x="8558" y="2357"/>
                  <a:pt x="8596" y="2319"/>
                </a:cubicBezTo>
                <a:cubicBezTo>
                  <a:pt x="8748" y="2138"/>
                  <a:pt x="8900" y="1958"/>
                  <a:pt x="9109" y="1834"/>
                </a:cubicBezTo>
                <a:cubicBezTo>
                  <a:pt x="9128" y="1834"/>
                  <a:pt x="9147" y="1834"/>
                  <a:pt x="9195" y="1825"/>
                </a:cubicBezTo>
                <a:cubicBezTo>
                  <a:pt x="9138" y="1929"/>
                  <a:pt x="9043" y="1958"/>
                  <a:pt x="8986" y="2024"/>
                </a:cubicBezTo>
                <a:cubicBezTo>
                  <a:pt x="8919" y="2091"/>
                  <a:pt x="8853" y="2148"/>
                  <a:pt x="8796" y="2214"/>
                </a:cubicBezTo>
                <a:close/>
                <a:moveTo>
                  <a:pt x="4616" y="932"/>
                </a:moveTo>
                <a:cubicBezTo>
                  <a:pt x="4825" y="903"/>
                  <a:pt x="5025" y="875"/>
                  <a:pt x="5224" y="837"/>
                </a:cubicBezTo>
                <a:cubicBezTo>
                  <a:pt x="5272" y="903"/>
                  <a:pt x="5224" y="941"/>
                  <a:pt x="5167" y="951"/>
                </a:cubicBezTo>
                <a:cubicBezTo>
                  <a:pt x="5025" y="979"/>
                  <a:pt x="4873" y="1008"/>
                  <a:pt x="4730" y="1027"/>
                </a:cubicBezTo>
                <a:cubicBezTo>
                  <a:pt x="4664" y="1027"/>
                  <a:pt x="4607" y="1008"/>
                  <a:pt x="4616" y="932"/>
                </a:cubicBezTo>
                <a:close/>
                <a:moveTo>
                  <a:pt x="1900" y="5187"/>
                </a:moveTo>
                <a:cubicBezTo>
                  <a:pt x="1871" y="5244"/>
                  <a:pt x="1843" y="5310"/>
                  <a:pt x="1805" y="5377"/>
                </a:cubicBezTo>
                <a:cubicBezTo>
                  <a:pt x="1795" y="5367"/>
                  <a:pt x="1776" y="5358"/>
                  <a:pt x="1767" y="5348"/>
                </a:cubicBezTo>
                <a:cubicBezTo>
                  <a:pt x="1843" y="5092"/>
                  <a:pt x="1957" y="4855"/>
                  <a:pt x="2128" y="4655"/>
                </a:cubicBezTo>
                <a:cubicBezTo>
                  <a:pt x="2194" y="4665"/>
                  <a:pt x="2204" y="4693"/>
                  <a:pt x="2175" y="4741"/>
                </a:cubicBezTo>
                <a:cubicBezTo>
                  <a:pt x="2080" y="4893"/>
                  <a:pt x="1995" y="5035"/>
                  <a:pt x="1900" y="5187"/>
                </a:cubicBezTo>
                <a:close/>
                <a:moveTo>
                  <a:pt x="10296" y="3297"/>
                </a:moveTo>
                <a:cubicBezTo>
                  <a:pt x="10002" y="3411"/>
                  <a:pt x="9812" y="3591"/>
                  <a:pt x="9707" y="3857"/>
                </a:cubicBezTo>
                <a:cubicBezTo>
                  <a:pt x="9669" y="3572"/>
                  <a:pt x="9973" y="3278"/>
                  <a:pt x="10296" y="3297"/>
                </a:cubicBezTo>
                <a:close/>
                <a:moveTo>
                  <a:pt x="6763" y="2784"/>
                </a:moveTo>
                <a:cubicBezTo>
                  <a:pt x="6516" y="2651"/>
                  <a:pt x="6298" y="2546"/>
                  <a:pt x="6070" y="2432"/>
                </a:cubicBezTo>
                <a:cubicBezTo>
                  <a:pt x="6174" y="2338"/>
                  <a:pt x="6241" y="2451"/>
                  <a:pt x="6326" y="2461"/>
                </a:cubicBezTo>
                <a:cubicBezTo>
                  <a:pt x="6412" y="2480"/>
                  <a:pt x="6488" y="2537"/>
                  <a:pt x="6554" y="2594"/>
                </a:cubicBezTo>
                <a:cubicBezTo>
                  <a:pt x="6621" y="2641"/>
                  <a:pt x="6734" y="2641"/>
                  <a:pt x="6763" y="2784"/>
                </a:cubicBezTo>
                <a:close/>
                <a:moveTo>
                  <a:pt x="3097" y="2556"/>
                </a:moveTo>
                <a:cubicBezTo>
                  <a:pt x="3353" y="2527"/>
                  <a:pt x="3610" y="2423"/>
                  <a:pt x="3876" y="2537"/>
                </a:cubicBezTo>
                <a:cubicBezTo>
                  <a:pt x="3838" y="2546"/>
                  <a:pt x="3790" y="2575"/>
                  <a:pt x="3743" y="2565"/>
                </a:cubicBezTo>
                <a:cubicBezTo>
                  <a:pt x="3553" y="2537"/>
                  <a:pt x="3372" y="2584"/>
                  <a:pt x="3192" y="2632"/>
                </a:cubicBezTo>
                <a:cubicBezTo>
                  <a:pt x="3116" y="2660"/>
                  <a:pt x="3087" y="2641"/>
                  <a:pt x="3097" y="2556"/>
                </a:cubicBezTo>
                <a:close/>
                <a:moveTo>
                  <a:pt x="5329" y="19919"/>
                </a:moveTo>
                <a:cubicBezTo>
                  <a:pt x="5433" y="20033"/>
                  <a:pt x="5376" y="20118"/>
                  <a:pt x="5367" y="20204"/>
                </a:cubicBezTo>
                <a:cubicBezTo>
                  <a:pt x="5367" y="20289"/>
                  <a:pt x="5357" y="20384"/>
                  <a:pt x="5338" y="20470"/>
                </a:cubicBezTo>
                <a:cubicBezTo>
                  <a:pt x="5319" y="20546"/>
                  <a:pt x="5376" y="20641"/>
                  <a:pt x="5272" y="20726"/>
                </a:cubicBezTo>
                <a:cubicBezTo>
                  <a:pt x="5262" y="20451"/>
                  <a:pt x="5291" y="20204"/>
                  <a:pt x="5329" y="19919"/>
                </a:cubicBezTo>
                <a:close/>
                <a:moveTo>
                  <a:pt x="1776" y="5928"/>
                </a:moveTo>
                <a:cubicBezTo>
                  <a:pt x="1786" y="5928"/>
                  <a:pt x="1795" y="5928"/>
                  <a:pt x="1814" y="5928"/>
                </a:cubicBezTo>
                <a:cubicBezTo>
                  <a:pt x="1805" y="6194"/>
                  <a:pt x="1795" y="6469"/>
                  <a:pt x="1786" y="6754"/>
                </a:cubicBezTo>
                <a:cubicBezTo>
                  <a:pt x="1700" y="6631"/>
                  <a:pt x="1700" y="6127"/>
                  <a:pt x="1776" y="5928"/>
                </a:cubicBezTo>
                <a:close/>
                <a:moveTo>
                  <a:pt x="9043" y="3667"/>
                </a:moveTo>
                <a:cubicBezTo>
                  <a:pt x="9052" y="3667"/>
                  <a:pt x="9062" y="3667"/>
                  <a:pt x="9081" y="3667"/>
                </a:cubicBezTo>
                <a:cubicBezTo>
                  <a:pt x="9081" y="3696"/>
                  <a:pt x="9081" y="3734"/>
                  <a:pt x="9081" y="3762"/>
                </a:cubicBezTo>
                <a:cubicBezTo>
                  <a:pt x="9052" y="3943"/>
                  <a:pt x="9014" y="4133"/>
                  <a:pt x="8986" y="4323"/>
                </a:cubicBezTo>
                <a:cubicBezTo>
                  <a:pt x="8976" y="4342"/>
                  <a:pt x="8957" y="4361"/>
                  <a:pt x="8919" y="4408"/>
                </a:cubicBezTo>
                <a:cubicBezTo>
                  <a:pt x="8910" y="4323"/>
                  <a:pt x="8881" y="4266"/>
                  <a:pt x="8891" y="4228"/>
                </a:cubicBezTo>
                <a:cubicBezTo>
                  <a:pt x="8938" y="4038"/>
                  <a:pt x="8986" y="3848"/>
                  <a:pt x="9043" y="3667"/>
                </a:cubicBezTo>
                <a:close/>
                <a:moveTo>
                  <a:pt x="12766" y="3259"/>
                </a:moveTo>
                <a:cubicBezTo>
                  <a:pt x="12975" y="3202"/>
                  <a:pt x="13250" y="3458"/>
                  <a:pt x="13260" y="3705"/>
                </a:cubicBezTo>
                <a:cubicBezTo>
                  <a:pt x="13146" y="3477"/>
                  <a:pt x="12956" y="3382"/>
                  <a:pt x="12766" y="3259"/>
                </a:cubicBezTo>
                <a:close/>
                <a:moveTo>
                  <a:pt x="2403" y="5386"/>
                </a:moveTo>
                <a:lnTo>
                  <a:pt x="2223" y="6070"/>
                </a:lnTo>
                <a:cubicBezTo>
                  <a:pt x="2204" y="6070"/>
                  <a:pt x="2194" y="6061"/>
                  <a:pt x="2185" y="6061"/>
                </a:cubicBezTo>
                <a:cubicBezTo>
                  <a:pt x="2185" y="6004"/>
                  <a:pt x="2194" y="5956"/>
                  <a:pt x="2204" y="5899"/>
                </a:cubicBezTo>
                <a:cubicBezTo>
                  <a:pt x="2223" y="5776"/>
                  <a:pt x="2242" y="5652"/>
                  <a:pt x="2270" y="5529"/>
                </a:cubicBezTo>
                <a:cubicBezTo>
                  <a:pt x="2289" y="5472"/>
                  <a:pt x="2318" y="5424"/>
                  <a:pt x="2346" y="5367"/>
                </a:cubicBezTo>
                <a:cubicBezTo>
                  <a:pt x="2365" y="5377"/>
                  <a:pt x="2384" y="5386"/>
                  <a:pt x="2403" y="5386"/>
                </a:cubicBezTo>
                <a:close/>
                <a:moveTo>
                  <a:pt x="2536" y="12282"/>
                </a:moveTo>
                <a:cubicBezTo>
                  <a:pt x="2631" y="12026"/>
                  <a:pt x="2717" y="11798"/>
                  <a:pt x="2812" y="11532"/>
                </a:cubicBezTo>
                <a:cubicBezTo>
                  <a:pt x="2859" y="11741"/>
                  <a:pt x="2745" y="12035"/>
                  <a:pt x="2536" y="12282"/>
                </a:cubicBezTo>
                <a:close/>
                <a:moveTo>
                  <a:pt x="7580" y="1150"/>
                </a:moveTo>
                <a:cubicBezTo>
                  <a:pt x="7361" y="1065"/>
                  <a:pt x="7171" y="989"/>
                  <a:pt x="6962" y="913"/>
                </a:cubicBezTo>
                <a:cubicBezTo>
                  <a:pt x="7200" y="865"/>
                  <a:pt x="7380" y="941"/>
                  <a:pt x="7580" y="1150"/>
                </a:cubicBezTo>
                <a:close/>
                <a:moveTo>
                  <a:pt x="7627" y="4171"/>
                </a:moveTo>
                <a:cubicBezTo>
                  <a:pt x="7580" y="4076"/>
                  <a:pt x="7504" y="3990"/>
                  <a:pt x="7542" y="3876"/>
                </a:cubicBezTo>
                <a:cubicBezTo>
                  <a:pt x="7561" y="3867"/>
                  <a:pt x="7580" y="3867"/>
                  <a:pt x="7599" y="3867"/>
                </a:cubicBezTo>
                <a:cubicBezTo>
                  <a:pt x="7665" y="4057"/>
                  <a:pt x="7732" y="4247"/>
                  <a:pt x="7798" y="4437"/>
                </a:cubicBezTo>
                <a:cubicBezTo>
                  <a:pt x="7789" y="4446"/>
                  <a:pt x="7779" y="4456"/>
                  <a:pt x="7760" y="4456"/>
                </a:cubicBezTo>
                <a:cubicBezTo>
                  <a:pt x="7713" y="4361"/>
                  <a:pt x="7665" y="4275"/>
                  <a:pt x="7627" y="4171"/>
                </a:cubicBezTo>
                <a:close/>
                <a:moveTo>
                  <a:pt x="12481" y="18703"/>
                </a:moveTo>
                <a:cubicBezTo>
                  <a:pt x="12367" y="18902"/>
                  <a:pt x="12243" y="19102"/>
                  <a:pt x="12129" y="19301"/>
                </a:cubicBezTo>
                <a:cubicBezTo>
                  <a:pt x="12120" y="19035"/>
                  <a:pt x="12310" y="18874"/>
                  <a:pt x="12481" y="18703"/>
                </a:cubicBezTo>
                <a:close/>
                <a:moveTo>
                  <a:pt x="10619" y="3496"/>
                </a:moveTo>
                <a:cubicBezTo>
                  <a:pt x="10600" y="3411"/>
                  <a:pt x="10638" y="3373"/>
                  <a:pt x="10695" y="3335"/>
                </a:cubicBezTo>
                <a:cubicBezTo>
                  <a:pt x="10904" y="3221"/>
                  <a:pt x="10971" y="3211"/>
                  <a:pt x="11075" y="3259"/>
                </a:cubicBezTo>
                <a:cubicBezTo>
                  <a:pt x="10923" y="3344"/>
                  <a:pt x="10781" y="3420"/>
                  <a:pt x="10619" y="3496"/>
                </a:cubicBezTo>
                <a:close/>
                <a:moveTo>
                  <a:pt x="2869" y="4551"/>
                </a:moveTo>
                <a:cubicBezTo>
                  <a:pt x="2793" y="4779"/>
                  <a:pt x="2565" y="4893"/>
                  <a:pt x="2489" y="5102"/>
                </a:cubicBezTo>
                <a:cubicBezTo>
                  <a:pt x="2536" y="4864"/>
                  <a:pt x="2717" y="4608"/>
                  <a:pt x="2869" y="4551"/>
                </a:cubicBezTo>
                <a:close/>
                <a:moveTo>
                  <a:pt x="2736" y="17041"/>
                </a:moveTo>
                <a:cubicBezTo>
                  <a:pt x="2821" y="17240"/>
                  <a:pt x="2907" y="17411"/>
                  <a:pt x="2992" y="17601"/>
                </a:cubicBezTo>
                <a:cubicBezTo>
                  <a:pt x="2907" y="17554"/>
                  <a:pt x="2888" y="17535"/>
                  <a:pt x="2859" y="17487"/>
                </a:cubicBezTo>
                <a:cubicBezTo>
                  <a:pt x="2812" y="17402"/>
                  <a:pt x="2764" y="17307"/>
                  <a:pt x="2707" y="17221"/>
                </a:cubicBezTo>
                <a:cubicBezTo>
                  <a:pt x="2669" y="17164"/>
                  <a:pt x="2641" y="17117"/>
                  <a:pt x="2736" y="17041"/>
                </a:cubicBezTo>
                <a:close/>
                <a:moveTo>
                  <a:pt x="8036" y="5348"/>
                </a:moveTo>
                <a:cubicBezTo>
                  <a:pt x="7941" y="5158"/>
                  <a:pt x="7969" y="4950"/>
                  <a:pt x="7912" y="4769"/>
                </a:cubicBezTo>
                <a:cubicBezTo>
                  <a:pt x="8036" y="4836"/>
                  <a:pt x="8102" y="5130"/>
                  <a:pt x="8036" y="5348"/>
                </a:cubicBezTo>
                <a:close/>
                <a:moveTo>
                  <a:pt x="6867" y="1749"/>
                </a:moveTo>
                <a:cubicBezTo>
                  <a:pt x="6915" y="1815"/>
                  <a:pt x="6981" y="1853"/>
                  <a:pt x="7038" y="1901"/>
                </a:cubicBezTo>
                <a:cubicBezTo>
                  <a:pt x="7067" y="1920"/>
                  <a:pt x="7086" y="1948"/>
                  <a:pt x="7105" y="1977"/>
                </a:cubicBezTo>
                <a:cubicBezTo>
                  <a:pt x="7095" y="1986"/>
                  <a:pt x="7086" y="1996"/>
                  <a:pt x="7076" y="2005"/>
                </a:cubicBezTo>
                <a:cubicBezTo>
                  <a:pt x="6915" y="1901"/>
                  <a:pt x="6763" y="1787"/>
                  <a:pt x="6602" y="1682"/>
                </a:cubicBezTo>
                <a:cubicBezTo>
                  <a:pt x="6715" y="1654"/>
                  <a:pt x="6791" y="1663"/>
                  <a:pt x="6867" y="1749"/>
                </a:cubicBezTo>
                <a:close/>
                <a:moveTo>
                  <a:pt x="13497" y="7201"/>
                </a:moveTo>
                <a:cubicBezTo>
                  <a:pt x="13516" y="7201"/>
                  <a:pt x="13526" y="7210"/>
                  <a:pt x="13545" y="7220"/>
                </a:cubicBezTo>
                <a:cubicBezTo>
                  <a:pt x="13545" y="7429"/>
                  <a:pt x="13431" y="7590"/>
                  <a:pt x="13317" y="7752"/>
                </a:cubicBezTo>
                <a:cubicBezTo>
                  <a:pt x="13307" y="7752"/>
                  <a:pt x="13298" y="7742"/>
                  <a:pt x="13279" y="7742"/>
                </a:cubicBezTo>
                <a:cubicBezTo>
                  <a:pt x="13355" y="7562"/>
                  <a:pt x="13431" y="7381"/>
                  <a:pt x="13497" y="7201"/>
                </a:cubicBezTo>
                <a:close/>
                <a:moveTo>
                  <a:pt x="13469" y="13080"/>
                </a:moveTo>
                <a:cubicBezTo>
                  <a:pt x="13431" y="12881"/>
                  <a:pt x="13212" y="12748"/>
                  <a:pt x="13279" y="12510"/>
                </a:cubicBezTo>
                <a:cubicBezTo>
                  <a:pt x="13374" y="12691"/>
                  <a:pt x="13488" y="12862"/>
                  <a:pt x="13469" y="13080"/>
                </a:cubicBezTo>
                <a:close/>
                <a:moveTo>
                  <a:pt x="6165" y="20318"/>
                </a:moveTo>
                <a:cubicBezTo>
                  <a:pt x="6203" y="20536"/>
                  <a:pt x="6231" y="20745"/>
                  <a:pt x="6184" y="20964"/>
                </a:cubicBezTo>
                <a:cubicBezTo>
                  <a:pt x="6136" y="20745"/>
                  <a:pt x="6108" y="20536"/>
                  <a:pt x="6165" y="20318"/>
                </a:cubicBezTo>
                <a:close/>
                <a:moveTo>
                  <a:pt x="11778" y="1065"/>
                </a:moveTo>
                <a:cubicBezTo>
                  <a:pt x="11769" y="1008"/>
                  <a:pt x="11816" y="1008"/>
                  <a:pt x="11863" y="998"/>
                </a:cubicBezTo>
                <a:cubicBezTo>
                  <a:pt x="12006" y="979"/>
                  <a:pt x="12148" y="960"/>
                  <a:pt x="12291" y="941"/>
                </a:cubicBezTo>
                <a:cubicBezTo>
                  <a:pt x="12300" y="951"/>
                  <a:pt x="12300" y="970"/>
                  <a:pt x="12300" y="989"/>
                </a:cubicBezTo>
                <a:cubicBezTo>
                  <a:pt x="12158" y="1027"/>
                  <a:pt x="12015" y="1074"/>
                  <a:pt x="11873" y="1112"/>
                </a:cubicBezTo>
                <a:cubicBezTo>
                  <a:pt x="11844" y="1112"/>
                  <a:pt x="11788" y="1084"/>
                  <a:pt x="11778" y="1065"/>
                </a:cubicBezTo>
                <a:close/>
                <a:moveTo>
                  <a:pt x="4056" y="3088"/>
                </a:moveTo>
                <a:lnTo>
                  <a:pt x="3562" y="3088"/>
                </a:lnTo>
                <a:cubicBezTo>
                  <a:pt x="3686" y="2964"/>
                  <a:pt x="3876" y="2955"/>
                  <a:pt x="4056" y="3088"/>
                </a:cubicBezTo>
                <a:close/>
                <a:moveTo>
                  <a:pt x="8283" y="3278"/>
                </a:moveTo>
                <a:cubicBezTo>
                  <a:pt x="8254" y="3164"/>
                  <a:pt x="8207" y="3050"/>
                  <a:pt x="8178" y="2936"/>
                </a:cubicBezTo>
                <a:cubicBezTo>
                  <a:pt x="8169" y="2907"/>
                  <a:pt x="8188" y="2879"/>
                  <a:pt x="8188" y="2860"/>
                </a:cubicBezTo>
                <a:cubicBezTo>
                  <a:pt x="8216" y="2869"/>
                  <a:pt x="8264" y="2888"/>
                  <a:pt x="8273" y="2907"/>
                </a:cubicBezTo>
                <a:cubicBezTo>
                  <a:pt x="8311" y="3050"/>
                  <a:pt x="8340" y="3192"/>
                  <a:pt x="8368" y="3344"/>
                </a:cubicBezTo>
                <a:cubicBezTo>
                  <a:pt x="8378" y="3363"/>
                  <a:pt x="8368" y="3382"/>
                  <a:pt x="8359" y="3411"/>
                </a:cubicBezTo>
                <a:cubicBezTo>
                  <a:pt x="8349" y="3411"/>
                  <a:pt x="8340" y="3411"/>
                  <a:pt x="8330" y="3411"/>
                </a:cubicBezTo>
                <a:cubicBezTo>
                  <a:pt x="8311" y="3373"/>
                  <a:pt x="8302" y="3325"/>
                  <a:pt x="8283" y="3278"/>
                </a:cubicBezTo>
                <a:close/>
                <a:moveTo>
                  <a:pt x="4749" y="3686"/>
                </a:moveTo>
                <a:cubicBezTo>
                  <a:pt x="4569" y="3610"/>
                  <a:pt x="4388" y="3534"/>
                  <a:pt x="4198" y="3458"/>
                </a:cubicBezTo>
                <a:cubicBezTo>
                  <a:pt x="4369" y="3392"/>
                  <a:pt x="4683" y="3515"/>
                  <a:pt x="4749" y="3686"/>
                </a:cubicBezTo>
                <a:close/>
                <a:moveTo>
                  <a:pt x="2498" y="8530"/>
                </a:moveTo>
                <a:cubicBezTo>
                  <a:pt x="2327" y="8397"/>
                  <a:pt x="2128" y="8150"/>
                  <a:pt x="2099" y="8065"/>
                </a:cubicBezTo>
                <a:cubicBezTo>
                  <a:pt x="2242" y="8103"/>
                  <a:pt x="2375" y="8264"/>
                  <a:pt x="2498" y="8530"/>
                </a:cubicBezTo>
                <a:close/>
                <a:moveTo>
                  <a:pt x="5500" y="3126"/>
                </a:moveTo>
                <a:cubicBezTo>
                  <a:pt x="5585" y="3173"/>
                  <a:pt x="5642" y="3249"/>
                  <a:pt x="5718" y="3316"/>
                </a:cubicBezTo>
                <a:cubicBezTo>
                  <a:pt x="5709" y="3325"/>
                  <a:pt x="5699" y="3335"/>
                  <a:pt x="5690" y="3344"/>
                </a:cubicBezTo>
                <a:cubicBezTo>
                  <a:pt x="5509" y="3278"/>
                  <a:pt x="5376" y="3164"/>
                  <a:pt x="5272" y="2993"/>
                </a:cubicBezTo>
                <a:cubicBezTo>
                  <a:pt x="5405" y="2955"/>
                  <a:pt x="5433" y="3088"/>
                  <a:pt x="5500" y="3126"/>
                </a:cubicBezTo>
                <a:close/>
                <a:moveTo>
                  <a:pt x="2166" y="4256"/>
                </a:moveTo>
                <a:cubicBezTo>
                  <a:pt x="2156" y="4247"/>
                  <a:pt x="2137" y="4237"/>
                  <a:pt x="2128" y="4228"/>
                </a:cubicBezTo>
                <a:cubicBezTo>
                  <a:pt x="2223" y="4028"/>
                  <a:pt x="2280" y="3810"/>
                  <a:pt x="2498" y="3686"/>
                </a:cubicBezTo>
                <a:cubicBezTo>
                  <a:pt x="2394" y="3876"/>
                  <a:pt x="2280" y="4066"/>
                  <a:pt x="2166" y="4256"/>
                </a:cubicBezTo>
                <a:close/>
                <a:moveTo>
                  <a:pt x="3258" y="9214"/>
                </a:moveTo>
                <a:cubicBezTo>
                  <a:pt x="3201" y="9176"/>
                  <a:pt x="3182" y="9176"/>
                  <a:pt x="3173" y="9157"/>
                </a:cubicBezTo>
                <a:cubicBezTo>
                  <a:pt x="3116" y="9072"/>
                  <a:pt x="3049" y="8996"/>
                  <a:pt x="2954" y="8939"/>
                </a:cubicBezTo>
                <a:cubicBezTo>
                  <a:pt x="2897" y="8910"/>
                  <a:pt x="2869" y="8863"/>
                  <a:pt x="2926" y="8787"/>
                </a:cubicBezTo>
                <a:cubicBezTo>
                  <a:pt x="3078" y="8891"/>
                  <a:pt x="3192" y="9005"/>
                  <a:pt x="3258" y="9214"/>
                </a:cubicBezTo>
                <a:close/>
                <a:moveTo>
                  <a:pt x="3591" y="19871"/>
                </a:moveTo>
                <a:cubicBezTo>
                  <a:pt x="3695" y="20052"/>
                  <a:pt x="3752" y="20242"/>
                  <a:pt x="3714" y="20451"/>
                </a:cubicBezTo>
                <a:cubicBezTo>
                  <a:pt x="3686" y="20356"/>
                  <a:pt x="3667" y="20261"/>
                  <a:pt x="3638" y="20156"/>
                </a:cubicBezTo>
                <a:cubicBezTo>
                  <a:pt x="3619" y="20061"/>
                  <a:pt x="3543" y="19976"/>
                  <a:pt x="3591" y="19871"/>
                </a:cubicBezTo>
                <a:close/>
                <a:moveTo>
                  <a:pt x="8349" y="5709"/>
                </a:moveTo>
                <a:cubicBezTo>
                  <a:pt x="8330" y="5529"/>
                  <a:pt x="8340" y="5348"/>
                  <a:pt x="8340" y="5168"/>
                </a:cubicBezTo>
                <a:cubicBezTo>
                  <a:pt x="8368" y="5168"/>
                  <a:pt x="8387" y="5168"/>
                  <a:pt x="8406" y="5168"/>
                </a:cubicBezTo>
                <a:lnTo>
                  <a:pt x="8406" y="5719"/>
                </a:lnTo>
                <a:cubicBezTo>
                  <a:pt x="8397" y="5719"/>
                  <a:pt x="8349" y="5719"/>
                  <a:pt x="8349" y="5709"/>
                </a:cubicBezTo>
                <a:close/>
                <a:moveTo>
                  <a:pt x="8273" y="4836"/>
                </a:moveTo>
                <a:cubicBezTo>
                  <a:pt x="8216" y="4769"/>
                  <a:pt x="8140" y="4427"/>
                  <a:pt x="8178" y="4332"/>
                </a:cubicBezTo>
                <a:cubicBezTo>
                  <a:pt x="8235" y="4494"/>
                  <a:pt x="8321" y="4646"/>
                  <a:pt x="8273" y="4836"/>
                </a:cubicBezTo>
                <a:close/>
                <a:moveTo>
                  <a:pt x="2033" y="14885"/>
                </a:moveTo>
                <a:cubicBezTo>
                  <a:pt x="2080" y="15094"/>
                  <a:pt x="2071" y="15274"/>
                  <a:pt x="2080" y="15455"/>
                </a:cubicBezTo>
                <a:cubicBezTo>
                  <a:pt x="2071" y="15464"/>
                  <a:pt x="2052" y="15464"/>
                  <a:pt x="2042" y="15464"/>
                </a:cubicBezTo>
                <a:cubicBezTo>
                  <a:pt x="2023" y="15369"/>
                  <a:pt x="2004" y="15274"/>
                  <a:pt x="2004" y="15189"/>
                </a:cubicBezTo>
                <a:cubicBezTo>
                  <a:pt x="1995" y="15094"/>
                  <a:pt x="1928" y="14999"/>
                  <a:pt x="2033" y="14885"/>
                </a:cubicBezTo>
                <a:close/>
                <a:moveTo>
                  <a:pt x="13022" y="17763"/>
                </a:moveTo>
                <a:cubicBezTo>
                  <a:pt x="13060" y="17943"/>
                  <a:pt x="12956" y="18209"/>
                  <a:pt x="12794" y="18323"/>
                </a:cubicBezTo>
                <a:cubicBezTo>
                  <a:pt x="12937" y="18171"/>
                  <a:pt x="12880" y="17934"/>
                  <a:pt x="13022" y="17763"/>
                </a:cubicBezTo>
                <a:close/>
                <a:moveTo>
                  <a:pt x="13763" y="14410"/>
                </a:moveTo>
                <a:cubicBezTo>
                  <a:pt x="13678" y="14277"/>
                  <a:pt x="13621" y="13973"/>
                  <a:pt x="13659" y="13802"/>
                </a:cubicBezTo>
                <a:cubicBezTo>
                  <a:pt x="13687" y="14001"/>
                  <a:pt x="13773" y="14182"/>
                  <a:pt x="13763" y="14410"/>
                </a:cubicBezTo>
                <a:close/>
                <a:moveTo>
                  <a:pt x="13431" y="14068"/>
                </a:moveTo>
                <a:cubicBezTo>
                  <a:pt x="13488" y="14163"/>
                  <a:pt x="13497" y="14372"/>
                  <a:pt x="13459" y="14609"/>
                </a:cubicBezTo>
                <a:cubicBezTo>
                  <a:pt x="13393" y="14486"/>
                  <a:pt x="13383" y="14277"/>
                  <a:pt x="13431" y="14068"/>
                </a:cubicBezTo>
                <a:close/>
                <a:moveTo>
                  <a:pt x="1938" y="7438"/>
                </a:moveTo>
                <a:cubicBezTo>
                  <a:pt x="1966" y="7514"/>
                  <a:pt x="2004" y="7581"/>
                  <a:pt x="2033" y="7657"/>
                </a:cubicBezTo>
                <a:cubicBezTo>
                  <a:pt x="2014" y="7657"/>
                  <a:pt x="2004" y="7666"/>
                  <a:pt x="1985" y="7676"/>
                </a:cubicBezTo>
                <a:cubicBezTo>
                  <a:pt x="1862" y="7543"/>
                  <a:pt x="1814" y="7391"/>
                  <a:pt x="1833" y="7182"/>
                </a:cubicBezTo>
                <a:cubicBezTo>
                  <a:pt x="1928" y="7267"/>
                  <a:pt x="1909" y="7362"/>
                  <a:pt x="1938" y="7438"/>
                </a:cubicBezTo>
                <a:close/>
                <a:moveTo>
                  <a:pt x="10353" y="1863"/>
                </a:moveTo>
                <a:cubicBezTo>
                  <a:pt x="10277" y="1901"/>
                  <a:pt x="10211" y="1939"/>
                  <a:pt x="10135" y="1977"/>
                </a:cubicBezTo>
                <a:cubicBezTo>
                  <a:pt x="10182" y="1825"/>
                  <a:pt x="10439" y="1701"/>
                  <a:pt x="10572" y="1730"/>
                </a:cubicBezTo>
                <a:cubicBezTo>
                  <a:pt x="10496" y="1777"/>
                  <a:pt x="10429" y="1825"/>
                  <a:pt x="10353" y="1863"/>
                </a:cubicBezTo>
                <a:close/>
                <a:moveTo>
                  <a:pt x="11816" y="19985"/>
                </a:moveTo>
                <a:cubicBezTo>
                  <a:pt x="11835" y="19995"/>
                  <a:pt x="11844" y="19995"/>
                  <a:pt x="11863" y="20004"/>
                </a:cubicBezTo>
                <a:cubicBezTo>
                  <a:pt x="11797" y="20185"/>
                  <a:pt x="11731" y="20375"/>
                  <a:pt x="11664" y="20555"/>
                </a:cubicBezTo>
                <a:lnTo>
                  <a:pt x="11626" y="20546"/>
                </a:lnTo>
                <a:cubicBezTo>
                  <a:pt x="11636" y="20346"/>
                  <a:pt x="11731" y="20166"/>
                  <a:pt x="11816" y="19985"/>
                </a:cubicBezTo>
                <a:close/>
                <a:moveTo>
                  <a:pt x="10505" y="723"/>
                </a:moveTo>
                <a:cubicBezTo>
                  <a:pt x="10619" y="713"/>
                  <a:pt x="10695" y="704"/>
                  <a:pt x="10781" y="694"/>
                </a:cubicBezTo>
                <a:cubicBezTo>
                  <a:pt x="10857" y="685"/>
                  <a:pt x="10923" y="590"/>
                  <a:pt x="11018" y="694"/>
                </a:cubicBezTo>
                <a:cubicBezTo>
                  <a:pt x="10847" y="704"/>
                  <a:pt x="10705" y="865"/>
                  <a:pt x="10505" y="723"/>
                </a:cubicBezTo>
                <a:close/>
                <a:moveTo>
                  <a:pt x="3790" y="3515"/>
                </a:moveTo>
                <a:cubicBezTo>
                  <a:pt x="3619" y="3553"/>
                  <a:pt x="3458" y="3601"/>
                  <a:pt x="3287" y="3648"/>
                </a:cubicBezTo>
                <a:cubicBezTo>
                  <a:pt x="3534" y="3468"/>
                  <a:pt x="3657" y="3439"/>
                  <a:pt x="3790" y="3515"/>
                </a:cubicBezTo>
                <a:close/>
                <a:moveTo>
                  <a:pt x="3258" y="17953"/>
                </a:moveTo>
                <a:cubicBezTo>
                  <a:pt x="3306" y="18038"/>
                  <a:pt x="3344" y="18124"/>
                  <a:pt x="3382" y="18209"/>
                </a:cubicBezTo>
                <a:cubicBezTo>
                  <a:pt x="3268" y="18067"/>
                  <a:pt x="3116" y="17934"/>
                  <a:pt x="3078" y="17744"/>
                </a:cubicBezTo>
                <a:cubicBezTo>
                  <a:pt x="3097" y="17734"/>
                  <a:pt x="3106" y="17725"/>
                  <a:pt x="3125" y="17715"/>
                </a:cubicBezTo>
                <a:cubicBezTo>
                  <a:pt x="3173" y="17801"/>
                  <a:pt x="3220" y="17877"/>
                  <a:pt x="3258" y="17953"/>
                </a:cubicBezTo>
                <a:close/>
                <a:moveTo>
                  <a:pt x="10230" y="789"/>
                </a:moveTo>
                <a:cubicBezTo>
                  <a:pt x="10239" y="799"/>
                  <a:pt x="10239" y="818"/>
                  <a:pt x="10239" y="827"/>
                </a:cubicBezTo>
                <a:cubicBezTo>
                  <a:pt x="10097" y="884"/>
                  <a:pt x="9954" y="941"/>
                  <a:pt x="9812" y="989"/>
                </a:cubicBezTo>
                <a:cubicBezTo>
                  <a:pt x="9916" y="837"/>
                  <a:pt x="10059" y="770"/>
                  <a:pt x="10230" y="789"/>
                </a:cubicBezTo>
                <a:close/>
                <a:moveTo>
                  <a:pt x="8216" y="1473"/>
                </a:moveTo>
                <a:cubicBezTo>
                  <a:pt x="8273" y="1511"/>
                  <a:pt x="8292" y="1587"/>
                  <a:pt x="8264" y="1673"/>
                </a:cubicBezTo>
                <a:cubicBezTo>
                  <a:pt x="8197" y="1492"/>
                  <a:pt x="8026" y="1454"/>
                  <a:pt x="7865" y="1331"/>
                </a:cubicBezTo>
                <a:cubicBezTo>
                  <a:pt x="8055" y="1293"/>
                  <a:pt x="8121" y="1416"/>
                  <a:pt x="8216" y="1473"/>
                </a:cubicBezTo>
                <a:close/>
                <a:moveTo>
                  <a:pt x="9337" y="2983"/>
                </a:moveTo>
                <a:cubicBezTo>
                  <a:pt x="9289" y="3059"/>
                  <a:pt x="9242" y="3145"/>
                  <a:pt x="9204" y="3230"/>
                </a:cubicBezTo>
                <a:cubicBezTo>
                  <a:pt x="9166" y="3050"/>
                  <a:pt x="9233" y="2926"/>
                  <a:pt x="9479" y="2746"/>
                </a:cubicBezTo>
                <a:cubicBezTo>
                  <a:pt x="9479" y="2869"/>
                  <a:pt x="9375" y="2907"/>
                  <a:pt x="9337" y="2983"/>
                </a:cubicBezTo>
                <a:close/>
                <a:moveTo>
                  <a:pt x="13478" y="3962"/>
                </a:moveTo>
                <a:cubicBezTo>
                  <a:pt x="13507" y="4095"/>
                  <a:pt x="13630" y="4199"/>
                  <a:pt x="13602" y="4361"/>
                </a:cubicBezTo>
                <a:cubicBezTo>
                  <a:pt x="13469" y="4256"/>
                  <a:pt x="13421" y="4095"/>
                  <a:pt x="13478" y="3962"/>
                </a:cubicBezTo>
                <a:close/>
                <a:moveTo>
                  <a:pt x="3078" y="3753"/>
                </a:moveTo>
                <a:cubicBezTo>
                  <a:pt x="2907" y="3876"/>
                  <a:pt x="2783" y="4057"/>
                  <a:pt x="2584" y="4142"/>
                </a:cubicBezTo>
                <a:cubicBezTo>
                  <a:pt x="2584" y="4123"/>
                  <a:pt x="2584" y="4114"/>
                  <a:pt x="2584" y="4114"/>
                </a:cubicBezTo>
                <a:cubicBezTo>
                  <a:pt x="2717" y="3990"/>
                  <a:pt x="2850" y="3876"/>
                  <a:pt x="2992" y="3762"/>
                </a:cubicBezTo>
                <a:cubicBezTo>
                  <a:pt x="3011" y="3743"/>
                  <a:pt x="3049" y="3743"/>
                  <a:pt x="3078" y="3753"/>
                </a:cubicBezTo>
                <a:close/>
                <a:moveTo>
                  <a:pt x="2584" y="4142"/>
                </a:moveTo>
                <a:lnTo>
                  <a:pt x="2584" y="4142"/>
                </a:lnTo>
                <a:cubicBezTo>
                  <a:pt x="2584" y="4142"/>
                  <a:pt x="2584" y="4142"/>
                  <a:pt x="2584" y="4142"/>
                </a:cubicBezTo>
                <a:cubicBezTo>
                  <a:pt x="2584" y="4142"/>
                  <a:pt x="2584" y="4133"/>
                  <a:pt x="2584" y="4133"/>
                </a:cubicBezTo>
                <a:cubicBezTo>
                  <a:pt x="2584" y="4142"/>
                  <a:pt x="2584" y="4142"/>
                  <a:pt x="2584" y="4142"/>
                </a:cubicBezTo>
                <a:close/>
                <a:moveTo>
                  <a:pt x="8463" y="3838"/>
                </a:moveTo>
                <a:cubicBezTo>
                  <a:pt x="8530" y="3981"/>
                  <a:pt x="8530" y="4228"/>
                  <a:pt x="8492" y="4351"/>
                </a:cubicBezTo>
                <a:cubicBezTo>
                  <a:pt x="8435" y="4256"/>
                  <a:pt x="8425" y="4066"/>
                  <a:pt x="8463" y="3838"/>
                </a:cubicBezTo>
                <a:close/>
                <a:moveTo>
                  <a:pt x="3334" y="3135"/>
                </a:moveTo>
                <a:cubicBezTo>
                  <a:pt x="3201" y="3192"/>
                  <a:pt x="3068" y="3249"/>
                  <a:pt x="2926" y="3316"/>
                </a:cubicBezTo>
                <a:cubicBezTo>
                  <a:pt x="2992" y="3164"/>
                  <a:pt x="3154" y="3088"/>
                  <a:pt x="3334" y="3135"/>
                </a:cubicBezTo>
                <a:close/>
                <a:moveTo>
                  <a:pt x="7950" y="3895"/>
                </a:moveTo>
                <a:cubicBezTo>
                  <a:pt x="7893" y="3772"/>
                  <a:pt x="7836" y="3648"/>
                  <a:pt x="7836" y="3506"/>
                </a:cubicBezTo>
                <a:cubicBezTo>
                  <a:pt x="7865" y="3496"/>
                  <a:pt x="7884" y="3496"/>
                  <a:pt x="7903" y="3496"/>
                </a:cubicBezTo>
                <a:cubicBezTo>
                  <a:pt x="7931" y="3620"/>
                  <a:pt x="7960" y="3762"/>
                  <a:pt x="7998" y="3886"/>
                </a:cubicBezTo>
                <a:cubicBezTo>
                  <a:pt x="7979" y="3895"/>
                  <a:pt x="7969" y="3895"/>
                  <a:pt x="7950" y="3895"/>
                </a:cubicBezTo>
                <a:close/>
                <a:moveTo>
                  <a:pt x="4873" y="3230"/>
                </a:moveTo>
                <a:lnTo>
                  <a:pt x="4512" y="3230"/>
                </a:lnTo>
                <a:cubicBezTo>
                  <a:pt x="4512" y="3211"/>
                  <a:pt x="4502" y="3192"/>
                  <a:pt x="4502" y="3183"/>
                </a:cubicBezTo>
                <a:cubicBezTo>
                  <a:pt x="4521" y="3164"/>
                  <a:pt x="4550" y="3135"/>
                  <a:pt x="4578" y="3135"/>
                </a:cubicBezTo>
                <a:cubicBezTo>
                  <a:pt x="4673" y="3135"/>
                  <a:pt x="4778" y="3126"/>
                  <a:pt x="4873" y="3230"/>
                </a:cubicBezTo>
                <a:close/>
                <a:moveTo>
                  <a:pt x="5044" y="2879"/>
                </a:moveTo>
                <a:cubicBezTo>
                  <a:pt x="4882" y="2879"/>
                  <a:pt x="4749" y="2831"/>
                  <a:pt x="4673" y="2755"/>
                </a:cubicBezTo>
                <a:cubicBezTo>
                  <a:pt x="4806" y="2717"/>
                  <a:pt x="4958" y="2774"/>
                  <a:pt x="5044" y="2879"/>
                </a:cubicBezTo>
                <a:close/>
                <a:moveTo>
                  <a:pt x="4645" y="2271"/>
                </a:moveTo>
                <a:cubicBezTo>
                  <a:pt x="4493" y="2262"/>
                  <a:pt x="4350" y="2262"/>
                  <a:pt x="4189" y="2252"/>
                </a:cubicBezTo>
                <a:cubicBezTo>
                  <a:pt x="4322" y="2148"/>
                  <a:pt x="4531" y="2157"/>
                  <a:pt x="4645" y="2271"/>
                </a:cubicBezTo>
                <a:close/>
                <a:moveTo>
                  <a:pt x="3771" y="10392"/>
                </a:moveTo>
                <a:lnTo>
                  <a:pt x="3971" y="9898"/>
                </a:lnTo>
                <a:cubicBezTo>
                  <a:pt x="3990" y="9898"/>
                  <a:pt x="4009" y="9908"/>
                  <a:pt x="4018" y="9917"/>
                </a:cubicBezTo>
                <a:cubicBezTo>
                  <a:pt x="3990" y="10098"/>
                  <a:pt x="3895" y="10250"/>
                  <a:pt x="3771" y="10392"/>
                </a:cubicBezTo>
                <a:close/>
                <a:moveTo>
                  <a:pt x="8102" y="5652"/>
                </a:moveTo>
                <a:cubicBezTo>
                  <a:pt x="8207" y="5747"/>
                  <a:pt x="8207" y="5928"/>
                  <a:pt x="8121" y="6061"/>
                </a:cubicBezTo>
                <a:cubicBezTo>
                  <a:pt x="8112" y="5918"/>
                  <a:pt x="8112" y="5804"/>
                  <a:pt x="8102" y="5652"/>
                </a:cubicBezTo>
                <a:close/>
                <a:moveTo>
                  <a:pt x="3629" y="9613"/>
                </a:moveTo>
                <a:cubicBezTo>
                  <a:pt x="3486" y="9566"/>
                  <a:pt x="3439" y="9442"/>
                  <a:pt x="3353" y="9357"/>
                </a:cubicBezTo>
                <a:cubicBezTo>
                  <a:pt x="3467" y="9328"/>
                  <a:pt x="3543" y="9414"/>
                  <a:pt x="3629" y="9613"/>
                </a:cubicBezTo>
                <a:close/>
                <a:moveTo>
                  <a:pt x="2650" y="16167"/>
                </a:moveTo>
                <a:cubicBezTo>
                  <a:pt x="2631" y="16043"/>
                  <a:pt x="2622" y="15910"/>
                  <a:pt x="2603" y="15787"/>
                </a:cubicBezTo>
                <a:cubicBezTo>
                  <a:pt x="2622" y="15778"/>
                  <a:pt x="2641" y="15778"/>
                  <a:pt x="2650" y="15778"/>
                </a:cubicBezTo>
                <a:cubicBezTo>
                  <a:pt x="2679" y="15920"/>
                  <a:pt x="2717" y="16062"/>
                  <a:pt x="2745" y="16205"/>
                </a:cubicBezTo>
                <a:cubicBezTo>
                  <a:pt x="2698" y="16243"/>
                  <a:pt x="2660" y="16224"/>
                  <a:pt x="2650" y="16167"/>
                </a:cubicBezTo>
                <a:close/>
                <a:moveTo>
                  <a:pt x="2508" y="15018"/>
                </a:moveTo>
                <a:cubicBezTo>
                  <a:pt x="2527" y="15160"/>
                  <a:pt x="2546" y="15312"/>
                  <a:pt x="2565" y="15455"/>
                </a:cubicBezTo>
                <a:cubicBezTo>
                  <a:pt x="2565" y="15455"/>
                  <a:pt x="2555" y="15464"/>
                  <a:pt x="2536" y="15474"/>
                </a:cubicBezTo>
                <a:cubicBezTo>
                  <a:pt x="2508" y="15322"/>
                  <a:pt x="2403" y="15189"/>
                  <a:pt x="2460" y="15027"/>
                </a:cubicBezTo>
                <a:cubicBezTo>
                  <a:pt x="2479" y="15027"/>
                  <a:pt x="2489" y="15018"/>
                  <a:pt x="2508" y="15018"/>
                </a:cubicBezTo>
                <a:close/>
                <a:moveTo>
                  <a:pt x="3952" y="1711"/>
                </a:moveTo>
                <a:cubicBezTo>
                  <a:pt x="4113" y="1654"/>
                  <a:pt x="4198" y="1663"/>
                  <a:pt x="4303" y="1730"/>
                </a:cubicBezTo>
                <a:cubicBezTo>
                  <a:pt x="4104" y="1796"/>
                  <a:pt x="3999" y="1787"/>
                  <a:pt x="3952" y="1711"/>
                </a:cubicBezTo>
                <a:close/>
                <a:moveTo>
                  <a:pt x="6583" y="3278"/>
                </a:moveTo>
                <a:cubicBezTo>
                  <a:pt x="6744" y="3496"/>
                  <a:pt x="6744" y="3496"/>
                  <a:pt x="6715" y="3601"/>
                </a:cubicBezTo>
                <a:cubicBezTo>
                  <a:pt x="6621" y="3553"/>
                  <a:pt x="6592" y="3449"/>
                  <a:pt x="6554" y="3363"/>
                </a:cubicBezTo>
                <a:cubicBezTo>
                  <a:pt x="6545" y="3354"/>
                  <a:pt x="6564" y="3325"/>
                  <a:pt x="6583" y="3278"/>
                </a:cubicBezTo>
                <a:close/>
                <a:moveTo>
                  <a:pt x="7352" y="3534"/>
                </a:moveTo>
                <a:cubicBezTo>
                  <a:pt x="7219" y="3477"/>
                  <a:pt x="7133" y="3363"/>
                  <a:pt x="7095" y="3202"/>
                </a:cubicBezTo>
                <a:cubicBezTo>
                  <a:pt x="7238" y="3287"/>
                  <a:pt x="7238" y="3287"/>
                  <a:pt x="7352" y="3534"/>
                </a:cubicBezTo>
                <a:close/>
                <a:moveTo>
                  <a:pt x="14010" y="6602"/>
                </a:moveTo>
                <a:cubicBezTo>
                  <a:pt x="14029" y="6431"/>
                  <a:pt x="14048" y="6289"/>
                  <a:pt x="14067" y="6137"/>
                </a:cubicBezTo>
                <a:cubicBezTo>
                  <a:pt x="14162" y="6241"/>
                  <a:pt x="14143" y="6412"/>
                  <a:pt x="14010" y="6602"/>
                </a:cubicBezTo>
                <a:close/>
                <a:moveTo>
                  <a:pt x="2194" y="6583"/>
                </a:moveTo>
                <a:cubicBezTo>
                  <a:pt x="2213" y="6726"/>
                  <a:pt x="2299" y="6859"/>
                  <a:pt x="2242" y="7020"/>
                </a:cubicBezTo>
                <a:cubicBezTo>
                  <a:pt x="2223" y="6868"/>
                  <a:pt x="2090" y="6735"/>
                  <a:pt x="2194" y="6583"/>
                </a:cubicBezTo>
                <a:close/>
                <a:moveTo>
                  <a:pt x="11294" y="2043"/>
                </a:moveTo>
                <a:cubicBezTo>
                  <a:pt x="11284" y="2034"/>
                  <a:pt x="11275" y="2024"/>
                  <a:pt x="11265" y="2015"/>
                </a:cubicBezTo>
                <a:cubicBezTo>
                  <a:pt x="11265" y="1986"/>
                  <a:pt x="11265" y="1958"/>
                  <a:pt x="11275" y="1948"/>
                </a:cubicBezTo>
                <a:cubicBezTo>
                  <a:pt x="11389" y="1929"/>
                  <a:pt x="11465" y="1815"/>
                  <a:pt x="11617" y="1834"/>
                </a:cubicBezTo>
                <a:cubicBezTo>
                  <a:pt x="11522" y="1948"/>
                  <a:pt x="11398" y="1986"/>
                  <a:pt x="11294" y="2043"/>
                </a:cubicBezTo>
                <a:close/>
                <a:moveTo>
                  <a:pt x="4559" y="2679"/>
                </a:moveTo>
                <a:cubicBezTo>
                  <a:pt x="4426" y="2679"/>
                  <a:pt x="4303" y="2651"/>
                  <a:pt x="4160" y="2575"/>
                </a:cubicBezTo>
                <a:cubicBezTo>
                  <a:pt x="4350" y="2508"/>
                  <a:pt x="4445" y="2622"/>
                  <a:pt x="4559" y="2679"/>
                </a:cubicBezTo>
                <a:close/>
                <a:moveTo>
                  <a:pt x="8663" y="4589"/>
                </a:moveTo>
                <a:lnTo>
                  <a:pt x="8663" y="5016"/>
                </a:lnTo>
                <a:cubicBezTo>
                  <a:pt x="8577" y="4779"/>
                  <a:pt x="8577" y="4684"/>
                  <a:pt x="8663" y="4589"/>
                </a:cubicBezTo>
                <a:close/>
                <a:moveTo>
                  <a:pt x="6089" y="3012"/>
                </a:moveTo>
                <a:cubicBezTo>
                  <a:pt x="6222" y="3021"/>
                  <a:pt x="6307" y="3116"/>
                  <a:pt x="6336" y="3249"/>
                </a:cubicBezTo>
                <a:cubicBezTo>
                  <a:pt x="6203" y="3211"/>
                  <a:pt x="6146" y="3116"/>
                  <a:pt x="6089" y="3012"/>
                </a:cubicBezTo>
                <a:close/>
                <a:moveTo>
                  <a:pt x="10923" y="2955"/>
                </a:moveTo>
                <a:cubicBezTo>
                  <a:pt x="10819" y="3021"/>
                  <a:pt x="10705" y="3097"/>
                  <a:pt x="10581" y="3173"/>
                </a:cubicBezTo>
                <a:cubicBezTo>
                  <a:pt x="10610" y="3021"/>
                  <a:pt x="10686" y="2974"/>
                  <a:pt x="10923" y="2955"/>
                </a:cubicBezTo>
                <a:close/>
                <a:moveTo>
                  <a:pt x="13022" y="8321"/>
                </a:moveTo>
                <a:cubicBezTo>
                  <a:pt x="13089" y="8236"/>
                  <a:pt x="13146" y="8141"/>
                  <a:pt x="13222" y="8027"/>
                </a:cubicBezTo>
                <a:cubicBezTo>
                  <a:pt x="13231" y="8169"/>
                  <a:pt x="13174" y="8264"/>
                  <a:pt x="13060" y="8350"/>
                </a:cubicBezTo>
                <a:cubicBezTo>
                  <a:pt x="13051" y="8340"/>
                  <a:pt x="13032" y="8331"/>
                  <a:pt x="13022" y="8321"/>
                </a:cubicBezTo>
                <a:close/>
                <a:moveTo>
                  <a:pt x="4094" y="9718"/>
                </a:moveTo>
                <a:cubicBezTo>
                  <a:pt x="3980" y="9661"/>
                  <a:pt x="3885" y="9623"/>
                  <a:pt x="3781" y="9575"/>
                </a:cubicBezTo>
                <a:cubicBezTo>
                  <a:pt x="3819" y="9547"/>
                  <a:pt x="3847" y="9518"/>
                  <a:pt x="3857" y="9518"/>
                </a:cubicBezTo>
                <a:cubicBezTo>
                  <a:pt x="3933" y="9575"/>
                  <a:pt x="4056" y="9566"/>
                  <a:pt x="4094" y="9718"/>
                </a:cubicBezTo>
                <a:close/>
                <a:moveTo>
                  <a:pt x="9650" y="533"/>
                </a:moveTo>
                <a:cubicBezTo>
                  <a:pt x="9764" y="504"/>
                  <a:pt x="9869" y="466"/>
                  <a:pt x="10011" y="428"/>
                </a:cubicBezTo>
                <a:cubicBezTo>
                  <a:pt x="9869" y="580"/>
                  <a:pt x="9774" y="609"/>
                  <a:pt x="9650" y="533"/>
                </a:cubicBezTo>
                <a:close/>
                <a:moveTo>
                  <a:pt x="8663" y="6032"/>
                </a:moveTo>
                <a:cubicBezTo>
                  <a:pt x="8615" y="5899"/>
                  <a:pt x="8606" y="5776"/>
                  <a:pt x="8682" y="5652"/>
                </a:cubicBezTo>
                <a:cubicBezTo>
                  <a:pt x="8729" y="5785"/>
                  <a:pt x="8701" y="5909"/>
                  <a:pt x="8663" y="6032"/>
                </a:cubicBezTo>
                <a:close/>
                <a:moveTo>
                  <a:pt x="5585" y="1587"/>
                </a:moveTo>
                <a:cubicBezTo>
                  <a:pt x="5471" y="1606"/>
                  <a:pt x="5386" y="1616"/>
                  <a:pt x="5281" y="1635"/>
                </a:cubicBezTo>
                <a:cubicBezTo>
                  <a:pt x="5376" y="1492"/>
                  <a:pt x="5395" y="1492"/>
                  <a:pt x="5585" y="1587"/>
                </a:cubicBezTo>
                <a:close/>
                <a:moveTo>
                  <a:pt x="3382" y="4161"/>
                </a:moveTo>
                <a:cubicBezTo>
                  <a:pt x="3287" y="4228"/>
                  <a:pt x="3201" y="4285"/>
                  <a:pt x="3116" y="4342"/>
                </a:cubicBezTo>
                <a:cubicBezTo>
                  <a:pt x="3135" y="4199"/>
                  <a:pt x="3211" y="4133"/>
                  <a:pt x="3382" y="4161"/>
                </a:cubicBezTo>
                <a:close/>
                <a:moveTo>
                  <a:pt x="11987" y="2262"/>
                </a:moveTo>
                <a:lnTo>
                  <a:pt x="12272" y="2262"/>
                </a:lnTo>
                <a:cubicBezTo>
                  <a:pt x="12205" y="2357"/>
                  <a:pt x="12101" y="2376"/>
                  <a:pt x="11987" y="2262"/>
                </a:cubicBezTo>
                <a:close/>
                <a:moveTo>
                  <a:pt x="2413" y="7505"/>
                </a:moveTo>
                <a:cubicBezTo>
                  <a:pt x="2451" y="7600"/>
                  <a:pt x="2498" y="7704"/>
                  <a:pt x="2546" y="7818"/>
                </a:cubicBezTo>
                <a:cubicBezTo>
                  <a:pt x="2432" y="7771"/>
                  <a:pt x="2413" y="7742"/>
                  <a:pt x="2413" y="7505"/>
                </a:cubicBezTo>
                <a:close/>
                <a:moveTo>
                  <a:pt x="12813" y="3857"/>
                </a:moveTo>
                <a:cubicBezTo>
                  <a:pt x="12889" y="3914"/>
                  <a:pt x="12946" y="3962"/>
                  <a:pt x="13032" y="4038"/>
                </a:cubicBezTo>
                <a:cubicBezTo>
                  <a:pt x="12832" y="4009"/>
                  <a:pt x="12823" y="4009"/>
                  <a:pt x="12813" y="3857"/>
                </a:cubicBezTo>
                <a:close/>
                <a:moveTo>
                  <a:pt x="2508" y="14324"/>
                </a:moveTo>
                <a:cubicBezTo>
                  <a:pt x="2546" y="14457"/>
                  <a:pt x="2508" y="14562"/>
                  <a:pt x="2489" y="14676"/>
                </a:cubicBezTo>
                <a:cubicBezTo>
                  <a:pt x="2460" y="14562"/>
                  <a:pt x="2403" y="14448"/>
                  <a:pt x="2508" y="14324"/>
                </a:cubicBezTo>
                <a:close/>
                <a:moveTo>
                  <a:pt x="5015" y="3354"/>
                </a:moveTo>
                <a:cubicBezTo>
                  <a:pt x="5148" y="3373"/>
                  <a:pt x="5215" y="3411"/>
                  <a:pt x="5272" y="3525"/>
                </a:cubicBezTo>
                <a:cubicBezTo>
                  <a:pt x="5139" y="3515"/>
                  <a:pt x="5082" y="3458"/>
                  <a:pt x="5015" y="3354"/>
                </a:cubicBezTo>
                <a:close/>
                <a:moveTo>
                  <a:pt x="5376" y="19349"/>
                </a:moveTo>
                <a:cubicBezTo>
                  <a:pt x="5405" y="19425"/>
                  <a:pt x="5414" y="19510"/>
                  <a:pt x="5291" y="19567"/>
                </a:cubicBezTo>
                <a:lnTo>
                  <a:pt x="5329" y="19339"/>
                </a:lnTo>
                <a:cubicBezTo>
                  <a:pt x="5348" y="19339"/>
                  <a:pt x="5357" y="19339"/>
                  <a:pt x="5376" y="19349"/>
                </a:cubicBezTo>
                <a:close/>
                <a:moveTo>
                  <a:pt x="9489" y="20470"/>
                </a:moveTo>
                <a:cubicBezTo>
                  <a:pt x="9508" y="20565"/>
                  <a:pt x="9517" y="20631"/>
                  <a:pt x="9536" y="20717"/>
                </a:cubicBezTo>
                <a:cubicBezTo>
                  <a:pt x="9403" y="20650"/>
                  <a:pt x="9403" y="20650"/>
                  <a:pt x="9489" y="20470"/>
                </a:cubicBezTo>
                <a:close/>
                <a:moveTo>
                  <a:pt x="5291" y="1112"/>
                </a:moveTo>
                <a:lnTo>
                  <a:pt x="5509" y="1112"/>
                </a:lnTo>
                <a:cubicBezTo>
                  <a:pt x="5443" y="1198"/>
                  <a:pt x="5414" y="1198"/>
                  <a:pt x="5291" y="1112"/>
                </a:cubicBezTo>
                <a:close/>
                <a:moveTo>
                  <a:pt x="11512" y="3192"/>
                </a:moveTo>
                <a:cubicBezTo>
                  <a:pt x="11560" y="3078"/>
                  <a:pt x="11655" y="3107"/>
                  <a:pt x="11740" y="3107"/>
                </a:cubicBezTo>
                <a:cubicBezTo>
                  <a:pt x="11683" y="3173"/>
                  <a:pt x="11617" y="3230"/>
                  <a:pt x="11512" y="3192"/>
                </a:cubicBezTo>
                <a:close/>
                <a:moveTo>
                  <a:pt x="10087" y="2879"/>
                </a:moveTo>
                <a:cubicBezTo>
                  <a:pt x="10049" y="2955"/>
                  <a:pt x="9983" y="2983"/>
                  <a:pt x="9869" y="3002"/>
                </a:cubicBezTo>
                <a:cubicBezTo>
                  <a:pt x="9926" y="2879"/>
                  <a:pt x="10011" y="2888"/>
                  <a:pt x="10087" y="2879"/>
                </a:cubicBezTo>
                <a:close/>
                <a:moveTo>
                  <a:pt x="2441" y="4275"/>
                </a:moveTo>
                <a:cubicBezTo>
                  <a:pt x="2479" y="4218"/>
                  <a:pt x="2498" y="4142"/>
                  <a:pt x="2584" y="4142"/>
                </a:cubicBezTo>
                <a:cubicBezTo>
                  <a:pt x="2565" y="4218"/>
                  <a:pt x="2517" y="4266"/>
                  <a:pt x="2441" y="4275"/>
                </a:cubicBezTo>
                <a:close/>
                <a:moveTo>
                  <a:pt x="5595" y="6887"/>
                </a:moveTo>
                <a:cubicBezTo>
                  <a:pt x="5851" y="6849"/>
                  <a:pt x="6089" y="6792"/>
                  <a:pt x="6269" y="6583"/>
                </a:cubicBezTo>
                <a:cubicBezTo>
                  <a:pt x="6345" y="6498"/>
                  <a:pt x="6393" y="6403"/>
                  <a:pt x="6440" y="6308"/>
                </a:cubicBezTo>
                <a:cubicBezTo>
                  <a:pt x="6497" y="6213"/>
                  <a:pt x="6583" y="6127"/>
                  <a:pt x="6459" y="6032"/>
                </a:cubicBezTo>
                <a:cubicBezTo>
                  <a:pt x="6450" y="6013"/>
                  <a:pt x="6459" y="5985"/>
                  <a:pt x="6450" y="5956"/>
                </a:cubicBezTo>
                <a:cubicBezTo>
                  <a:pt x="6412" y="5776"/>
                  <a:pt x="6393" y="5576"/>
                  <a:pt x="6326" y="5396"/>
                </a:cubicBezTo>
                <a:cubicBezTo>
                  <a:pt x="6250" y="5177"/>
                  <a:pt x="6089" y="5035"/>
                  <a:pt x="5861" y="4969"/>
                </a:cubicBezTo>
                <a:cubicBezTo>
                  <a:pt x="5633" y="4912"/>
                  <a:pt x="5405" y="4921"/>
                  <a:pt x="5186" y="4978"/>
                </a:cubicBezTo>
                <a:cubicBezTo>
                  <a:pt x="4968" y="5035"/>
                  <a:pt x="4768" y="5120"/>
                  <a:pt x="4616" y="5301"/>
                </a:cubicBezTo>
                <a:cubicBezTo>
                  <a:pt x="4455" y="5472"/>
                  <a:pt x="4398" y="5681"/>
                  <a:pt x="4284" y="5871"/>
                </a:cubicBezTo>
                <a:cubicBezTo>
                  <a:pt x="4274" y="5899"/>
                  <a:pt x="4284" y="5928"/>
                  <a:pt x="4293" y="5956"/>
                </a:cubicBezTo>
                <a:cubicBezTo>
                  <a:pt x="4322" y="6070"/>
                  <a:pt x="4360" y="6184"/>
                  <a:pt x="4398" y="6298"/>
                </a:cubicBezTo>
                <a:cubicBezTo>
                  <a:pt x="4455" y="6469"/>
                  <a:pt x="4540" y="6602"/>
                  <a:pt x="4702" y="6707"/>
                </a:cubicBezTo>
                <a:cubicBezTo>
                  <a:pt x="4930" y="6859"/>
                  <a:pt x="5186" y="6868"/>
                  <a:pt x="5433" y="6906"/>
                </a:cubicBezTo>
                <a:cubicBezTo>
                  <a:pt x="5490" y="6897"/>
                  <a:pt x="5547" y="6897"/>
                  <a:pt x="5595" y="6887"/>
                </a:cubicBezTo>
                <a:close/>
                <a:moveTo>
                  <a:pt x="5766" y="5149"/>
                </a:moveTo>
                <a:cubicBezTo>
                  <a:pt x="5984" y="5206"/>
                  <a:pt x="6098" y="5301"/>
                  <a:pt x="6174" y="5538"/>
                </a:cubicBezTo>
                <a:cubicBezTo>
                  <a:pt x="5766" y="5301"/>
                  <a:pt x="5357" y="5158"/>
                  <a:pt x="4892" y="5291"/>
                </a:cubicBezTo>
                <a:cubicBezTo>
                  <a:pt x="5167" y="5120"/>
                  <a:pt x="5452" y="5064"/>
                  <a:pt x="5766" y="5149"/>
                </a:cubicBezTo>
                <a:close/>
                <a:moveTo>
                  <a:pt x="5604" y="5871"/>
                </a:moveTo>
                <a:cubicBezTo>
                  <a:pt x="5471" y="5766"/>
                  <a:pt x="5481" y="5633"/>
                  <a:pt x="5642" y="5500"/>
                </a:cubicBezTo>
                <a:cubicBezTo>
                  <a:pt x="5842" y="5519"/>
                  <a:pt x="5908" y="5652"/>
                  <a:pt x="5956" y="5814"/>
                </a:cubicBezTo>
                <a:cubicBezTo>
                  <a:pt x="5842" y="5947"/>
                  <a:pt x="5709" y="5966"/>
                  <a:pt x="5604" y="5871"/>
                </a:cubicBezTo>
                <a:close/>
                <a:moveTo>
                  <a:pt x="5671" y="6232"/>
                </a:moveTo>
                <a:cubicBezTo>
                  <a:pt x="5671" y="6289"/>
                  <a:pt x="5576" y="6365"/>
                  <a:pt x="5500" y="6355"/>
                </a:cubicBezTo>
                <a:cubicBezTo>
                  <a:pt x="5424" y="6346"/>
                  <a:pt x="5338" y="6270"/>
                  <a:pt x="5338" y="6213"/>
                </a:cubicBezTo>
                <a:cubicBezTo>
                  <a:pt x="5338" y="6137"/>
                  <a:pt x="5424" y="6080"/>
                  <a:pt x="5519" y="6080"/>
                </a:cubicBezTo>
                <a:cubicBezTo>
                  <a:pt x="5595" y="6080"/>
                  <a:pt x="5680" y="6165"/>
                  <a:pt x="5671" y="6232"/>
                </a:cubicBezTo>
                <a:close/>
                <a:moveTo>
                  <a:pt x="4968" y="6669"/>
                </a:moveTo>
                <a:cubicBezTo>
                  <a:pt x="4730" y="6593"/>
                  <a:pt x="4607" y="6412"/>
                  <a:pt x="4559" y="6165"/>
                </a:cubicBezTo>
                <a:cubicBezTo>
                  <a:pt x="4721" y="6365"/>
                  <a:pt x="4939" y="6460"/>
                  <a:pt x="5177" y="6498"/>
                </a:cubicBezTo>
                <a:cubicBezTo>
                  <a:pt x="5205" y="6507"/>
                  <a:pt x="5224" y="6517"/>
                  <a:pt x="5243" y="6526"/>
                </a:cubicBezTo>
                <a:cubicBezTo>
                  <a:pt x="5528" y="6669"/>
                  <a:pt x="5794" y="6612"/>
                  <a:pt x="6089" y="6507"/>
                </a:cubicBezTo>
                <a:cubicBezTo>
                  <a:pt x="6032" y="6602"/>
                  <a:pt x="5956" y="6640"/>
                  <a:pt x="5880" y="6659"/>
                </a:cubicBezTo>
                <a:cubicBezTo>
                  <a:pt x="5576" y="6735"/>
                  <a:pt x="5272" y="6754"/>
                  <a:pt x="4968" y="6669"/>
                </a:cubicBezTo>
                <a:close/>
                <a:moveTo>
                  <a:pt x="10258" y="5890"/>
                </a:moveTo>
                <a:cubicBezTo>
                  <a:pt x="10268" y="6013"/>
                  <a:pt x="10334" y="6118"/>
                  <a:pt x="10420" y="6203"/>
                </a:cubicBezTo>
                <a:cubicBezTo>
                  <a:pt x="10657" y="6441"/>
                  <a:pt x="10942" y="6574"/>
                  <a:pt x="11189" y="6593"/>
                </a:cubicBezTo>
                <a:cubicBezTo>
                  <a:pt x="11474" y="6593"/>
                  <a:pt x="11598" y="6555"/>
                  <a:pt x="11788" y="6488"/>
                </a:cubicBezTo>
                <a:cubicBezTo>
                  <a:pt x="11949" y="6422"/>
                  <a:pt x="12063" y="6308"/>
                  <a:pt x="12120" y="6156"/>
                </a:cubicBezTo>
                <a:cubicBezTo>
                  <a:pt x="12177" y="6013"/>
                  <a:pt x="12310" y="5871"/>
                  <a:pt x="12158" y="5709"/>
                </a:cubicBezTo>
                <a:cubicBezTo>
                  <a:pt x="12148" y="5700"/>
                  <a:pt x="12158" y="5671"/>
                  <a:pt x="12158" y="5652"/>
                </a:cubicBezTo>
                <a:cubicBezTo>
                  <a:pt x="12167" y="5405"/>
                  <a:pt x="12091" y="5196"/>
                  <a:pt x="11911" y="5007"/>
                </a:cubicBezTo>
                <a:cubicBezTo>
                  <a:pt x="11778" y="4874"/>
                  <a:pt x="11626" y="4788"/>
                  <a:pt x="11436" y="4731"/>
                </a:cubicBezTo>
                <a:cubicBezTo>
                  <a:pt x="11256" y="4674"/>
                  <a:pt x="11075" y="4684"/>
                  <a:pt x="10914" y="4750"/>
                </a:cubicBezTo>
                <a:cubicBezTo>
                  <a:pt x="10524" y="4931"/>
                  <a:pt x="10306" y="5263"/>
                  <a:pt x="10201" y="5671"/>
                </a:cubicBezTo>
                <a:cubicBezTo>
                  <a:pt x="10192" y="5700"/>
                  <a:pt x="10211" y="5738"/>
                  <a:pt x="10220" y="5776"/>
                </a:cubicBezTo>
                <a:cubicBezTo>
                  <a:pt x="10230" y="5814"/>
                  <a:pt x="10249" y="5852"/>
                  <a:pt x="10258" y="5890"/>
                </a:cubicBezTo>
                <a:close/>
                <a:moveTo>
                  <a:pt x="11977" y="6070"/>
                </a:moveTo>
                <a:cubicBezTo>
                  <a:pt x="11816" y="6431"/>
                  <a:pt x="11227" y="6526"/>
                  <a:pt x="10790" y="6251"/>
                </a:cubicBezTo>
                <a:cubicBezTo>
                  <a:pt x="11455" y="6441"/>
                  <a:pt x="11522" y="6251"/>
                  <a:pt x="11977" y="6070"/>
                </a:cubicBezTo>
                <a:close/>
                <a:moveTo>
                  <a:pt x="11436" y="5880"/>
                </a:moveTo>
                <a:cubicBezTo>
                  <a:pt x="11446" y="5947"/>
                  <a:pt x="11351" y="6013"/>
                  <a:pt x="11256" y="6013"/>
                </a:cubicBezTo>
                <a:cubicBezTo>
                  <a:pt x="11199" y="6023"/>
                  <a:pt x="11151" y="5966"/>
                  <a:pt x="11151" y="5880"/>
                </a:cubicBezTo>
                <a:cubicBezTo>
                  <a:pt x="11151" y="5804"/>
                  <a:pt x="11189" y="5766"/>
                  <a:pt x="11275" y="5766"/>
                </a:cubicBezTo>
                <a:cubicBezTo>
                  <a:pt x="11370" y="5766"/>
                  <a:pt x="11436" y="5814"/>
                  <a:pt x="11436" y="5880"/>
                </a:cubicBezTo>
                <a:close/>
                <a:moveTo>
                  <a:pt x="11313" y="5491"/>
                </a:moveTo>
                <a:cubicBezTo>
                  <a:pt x="11379" y="5282"/>
                  <a:pt x="11427" y="5263"/>
                  <a:pt x="11636" y="5358"/>
                </a:cubicBezTo>
                <a:cubicBezTo>
                  <a:pt x="11541" y="5538"/>
                  <a:pt x="11493" y="5557"/>
                  <a:pt x="11313" y="5491"/>
                </a:cubicBezTo>
                <a:close/>
                <a:moveTo>
                  <a:pt x="11037" y="4902"/>
                </a:moveTo>
                <a:cubicBezTo>
                  <a:pt x="11218" y="4845"/>
                  <a:pt x="11617" y="4931"/>
                  <a:pt x="11731" y="5149"/>
                </a:cubicBezTo>
                <a:cubicBezTo>
                  <a:pt x="11636" y="5139"/>
                  <a:pt x="11550" y="5139"/>
                  <a:pt x="11465" y="5120"/>
                </a:cubicBezTo>
                <a:cubicBezTo>
                  <a:pt x="11094" y="5045"/>
                  <a:pt x="10781" y="5130"/>
                  <a:pt x="10534" y="5434"/>
                </a:cubicBezTo>
                <a:cubicBezTo>
                  <a:pt x="10524" y="5443"/>
                  <a:pt x="10505" y="5453"/>
                  <a:pt x="10496" y="5462"/>
                </a:cubicBezTo>
                <a:cubicBezTo>
                  <a:pt x="10496" y="5244"/>
                  <a:pt x="10733" y="4997"/>
                  <a:pt x="11037" y="4902"/>
                </a:cubicBezTo>
                <a:close/>
                <a:moveTo>
                  <a:pt x="6753" y="12615"/>
                </a:moveTo>
                <a:cubicBezTo>
                  <a:pt x="6829" y="12653"/>
                  <a:pt x="6820" y="12710"/>
                  <a:pt x="6791" y="12786"/>
                </a:cubicBezTo>
                <a:cubicBezTo>
                  <a:pt x="6763" y="12843"/>
                  <a:pt x="6744" y="12919"/>
                  <a:pt x="6744" y="12985"/>
                </a:cubicBezTo>
                <a:cubicBezTo>
                  <a:pt x="6744" y="13147"/>
                  <a:pt x="6829" y="13194"/>
                  <a:pt x="6962" y="13118"/>
                </a:cubicBezTo>
                <a:cubicBezTo>
                  <a:pt x="6991" y="13099"/>
                  <a:pt x="7019" y="13080"/>
                  <a:pt x="7067" y="13052"/>
                </a:cubicBezTo>
                <a:cubicBezTo>
                  <a:pt x="7067" y="13023"/>
                  <a:pt x="7067" y="13004"/>
                  <a:pt x="7057" y="12976"/>
                </a:cubicBezTo>
                <a:cubicBezTo>
                  <a:pt x="7048" y="12900"/>
                  <a:pt x="7086" y="12852"/>
                  <a:pt x="7162" y="12833"/>
                </a:cubicBezTo>
                <a:cubicBezTo>
                  <a:pt x="7219" y="12824"/>
                  <a:pt x="7295" y="12890"/>
                  <a:pt x="7314" y="12966"/>
                </a:cubicBezTo>
                <a:cubicBezTo>
                  <a:pt x="7314" y="12995"/>
                  <a:pt x="7304" y="13023"/>
                  <a:pt x="7304" y="13052"/>
                </a:cubicBezTo>
                <a:cubicBezTo>
                  <a:pt x="7304" y="13194"/>
                  <a:pt x="7447" y="13317"/>
                  <a:pt x="7580" y="13270"/>
                </a:cubicBezTo>
                <a:cubicBezTo>
                  <a:pt x="7684" y="13232"/>
                  <a:pt x="7770" y="13156"/>
                  <a:pt x="7874" y="13099"/>
                </a:cubicBezTo>
                <a:cubicBezTo>
                  <a:pt x="7846" y="13033"/>
                  <a:pt x="7817" y="12985"/>
                  <a:pt x="7808" y="12947"/>
                </a:cubicBezTo>
                <a:cubicBezTo>
                  <a:pt x="7760" y="12843"/>
                  <a:pt x="7779" y="12776"/>
                  <a:pt x="7865" y="12757"/>
                </a:cubicBezTo>
                <a:cubicBezTo>
                  <a:pt x="7931" y="12738"/>
                  <a:pt x="8036" y="12805"/>
                  <a:pt x="8055" y="12881"/>
                </a:cubicBezTo>
                <a:cubicBezTo>
                  <a:pt x="8055" y="12900"/>
                  <a:pt x="8055" y="12928"/>
                  <a:pt x="8055" y="12957"/>
                </a:cubicBezTo>
                <a:cubicBezTo>
                  <a:pt x="8083" y="13118"/>
                  <a:pt x="8216" y="13222"/>
                  <a:pt x="8387" y="13222"/>
                </a:cubicBezTo>
                <a:cubicBezTo>
                  <a:pt x="8568" y="13222"/>
                  <a:pt x="8682" y="13128"/>
                  <a:pt x="8701" y="12957"/>
                </a:cubicBezTo>
                <a:cubicBezTo>
                  <a:pt x="8710" y="12881"/>
                  <a:pt x="8710" y="12795"/>
                  <a:pt x="8691" y="12729"/>
                </a:cubicBezTo>
                <a:cubicBezTo>
                  <a:pt x="8682" y="12662"/>
                  <a:pt x="8672" y="12605"/>
                  <a:pt x="8739" y="12586"/>
                </a:cubicBezTo>
                <a:cubicBezTo>
                  <a:pt x="8805" y="12567"/>
                  <a:pt x="8862" y="12624"/>
                  <a:pt x="8862" y="12691"/>
                </a:cubicBezTo>
                <a:cubicBezTo>
                  <a:pt x="8862" y="12814"/>
                  <a:pt x="8872" y="12957"/>
                  <a:pt x="8843" y="13080"/>
                </a:cubicBezTo>
                <a:cubicBezTo>
                  <a:pt x="8767" y="13346"/>
                  <a:pt x="8482" y="13422"/>
                  <a:pt x="8216" y="13355"/>
                </a:cubicBezTo>
                <a:cubicBezTo>
                  <a:pt x="8131" y="13327"/>
                  <a:pt x="8045" y="13260"/>
                  <a:pt x="7950" y="13213"/>
                </a:cubicBezTo>
                <a:cubicBezTo>
                  <a:pt x="7523" y="13517"/>
                  <a:pt x="7513" y="13517"/>
                  <a:pt x="7152" y="13232"/>
                </a:cubicBezTo>
                <a:cubicBezTo>
                  <a:pt x="7105" y="13251"/>
                  <a:pt x="7057" y="13279"/>
                  <a:pt x="7000" y="13298"/>
                </a:cubicBezTo>
                <a:cubicBezTo>
                  <a:pt x="6820" y="13384"/>
                  <a:pt x="6649" y="13289"/>
                  <a:pt x="6592" y="13099"/>
                </a:cubicBezTo>
                <a:cubicBezTo>
                  <a:pt x="6554" y="12966"/>
                  <a:pt x="6564" y="12843"/>
                  <a:pt x="6602" y="12710"/>
                </a:cubicBezTo>
                <a:cubicBezTo>
                  <a:pt x="6630" y="12624"/>
                  <a:pt x="6687" y="12586"/>
                  <a:pt x="6753" y="12615"/>
                </a:cubicBezTo>
                <a:close/>
                <a:moveTo>
                  <a:pt x="8834" y="11294"/>
                </a:moveTo>
                <a:cubicBezTo>
                  <a:pt x="8843" y="11399"/>
                  <a:pt x="8938" y="11475"/>
                  <a:pt x="9014" y="11446"/>
                </a:cubicBezTo>
                <a:cubicBezTo>
                  <a:pt x="9100" y="11427"/>
                  <a:pt x="9147" y="11342"/>
                  <a:pt x="9128" y="11237"/>
                </a:cubicBezTo>
                <a:cubicBezTo>
                  <a:pt x="9119" y="11199"/>
                  <a:pt x="9100" y="11152"/>
                  <a:pt x="9109" y="11114"/>
                </a:cubicBezTo>
                <a:cubicBezTo>
                  <a:pt x="9119" y="11085"/>
                  <a:pt x="9147" y="11038"/>
                  <a:pt x="9176" y="11028"/>
                </a:cubicBezTo>
                <a:cubicBezTo>
                  <a:pt x="9204" y="11019"/>
                  <a:pt x="9261" y="11038"/>
                  <a:pt x="9280" y="11057"/>
                </a:cubicBezTo>
                <a:cubicBezTo>
                  <a:pt x="9308" y="11114"/>
                  <a:pt x="9327" y="11180"/>
                  <a:pt x="9337" y="11237"/>
                </a:cubicBezTo>
                <a:cubicBezTo>
                  <a:pt x="9365" y="11408"/>
                  <a:pt x="9460" y="11475"/>
                  <a:pt x="9612" y="11437"/>
                </a:cubicBezTo>
                <a:cubicBezTo>
                  <a:pt x="9726" y="11418"/>
                  <a:pt x="9774" y="11332"/>
                  <a:pt x="9717" y="11228"/>
                </a:cubicBezTo>
                <a:cubicBezTo>
                  <a:pt x="9660" y="11085"/>
                  <a:pt x="9650" y="11009"/>
                  <a:pt x="9726" y="11000"/>
                </a:cubicBezTo>
                <a:cubicBezTo>
                  <a:pt x="9840" y="10971"/>
                  <a:pt x="9859" y="11066"/>
                  <a:pt x="9897" y="11142"/>
                </a:cubicBezTo>
                <a:cubicBezTo>
                  <a:pt x="10030" y="11389"/>
                  <a:pt x="10344" y="11408"/>
                  <a:pt x="10505" y="11180"/>
                </a:cubicBezTo>
                <a:cubicBezTo>
                  <a:pt x="10581" y="11076"/>
                  <a:pt x="10572" y="10952"/>
                  <a:pt x="10477" y="10857"/>
                </a:cubicBezTo>
                <a:cubicBezTo>
                  <a:pt x="10420" y="10810"/>
                  <a:pt x="10420" y="10772"/>
                  <a:pt x="10467" y="10724"/>
                </a:cubicBezTo>
                <a:cubicBezTo>
                  <a:pt x="10515" y="10677"/>
                  <a:pt x="10572" y="10686"/>
                  <a:pt x="10600" y="10734"/>
                </a:cubicBezTo>
                <a:cubicBezTo>
                  <a:pt x="10638" y="10781"/>
                  <a:pt x="10657" y="10848"/>
                  <a:pt x="10667" y="10905"/>
                </a:cubicBezTo>
                <a:cubicBezTo>
                  <a:pt x="10705" y="11180"/>
                  <a:pt x="10581" y="11446"/>
                  <a:pt x="10268" y="11475"/>
                </a:cubicBezTo>
                <a:cubicBezTo>
                  <a:pt x="10144" y="11494"/>
                  <a:pt x="10021" y="11465"/>
                  <a:pt x="9869" y="11465"/>
                </a:cubicBezTo>
                <a:cubicBezTo>
                  <a:pt x="9622" y="11646"/>
                  <a:pt x="9470" y="11655"/>
                  <a:pt x="9233" y="11484"/>
                </a:cubicBezTo>
                <a:cubicBezTo>
                  <a:pt x="9214" y="11494"/>
                  <a:pt x="9195" y="11513"/>
                  <a:pt x="9176" y="11522"/>
                </a:cubicBezTo>
                <a:cubicBezTo>
                  <a:pt x="8967" y="11693"/>
                  <a:pt x="8720" y="11617"/>
                  <a:pt x="8653" y="11351"/>
                </a:cubicBezTo>
                <a:cubicBezTo>
                  <a:pt x="8615" y="11190"/>
                  <a:pt x="8587" y="11038"/>
                  <a:pt x="8682" y="10867"/>
                </a:cubicBezTo>
                <a:cubicBezTo>
                  <a:pt x="8786" y="10895"/>
                  <a:pt x="8853" y="10924"/>
                  <a:pt x="8824" y="11038"/>
                </a:cubicBezTo>
                <a:cubicBezTo>
                  <a:pt x="8805" y="11123"/>
                  <a:pt x="8824" y="11209"/>
                  <a:pt x="8834" y="11294"/>
                </a:cubicBezTo>
                <a:close/>
                <a:moveTo>
                  <a:pt x="8501" y="14571"/>
                </a:moveTo>
                <a:cubicBezTo>
                  <a:pt x="8501" y="14552"/>
                  <a:pt x="8492" y="14524"/>
                  <a:pt x="8492" y="14505"/>
                </a:cubicBezTo>
                <a:cubicBezTo>
                  <a:pt x="8653" y="14419"/>
                  <a:pt x="8720" y="14448"/>
                  <a:pt x="8729" y="14609"/>
                </a:cubicBezTo>
                <a:cubicBezTo>
                  <a:pt x="8729" y="14733"/>
                  <a:pt x="8777" y="14809"/>
                  <a:pt x="8872" y="14856"/>
                </a:cubicBezTo>
                <a:cubicBezTo>
                  <a:pt x="8986" y="14904"/>
                  <a:pt x="9062" y="14856"/>
                  <a:pt x="9138" y="14799"/>
                </a:cubicBezTo>
                <a:cubicBezTo>
                  <a:pt x="9204" y="14752"/>
                  <a:pt x="9242" y="14695"/>
                  <a:pt x="9214" y="14619"/>
                </a:cubicBezTo>
                <a:cubicBezTo>
                  <a:pt x="9185" y="14562"/>
                  <a:pt x="9176" y="14505"/>
                  <a:pt x="9233" y="14467"/>
                </a:cubicBezTo>
                <a:cubicBezTo>
                  <a:pt x="9308" y="14438"/>
                  <a:pt x="9356" y="14476"/>
                  <a:pt x="9394" y="14543"/>
                </a:cubicBezTo>
                <a:cubicBezTo>
                  <a:pt x="9432" y="14600"/>
                  <a:pt x="9470" y="14647"/>
                  <a:pt x="9517" y="14695"/>
                </a:cubicBezTo>
                <a:cubicBezTo>
                  <a:pt x="9660" y="14837"/>
                  <a:pt x="9831" y="14809"/>
                  <a:pt x="9897" y="14609"/>
                </a:cubicBezTo>
                <a:cubicBezTo>
                  <a:pt x="9945" y="14486"/>
                  <a:pt x="9964" y="14353"/>
                  <a:pt x="9888" y="14229"/>
                </a:cubicBezTo>
                <a:cubicBezTo>
                  <a:pt x="9859" y="14172"/>
                  <a:pt x="9859" y="14125"/>
                  <a:pt x="9916" y="14096"/>
                </a:cubicBezTo>
                <a:cubicBezTo>
                  <a:pt x="9973" y="14077"/>
                  <a:pt x="10049" y="14115"/>
                  <a:pt x="10049" y="14182"/>
                </a:cubicBezTo>
                <a:cubicBezTo>
                  <a:pt x="10068" y="14391"/>
                  <a:pt x="10097" y="14600"/>
                  <a:pt x="9973" y="14790"/>
                </a:cubicBezTo>
                <a:cubicBezTo>
                  <a:pt x="9869" y="14942"/>
                  <a:pt x="9774" y="14980"/>
                  <a:pt x="9603" y="14913"/>
                </a:cubicBezTo>
                <a:cubicBezTo>
                  <a:pt x="9517" y="14885"/>
                  <a:pt x="9441" y="14837"/>
                  <a:pt x="9365" y="14809"/>
                </a:cubicBezTo>
                <a:cubicBezTo>
                  <a:pt x="9062" y="15113"/>
                  <a:pt x="8853" y="15122"/>
                  <a:pt x="8587" y="14847"/>
                </a:cubicBezTo>
                <a:cubicBezTo>
                  <a:pt x="8568" y="14856"/>
                  <a:pt x="8549" y="14875"/>
                  <a:pt x="8530" y="14885"/>
                </a:cubicBezTo>
                <a:cubicBezTo>
                  <a:pt x="8321" y="15056"/>
                  <a:pt x="8102" y="14999"/>
                  <a:pt x="7960" y="14742"/>
                </a:cubicBezTo>
                <a:cubicBezTo>
                  <a:pt x="7922" y="14676"/>
                  <a:pt x="7912" y="14600"/>
                  <a:pt x="7884" y="14524"/>
                </a:cubicBezTo>
                <a:cubicBezTo>
                  <a:pt x="7855" y="14457"/>
                  <a:pt x="7874" y="14410"/>
                  <a:pt x="7941" y="14381"/>
                </a:cubicBezTo>
                <a:cubicBezTo>
                  <a:pt x="8007" y="14362"/>
                  <a:pt x="8074" y="14400"/>
                  <a:pt x="8093" y="14476"/>
                </a:cubicBezTo>
                <a:cubicBezTo>
                  <a:pt x="8112" y="14524"/>
                  <a:pt x="8102" y="14571"/>
                  <a:pt x="8121" y="14619"/>
                </a:cubicBezTo>
                <a:cubicBezTo>
                  <a:pt x="8150" y="14761"/>
                  <a:pt x="8216" y="14818"/>
                  <a:pt x="8311" y="14809"/>
                </a:cubicBezTo>
                <a:cubicBezTo>
                  <a:pt x="8425" y="14809"/>
                  <a:pt x="8492" y="14714"/>
                  <a:pt x="8501" y="14571"/>
                </a:cubicBezTo>
                <a:close/>
                <a:moveTo>
                  <a:pt x="11693" y="16195"/>
                </a:moveTo>
                <a:cubicBezTo>
                  <a:pt x="11617" y="16404"/>
                  <a:pt x="11474" y="16490"/>
                  <a:pt x="11256" y="16461"/>
                </a:cubicBezTo>
                <a:cubicBezTo>
                  <a:pt x="11170" y="16442"/>
                  <a:pt x="11104" y="16452"/>
                  <a:pt x="11028" y="16509"/>
                </a:cubicBezTo>
                <a:cubicBezTo>
                  <a:pt x="10876" y="16623"/>
                  <a:pt x="10714" y="16585"/>
                  <a:pt x="10553" y="16452"/>
                </a:cubicBezTo>
                <a:cubicBezTo>
                  <a:pt x="10439" y="16499"/>
                  <a:pt x="10334" y="16566"/>
                  <a:pt x="10220" y="16585"/>
                </a:cubicBezTo>
                <a:cubicBezTo>
                  <a:pt x="10049" y="16623"/>
                  <a:pt x="9869" y="16509"/>
                  <a:pt x="9783" y="16319"/>
                </a:cubicBezTo>
                <a:cubicBezTo>
                  <a:pt x="9745" y="16243"/>
                  <a:pt x="9717" y="16157"/>
                  <a:pt x="9707" y="16081"/>
                </a:cubicBezTo>
                <a:cubicBezTo>
                  <a:pt x="9698" y="16015"/>
                  <a:pt x="9717" y="15948"/>
                  <a:pt x="9793" y="15939"/>
                </a:cubicBezTo>
                <a:cubicBezTo>
                  <a:pt x="9869" y="15939"/>
                  <a:pt x="9888" y="15996"/>
                  <a:pt x="9888" y="16062"/>
                </a:cubicBezTo>
                <a:cubicBezTo>
                  <a:pt x="9897" y="16195"/>
                  <a:pt x="9945" y="16290"/>
                  <a:pt x="10049" y="16376"/>
                </a:cubicBezTo>
                <a:cubicBezTo>
                  <a:pt x="10135" y="16442"/>
                  <a:pt x="10220" y="16452"/>
                  <a:pt x="10306" y="16376"/>
                </a:cubicBezTo>
                <a:cubicBezTo>
                  <a:pt x="10382" y="16319"/>
                  <a:pt x="10382" y="16252"/>
                  <a:pt x="10334" y="16176"/>
                </a:cubicBezTo>
                <a:cubicBezTo>
                  <a:pt x="10315" y="16129"/>
                  <a:pt x="10306" y="16081"/>
                  <a:pt x="10287" y="16024"/>
                </a:cubicBezTo>
                <a:cubicBezTo>
                  <a:pt x="10439" y="15986"/>
                  <a:pt x="10505" y="16024"/>
                  <a:pt x="10553" y="16138"/>
                </a:cubicBezTo>
                <a:cubicBezTo>
                  <a:pt x="10581" y="16214"/>
                  <a:pt x="10629" y="16281"/>
                  <a:pt x="10686" y="16338"/>
                </a:cubicBezTo>
                <a:cubicBezTo>
                  <a:pt x="10781" y="16423"/>
                  <a:pt x="10819" y="16414"/>
                  <a:pt x="10914" y="16290"/>
                </a:cubicBezTo>
                <a:cubicBezTo>
                  <a:pt x="10914" y="16281"/>
                  <a:pt x="10904" y="16262"/>
                  <a:pt x="10895" y="16243"/>
                </a:cubicBezTo>
                <a:cubicBezTo>
                  <a:pt x="10866" y="16195"/>
                  <a:pt x="10838" y="16148"/>
                  <a:pt x="10895" y="16100"/>
                </a:cubicBezTo>
                <a:cubicBezTo>
                  <a:pt x="10952" y="16053"/>
                  <a:pt x="11028" y="16072"/>
                  <a:pt x="11075" y="16110"/>
                </a:cubicBezTo>
                <a:cubicBezTo>
                  <a:pt x="11113" y="16138"/>
                  <a:pt x="11123" y="16186"/>
                  <a:pt x="11161" y="16214"/>
                </a:cubicBezTo>
                <a:cubicBezTo>
                  <a:pt x="11284" y="16347"/>
                  <a:pt x="11455" y="16319"/>
                  <a:pt x="11531" y="16148"/>
                </a:cubicBezTo>
                <a:cubicBezTo>
                  <a:pt x="11531" y="16138"/>
                  <a:pt x="11531" y="16129"/>
                  <a:pt x="11541" y="16129"/>
                </a:cubicBezTo>
                <a:cubicBezTo>
                  <a:pt x="11560" y="16062"/>
                  <a:pt x="11579" y="15977"/>
                  <a:pt x="11664" y="16024"/>
                </a:cubicBezTo>
                <a:cubicBezTo>
                  <a:pt x="11750" y="16053"/>
                  <a:pt x="11712" y="16138"/>
                  <a:pt x="11693" y="16195"/>
                </a:cubicBezTo>
                <a:close/>
                <a:moveTo>
                  <a:pt x="9555" y="17687"/>
                </a:moveTo>
                <a:cubicBezTo>
                  <a:pt x="9584" y="17696"/>
                  <a:pt x="9603" y="17706"/>
                  <a:pt x="9622" y="17715"/>
                </a:cubicBezTo>
                <a:cubicBezTo>
                  <a:pt x="9612" y="17829"/>
                  <a:pt x="9603" y="17934"/>
                  <a:pt x="9584" y="18038"/>
                </a:cubicBezTo>
                <a:cubicBezTo>
                  <a:pt x="9546" y="18238"/>
                  <a:pt x="9403" y="18295"/>
                  <a:pt x="9214" y="18209"/>
                </a:cubicBezTo>
                <a:cubicBezTo>
                  <a:pt x="9195" y="18200"/>
                  <a:pt x="9176" y="18190"/>
                  <a:pt x="9157" y="18181"/>
                </a:cubicBezTo>
                <a:cubicBezTo>
                  <a:pt x="9138" y="18181"/>
                  <a:pt x="9128" y="18190"/>
                  <a:pt x="9119" y="18200"/>
                </a:cubicBezTo>
                <a:cubicBezTo>
                  <a:pt x="8976" y="18409"/>
                  <a:pt x="8777" y="18466"/>
                  <a:pt x="8549" y="18333"/>
                </a:cubicBezTo>
                <a:cubicBezTo>
                  <a:pt x="8454" y="18285"/>
                  <a:pt x="8397" y="18266"/>
                  <a:pt x="8292" y="18342"/>
                </a:cubicBezTo>
                <a:cubicBezTo>
                  <a:pt x="8121" y="18494"/>
                  <a:pt x="7827" y="18399"/>
                  <a:pt x="7751" y="18181"/>
                </a:cubicBezTo>
                <a:cubicBezTo>
                  <a:pt x="7703" y="18067"/>
                  <a:pt x="7627" y="17934"/>
                  <a:pt x="7779" y="17820"/>
                </a:cubicBezTo>
                <a:cubicBezTo>
                  <a:pt x="7855" y="17848"/>
                  <a:pt x="7893" y="17877"/>
                  <a:pt x="7884" y="17972"/>
                </a:cubicBezTo>
                <a:cubicBezTo>
                  <a:pt x="7865" y="18133"/>
                  <a:pt x="7941" y="18219"/>
                  <a:pt x="8074" y="18238"/>
                </a:cubicBezTo>
                <a:cubicBezTo>
                  <a:pt x="8169" y="18247"/>
                  <a:pt x="8254" y="18190"/>
                  <a:pt x="8292" y="18067"/>
                </a:cubicBezTo>
                <a:cubicBezTo>
                  <a:pt x="8311" y="18010"/>
                  <a:pt x="8330" y="17953"/>
                  <a:pt x="8387" y="17962"/>
                </a:cubicBezTo>
                <a:cubicBezTo>
                  <a:pt x="8435" y="17972"/>
                  <a:pt x="8492" y="18010"/>
                  <a:pt x="8511" y="18048"/>
                </a:cubicBezTo>
                <a:cubicBezTo>
                  <a:pt x="8558" y="18152"/>
                  <a:pt x="8634" y="18209"/>
                  <a:pt x="8748" y="18219"/>
                </a:cubicBezTo>
                <a:cubicBezTo>
                  <a:pt x="8957" y="18247"/>
                  <a:pt x="9071" y="18124"/>
                  <a:pt x="9024" y="17924"/>
                </a:cubicBezTo>
                <a:cubicBezTo>
                  <a:pt x="9014" y="17905"/>
                  <a:pt x="9014" y="17886"/>
                  <a:pt x="9005" y="17867"/>
                </a:cubicBezTo>
                <a:cubicBezTo>
                  <a:pt x="8995" y="17820"/>
                  <a:pt x="8995" y="17763"/>
                  <a:pt x="9052" y="17753"/>
                </a:cubicBezTo>
                <a:cubicBezTo>
                  <a:pt x="9100" y="17744"/>
                  <a:pt x="9157" y="17763"/>
                  <a:pt x="9195" y="17782"/>
                </a:cubicBezTo>
                <a:cubicBezTo>
                  <a:pt x="9223" y="17801"/>
                  <a:pt x="9223" y="17858"/>
                  <a:pt x="9242" y="17896"/>
                </a:cubicBezTo>
                <a:cubicBezTo>
                  <a:pt x="9261" y="17962"/>
                  <a:pt x="9289" y="18019"/>
                  <a:pt x="9318" y="18095"/>
                </a:cubicBezTo>
                <a:cubicBezTo>
                  <a:pt x="9489" y="17991"/>
                  <a:pt x="9365" y="17772"/>
                  <a:pt x="9517" y="17687"/>
                </a:cubicBezTo>
                <a:cubicBezTo>
                  <a:pt x="9527" y="17687"/>
                  <a:pt x="9546" y="17687"/>
                  <a:pt x="9555" y="17687"/>
                </a:cubicBezTo>
                <a:close/>
                <a:moveTo>
                  <a:pt x="7950" y="16680"/>
                </a:moveTo>
                <a:cubicBezTo>
                  <a:pt x="7827" y="16746"/>
                  <a:pt x="7703" y="16870"/>
                  <a:pt x="7542" y="16813"/>
                </a:cubicBezTo>
                <a:cubicBezTo>
                  <a:pt x="7418" y="16765"/>
                  <a:pt x="7295" y="16670"/>
                  <a:pt x="7162" y="16585"/>
                </a:cubicBezTo>
                <a:cubicBezTo>
                  <a:pt x="7133" y="16604"/>
                  <a:pt x="7095" y="16632"/>
                  <a:pt x="7057" y="16670"/>
                </a:cubicBezTo>
                <a:cubicBezTo>
                  <a:pt x="6915" y="16784"/>
                  <a:pt x="6744" y="16756"/>
                  <a:pt x="6668" y="16594"/>
                </a:cubicBezTo>
                <a:cubicBezTo>
                  <a:pt x="6573" y="16404"/>
                  <a:pt x="6564" y="16205"/>
                  <a:pt x="6592" y="15996"/>
                </a:cubicBezTo>
                <a:cubicBezTo>
                  <a:pt x="6602" y="15939"/>
                  <a:pt x="6678" y="15910"/>
                  <a:pt x="6734" y="15929"/>
                </a:cubicBezTo>
                <a:cubicBezTo>
                  <a:pt x="6791" y="15958"/>
                  <a:pt x="6772" y="15996"/>
                  <a:pt x="6763" y="16053"/>
                </a:cubicBezTo>
                <a:cubicBezTo>
                  <a:pt x="6753" y="16176"/>
                  <a:pt x="6744" y="16300"/>
                  <a:pt x="6753" y="16423"/>
                </a:cubicBezTo>
                <a:cubicBezTo>
                  <a:pt x="6753" y="16490"/>
                  <a:pt x="6791" y="16566"/>
                  <a:pt x="6886" y="16566"/>
                </a:cubicBezTo>
                <a:cubicBezTo>
                  <a:pt x="6953" y="16575"/>
                  <a:pt x="7067" y="16480"/>
                  <a:pt x="7076" y="16404"/>
                </a:cubicBezTo>
                <a:cubicBezTo>
                  <a:pt x="7076" y="16376"/>
                  <a:pt x="7076" y="16347"/>
                  <a:pt x="7076" y="16319"/>
                </a:cubicBezTo>
                <a:cubicBezTo>
                  <a:pt x="7076" y="16252"/>
                  <a:pt x="7095" y="16195"/>
                  <a:pt x="7171" y="16186"/>
                </a:cubicBezTo>
                <a:cubicBezTo>
                  <a:pt x="7257" y="16186"/>
                  <a:pt x="7304" y="16233"/>
                  <a:pt x="7304" y="16309"/>
                </a:cubicBezTo>
                <a:cubicBezTo>
                  <a:pt x="7304" y="16404"/>
                  <a:pt x="7342" y="16461"/>
                  <a:pt x="7399" y="16528"/>
                </a:cubicBezTo>
                <a:cubicBezTo>
                  <a:pt x="7561" y="16708"/>
                  <a:pt x="7637" y="16708"/>
                  <a:pt x="7817" y="16528"/>
                </a:cubicBezTo>
                <a:cubicBezTo>
                  <a:pt x="7808" y="16480"/>
                  <a:pt x="7789" y="16442"/>
                  <a:pt x="7779" y="16414"/>
                </a:cubicBezTo>
                <a:cubicBezTo>
                  <a:pt x="7751" y="16347"/>
                  <a:pt x="7760" y="16290"/>
                  <a:pt x="7827" y="16262"/>
                </a:cubicBezTo>
                <a:cubicBezTo>
                  <a:pt x="7903" y="16233"/>
                  <a:pt x="7950" y="16271"/>
                  <a:pt x="7979" y="16347"/>
                </a:cubicBezTo>
                <a:cubicBezTo>
                  <a:pt x="7998" y="16395"/>
                  <a:pt x="8017" y="16442"/>
                  <a:pt x="8045" y="16480"/>
                </a:cubicBezTo>
                <a:cubicBezTo>
                  <a:pt x="8159" y="16632"/>
                  <a:pt x="8226" y="16632"/>
                  <a:pt x="8359" y="16490"/>
                </a:cubicBezTo>
                <a:cubicBezTo>
                  <a:pt x="8368" y="16471"/>
                  <a:pt x="8387" y="16461"/>
                  <a:pt x="8406" y="16452"/>
                </a:cubicBezTo>
                <a:cubicBezTo>
                  <a:pt x="8416" y="16442"/>
                  <a:pt x="8416" y="16452"/>
                  <a:pt x="8435" y="16452"/>
                </a:cubicBezTo>
                <a:cubicBezTo>
                  <a:pt x="8444" y="16585"/>
                  <a:pt x="8368" y="16689"/>
                  <a:pt x="8264" y="16756"/>
                </a:cubicBezTo>
                <a:cubicBezTo>
                  <a:pt x="8150" y="16832"/>
                  <a:pt x="8055" y="16737"/>
                  <a:pt x="7950" y="16680"/>
                </a:cubicBezTo>
                <a:close/>
                <a:moveTo>
                  <a:pt x="6592" y="18010"/>
                </a:moveTo>
                <a:cubicBezTo>
                  <a:pt x="6621" y="18010"/>
                  <a:pt x="6640" y="18038"/>
                  <a:pt x="6668" y="18057"/>
                </a:cubicBezTo>
                <a:cubicBezTo>
                  <a:pt x="6621" y="18143"/>
                  <a:pt x="6554" y="18162"/>
                  <a:pt x="6478" y="18143"/>
                </a:cubicBezTo>
                <a:cubicBezTo>
                  <a:pt x="6421" y="18133"/>
                  <a:pt x="6383" y="18162"/>
                  <a:pt x="6336" y="18200"/>
                </a:cubicBezTo>
                <a:cubicBezTo>
                  <a:pt x="6022" y="18475"/>
                  <a:pt x="5737" y="18437"/>
                  <a:pt x="5471" y="18105"/>
                </a:cubicBezTo>
                <a:cubicBezTo>
                  <a:pt x="5462" y="18095"/>
                  <a:pt x="5452" y="18095"/>
                  <a:pt x="5433" y="18076"/>
                </a:cubicBezTo>
                <a:cubicBezTo>
                  <a:pt x="5243" y="18124"/>
                  <a:pt x="5063" y="18086"/>
                  <a:pt x="4920" y="17924"/>
                </a:cubicBezTo>
                <a:cubicBezTo>
                  <a:pt x="4806" y="17801"/>
                  <a:pt x="4797" y="17468"/>
                  <a:pt x="4911" y="17354"/>
                </a:cubicBezTo>
                <a:cubicBezTo>
                  <a:pt x="4939" y="17326"/>
                  <a:pt x="4996" y="17316"/>
                  <a:pt x="5034" y="17326"/>
                </a:cubicBezTo>
                <a:cubicBezTo>
                  <a:pt x="5101" y="17345"/>
                  <a:pt x="5091" y="17392"/>
                  <a:pt x="5072" y="17449"/>
                </a:cubicBezTo>
                <a:cubicBezTo>
                  <a:pt x="5053" y="17506"/>
                  <a:pt x="5025" y="17554"/>
                  <a:pt x="5015" y="17620"/>
                </a:cubicBezTo>
                <a:cubicBezTo>
                  <a:pt x="4987" y="17848"/>
                  <a:pt x="5120" y="17962"/>
                  <a:pt x="5357" y="17905"/>
                </a:cubicBezTo>
                <a:cubicBezTo>
                  <a:pt x="5376" y="17829"/>
                  <a:pt x="5395" y="17763"/>
                  <a:pt x="5414" y="17706"/>
                </a:cubicBezTo>
                <a:cubicBezTo>
                  <a:pt x="5433" y="17649"/>
                  <a:pt x="5481" y="17620"/>
                  <a:pt x="5547" y="17630"/>
                </a:cubicBezTo>
                <a:cubicBezTo>
                  <a:pt x="5614" y="17649"/>
                  <a:pt x="5633" y="17706"/>
                  <a:pt x="5633" y="17763"/>
                </a:cubicBezTo>
                <a:cubicBezTo>
                  <a:pt x="5633" y="17782"/>
                  <a:pt x="5623" y="17801"/>
                  <a:pt x="5623" y="17820"/>
                </a:cubicBezTo>
                <a:cubicBezTo>
                  <a:pt x="5585" y="18000"/>
                  <a:pt x="5614" y="18086"/>
                  <a:pt x="5756" y="18171"/>
                </a:cubicBezTo>
                <a:cubicBezTo>
                  <a:pt x="5899" y="18247"/>
                  <a:pt x="6070" y="18238"/>
                  <a:pt x="6184" y="18133"/>
                </a:cubicBezTo>
                <a:cubicBezTo>
                  <a:pt x="6241" y="18086"/>
                  <a:pt x="6279" y="18029"/>
                  <a:pt x="6203" y="17953"/>
                </a:cubicBezTo>
                <a:cubicBezTo>
                  <a:pt x="6184" y="17934"/>
                  <a:pt x="6165" y="17915"/>
                  <a:pt x="6165" y="17896"/>
                </a:cubicBezTo>
                <a:cubicBezTo>
                  <a:pt x="6155" y="17867"/>
                  <a:pt x="6146" y="17820"/>
                  <a:pt x="6165" y="17801"/>
                </a:cubicBezTo>
                <a:cubicBezTo>
                  <a:pt x="6193" y="17772"/>
                  <a:pt x="6241" y="17753"/>
                  <a:pt x="6269" y="17763"/>
                </a:cubicBezTo>
                <a:cubicBezTo>
                  <a:pt x="6317" y="17772"/>
                  <a:pt x="6364" y="17810"/>
                  <a:pt x="6383" y="17848"/>
                </a:cubicBezTo>
                <a:cubicBezTo>
                  <a:pt x="6421" y="17943"/>
                  <a:pt x="6478" y="18000"/>
                  <a:pt x="6592" y="18010"/>
                </a:cubicBezTo>
                <a:close/>
                <a:moveTo>
                  <a:pt x="4911" y="11408"/>
                </a:moveTo>
                <a:cubicBezTo>
                  <a:pt x="5006" y="11190"/>
                  <a:pt x="5101" y="10971"/>
                  <a:pt x="5319" y="10838"/>
                </a:cubicBezTo>
                <a:cubicBezTo>
                  <a:pt x="5424" y="10962"/>
                  <a:pt x="5424" y="10981"/>
                  <a:pt x="5338" y="11047"/>
                </a:cubicBezTo>
                <a:cubicBezTo>
                  <a:pt x="5215" y="11133"/>
                  <a:pt x="5167" y="11266"/>
                  <a:pt x="5110" y="11389"/>
                </a:cubicBezTo>
                <a:cubicBezTo>
                  <a:pt x="5091" y="11418"/>
                  <a:pt x="5091" y="11484"/>
                  <a:pt x="5110" y="11503"/>
                </a:cubicBezTo>
                <a:cubicBezTo>
                  <a:pt x="5148" y="11522"/>
                  <a:pt x="5205" y="11532"/>
                  <a:pt x="5243" y="11513"/>
                </a:cubicBezTo>
                <a:cubicBezTo>
                  <a:pt x="5348" y="11475"/>
                  <a:pt x="5462" y="11437"/>
                  <a:pt x="5509" y="11313"/>
                </a:cubicBezTo>
                <a:cubicBezTo>
                  <a:pt x="5509" y="11313"/>
                  <a:pt x="5519" y="11304"/>
                  <a:pt x="5519" y="11304"/>
                </a:cubicBezTo>
                <a:cubicBezTo>
                  <a:pt x="5557" y="11228"/>
                  <a:pt x="5623" y="11218"/>
                  <a:pt x="5690" y="11256"/>
                </a:cubicBezTo>
                <a:cubicBezTo>
                  <a:pt x="5747" y="11285"/>
                  <a:pt x="5747" y="11342"/>
                  <a:pt x="5709" y="11408"/>
                </a:cubicBezTo>
                <a:cubicBezTo>
                  <a:pt x="5642" y="11522"/>
                  <a:pt x="5661" y="11636"/>
                  <a:pt x="5737" y="11693"/>
                </a:cubicBezTo>
                <a:cubicBezTo>
                  <a:pt x="5823" y="11760"/>
                  <a:pt x="5937" y="11750"/>
                  <a:pt x="6032" y="11665"/>
                </a:cubicBezTo>
                <a:cubicBezTo>
                  <a:pt x="6155" y="11551"/>
                  <a:pt x="6241" y="11427"/>
                  <a:pt x="6193" y="11218"/>
                </a:cubicBezTo>
                <a:cubicBezTo>
                  <a:pt x="6260" y="11237"/>
                  <a:pt x="6317" y="11237"/>
                  <a:pt x="6355" y="11256"/>
                </a:cubicBezTo>
                <a:cubicBezTo>
                  <a:pt x="6374" y="11275"/>
                  <a:pt x="6374" y="11342"/>
                  <a:pt x="6364" y="11370"/>
                </a:cubicBezTo>
                <a:cubicBezTo>
                  <a:pt x="6298" y="11551"/>
                  <a:pt x="6203" y="11722"/>
                  <a:pt x="6032" y="11836"/>
                </a:cubicBezTo>
                <a:cubicBezTo>
                  <a:pt x="5861" y="11950"/>
                  <a:pt x="5671" y="11912"/>
                  <a:pt x="5557" y="11731"/>
                </a:cubicBezTo>
                <a:cubicBezTo>
                  <a:pt x="5538" y="11684"/>
                  <a:pt x="5519" y="11646"/>
                  <a:pt x="5490" y="11579"/>
                </a:cubicBezTo>
                <a:cubicBezTo>
                  <a:pt x="5433" y="11608"/>
                  <a:pt x="5386" y="11627"/>
                  <a:pt x="5348" y="11655"/>
                </a:cubicBezTo>
                <a:cubicBezTo>
                  <a:pt x="5224" y="11731"/>
                  <a:pt x="5110" y="11712"/>
                  <a:pt x="5006" y="11655"/>
                </a:cubicBezTo>
                <a:cubicBezTo>
                  <a:pt x="4911" y="11617"/>
                  <a:pt x="4873" y="11513"/>
                  <a:pt x="4911" y="11408"/>
                </a:cubicBezTo>
                <a:close/>
                <a:moveTo>
                  <a:pt x="4654" y="16480"/>
                </a:moveTo>
                <a:cubicBezTo>
                  <a:pt x="4635" y="16461"/>
                  <a:pt x="4616" y="16423"/>
                  <a:pt x="4588" y="16404"/>
                </a:cubicBezTo>
                <a:cubicBezTo>
                  <a:pt x="4569" y="16404"/>
                  <a:pt x="4550" y="16395"/>
                  <a:pt x="4531" y="16404"/>
                </a:cubicBezTo>
                <a:cubicBezTo>
                  <a:pt x="4360" y="16471"/>
                  <a:pt x="4208" y="16423"/>
                  <a:pt x="4104" y="16271"/>
                </a:cubicBezTo>
                <a:cubicBezTo>
                  <a:pt x="3980" y="16119"/>
                  <a:pt x="3942" y="15939"/>
                  <a:pt x="4018" y="15749"/>
                </a:cubicBezTo>
                <a:cubicBezTo>
                  <a:pt x="4037" y="15711"/>
                  <a:pt x="4085" y="15673"/>
                  <a:pt x="4123" y="15654"/>
                </a:cubicBezTo>
                <a:cubicBezTo>
                  <a:pt x="4151" y="15645"/>
                  <a:pt x="4208" y="15664"/>
                  <a:pt x="4236" y="15683"/>
                </a:cubicBezTo>
                <a:cubicBezTo>
                  <a:pt x="4255" y="15702"/>
                  <a:pt x="4255" y="15749"/>
                  <a:pt x="4246" y="15787"/>
                </a:cubicBezTo>
                <a:cubicBezTo>
                  <a:pt x="4246" y="15806"/>
                  <a:pt x="4217" y="15816"/>
                  <a:pt x="4208" y="15844"/>
                </a:cubicBezTo>
                <a:cubicBezTo>
                  <a:pt x="4104" y="15986"/>
                  <a:pt x="4170" y="16186"/>
                  <a:pt x="4331" y="16252"/>
                </a:cubicBezTo>
                <a:cubicBezTo>
                  <a:pt x="4417" y="16281"/>
                  <a:pt x="4483" y="16252"/>
                  <a:pt x="4521" y="16167"/>
                </a:cubicBezTo>
                <a:cubicBezTo>
                  <a:pt x="4531" y="16148"/>
                  <a:pt x="4531" y="16129"/>
                  <a:pt x="4540" y="16110"/>
                </a:cubicBezTo>
                <a:cubicBezTo>
                  <a:pt x="4559" y="16053"/>
                  <a:pt x="4597" y="16015"/>
                  <a:pt x="4654" y="16034"/>
                </a:cubicBezTo>
                <a:cubicBezTo>
                  <a:pt x="4721" y="16053"/>
                  <a:pt x="4759" y="16100"/>
                  <a:pt x="4740" y="16176"/>
                </a:cubicBezTo>
                <a:cubicBezTo>
                  <a:pt x="4730" y="16233"/>
                  <a:pt x="4730" y="16281"/>
                  <a:pt x="4759" y="16338"/>
                </a:cubicBezTo>
                <a:cubicBezTo>
                  <a:pt x="4816" y="16433"/>
                  <a:pt x="4882" y="16480"/>
                  <a:pt x="4996" y="16480"/>
                </a:cubicBezTo>
                <a:cubicBezTo>
                  <a:pt x="5110" y="16471"/>
                  <a:pt x="5205" y="16404"/>
                  <a:pt x="5253" y="16309"/>
                </a:cubicBezTo>
                <a:cubicBezTo>
                  <a:pt x="5281" y="16262"/>
                  <a:pt x="5253" y="16167"/>
                  <a:pt x="5224" y="16110"/>
                </a:cubicBezTo>
                <a:cubicBezTo>
                  <a:pt x="5186" y="16034"/>
                  <a:pt x="5215" y="15996"/>
                  <a:pt x="5262" y="15929"/>
                </a:cubicBezTo>
                <a:cubicBezTo>
                  <a:pt x="5329" y="15977"/>
                  <a:pt x="5424" y="16015"/>
                  <a:pt x="5424" y="16062"/>
                </a:cubicBezTo>
                <a:cubicBezTo>
                  <a:pt x="5414" y="16176"/>
                  <a:pt x="5462" y="16300"/>
                  <a:pt x="5386" y="16404"/>
                </a:cubicBezTo>
                <a:cubicBezTo>
                  <a:pt x="5196" y="16651"/>
                  <a:pt x="4911" y="16765"/>
                  <a:pt x="4654" y="16480"/>
                </a:cubicBezTo>
                <a:close/>
                <a:moveTo>
                  <a:pt x="7779" y="10031"/>
                </a:moveTo>
                <a:cubicBezTo>
                  <a:pt x="7713" y="9832"/>
                  <a:pt x="7741" y="9623"/>
                  <a:pt x="7836" y="9433"/>
                </a:cubicBezTo>
                <a:cubicBezTo>
                  <a:pt x="7855" y="9404"/>
                  <a:pt x="7884" y="9376"/>
                  <a:pt x="7912" y="9357"/>
                </a:cubicBezTo>
                <a:cubicBezTo>
                  <a:pt x="7998" y="9309"/>
                  <a:pt x="8083" y="9347"/>
                  <a:pt x="8093" y="9442"/>
                </a:cubicBezTo>
                <a:cubicBezTo>
                  <a:pt x="8102" y="9480"/>
                  <a:pt x="8093" y="9518"/>
                  <a:pt x="8093" y="9547"/>
                </a:cubicBezTo>
                <a:cubicBezTo>
                  <a:pt x="7931" y="9613"/>
                  <a:pt x="7893" y="9680"/>
                  <a:pt x="7903" y="9870"/>
                </a:cubicBezTo>
                <a:cubicBezTo>
                  <a:pt x="7912" y="10012"/>
                  <a:pt x="7979" y="10041"/>
                  <a:pt x="8102" y="9965"/>
                </a:cubicBezTo>
                <a:cubicBezTo>
                  <a:pt x="8131" y="9946"/>
                  <a:pt x="8159" y="9927"/>
                  <a:pt x="8188" y="9898"/>
                </a:cubicBezTo>
                <a:cubicBezTo>
                  <a:pt x="8178" y="9851"/>
                  <a:pt x="8169" y="9803"/>
                  <a:pt x="8169" y="9756"/>
                </a:cubicBezTo>
                <a:cubicBezTo>
                  <a:pt x="8178" y="9689"/>
                  <a:pt x="8226" y="9642"/>
                  <a:pt x="8302" y="9642"/>
                </a:cubicBezTo>
                <a:cubicBezTo>
                  <a:pt x="8397" y="9642"/>
                  <a:pt x="8387" y="9708"/>
                  <a:pt x="8387" y="9775"/>
                </a:cubicBezTo>
                <a:cubicBezTo>
                  <a:pt x="8387" y="9775"/>
                  <a:pt x="8387" y="9784"/>
                  <a:pt x="8387" y="9784"/>
                </a:cubicBezTo>
                <a:cubicBezTo>
                  <a:pt x="8378" y="9851"/>
                  <a:pt x="8349" y="9936"/>
                  <a:pt x="8435" y="9955"/>
                </a:cubicBezTo>
                <a:cubicBezTo>
                  <a:pt x="8501" y="9965"/>
                  <a:pt x="8577" y="9936"/>
                  <a:pt x="8634" y="9898"/>
                </a:cubicBezTo>
                <a:cubicBezTo>
                  <a:pt x="8720" y="9851"/>
                  <a:pt x="8739" y="9727"/>
                  <a:pt x="8701" y="9613"/>
                </a:cubicBezTo>
                <a:cubicBezTo>
                  <a:pt x="8691" y="9566"/>
                  <a:pt x="8691" y="9518"/>
                  <a:pt x="8701" y="9480"/>
                </a:cubicBezTo>
                <a:cubicBezTo>
                  <a:pt x="8710" y="9461"/>
                  <a:pt x="8767" y="9452"/>
                  <a:pt x="8796" y="9461"/>
                </a:cubicBezTo>
                <a:cubicBezTo>
                  <a:pt x="8853" y="9471"/>
                  <a:pt x="8891" y="9509"/>
                  <a:pt x="8881" y="9575"/>
                </a:cubicBezTo>
                <a:cubicBezTo>
                  <a:pt x="8881" y="9604"/>
                  <a:pt x="8881" y="9642"/>
                  <a:pt x="8891" y="9670"/>
                </a:cubicBezTo>
                <a:cubicBezTo>
                  <a:pt x="8900" y="9917"/>
                  <a:pt x="8824" y="10031"/>
                  <a:pt x="8587" y="10117"/>
                </a:cubicBezTo>
                <a:cubicBezTo>
                  <a:pt x="8463" y="10164"/>
                  <a:pt x="8359" y="10117"/>
                  <a:pt x="8235" y="10031"/>
                </a:cubicBezTo>
                <a:cubicBezTo>
                  <a:pt x="8216" y="10060"/>
                  <a:pt x="8197" y="10098"/>
                  <a:pt x="8178" y="10126"/>
                </a:cubicBezTo>
                <a:cubicBezTo>
                  <a:pt x="8045" y="10250"/>
                  <a:pt x="7827" y="10202"/>
                  <a:pt x="7779" y="10031"/>
                </a:cubicBezTo>
                <a:close/>
                <a:moveTo>
                  <a:pt x="11161" y="12624"/>
                </a:moveTo>
                <a:cubicBezTo>
                  <a:pt x="11322" y="12586"/>
                  <a:pt x="11370" y="12520"/>
                  <a:pt x="11322" y="12368"/>
                </a:cubicBezTo>
                <a:cubicBezTo>
                  <a:pt x="11313" y="12301"/>
                  <a:pt x="11265" y="12235"/>
                  <a:pt x="11360" y="12206"/>
                </a:cubicBezTo>
                <a:cubicBezTo>
                  <a:pt x="11427" y="12187"/>
                  <a:pt x="11493" y="12254"/>
                  <a:pt x="11503" y="12339"/>
                </a:cubicBezTo>
                <a:cubicBezTo>
                  <a:pt x="11550" y="12577"/>
                  <a:pt x="11303" y="12843"/>
                  <a:pt x="11056" y="12805"/>
                </a:cubicBezTo>
                <a:cubicBezTo>
                  <a:pt x="10961" y="12795"/>
                  <a:pt x="10866" y="12757"/>
                  <a:pt x="10762" y="12729"/>
                </a:cubicBezTo>
                <a:cubicBezTo>
                  <a:pt x="10724" y="12786"/>
                  <a:pt x="10686" y="12852"/>
                  <a:pt x="10638" y="12909"/>
                </a:cubicBezTo>
                <a:cubicBezTo>
                  <a:pt x="10543" y="13014"/>
                  <a:pt x="10458" y="13033"/>
                  <a:pt x="10344" y="12957"/>
                </a:cubicBezTo>
                <a:cubicBezTo>
                  <a:pt x="10192" y="12871"/>
                  <a:pt x="10078" y="12738"/>
                  <a:pt x="9992" y="12577"/>
                </a:cubicBezTo>
                <a:cubicBezTo>
                  <a:pt x="9973" y="12529"/>
                  <a:pt x="9964" y="12463"/>
                  <a:pt x="9964" y="12406"/>
                </a:cubicBezTo>
                <a:cubicBezTo>
                  <a:pt x="9973" y="12377"/>
                  <a:pt x="10011" y="12330"/>
                  <a:pt x="10040" y="12330"/>
                </a:cubicBezTo>
                <a:cubicBezTo>
                  <a:pt x="10068" y="12320"/>
                  <a:pt x="10106" y="12349"/>
                  <a:pt x="10135" y="12377"/>
                </a:cubicBezTo>
                <a:cubicBezTo>
                  <a:pt x="10154" y="12396"/>
                  <a:pt x="10163" y="12434"/>
                  <a:pt x="10163" y="12463"/>
                </a:cubicBezTo>
                <a:cubicBezTo>
                  <a:pt x="10173" y="12615"/>
                  <a:pt x="10277" y="12700"/>
                  <a:pt x="10382" y="12786"/>
                </a:cubicBezTo>
                <a:cubicBezTo>
                  <a:pt x="10477" y="12862"/>
                  <a:pt x="10591" y="12814"/>
                  <a:pt x="10591" y="12681"/>
                </a:cubicBezTo>
                <a:cubicBezTo>
                  <a:pt x="10591" y="12615"/>
                  <a:pt x="10562" y="12558"/>
                  <a:pt x="10543" y="12491"/>
                </a:cubicBezTo>
                <a:cubicBezTo>
                  <a:pt x="10515" y="12415"/>
                  <a:pt x="10515" y="12415"/>
                  <a:pt x="10610" y="12311"/>
                </a:cubicBezTo>
                <a:cubicBezTo>
                  <a:pt x="10657" y="12358"/>
                  <a:pt x="10705" y="12415"/>
                  <a:pt x="10752" y="12453"/>
                </a:cubicBezTo>
                <a:cubicBezTo>
                  <a:pt x="10866" y="12567"/>
                  <a:pt x="10980" y="12672"/>
                  <a:pt x="11161" y="12624"/>
                </a:cubicBezTo>
                <a:close/>
                <a:moveTo>
                  <a:pt x="7000" y="11038"/>
                </a:moveTo>
                <a:cubicBezTo>
                  <a:pt x="7029" y="10952"/>
                  <a:pt x="7057" y="10867"/>
                  <a:pt x="7095" y="10781"/>
                </a:cubicBezTo>
                <a:cubicBezTo>
                  <a:pt x="7114" y="10743"/>
                  <a:pt x="7162" y="10705"/>
                  <a:pt x="7219" y="10743"/>
                </a:cubicBezTo>
                <a:cubicBezTo>
                  <a:pt x="7266" y="10781"/>
                  <a:pt x="7285" y="10819"/>
                  <a:pt x="7257" y="10886"/>
                </a:cubicBezTo>
                <a:cubicBezTo>
                  <a:pt x="7219" y="10933"/>
                  <a:pt x="7190" y="10990"/>
                  <a:pt x="7171" y="11057"/>
                </a:cubicBezTo>
                <a:cubicBezTo>
                  <a:pt x="7152" y="11104"/>
                  <a:pt x="7152" y="11161"/>
                  <a:pt x="7152" y="11228"/>
                </a:cubicBezTo>
                <a:cubicBezTo>
                  <a:pt x="7266" y="11237"/>
                  <a:pt x="7323" y="11209"/>
                  <a:pt x="7323" y="11123"/>
                </a:cubicBezTo>
                <a:cubicBezTo>
                  <a:pt x="7323" y="11047"/>
                  <a:pt x="7361" y="11000"/>
                  <a:pt x="7428" y="11009"/>
                </a:cubicBezTo>
                <a:cubicBezTo>
                  <a:pt x="7504" y="11019"/>
                  <a:pt x="7542" y="11104"/>
                  <a:pt x="7513" y="11180"/>
                </a:cubicBezTo>
                <a:cubicBezTo>
                  <a:pt x="7475" y="11275"/>
                  <a:pt x="7466" y="11361"/>
                  <a:pt x="7504" y="11465"/>
                </a:cubicBezTo>
                <a:cubicBezTo>
                  <a:pt x="7532" y="11551"/>
                  <a:pt x="7589" y="11579"/>
                  <a:pt x="7684" y="11560"/>
                </a:cubicBezTo>
                <a:cubicBezTo>
                  <a:pt x="7827" y="11541"/>
                  <a:pt x="7931" y="11408"/>
                  <a:pt x="7922" y="11266"/>
                </a:cubicBezTo>
                <a:cubicBezTo>
                  <a:pt x="7922" y="11228"/>
                  <a:pt x="7903" y="11180"/>
                  <a:pt x="7912" y="11142"/>
                </a:cubicBezTo>
                <a:cubicBezTo>
                  <a:pt x="7931" y="11114"/>
                  <a:pt x="7979" y="11085"/>
                  <a:pt x="8007" y="11085"/>
                </a:cubicBezTo>
                <a:cubicBezTo>
                  <a:pt x="8036" y="11085"/>
                  <a:pt x="8093" y="11123"/>
                  <a:pt x="8102" y="11142"/>
                </a:cubicBezTo>
                <a:cubicBezTo>
                  <a:pt x="8121" y="11437"/>
                  <a:pt x="7922" y="11741"/>
                  <a:pt x="7627" y="11741"/>
                </a:cubicBezTo>
                <a:cubicBezTo>
                  <a:pt x="7494" y="11731"/>
                  <a:pt x="7428" y="11646"/>
                  <a:pt x="7361" y="11551"/>
                </a:cubicBezTo>
                <a:cubicBezTo>
                  <a:pt x="7342" y="11513"/>
                  <a:pt x="7333" y="11465"/>
                  <a:pt x="7314" y="11418"/>
                </a:cubicBezTo>
                <a:cubicBezTo>
                  <a:pt x="7295" y="11418"/>
                  <a:pt x="7285" y="11408"/>
                  <a:pt x="7276" y="11408"/>
                </a:cubicBezTo>
                <a:cubicBezTo>
                  <a:pt x="7000" y="11408"/>
                  <a:pt x="6915" y="11294"/>
                  <a:pt x="7000" y="11038"/>
                </a:cubicBezTo>
                <a:close/>
                <a:moveTo>
                  <a:pt x="12025" y="14400"/>
                </a:moveTo>
                <a:cubicBezTo>
                  <a:pt x="11977" y="14372"/>
                  <a:pt x="11930" y="14353"/>
                  <a:pt x="11873" y="14324"/>
                </a:cubicBezTo>
                <a:cubicBezTo>
                  <a:pt x="11816" y="14400"/>
                  <a:pt x="11769" y="14467"/>
                  <a:pt x="11721" y="14524"/>
                </a:cubicBezTo>
                <a:cubicBezTo>
                  <a:pt x="11588" y="14647"/>
                  <a:pt x="11436" y="14647"/>
                  <a:pt x="11313" y="14514"/>
                </a:cubicBezTo>
                <a:cubicBezTo>
                  <a:pt x="11208" y="14419"/>
                  <a:pt x="11170" y="14277"/>
                  <a:pt x="11132" y="14153"/>
                </a:cubicBezTo>
                <a:cubicBezTo>
                  <a:pt x="11104" y="14096"/>
                  <a:pt x="11123" y="14087"/>
                  <a:pt x="11256" y="14011"/>
                </a:cubicBezTo>
                <a:cubicBezTo>
                  <a:pt x="11284" y="14058"/>
                  <a:pt x="11313" y="14106"/>
                  <a:pt x="11332" y="14153"/>
                </a:cubicBezTo>
                <a:cubicBezTo>
                  <a:pt x="11341" y="14163"/>
                  <a:pt x="11332" y="14182"/>
                  <a:pt x="11332" y="14201"/>
                </a:cubicBezTo>
                <a:cubicBezTo>
                  <a:pt x="11360" y="14334"/>
                  <a:pt x="11427" y="14429"/>
                  <a:pt x="11512" y="14419"/>
                </a:cubicBezTo>
                <a:cubicBezTo>
                  <a:pt x="11607" y="14419"/>
                  <a:pt x="11712" y="14296"/>
                  <a:pt x="11721" y="14163"/>
                </a:cubicBezTo>
                <a:cubicBezTo>
                  <a:pt x="11721" y="14134"/>
                  <a:pt x="11702" y="14106"/>
                  <a:pt x="11702" y="14077"/>
                </a:cubicBezTo>
                <a:cubicBezTo>
                  <a:pt x="11712" y="14039"/>
                  <a:pt x="11721" y="13992"/>
                  <a:pt x="11740" y="13973"/>
                </a:cubicBezTo>
                <a:cubicBezTo>
                  <a:pt x="11769" y="13963"/>
                  <a:pt x="11825" y="13973"/>
                  <a:pt x="11854" y="13992"/>
                </a:cubicBezTo>
                <a:cubicBezTo>
                  <a:pt x="11882" y="14001"/>
                  <a:pt x="11901" y="14039"/>
                  <a:pt x="11920" y="14068"/>
                </a:cubicBezTo>
                <a:cubicBezTo>
                  <a:pt x="11939" y="14096"/>
                  <a:pt x="11958" y="14125"/>
                  <a:pt x="11987" y="14153"/>
                </a:cubicBezTo>
                <a:cubicBezTo>
                  <a:pt x="12091" y="14267"/>
                  <a:pt x="12224" y="14239"/>
                  <a:pt x="12272" y="14087"/>
                </a:cubicBezTo>
                <a:cubicBezTo>
                  <a:pt x="12281" y="14049"/>
                  <a:pt x="12272" y="13992"/>
                  <a:pt x="12291" y="13963"/>
                </a:cubicBezTo>
                <a:cubicBezTo>
                  <a:pt x="12310" y="13935"/>
                  <a:pt x="12357" y="13906"/>
                  <a:pt x="12386" y="13906"/>
                </a:cubicBezTo>
                <a:cubicBezTo>
                  <a:pt x="12414" y="13906"/>
                  <a:pt x="12452" y="13954"/>
                  <a:pt x="12452" y="13973"/>
                </a:cubicBezTo>
                <a:cubicBezTo>
                  <a:pt x="12462" y="14115"/>
                  <a:pt x="12424" y="14258"/>
                  <a:pt x="12319" y="14353"/>
                </a:cubicBezTo>
                <a:cubicBezTo>
                  <a:pt x="12243" y="14438"/>
                  <a:pt x="12139" y="14457"/>
                  <a:pt x="12025" y="14400"/>
                </a:cubicBezTo>
                <a:close/>
                <a:moveTo>
                  <a:pt x="4474" y="12681"/>
                </a:moveTo>
                <a:cubicBezTo>
                  <a:pt x="4512" y="12529"/>
                  <a:pt x="4578" y="12396"/>
                  <a:pt x="4692" y="12292"/>
                </a:cubicBezTo>
                <a:cubicBezTo>
                  <a:pt x="4730" y="12263"/>
                  <a:pt x="4778" y="12244"/>
                  <a:pt x="4816" y="12244"/>
                </a:cubicBezTo>
                <a:cubicBezTo>
                  <a:pt x="4844" y="12244"/>
                  <a:pt x="4892" y="12273"/>
                  <a:pt x="4901" y="12292"/>
                </a:cubicBezTo>
                <a:cubicBezTo>
                  <a:pt x="4911" y="12320"/>
                  <a:pt x="4892" y="12358"/>
                  <a:pt x="4882" y="12387"/>
                </a:cubicBezTo>
                <a:cubicBezTo>
                  <a:pt x="4863" y="12415"/>
                  <a:pt x="4825" y="12444"/>
                  <a:pt x="4797" y="12463"/>
                </a:cubicBezTo>
                <a:cubicBezTo>
                  <a:pt x="4692" y="12539"/>
                  <a:pt x="4635" y="12653"/>
                  <a:pt x="4635" y="12786"/>
                </a:cubicBezTo>
                <a:cubicBezTo>
                  <a:pt x="4778" y="12862"/>
                  <a:pt x="4920" y="12833"/>
                  <a:pt x="5015" y="12700"/>
                </a:cubicBezTo>
                <a:cubicBezTo>
                  <a:pt x="5044" y="12662"/>
                  <a:pt x="5101" y="12615"/>
                  <a:pt x="5129" y="12615"/>
                </a:cubicBezTo>
                <a:cubicBezTo>
                  <a:pt x="5167" y="12624"/>
                  <a:pt x="5196" y="12691"/>
                  <a:pt x="5224" y="12729"/>
                </a:cubicBezTo>
                <a:cubicBezTo>
                  <a:pt x="5234" y="12757"/>
                  <a:pt x="5234" y="12795"/>
                  <a:pt x="5243" y="12814"/>
                </a:cubicBezTo>
                <a:cubicBezTo>
                  <a:pt x="5291" y="12919"/>
                  <a:pt x="5386" y="12938"/>
                  <a:pt x="5462" y="12852"/>
                </a:cubicBezTo>
                <a:cubicBezTo>
                  <a:pt x="5490" y="12824"/>
                  <a:pt x="5509" y="12795"/>
                  <a:pt x="5547" y="12748"/>
                </a:cubicBezTo>
                <a:cubicBezTo>
                  <a:pt x="5566" y="12786"/>
                  <a:pt x="5595" y="12805"/>
                  <a:pt x="5585" y="12824"/>
                </a:cubicBezTo>
                <a:cubicBezTo>
                  <a:pt x="5566" y="12900"/>
                  <a:pt x="5547" y="12995"/>
                  <a:pt x="5490" y="13052"/>
                </a:cubicBezTo>
                <a:cubicBezTo>
                  <a:pt x="5414" y="13137"/>
                  <a:pt x="5243" y="13080"/>
                  <a:pt x="5091" y="12928"/>
                </a:cubicBezTo>
                <a:cubicBezTo>
                  <a:pt x="5006" y="12957"/>
                  <a:pt x="4920" y="13004"/>
                  <a:pt x="4825" y="13023"/>
                </a:cubicBezTo>
                <a:cubicBezTo>
                  <a:pt x="4607" y="13071"/>
                  <a:pt x="4426" y="12890"/>
                  <a:pt x="4474" y="12681"/>
                </a:cubicBezTo>
                <a:close/>
                <a:moveTo>
                  <a:pt x="6146" y="14248"/>
                </a:moveTo>
                <a:cubicBezTo>
                  <a:pt x="6117" y="14353"/>
                  <a:pt x="6079" y="14448"/>
                  <a:pt x="6070" y="14543"/>
                </a:cubicBezTo>
                <a:cubicBezTo>
                  <a:pt x="6051" y="14628"/>
                  <a:pt x="6098" y="14695"/>
                  <a:pt x="6184" y="14723"/>
                </a:cubicBezTo>
                <a:cubicBezTo>
                  <a:pt x="6260" y="14752"/>
                  <a:pt x="6307" y="14714"/>
                  <a:pt x="6345" y="14647"/>
                </a:cubicBezTo>
                <a:cubicBezTo>
                  <a:pt x="6364" y="14609"/>
                  <a:pt x="6412" y="14581"/>
                  <a:pt x="6459" y="14571"/>
                </a:cubicBezTo>
                <a:cubicBezTo>
                  <a:pt x="6497" y="14571"/>
                  <a:pt x="6554" y="14590"/>
                  <a:pt x="6583" y="14619"/>
                </a:cubicBezTo>
                <a:cubicBezTo>
                  <a:pt x="6602" y="14638"/>
                  <a:pt x="6583" y="14704"/>
                  <a:pt x="6573" y="14742"/>
                </a:cubicBezTo>
                <a:cubicBezTo>
                  <a:pt x="6564" y="14761"/>
                  <a:pt x="6545" y="14780"/>
                  <a:pt x="6516" y="14818"/>
                </a:cubicBezTo>
                <a:cubicBezTo>
                  <a:pt x="6573" y="14875"/>
                  <a:pt x="6621" y="14913"/>
                  <a:pt x="6678" y="14970"/>
                </a:cubicBezTo>
                <a:cubicBezTo>
                  <a:pt x="6753" y="14904"/>
                  <a:pt x="6820" y="14856"/>
                  <a:pt x="6896" y="14799"/>
                </a:cubicBezTo>
                <a:cubicBezTo>
                  <a:pt x="6953" y="14894"/>
                  <a:pt x="6915" y="15027"/>
                  <a:pt x="6820" y="15084"/>
                </a:cubicBezTo>
                <a:cubicBezTo>
                  <a:pt x="6715" y="15151"/>
                  <a:pt x="6583" y="15151"/>
                  <a:pt x="6497" y="15056"/>
                </a:cubicBezTo>
                <a:cubicBezTo>
                  <a:pt x="6412" y="14951"/>
                  <a:pt x="6326" y="14894"/>
                  <a:pt x="6193" y="14913"/>
                </a:cubicBezTo>
                <a:cubicBezTo>
                  <a:pt x="6070" y="14923"/>
                  <a:pt x="5937" y="14790"/>
                  <a:pt x="5918" y="14647"/>
                </a:cubicBezTo>
                <a:cubicBezTo>
                  <a:pt x="5899" y="14457"/>
                  <a:pt x="5927" y="14277"/>
                  <a:pt x="6032" y="14106"/>
                </a:cubicBezTo>
                <a:cubicBezTo>
                  <a:pt x="6079" y="14030"/>
                  <a:pt x="6127" y="14039"/>
                  <a:pt x="6212" y="14087"/>
                </a:cubicBezTo>
                <a:cubicBezTo>
                  <a:pt x="6184" y="14144"/>
                  <a:pt x="6165" y="14201"/>
                  <a:pt x="6146" y="14248"/>
                </a:cubicBezTo>
                <a:close/>
                <a:moveTo>
                  <a:pt x="6459" y="9946"/>
                </a:moveTo>
                <a:cubicBezTo>
                  <a:pt x="6554" y="9936"/>
                  <a:pt x="6592" y="9879"/>
                  <a:pt x="6611" y="9794"/>
                </a:cubicBezTo>
                <a:cubicBezTo>
                  <a:pt x="6621" y="9746"/>
                  <a:pt x="6630" y="9708"/>
                  <a:pt x="6630" y="9670"/>
                </a:cubicBezTo>
                <a:cubicBezTo>
                  <a:pt x="6630" y="9585"/>
                  <a:pt x="6678" y="9566"/>
                  <a:pt x="6753" y="9575"/>
                </a:cubicBezTo>
                <a:cubicBezTo>
                  <a:pt x="6810" y="9756"/>
                  <a:pt x="6725" y="10022"/>
                  <a:pt x="6564" y="10088"/>
                </a:cubicBezTo>
                <a:cubicBezTo>
                  <a:pt x="6469" y="10136"/>
                  <a:pt x="6364" y="10117"/>
                  <a:pt x="6279" y="10060"/>
                </a:cubicBezTo>
                <a:cubicBezTo>
                  <a:pt x="6212" y="10022"/>
                  <a:pt x="6165" y="9974"/>
                  <a:pt x="6098" y="9927"/>
                </a:cubicBezTo>
                <a:cubicBezTo>
                  <a:pt x="6041" y="9965"/>
                  <a:pt x="5994" y="10012"/>
                  <a:pt x="5927" y="10050"/>
                </a:cubicBezTo>
                <a:cubicBezTo>
                  <a:pt x="5851" y="10107"/>
                  <a:pt x="5766" y="10126"/>
                  <a:pt x="5680" y="10069"/>
                </a:cubicBezTo>
                <a:cubicBezTo>
                  <a:pt x="5585" y="10022"/>
                  <a:pt x="5566" y="9946"/>
                  <a:pt x="5585" y="9860"/>
                </a:cubicBezTo>
                <a:cubicBezTo>
                  <a:pt x="5595" y="9775"/>
                  <a:pt x="5604" y="9689"/>
                  <a:pt x="5652" y="9613"/>
                </a:cubicBezTo>
                <a:cubicBezTo>
                  <a:pt x="5728" y="9461"/>
                  <a:pt x="5842" y="9338"/>
                  <a:pt x="6003" y="9243"/>
                </a:cubicBezTo>
                <a:cubicBezTo>
                  <a:pt x="6013" y="9262"/>
                  <a:pt x="6022" y="9271"/>
                  <a:pt x="6032" y="9281"/>
                </a:cubicBezTo>
                <a:cubicBezTo>
                  <a:pt x="5994" y="9328"/>
                  <a:pt x="5956" y="9385"/>
                  <a:pt x="5927" y="9433"/>
                </a:cubicBezTo>
                <a:cubicBezTo>
                  <a:pt x="5870" y="9509"/>
                  <a:pt x="5813" y="9585"/>
                  <a:pt x="5766" y="9670"/>
                </a:cubicBezTo>
                <a:cubicBezTo>
                  <a:pt x="5737" y="9718"/>
                  <a:pt x="5728" y="9775"/>
                  <a:pt x="5728" y="9822"/>
                </a:cubicBezTo>
                <a:cubicBezTo>
                  <a:pt x="5728" y="9917"/>
                  <a:pt x="5775" y="9955"/>
                  <a:pt x="5851" y="9917"/>
                </a:cubicBezTo>
                <a:cubicBezTo>
                  <a:pt x="5918" y="9889"/>
                  <a:pt x="5975" y="9832"/>
                  <a:pt x="6022" y="9775"/>
                </a:cubicBezTo>
                <a:cubicBezTo>
                  <a:pt x="6041" y="9756"/>
                  <a:pt x="6041" y="9708"/>
                  <a:pt x="6060" y="9699"/>
                </a:cubicBezTo>
                <a:cubicBezTo>
                  <a:pt x="6089" y="9670"/>
                  <a:pt x="6127" y="9642"/>
                  <a:pt x="6165" y="9642"/>
                </a:cubicBezTo>
                <a:cubicBezTo>
                  <a:pt x="6193" y="9642"/>
                  <a:pt x="6222" y="9680"/>
                  <a:pt x="6241" y="9708"/>
                </a:cubicBezTo>
                <a:cubicBezTo>
                  <a:pt x="6250" y="9737"/>
                  <a:pt x="6250" y="9765"/>
                  <a:pt x="6260" y="9794"/>
                </a:cubicBezTo>
                <a:cubicBezTo>
                  <a:pt x="6288" y="9898"/>
                  <a:pt x="6374" y="9955"/>
                  <a:pt x="6459" y="9946"/>
                </a:cubicBezTo>
                <a:close/>
                <a:moveTo>
                  <a:pt x="11541" y="17449"/>
                </a:moveTo>
                <a:cubicBezTo>
                  <a:pt x="11645" y="17554"/>
                  <a:pt x="11655" y="17677"/>
                  <a:pt x="11579" y="17810"/>
                </a:cubicBezTo>
                <a:cubicBezTo>
                  <a:pt x="11493" y="17953"/>
                  <a:pt x="11360" y="17981"/>
                  <a:pt x="11142" y="17896"/>
                </a:cubicBezTo>
                <a:cubicBezTo>
                  <a:pt x="11113" y="17934"/>
                  <a:pt x="11094" y="17972"/>
                  <a:pt x="11056" y="18000"/>
                </a:cubicBezTo>
                <a:cubicBezTo>
                  <a:pt x="10942" y="18114"/>
                  <a:pt x="10838" y="18124"/>
                  <a:pt x="10695" y="18048"/>
                </a:cubicBezTo>
                <a:cubicBezTo>
                  <a:pt x="10600" y="17991"/>
                  <a:pt x="10505" y="17915"/>
                  <a:pt x="10448" y="17810"/>
                </a:cubicBezTo>
                <a:cubicBezTo>
                  <a:pt x="10429" y="17763"/>
                  <a:pt x="10363" y="17687"/>
                  <a:pt x="10458" y="17639"/>
                </a:cubicBezTo>
                <a:cubicBezTo>
                  <a:pt x="10534" y="17611"/>
                  <a:pt x="10581" y="17649"/>
                  <a:pt x="10619" y="17715"/>
                </a:cubicBezTo>
                <a:cubicBezTo>
                  <a:pt x="10648" y="17772"/>
                  <a:pt x="10686" y="17829"/>
                  <a:pt x="10743" y="17867"/>
                </a:cubicBezTo>
                <a:cubicBezTo>
                  <a:pt x="10771" y="17896"/>
                  <a:pt x="10847" y="17915"/>
                  <a:pt x="10885" y="17896"/>
                </a:cubicBezTo>
                <a:cubicBezTo>
                  <a:pt x="10952" y="17867"/>
                  <a:pt x="10933" y="17782"/>
                  <a:pt x="10895" y="17734"/>
                </a:cubicBezTo>
                <a:cubicBezTo>
                  <a:pt x="10847" y="17677"/>
                  <a:pt x="10819" y="17620"/>
                  <a:pt x="10895" y="17573"/>
                </a:cubicBezTo>
                <a:cubicBezTo>
                  <a:pt x="10961" y="17516"/>
                  <a:pt x="11028" y="17554"/>
                  <a:pt x="11075" y="17611"/>
                </a:cubicBezTo>
                <a:cubicBezTo>
                  <a:pt x="11123" y="17658"/>
                  <a:pt x="11161" y="17696"/>
                  <a:pt x="11218" y="17734"/>
                </a:cubicBezTo>
                <a:cubicBezTo>
                  <a:pt x="11332" y="17820"/>
                  <a:pt x="11389" y="17801"/>
                  <a:pt x="11446" y="17658"/>
                </a:cubicBezTo>
                <a:cubicBezTo>
                  <a:pt x="11474" y="17592"/>
                  <a:pt x="11503" y="17525"/>
                  <a:pt x="11541" y="17449"/>
                </a:cubicBezTo>
                <a:close/>
                <a:moveTo>
                  <a:pt x="4179" y="14524"/>
                </a:moveTo>
                <a:cubicBezTo>
                  <a:pt x="4123" y="14372"/>
                  <a:pt x="4123" y="14210"/>
                  <a:pt x="4151" y="14058"/>
                </a:cubicBezTo>
                <a:cubicBezTo>
                  <a:pt x="4170" y="14001"/>
                  <a:pt x="4208" y="13925"/>
                  <a:pt x="4255" y="13897"/>
                </a:cubicBezTo>
                <a:cubicBezTo>
                  <a:pt x="4293" y="13868"/>
                  <a:pt x="4369" y="13878"/>
                  <a:pt x="4407" y="13906"/>
                </a:cubicBezTo>
                <a:cubicBezTo>
                  <a:pt x="4464" y="13935"/>
                  <a:pt x="4436" y="13982"/>
                  <a:pt x="4388" y="14030"/>
                </a:cubicBezTo>
                <a:cubicBezTo>
                  <a:pt x="4274" y="14144"/>
                  <a:pt x="4255" y="14286"/>
                  <a:pt x="4322" y="14429"/>
                </a:cubicBezTo>
                <a:cubicBezTo>
                  <a:pt x="4369" y="14543"/>
                  <a:pt x="4436" y="14562"/>
                  <a:pt x="4521" y="14476"/>
                </a:cubicBezTo>
                <a:cubicBezTo>
                  <a:pt x="4588" y="14400"/>
                  <a:pt x="4654" y="14324"/>
                  <a:pt x="4721" y="14239"/>
                </a:cubicBezTo>
                <a:cubicBezTo>
                  <a:pt x="4768" y="14182"/>
                  <a:pt x="4806" y="14172"/>
                  <a:pt x="4882" y="14248"/>
                </a:cubicBezTo>
                <a:cubicBezTo>
                  <a:pt x="4797" y="14381"/>
                  <a:pt x="4721" y="14495"/>
                  <a:pt x="4635" y="14609"/>
                </a:cubicBezTo>
                <a:cubicBezTo>
                  <a:pt x="4569" y="14704"/>
                  <a:pt x="4474" y="14733"/>
                  <a:pt x="4360" y="14714"/>
                </a:cubicBezTo>
                <a:cubicBezTo>
                  <a:pt x="4255" y="14695"/>
                  <a:pt x="4208" y="14619"/>
                  <a:pt x="4179" y="14524"/>
                </a:cubicBezTo>
                <a:close/>
                <a:moveTo>
                  <a:pt x="9764" y="9547"/>
                </a:moveTo>
                <a:cubicBezTo>
                  <a:pt x="9907" y="9499"/>
                  <a:pt x="9916" y="9518"/>
                  <a:pt x="9964" y="9623"/>
                </a:cubicBezTo>
                <a:cubicBezTo>
                  <a:pt x="9992" y="9708"/>
                  <a:pt x="10021" y="9794"/>
                  <a:pt x="10078" y="9860"/>
                </a:cubicBezTo>
                <a:cubicBezTo>
                  <a:pt x="10144" y="9946"/>
                  <a:pt x="10239" y="9927"/>
                  <a:pt x="10277" y="9822"/>
                </a:cubicBezTo>
                <a:cubicBezTo>
                  <a:pt x="10315" y="9746"/>
                  <a:pt x="10315" y="9661"/>
                  <a:pt x="10344" y="9585"/>
                </a:cubicBezTo>
                <a:cubicBezTo>
                  <a:pt x="10353" y="9547"/>
                  <a:pt x="10391" y="9528"/>
                  <a:pt x="10410" y="9499"/>
                </a:cubicBezTo>
                <a:cubicBezTo>
                  <a:pt x="10448" y="9528"/>
                  <a:pt x="10496" y="9556"/>
                  <a:pt x="10505" y="9585"/>
                </a:cubicBezTo>
                <a:cubicBezTo>
                  <a:pt x="10534" y="9737"/>
                  <a:pt x="10391" y="10003"/>
                  <a:pt x="10249" y="10069"/>
                </a:cubicBezTo>
                <a:cubicBezTo>
                  <a:pt x="10173" y="10107"/>
                  <a:pt x="10106" y="10107"/>
                  <a:pt x="10040" y="10060"/>
                </a:cubicBezTo>
                <a:cubicBezTo>
                  <a:pt x="9869" y="9936"/>
                  <a:pt x="9793" y="9765"/>
                  <a:pt x="9764" y="9547"/>
                </a:cubicBezTo>
                <a:close/>
                <a:moveTo>
                  <a:pt x="11199" y="7201"/>
                </a:moveTo>
                <a:cubicBezTo>
                  <a:pt x="11161" y="7220"/>
                  <a:pt x="11113" y="7229"/>
                  <a:pt x="11075" y="7210"/>
                </a:cubicBezTo>
                <a:cubicBezTo>
                  <a:pt x="10999" y="7191"/>
                  <a:pt x="10999" y="7115"/>
                  <a:pt x="11056" y="7077"/>
                </a:cubicBezTo>
                <a:cubicBezTo>
                  <a:pt x="11113" y="7058"/>
                  <a:pt x="11180" y="7049"/>
                  <a:pt x="11246" y="7030"/>
                </a:cubicBezTo>
                <a:cubicBezTo>
                  <a:pt x="11294" y="7125"/>
                  <a:pt x="11265" y="7172"/>
                  <a:pt x="11199" y="7201"/>
                </a:cubicBezTo>
                <a:close/>
                <a:moveTo>
                  <a:pt x="4123" y="7780"/>
                </a:moveTo>
                <a:cubicBezTo>
                  <a:pt x="4056" y="7771"/>
                  <a:pt x="3999" y="7771"/>
                  <a:pt x="3933" y="7761"/>
                </a:cubicBezTo>
                <a:cubicBezTo>
                  <a:pt x="3942" y="7657"/>
                  <a:pt x="3961" y="7571"/>
                  <a:pt x="4056" y="7590"/>
                </a:cubicBezTo>
                <a:cubicBezTo>
                  <a:pt x="4151" y="7600"/>
                  <a:pt x="4142" y="7685"/>
                  <a:pt x="4123" y="7780"/>
                </a:cubicBezTo>
                <a:close/>
                <a:moveTo>
                  <a:pt x="4094" y="8017"/>
                </a:moveTo>
                <a:cubicBezTo>
                  <a:pt x="4142" y="8084"/>
                  <a:pt x="4160" y="8150"/>
                  <a:pt x="4075" y="8188"/>
                </a:cubicBezTo>
                <a:cubicBezTo>
                  <a:pt x="4047" y="8198"/>
                  <a:pt x="3990" y="8188"/>
                  <a:pt x="3971" y="8169"/>
                </a:cubicBezTo>
                <a:cubicBezTo>
                  <a:pt x="3942" y="8150"/>
                  <a:pt x="3923" y="8103"/>
                  <a:pt x="3933" y="8065"/>
                </a:cubicBezTo>
                <a:cubicBezTo>
                  <a:pt x="3961" y="7970"/>
                  <a:pt x="4037" y="8027"/>
                  <a:pt x="4094" y="8017"/>
                </a:cubicBezTo>
                <a:close/>
                <a:moveTo>
                  <a:pt x="11825" y="6992"/>
                </a:moveTo>
                <a:cubicBezTo>
                  <a:pt x="11806" y="7039"/>
                  <a:pt x="11769" y="7068"/>
                  <a:pt x="11721" y="7115"/>
                </a:cubicBezTo>
                <a:cubicBezTo>
                  <a:pt x="11636" y="7049"/>
                  <a:pt x="11636" y="6982"/>
                  <a:pt x="11664" y="6925"/>
                </a:cubicBezTo>
                <a:cubicBezTo>
                  <a:pt x="11683" y="6906"/>
                  <a:pt x="11731" y="6887"/>
                  <a:pt x="11759" y="6887"/>
                </a:cubicBezTo>
                <a:cubicBezTo>
                  <a:pt x="11825" y="6887"/>
                  <a:pt x="11863" y="6935"/>
                  <a:pt x="11825" y="6992"/>
                </a:cubicBezTo>
                <a:close/>
                <a:moveTo>
                  <a:pt x="3695" y="7476"/>
                </a:moveTo>
                <a:cubicBezTo>
                  <a:pt x="3771" y="7562"/>
                  <a:pt x="3724" y="7628"/>
                  <a:pt x="3695" y="7704"/>
                </a:cubicBezTo>
                <a:cubicBezTo>
                  <a:pt x="3600" y="7704"/>
                  <a:pt x="3553" y="7676"/>
                  <a:pt x="3562" y="7571"/>
                </a:cubicBezTo>
                <a:cubicBezTo>
                  <a:pt x="3600" y="7543"/>
                  <a:pt x="3648" y="7514"/>
                  <a:pt x="3695" y="7476"/>
                </a:cubicBezTo>
                <a:close/>
                <a:moveTo>
                  <a:pt x="4597" y="7619"/>
                </a:moveTo>
                <a:cubicBezTo>
                  <a:pt x="4626" y="7752"/>
                  <a:pt x="4626" y="7752"/>
                  <a:pt x="4483" y="7827"/>
                </a:cubicBezTo>
                <a:cubicBezTo>
                  <a:pt x="4464" y="7790"/>
                  <a:pt x="4436" y="7761"/>
                  <a:pt x="4445" y="7733"/>
                </a:cubicBezTo>
                <a:cubicBezTo>
                  <a:pt x="4455" y="7657"/>
                  <a:pt x="4512" y="7628"/>
                  <a:pt x="4597" y="7619"/>
                </a:cubicBezTo>
                <a:close/>
                <a:moveTo>
                  <a:pt x="11655" y="7514"/>
                </a:moveTo>
                <a:cubicBezTo>
                  <a:pt x="11617" y="7562"/>
                  <a:pt x="11569" y="7609"/>
                  <a:pt x="11512" y="7666"/>
                </a:cubicBezTo>
                <a:cubicBezTo>
                  <a:pt x="11427" y="7552"/>
                  <a:pt x="11493" y="7505"/>
                  <a:pt x="11541" y="7467"/>
                </a:cubicBezTo>
                <a:cubicBezTo>
                  <a:pt x="11588" y="7429"/>
                  <a:pt x="11626" y="7448"/>
                  <a:pt x="11655" y="7514"/>
                </a:cubicBezTo>
                <a:close/>
                <a:moveTo>
                  <a:pt x="10999" y="7448"/>
                </a:moveTo>
                <a:cubicBezTo>
                  <a:pt x="10961" y="7514"/>
                  <a:pt x="10942" y="7562"/>
                  <a:pt x="10904" y="7638"/>
                </a:cubicBezTo>
                <a:cubicBezTo>
                  <a:pt x="10847" y="7571"/>
                  <a:pt x="10819" y="7524"/>
                  <a:pt x="10762" y="7448"/>
                </a:cubicBezTo>
                <a:close/>
                <a:moveTo>
                  <a:pt x="12348" y="7562"/>
                </a:moveTo>
                <a:cubicBezTo>
                  <a:pt x="12348" y="7505"/>
                  <a:pt x="12281" y="7429"/>
                  <a:pt x="12367" y="7381"/>
                </a:cubicBezTo>
                <a:cubicBezTo>
                  <a:pt x="12395" y="7362"/>
                  <a:pt x="12452" y="7400"/>
                  <a:pt x="12509" y="7429"/>
                </a:cubicBezTo>
                <a:cubicBezTo>
                  <a:pt x="12462" y="7495"/>
                  <a:pt x="12424" y="7533"/>
                  <a:pt x="12386" y="7581"/>
                </a:cubicBezTo>
                <a:cubicBezTo>
                  <a:pt x="12376" y="7571"/>
                  <a:pt x="12357" y="7571"/>
                  <a:pt x="12348" y="7562"/>
                </a:cubicBezTo>
                <a:close/>
                <a:moveTo>
                  <a:pt x="12234" y="7808"/>
                </a:moveTo>
                <a:cubicBezTo>
                  <a:pt x="12253" y="7837"/>
                  <a:pt x="12291" y="7875"/>
                  <a:pt x="12291" y="7903"/>
                </a:cubicBezTo>
                <a:cubicBezTo>
                  <a:pt x="12281" y="7941"/>
                  <a:pt x="12243" y="7979"/>
                  <a:pt x="12196" y="8055"/>
                </a:cubicBezTo>
                <a:cubicBezTo>
                  <a:pt x="12167" y="7979"/>
                  <a:pt x="12129" y="7941"/>
                  <a:pt x="12139" y="7913"/>
                </a:cubicBezTo>
                <a:cubicBezTo>
                  <a:pt x="12158" y="7875"/>
                  <a:pt x="12205" y="7846"/>
                  <a:pt x="12234" y="7808"/>
                </a:cubicBezTo>
                <a:close/>
                <a:moveTo>
                  <a:pt x="11750" y="8036"/>
                </a:moveTo>
                <a:cubicBezTo>
                  <a:pt x="11645" y="7922"/>
                  <a:pt x="11645" y="7922"/>
                  <a:pt x="11721" y="7818"/>
                </a:cubicBezTo>
                <a:cubicBezTo>
                  <a:pt x="11816" y="7903"/>
                  <a:pt x="11816" y="7903"/>
                  <a:pt x="11750" y="8036"/>
                </a:cubicBezTo>
                <a:close/>
                <a:moveTo>
                  <a:pt x="4075" y="7153"/>
                </a:moveTo>
                <a:cubicBezTo>
                  <a:pt x="4104" y="7182"/>
                  <a:pt x="4132" y="7220"/>
                  <a:pt x="4160" y="7248"/>
                </a:cubicBezTo>
                <a:cubicBezTo>
                  <a:pt x="4132" y="7267"/>
                  <a:pt x="4104" y="7296"/>
                  <a:pt x="4075" y="7296"/>
                </a:cubicBezTo>
                <a:cubicBezTo>
                  <a:pt x="4009" y="7296"/>
                  <a:pt x="3971" y="7258"/>
                  <a:pt x="3990" y="7191"/>
                </a:cubicBezTo>
                <a:cubicBezTo>
                  <a:pt x="3999" y="7182"/>
                  <a:pt x="3999" y="7172"/>
                  <a:pt x="4018" y="7144"/>
                </a:cubicBezTo>
                <a:cubicBezTo>
                  <a:pt x="4047" y="7153"/>
                  <a:pt x="4066" y="7144"/>
                  <a:pt x="4075" y="7153"/>
                </a:cubicBezTo>
                <a:close/>
                <a:moveTo>
                  <a:pt x="11275" y="7960"/>
                </a:moveTo>
                <a:cubicBezTo>
                  <a:pt x="11332" y="8036"/>
                  <a:pt x="11265" y="8074"/>
                  <a:pt x="11208" y="8112"/>
                </a:cubicBezTo>
                <a:cubicBezTo>
                  <a:pt x="11151" y="8084"/>
                  <a:pt x="11094" y="8055"/>
                  <a:pt x="11151" y="7979"/>
                </a:cubicBezTo>
                <a:cubicBezTo>
                  <a:pt x="11180" y="7960"/>
                  <a:pt x="11256" y="7951"/>
                  <a:pt x="11275" y="7960"/>
                </a:cubicBezTo>
                <a:close/>
                <a:moveTo>
                  <a:pt x="4958" y="7362"/>
                </a:moveTo>
                <a:cubicBezTo>
                  <a:pt x="5025" y="7258"/>
                  <a:pt x="5025" y="7258"/>
                  <a:pt x="5158" y="7305"/>
                </a:cubicBezTo>
                <a:cubicBezTo>
                  <a:pt x="5101" y="7410"/>
                  <a:pt x="5101" y="7410"/>
                  <a:pt x="4958" y="7362"/>
                </a:cubicBezTo>
                <a:close/>
                <a:moveTo>
                  <a:pt x="5034" y="7846"/>
                </a:moveTo>
                <a:cubicBezTo>
                  <a:pt x="5015" y="7837"/>
                  <a:pt x="4996" y="7790"/>
                  <a:pt x="5006" y="7780"/>
                </a:cubicBezTo>
                <a:cubicBezTo>
                  <a:pt x="5034" y="7733"/>
                  <a:pt x="5072" y="7704"/>
                  <a:pt x="5110" y="7676"/>
                </a:cubicBezTo>
                <a:cubicBezTo>
                  <a:pt x="5129" y="7685"/>
                  <a:pt x="5148" y="7695"/>
                  <a:pt x="5158" y="7704"/>
                </a:cubicBezTo>
                <a:cubicBezTo>
                  <a:pt x="5148" y="7752"/>
                  <a:pt x="5129" y="7799"/>
                  <a:pt x="5110" y="7837"/>
                </a:cubicBezTo>
                <a:cubicBezTo>
                  <a:pt x="5101" y="7856"/>
                  <a:pt x="5053" y="7856"/>
                  <a:pt x="5034" y="7846"/>
                </a:cubicBezTo>
                <a:close/>
                <a:moveTo>
                  <a:pt x="12158" y="7001"/>
                </a:moveTo>
                <a:cubicBezTo>
                  <a:pt x="12129" y="6973"/>
                  <a:pt x="12091" y="6944"/>
                  <a:pt x="12082" y="6916"/>
                </a:cubicBezTo>
                <a:cubicBezTo>
                  <a:pt x="12082" y="6897"/>
                  <a:pt x="12110" y="6859"/>
                  <a:pt x="12148" y="6802"/>
                </a:cubicBezTo>
                <a:cubicBezTo>
                  <a:pt x="12186" y="6868"/>
                  <a:pt x="12215" y="6897"/>
                  <a:pt x="12224" y="6935"/>
                </a:cubicBezTo>
                <a:cubicBezTo>
                  <a:pt x="12224" y="6954"/>
                  <a:pt x="12177" y="6982"/>
                  <a:pt x="12158" y="7001"/>
                </a:cubicBezTo>
                <a:close/>
                <a:moveTo>
                  <a:pt x="4873" y="8198"/>
                </a:moveTo>
                <a:cubicBezTo>
                  <a:pt x="4873" y="8179"/>
                  <a:pt x="4920" y="8141"/>
                  <a:pt x="4968" y="8093"/>
                </a:cubicBezTo>
                <a:cubicBezTo>
                  <a:pt x="4996" y="8169"/>
                  <a:pt x="5006" y="8207"/>
                  <a:pt x="5025" y="8255"/>
                </a:cubicBezTo>
                <a:cubicBezTo>
                  <a:pt x="4949" y="8283"/>
                  <a:pt x="4882" y="8274"/>
                  <a:pt x="4873" y="8198"/>
                </a:cubicBezTo>
                <a:close/>
                <a:moveTo>
                  <a:pt x="12034" y="7609"/>
                </a:moveTo>
                <a:cubicBezTo>
                  <a:pt x="11949" y="7571"/>
                  <a:pt x="11939" y="7514"/>
                  <a:pt x="11958" y="7438"/>
                </a:cubicBezTo>
                <a:cubicBezTo>
                  <a:pt x="12072" y="7467"/>
                  <a:pt x="12072" y="7467"/>
                  <a:pt x="12034" y="7609"/>
                </a:cubicBezTo>
                <a:close/>
                <a:moveTo>
                  <a:pt x="5509" y="7723"/>
                </a:moveTo>
                <a:cubicBezTo>
                  <a:pt x="5509" y="7790"/>
                  <a:pt x="5519" y="7856"/>
                  <a:pt x="5433" y="7846"/>
                </a:cubicBezTo>
                <a:cubicBezTo>
                  <a:pt x="5414" y="7837"/>
                  <a:pt x="5376" y="7808"/>
                  <a:pt x="5386" y="7790"/>
                </a:cubicBezTo>
                <a:cubicBezTo>
                  <a:pt x="5386" y="7714"/>
                  <a:pt x="5443" y="7714"/>
                  <a:pt x="5509" y="7723"/>
                </a:cubicBezTo>
                <a:close/>
                <a:moveTo>
                  <a:pt x="4626" y="7315"/>
                </a:moveTo>
                <a:cubicBezTo>
                  <a:pt x="4597" y="7381"/>
                  <a:pt x="4550" y="7410"/>
                  <a:pt x="4464" y="7372"/>
                </a:cubicBezTo>
                <a:cubicBezTo>
                  <a:pt x="4531" y="7277"/>
                  <a:pt x="4531" y="7277"/>
                  <a:pt x="4626" y="7315"/>
                </a:cubicBezTo>
                <a:close/>
                <a:moveTo>
                  <a:pt x="4569" y="8122"/>
                </a:moveTo>
                <a:cubicBezTo>
                  <a:pt x="4569" y="8150"/>
                  <a:pt x="4578" y="8188"/>
                  <a:pt x="4569" y="8198"/>
                </a:cubicBezTo>
                <a:cubicBezTo>
                  <a:pt x="4540" y="8226"/>
                  <a:pt x="4502" y="8245"/>
                  <a:pt x="4455" y="8274"/>
                </a:cubicBezTo>
                <a:cubicBezTo>
                  <a:pt x="4436" y="8226"/>
                  <a:pt x="4426" y="8198"/>
                  <a:pt x="4417" y="8160"/>
                </a:cubicBezTo>
                <a:cubicBezTo>
                  <a:pt x="4464" y="8150"/>
                  <a:pt x="4512" y="8141"/>
                  <a:pt x="4569" y="8122"/>
                </a:cubicBezTo>
                <a:close/>
                <a:moveTo>
                  <a:pt x="8045" y="6792"/>
                </a:moveTo>
                <a:cubicBezTo>
                  <a:pt x="8055" y="6754"/>
                  <a:pt x="8121" y="6707"/>
                  <a:pt x="8150" y="6716"/>
                </a:cubicBezTo>
                <a:cubicBezTo>
                  <a:pt x="8197" y="6716"/>
                  <a:pt x="8235" y="6773"/>
                  <a:pt x="8273" y="6802"/>
                </a:cubicBezTo>
                <a:cubicBezTo>
                  <a:pt x="8226" y="6878"/>
                  <a:pt x="8188" y="6944"/>
                  <a:pt x="8102" y="6906"/>
                </a:cubicBezTo>
                <a:cubicBezTo>
                  <a:pt x="8074" y="6897"/>
                  <a:pt x="8045" y="6830"/>
                  <a:pt x="8045" y="6792"/>
                </a:cubicBezTo>
                <a:close/>
                <a:moveTo>
                  <a:pt x="8425" y="6735"/>
                </a:moveTo>
                <a:cubicBezTo>
                  <a:pt x="8463" y="6678"/>
                  <a:pt x="8530" y="6688"/>
                  <a:pt x="8625" y="6754"/>
                </a:cubicBezTo>
                <a:cubicBezTo>
                  <a:pt x="8587" y="6811"/>
                  <a:pt x="8577" y="6906"/>
                  <a:pt x="8473" y="6868"/>
                </a:cubicBezTo>
                <a:cubicBezTo>
                  <a:pt x="8406" y="6840"/>
                  <a:pt x="8387" y="6783"/>
                  <a:pt x="8425" y="67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a:off x="3058575" y="2841875"/>
            <a:ext cx="2919966" cy="3649159"/>
          </a:xfrm>
          <a:custGeom>
            <a:rect b="b" l="l" r="r" t="t"/>
            <a:pathLst>
              <a:path extrusionOk="0" h="22436" w="17953">
                <a:moveTo>
                  <a:pt x="17867" y="1910"/>
                </a:moveTo>
                <a:cubicBezTo>
                  <a:pt x="17753" y="1701"/>
                  <a:pt x="17572" y="1559"/>
                  <a:pt x="17335" y="1549"/>
                </a:cubicBezTo>
                <a:cubicBezTo>
                  <a:pt x="17183" y="1549"/>
                  <a:pt x="17041" y="1578"/>
                  <a:pt x="16889" y="1616"/>
                </a:cubicBezTo>
                <a:cubicBezTo>
                  <a:pt x="16746" y="1644"/>
                  <a:pt x="16613" y="1720"/>
                  <a:pt x="16461" y="1749"/>
                </a:cubicBezTo>
                <a:cubicBezTo>
                  <a:pt x="16110" y="1806"/>
                  <a:pt x="15796" y="1711"/>
                  <a:pt x="15540" y="1454"/>
                </a:cubicBezTo>
                <a:cubicBezTo>
                  <a:pt x="15226" y="1150"/>
                  <a:pt x="14846" y="1036"/>
                  <a:pt x="14419" y="1036"/>
                </a:cubicBezTo>
                <a:cubicBezTo>
                  <a:pt x="14324" y="1036"/>
                  <a:pt x="14229" y="1055"/>
                  <a:pt x="14134" y="1065"/>
                </a:cubicBezTo>
                <a:cubicBezTo>
                  <a:pt x="14049" y="875"/>
                  <a:pt x="13887" y="808"/>
                  <a:pt x="13697" y="808"/>
                </a:cubicBezTo>
                <a:cubicBezTo>
                  <a:pt x="13574" y="808"/>
                  <a:pt x="13460" y="837"/>
                  <a:pt x="13336" y="827"/>
                </a:cubicBezTo>
                <a:cubicBezTo>
                  <a:pt x="13127" y="808"/>
                  <a:pt x="12937" y="846"/>
                  <a:pt x="12785" y="970"/>
                </a:cubicBezTo>
                <a:cubicBezTo>
                  <a:pt x="12709" y="865"/>
                  <a:pt x="12643" y="751"/>
                  <a:pt x="12548" y="685"/>
                </a:cubicBezTo>
                <a:cubicBezTo>
                  <a:pt x="12415" y="571"/>
                  <a:pt x="12244" y="533"/>
                  <a:pt x="12073" y="495"/>
                </a:cubicBezTo>
                <a:cubicBezTo>
                  <a:pt x="11978" y="476"/>
                  <a:pt x="11902" y="438"/>
                  <a:pt x="11807" y="419"/>
                </a:cubicBezTo>
                <a:cubicBezTo>
                  <a:pt x="11731" y="400"/>
                  <a:pt x="11646" y="371"/>
                  <a:pt x="11570" y="352"/>
                </a:cubicBezTo>
                <a:cubicBezTo>
                  <a:pt x="11247" y="286"/>
                  <a:pt x="10933" y="257"/>
                  <a:pt x="10601" y="238"/>
                </a:cubicBezTo>
                <a:cubicBezTo>
                  <a:pt x="10411" y="229"/>
                  <a:pt x="10221" y="200"/>
                  <a:pt x="10031" y="238"/>
                </a:cubicBezTo>
                <a:cubicBezTo>
                  <a:pt x="9860" y="276"/>
                  <a:pt x="9698" y="238"/>
                  <a:pt x="9527" y="172"/>
                </a:cubicBezTo>
                <a:cubicBezTo>
                  <a:pt x="9300" y="96"/>
                  <a:pt x="9053" y="48"/>
                  <a:pt x="8806" y="20"/>
                </a:cubicBezTo>
                <a:cubicBezTo>
                  <a:pt x="8606" y="1"/>
                  <a:pt x="8559" y="86"/>
                  <a:pt x="8663" y="276"/>
                </a:cubicBezTo>
                <a:cubicBezTo>
                  <a:pt x="8530" y="238"/>
                  <a:pt x="8416" y="210"/>
                  <a:pt x="8312" y="162"/>
                </a:cubicBezTo>
                <a:cubicBezTo>
                  <a:pt x="8103" y="77"/>
                  <a:pt x="7884" y="77"/>
                  <a:pt x="7666" y="105"/>
                </a:cubicBezTo>
                <a:cubicBezTo>
                  <a:pt x="7628" y="105"/>
                  <a:pt x="7571" y="134"/>
                  <a:pt x="7561" y="172"/>
                </a:cubicBezTo>
                <a:cubicBezTo>
                  <a:pt x="7542" y="200"/>
                  <a:pt x="7571" y="257"/>
                  <a:pt x="7599" y="286"/>
                </a:cubicBezTo>
                <a:cubicBezTo>
                  <a:pt x="7656" y="352"/>
                  <a:pt x="7713" y="400"/>
                  <a:pt x="7723" y="495"/>
                </a:cubicBezTo>
                <a:cubicBezTo>
                  <a:pt x="7561" y="495"/>
                  <a:pt x="7400" y="476"/>
                  <a:pt x="7238" y="495"/>
                </a:cubicBezTo>
                <a:cubicBezTo>
                  <a:pt x="7086" y="514"/>
                  <a:pt x="6934" y="533"/>
                  <a:pt x="6773" y="533"/>
                </a:cubicBezTo>
                <a:cubicBezTo>
                  <a:pt x="6640" y="523"/>
                  <a:pt x="6498" y="542"/>
                  <a:pt x="6365" y="561"/>
                </a:cubicBezTo>
                <a:cubicBezTo>
                  <a:pt x="6127" y="609"/>
                  <a:pt x="5880" y="656"/>
                  <a:pt x="5643" y="723"/>
                </a:cubicBezTo>
                <a:cubicBezTo>
                  <a:pt x="5405" y="789"/>
                  <a:pt x="5168" y="865"/>
                  <a:pt x="4987" y="1046"/>
                </a:cubicBezTo>
                <a:cubicBezTo>
                  <a:pt x="4911" y="1131"/>
                  <a:pt x="4835" y="1179"/>
                  <a:pt x="4712" y="1179"/>
                </a:cubicBezTo>
                <a:cubicBezTo>
                  <a:pt x="4560" y="1179"/>
                  <a:pt x="4398" y="1198"/>
                  <a:pt x="4303" y="1331"/>
                </a:cubicBezTo>
                <a:cubicBezTo>
                  <a:pt x="4218" y="1445"/>
                  <a:pt x="4123" y="1483"/>
                  <a:pt x="3990" y="1483"/>
                </a:cubicBezTo>
                <a:cubicBezTo>
                  <a:pt x="3905" y="1483"/>
                  <a:pt x="3819" y="1492"/>
                  <a:pt x="3734" y="1492"/>
                </a:cubicBezTo>
                <a:cubicBezTo>
                  <a:pt x="3610" y="1492"/>
                  <a:pt x="3496" y="1511"/>
                  <a:pt x="3392" y="1578"/>
                </a:cubicBezTo>
                <a:cubicBezTo>
                  <a:pt x="3164" y="1739"/>
                  <a:pt x="2926" y="1882"/>
                  <a:pt x="2708" y="2043"/>
                </a:cubicBezTo>
                <a:cubicBezTo>
                  <a:pt x="2423" y="2262"/>
                  <a:pt x="2119" y="2385"/>
                  <a:pt x="1748" y="2347"/>
                </a:cubicBezTo>
                <a:cubicBezTo>
                  <a:pt x="1587" y="2328"/>
                  <a:pt x="1492" y="2252"/>
                  <a:pt x="1416" y="2119"/>
                </a:cubicBezTo>
                <a:cubicBezTo>
                  <a:pt x="1302" y="1901"/>
                  <a:pt x="1122" y="1768"/>
                  <a:pt x="875" y="1758"/>
                </a:cubicBezTo>
                <a:cubicBezTo>
                  <a:pt x="732" y="1758"/>
                  <a:pt x="590" y="1777"/>
                  <a:pt x="466" y="1806"/>
                </a:cubicBezTo>
                <a:cubicBezTo>
                  <a:pt x="267" y="1853"/>
                  <a:pt x="124" y="1996"/>
                  <a:pt x="58" y="2186"/>
                </a:cubicBezTo>
                <a:cubicBezTo>
                  <a:pt x="1" y="2357"/>
                  <a:pt x="1" y="2528"/>
                  <a:pt x="58" y="2698"/>
                </a:cubicBezTo>
                <a:cubicBezTo>
                  <a:pt x="153" y="3002"/>
                  <a:pt x="257" y="3287"/>
                  <a:pt x="485" y="3525"/>
                </a:cubicBezTo>
                <a:cubicBezTo>
                  <a:pt x="362" y="3734"/>
                  <a:pt x="343" y="3933"/>
                  <a:pt x="504" y="4114"/>
                </a:cubicBezTo>
                <a:cubicBezTo>
                  <a:pt x="666" y="4304"/>
                  <a:pt x="884" y="4294"/>
                  <a:pt x="1131" y="4218"/>
                </a:cubicBezTo>
                <a:cubicBezTo>
                  <a:pt x="1112" y="4323"/>
                  <a:pt x="1112" y="4408"/>
                  <a:pt x="1093" y="4494"/>
                </a:cubicBezTo>
                <a:cubicBezTo>
                  <a:pt x="1074" y="4655"/>
                  <a:pt x="1036" y="4826"/>
                  <a:pt x="1027" y="4988"/>
                </a:cubicBezTo>
                <a:cubicBezTo>
                  <a:pt x="979" y="5557"/>
                  <a:pt x="1160" y="6099"/>
                  <a:pt x="1274" y="6640"/>
                </a:cubicBezTo>
                <a:cubicBezTo>
                  <a:pt x="1283" y="6669"/>
                  <a:pt x="1302" y="6697"/>
                  <a:pt x="1312" y="6726"/>
                </a:cubicBezTo>
                <a:cubicBezTo>
                  <a:pt x="1369" y="6849"/>
                  <a:pt x="1426" y="6973"/>
                  <a:pt x="1483" y="7106"/>
                </a:cubicBezTo>
                <a:cubicBezTo>
                  <a:pt x="1587" y="7353"/>
                  <a:pt x="1692" y="7600"/>
                  <a:pt x="1796" y="7847"/>
                </a:cubicBezTo>
                <a:cubicBezTo>
                  <a:pt x="1891" y="8065"/>
                  <a:pt x="2043" y="8179"/>
                  <a:pt x="2290" y="8169"/>
                </a:cubicBezTo>
                <a:cubicBezTo>
                  <a:pt x="2309" y="8169"/>
                  <a:pt x="2337" y="8179"/>
                  <a:pt x="2366" y="8188"/>
                </a:cubicBezTo>
                <a:cubicBezTo>
                  <a:pt x="2385" y="8255"/>
                  <a:pt x="2394" y="8321"/>
                  <a:pt x="2413" y="8388"/>
                </a:cubicBezTo>
                <a:cubicBezTo>
                  <a:pt x="2480" y="8578"/>
                  <a:pt x="2527" y="8777"/>
                  <a:pt x="2622" y="8948"/>
                </a:cubicBezTo>
                <a:cubicBezTo>
                  <a:pt x="2755" y="9205"/>
                  <a:pt x="2926" y="9433"/>
                  <a:pt x="3183" y="9594"/>
                </a:cubicBezTo>
                <a:cubicBezTo>
                  <a:pt x="3230" y="9623"/>
                  <a:pt x="3268" y="9670"/>
                  <a:pt x="3316" y="9708"/>
                </a:cubicBezTo>
                <a:cubicBezTo>
                  <a:pt x="3335" y="9727"/>
                  <a:pt x="3363" y="9737"/>
                  <a:pt x="3363" y="9756"/>
                </a:cubicBezTo>
                <a:cubicBezTo>
                  <a:pt x="3392" y="9898"/>
                  <a:pt x="3439" y="10041"/>
                  <a:pt x="3439" y="10183"/>
                </a:cubicBezTo>
                <a:cubicBezTo>
                  <a:pt x="3449" y="10345"/>
                  <a:pt x="3430" y="10506"/>
                  <a:pt x="3401" y="10667"/>
                </a:cubicBezTo>
                <a:cubicBezTo>
                  <a:pt x="3363" y="10905"/>
                  <a:pt x="3306" y="11152"/>
                  <a:pt x="3259" y="11389"/>
                </a:cubicBezTo>
                <a:cubicBezTo>
                  <a:pt x="3240" y="11484"/>
                  <a:pt x="3240" y="11589"/>
                  <a:pt x="3211" y="11674"/>
                </a:cubicBezTo>
                <a:cubicBezTo>
                  <a:pt x="3145" y="11902"/>
                  <a:pt x="3059" y="12130"/>
                  <a:pt x="2974" y="12358"/>
                </a:cubicBezTo>
                <a:cubicBezTo>
                  <a:pt x="2869" y="12662"/>
                  <a:pt x="2755" y="12966"/>
                  <a:pt x="2670" y="13280"/>
                </a:cubicBezTo>
                <a:cubicBezTo>
                  <a:pt x="2603" y="13498"/>
                  <a:pt x="2499" y="13688"/>
                  <a:pt x="2404" y="13897"/>
                </a:cubicBezTo>
                <a:cubicBezTo>
                  <a:pt x="2318" y="14087"/>
                  <a:pt x="2242" y="14286"/>
                  <a:pt x="2195" y="14486"/>
                </a:cubicBezTo>
                <a:cubicBezTo>
                  <a:pt x="2119" y="14752"/>
                  <a:pt x="2071" y="15027"/>
                  <a:pt x="2024" y="15293"/>
                </a:cubicBezTo>
                <a:cubicBezTo>
                  <a:pt x="2005" y="15407"/>
                  <a:pt x="1976" y="15521"/>
                  <a:pt x="1986" y="15635"/>
                </a:cubicBezTo>
                <a:cubicBezTo>
                  <a:pt x="2014" y="15968"/>
                  <a:pt x="2052" y="16300"/>
                  <a:pt x="2090" y="16632"/>
                </a:cubicBezTo>
                <a:cubicBezTo>
                  <a:pt x="2100" y="16680"/>
                  <a:pt x="2109" y="16727"/>
                  <a:pt x="2128" y="16775"/>
                </a:cubicBezTo>
                <a:cubicBezTo>
                  <a:pt x="2166" y="16898"/>
                  <a:pt x="2223" y="17012"/>
                  <a:pt x="2242" y="17136"/>
                </a:cubicBezTo>
                <a:cubicBezTo>
                  <a:pt x="2271" y="17345"/>
                  <a:pt x="2375" y="17516"/>
                  <a:pt x="2489" y="17687"/>
                </a:cubicBezTo>
                <a:cubicBezTo>
                  <a:pt x="2546" y="17763"/>
                  <a:pt x="2594" y="17848"/>
                  <a:pt x="2641" y="17924"/>
                </a:cubicBezTo>
                <a:cubicBezTo>
                  <a:pt x="2708" y="18019"/>
                  <a:pt x="2755" y="18114"/>
                  <a:pt x="2831" y="18190"/>
                </a:cubicBezTo>
                <a:cubicBezTo>
                  <a:pt x="3078" y="18494"/>
                  <a:pt x="3335" y="18798"/>
                  <a:pt x="3591" y="19102"/>
                </a:cubicBezTo>
                <a:cubicBezTo>
                  <a:pt x="3677" y="19206"/>
                  <a:pt x="3781" y="19292"/>
                  <a:pt x="3924" y="19339"/>
                </a:cubicBezTo>
                <a:cubicBezTo>
                  <a:pt x="4142" y="19396"/>
                  <a:pt x="4351" y="19472"/>
                  <a:pt x="4531" y="19615"/>
                </a:cubicBezTo>
                <a:cubicBezTo>
                  <a:pt x="4598" y="19662"/>
                  <a:pt x="4674" y="19691"/>
                  <a:pt x="4740" y="19719"/>
                </a:cubicBezTo>
                <a:cubicBezTo>
                  <a:pt x="4949" y="19795"/>
                  <a:pt x="5158" y="19824"/>
                  <a:pt x="5358" y="19729"/>
                </a:cubicBezTo>
                <a:cubicBezTo>
                  <a:pt x="5595" y="20071"/>
                  <a:pt x="5871" y="20365"/>
                  <a:pt x="5890" y="20783"/>
                </a:cubicBezTo>
                <a:cubicBezTo>
                  <a:pt x="5662" y="20973"/>
                  <a:pt x="5586" y="21087"/>
                  <a:pt x="5519" y="21382"/>
                </a:cubicBezTo>
                <a:cubicBezTo>
                  <a:pt x="5481" y="21514"/>
                  <a:pt x="5434" y="21638"/>
                  <a:pt x="5472" y="21790"/>
                </a:cubicBezTo>
                <a:cubicBezTo>
                  <a:pt x="5548" y="22084"/>
                  <a:pt x="5785" y="22198"/>
                  <a:pt x="6042" y="22037"/>
                </a:cubicBezTo>
                <a:cubicBezTo>
                  <a:pt x="6089" y="22008"/>
                  <a:pt x="6137" y="21980"/>
                  <a:pt x="6156" y="21970"/>
                </a:cubicBezTo>
                <a:cubicBezTo>
                  <a:pt x="6232" y="22056"/>
                  <a:pt x="6289" y="22160"/>
                  <a:pt x="6384" y="22198"/>
                </a:cubicBezTo>
                <a:cubicBezTo>
                  <a:pt x="6507" y="22255"/>
                  <a:pt x="6659" y="22265"/>
                  <a:pt x="6802" y="22236"/>
                </a:cubicBezTo>
                <a:cubicBezTo>
                  <a:pt x="6944" y="22208"/>
                  <a:pt x="7029" y="22113"/>
                  <a:pt x="7115" y="22018"/>
                </a:cubicBezTo>
                <a:cubicBezTo>
                  <a:pt x="7200" y="22065"/>
                  <a:pt x="7286" y="22122"/>
                  <a:pt x="7371" y="22160"/>
                </a:cubicBezTo>
                <a:cubicBezTo>
                  <a:pt x="7523" y="22208"/>
                  <a:pt x="7694" y="22255"/>
                  <a:pt x="7818" y="22141"/>
                </a:cubicBezTo>
                <a:cubicBezTo>
                  <a:pt x="7913" y="22056"/>
                  <a:pt x="7989" y="21932"/>
                  <a:pt x="8036" y="21809"/>
                </a:cubicBezTo>
                <a:cubicBezTo>
                  <a:pt x="8131" y="21543"/>
                  <a:pt x="8084" y="21277"/>
                  <a:pt x="7903" y="21049"/>
                </a:cubicBezTo>
                <a:cubicBezTo>
                  <a:pt x="7846" y="20983"/>
                  <a:pt x="7818" y="20907"/>
                  <a:pt x="7770" y="20840"/>
                </a:cubicBezTo>
                <a:cubicBezTo>
                  <a:pt x="7818" y="20802"/>
                  <a:pt x="7837" y="20774"/>
                  <a:pt x="7865" y="20755"/>
                </a:cubicBezTo>
                <a:cubicBezTo>
                  <a:pt x="8150" y="20593"/>
                  <a:pt x="8435" y="20432"/>
                  <a:pt x="8720" y="20280"/>
                </a:cubicBezTo>
                <a:cubicBezTo>
                  <a:pt x="8777" y="20251"/>
                  <a:pt x="8844" y="20232"/>
                  <a:pt x="8910" y="20223"/>
                </a:cubicBezTo>
                <a:cubicBezTo>
                  <a:pt x="9091" y="20185"/>
                  <a:pt x="9271" y="20156"/>
                  <a:pt x="9451" y="20109"/>
                </a:cubicBezTo>
                <a:cubicBezTo>
                  <a:pt x="9679" y="20052"/>
                  <a:pt x="9888" y="20099"/>
                  <a:pt x="10107" y="20175"/>
                </a:cubicBezTo>
                <a:cubicBezTo>
                  <a:pt x="10354" y="20261"/>
                  <a:pt x="10601" y="20337"/>
                  <a:pt x="10848" y="20422"/>
                </a:cubicBezTo>
                <a:cubicBezTo>
                  <a:pt x="11000" y="20479"/>
                  <a:pt x="11142" y="20546"/>
                  <a:pt x="11275" y="20631"/>
                </a:cubicBezTo>
                <a:cubicBezTo>
                  <a:pt x="11408" y="20707"/>
                  <a:pt x="11399" y="20774"/>
                  <a:pt x="11285" y="20878"/>
                </a:cubicBezTo>
                <a:cubicBezTo>
                  <a:pt x="10981" y="21135"/>
                  <a:pt x="10838" y="21476"/>
                  <a:pt x="10829" y="21875"/>
                </a:cubicBezTo>
                <a:cubicBezTo>
                  <a:pt x="10819" y="22160"/>
                  <a:pt x="11133" y="22417"/>
                  <a:pt x="11427" y="22265"/>
                </a:cubicBezTo>
                <a:cubicBezTo>
                  <a:pt x="11579" y="22179"/>
                  <a:pt x="11731" y="22113"/>
                  <a:pt x="11883" y="22037"/>
                </a:cubicBezTo>
                <a:cubicBezTo>
                  <a:pt x="11997" y="22227"/>
                  <a:pt x="12073" y="22436"/>
                  <a:pt x="12339" y="22436"/>
                </a:cubicBezTo>
                <a:cubicBezTo>
                  <a:pt x="12576" y="22436"/>
                  <a:pt x="12766" y="22379"/>
                  <a:pt x="12909" y="22160"/>
                </a:cubicBezTo>
                <a:cubicBezTo>
                  <a:pt x="13061" y="22303"/>
                  <a:pt x="13241" y="22331"/>
                  <a:pt x="13431" y="22331"/>
                </a:cubicBezTo>
                <a:cubicBezTo>
                  <a:pt x="13631" y="22341"/>
                  <a:pt x="13735" y="22265"/>
                  <a:pt x="13792" y="22075"/>
                </a:cubicBezTo>
                <a:cubicBezTo>
                  <a:pt x="13830" y="21942"/>
                  <a:pt x="13840" y="21799"/>
                  <a:pt x="13973" y="21676"/>
                </a:cubicBezTo>
                <a:cubicBezTo>
                  <a:pt x="13916" y="21666"/>
                  <a:pt x="13878" y="21657"/>
                  <a:pt x="13849" y="21647"/>
                </a:cubicBezTo>
                <a:cubicBezTo>
                  <a:pt x="13840" y="21600"/>
                  <a:pt x="13840" y="21543"/>
                  <a:pt x="13811" y="21495"/>
                </a:cubicBezTo>
                <a:cubicBezTo>
                  <a:pt x="13773" y="21429"/>
                  <a:pt x="13716" y="21363"/>
                  <a:pt x="13669" y="21296"/>
                </a:cubicBezTo>
                <a:cubicBezTo>
                  <a:pt x="13555" y="21125"/>
                  <a:pt x="13460" y="20916"/>
                  <a:pt x="13232" y="20859"/>
                </a:cubicBezTo>
                <a:cubicBezTo>
                  <a:pt x="13156" y="20584"/>
                  <a:pt x="13213" y="20356"/>
                  <a:pt x="13393" y="20185"/>
                </a:cubicBezTo>
                <a:cubicBezTo>
                  <a:pt x="13469" y="20232"/>
                  <a:pt x="13545" y="20299"/>
                  <a:pt x="13612" y="20299"/>
                </a:cubicBezTo>
                <a:cubicBezTo>
                  <a:pt x="13735" y="20289"/>
                  <a:pt x="13868" y="20251"/>
                  <a:pt x="13982" y="20204"/>
                </a:cubicBezTo>
                <a:cubicBezTo>
                  <a:pt x="14106" y="20147"/>
                  <a:pt x="14210" y="20061"/>
                  <a:pt x="14324" y="19995"/>
                </a:cubicBezTo>
                <a:cubicBezTo>
                  <a:pt x="14410" y="19938"/>
                  <a:pt x="14504" y="19862"/>
                  <a:pt x="14599" y="19843"/>
                </a:cubicBezTo>
                <a:cubicBezTo>
                  <a:pt x="14713" y="19824"/>
                  <a:pt x="14780" y="19748"/>
                  <a:pt x="14846" y="19672"/>
                </a:cubicBezTo>
                <a:cubicBezTo>
                  <a:pt x="14989" y="19501"/>
                  <a:pt x="15112" y="19311"/>
                  <a:pt x="15255" y="19130"/>
                </a:cubicBezTo>
                <a:cubicBezTo>
                  <a:pt x="15407" y="18931"/>
                  <a:pt x="15597" y="18769"/>
                  <a:pt x="15711" y="18551"/>
                </a:cubicBezTo>
                <a:cubicBezTo>
                  <a:pt x="15920" y="18200"/>
                  <a:pt x="16091" y="17820"/>
                  <a:pt x="16252" y="17440"/>
                </a:cubicBezTo>
                <a:cubicBezTo>
                  <a:pt x="16385" y="17117"/>
                  <a:pt x="16452" y="16784"/>
                  <a:pt x="16499" y="16442"/>
                </a:cubicBezTo>
                <a:cubicBezTo>
                  <a:pt x="16575" y="15949"/>
                  <a:pt x="16661" y="15455"/>
                  <a:pt x="16651" y="14951"/>
                </a:cubicBezTo>
                <a:cubicBezTo>
                  <a:pt x="16651" y="14486"/>
                  <a:pt x="16623" y="14011"/>
                  <a:pt x="16376" y="13593"/>
                </a:cubicBezTo>
                <a:cubicBezTo>
                  <a:pt x="16357" y="13564"/>
                  <a:pt x="16347" y="13526"/>
                  <a:pt x="16338" y="13488"/>
                </a:cubicBezTo>
                <a:cubicBezTo>
                  <a:pt x="16281" y="13318"/>
                  <a:pt x="16205" y="13147"/>
                  <a:pt x="16091" y="12995"/>
                </a:cubicBezTo>
                <a:cubicBezTo>
                  <a:pt x="15958" y="12805"/>
                  <a:pt x="15834" y="12605"/>
                  <a:pt x="15711" y="12406"/>
                </a:cubicBezTo>
                <a:cubicBezTo>
                  <a:pt x="15540" y="12140"/>
                  <a:pt x="15378" y="11864"/>
                  <a:pt x="15217" y="11589"/>
                </a:cubicBezTo>
                <a:cubicBezTo>
                  <a:pt x="15122" y="11437"/>
                  <a:pt x="15027" y="11275"/>
                  <a:pt x="14922" y="11123"/>
                </a:cubicBezTo>
                <a:cubicBezTo>
                  <a:pt x="14770" y="10886"/>
                  <a:pt x="14751" y="10630"/>
                  <a:pt x="14742" y="10364"/>
                </a:cubicBezTo>
                <a:cubicBezTo>
                  <a:pt x="14742" y="10136"/>
                  <a:pt x="14799" y="9936"/>
                  <a:pt x="14903" y="9737"/>
                </a:cubicBezTo>
                <a:cubicBezTo>
                  <a:pt x="14941" y="9661"/>
                  <a:pt x="14989" y="9594"/>
                  <a:pt x="15046" y="9490"/>
                </a:cubicBezTo>
                <a:cubicBezTo>
                  <a:pt x="15141" y="9461"/>
                  <a:pt x="15255" y="9433"/>
                  <a:pt x="15378" y="9385"/>
                </a:cubicBezTo>
                <a:cubicBezTo>
                  <a:pt x="15492" y="9338"/>
                  <a:pt x="15625" y="9300"/>
                  <a:pt x="15711" y="9224"/>
                </a:cubicBezTo>
                <a:cubicBezTo>
                  <a:pt x="15948" y="9015"/>
                  <a:pt x="16176" y="8787"/>
                  <a:pt x="16366" y="8530"/>
                </a:cubicBezTo>
                <a:cubicBezTo>
                  <a:pt x="16404" y="8483"/>
                  <a:pt x="16442" y="8426"/>
                  <a:pt x="16490" y="8378"/>
                </a:cubicBezTo>
                <a:cubicBezTo>
                  <a:pt x="16699" y="8179"/>
                  <a:pt x="16851" y="7932"/>
                  <a:pt x="16984" y="7676"/>
                </a:cubicBezTo>
                <a:cubicBezTo>
                  <a:pt x="17097" y="7438"/>
                  <a:pt x="17192" y="7191"/>
                  <a:pt x="17278" y="6944"/>
                </a:cubicBezTo>
                <a:cubicBezTo>
                  <a:pt x="17411" y="6574"/>
                  <a:pt x="17458" y="6194"/>
                  <a:pt x="17439" y="5804"/>
                </a:cubicBezTo>
                <a:cubicBezTo>
                  <a:pt x="17430" y="5491"/>
                  <a:pt x="17382" y="5178"/>
                  <a:pt x="17344" y="4864"/>
                </a:cubicBezTo>
                <a:cubicBezTo>
                  <a:pt x="17306" y="4484"/>
                  <a:pt x="17221" y="4123"/>
                  <a:pt x="17003" y="3791"/>
                </a:cubicBezTo>
                <a:cubicBezTo>
                  <a:pt x="17192" y="3724"/>
                  <a:pt x="17344" y="3629"/>
                  <a:pt x="17354" y="3411"/>
                </a:cubicBezTo>
                <a:cubicBezTo>
                  <a:pt x="17363" y="3230"/>
                  <a:pt x="17354" y="3050"/>
                  <a:pt x="17164" y="2936"/>
                </a:cubicBezTo>
                <a:cubicBezTo>
                  <a:pt x="17449" y="2812"/>
                  <a:pt x="17658" y="2632"/>
                  <a:pt x="17819" y="2385"/>
                </a:cubicBezTo>
                <a:cubicBezTo>
                  <a:pt x="17905" y="2233"/>
                  <a:pt x="17952" y="2072"/>
                  <a:pt x="17867" y="1910"/>
                </a:cubicBezTo>
                <a:close/>
                <a:moveTo>
                  <a:pt x="5234" y="1084"/>
                </a:moveTo>
                <a:cubicBezTo>
                  <a:pt x="5491" y="970"/>
                  <a:pt x="5728" y="827"/>
                  <a:pt x="6004" y="789"/>
                </a:cubicBezTo>
                <a:cubicBezTo>
                  <a:pt x="6099" y="770"/>
                  <a:pt x="6194" y="742"/>
                  <a:pt x="6260" y="884"/>
                </a:cubicBezTo>
                <a:cubicBezTo>
                  <a:pt x="6336" y="723"/>
                  <a:pt x="6460" y="713"/>
                  <a:pt x="6593" y="713"/>
                </a:cubicBezTo>
                <a:cubicBezTo>
                  <a:pt x="6821" y="704"/>
                  <a:pt x="7048" y="694"/>
                  <a:pt x="7276" y="666"/>
                </a:cubicBezTo>
                <a:cubicBezTo>
                  <a:pt x="7390" y="647"/>
                  <a:pt x="7523" y="666"/>
                  <a:pt x="7647" y="675"/>
                </a:cubicBezTo>
                <a:cubicBezTo>
                  <a:pt x="7732" y="685"/>
                  <a:pt x="7808" y="713"/>
                  <a:pt x="7818" y="827"/>
                </a:cubicBezTo>
                <a:cubicBezTo>
                  <a:pt x="7903" y="770"/>
                  <a:pt x="7970" y="732"/>
                  <a:pt x="8036" y="685"/>
                </a:cubicBezTo>
                <a:cubicBezTo>
                  <a:pt x="8084" y="637"/>
                  <a:pt x="8074" y="561"/>
                  <a:pt x="7998" y="504"/>
                </a:cubicBezTo>
                <a:cubicBezTo>
                  <a:pt x="7932" y="447"/>
                  <a:pt x="7846" y="400"/>
                  <a:pt x="7837" y="286"/>
                </a:cubicBezTo>
                <a:cubicBezTo>
                  <a:pt x="7960" y="248"/>
                  <a:pt x="8065" y="248"/>
                  <a:pt x="8179" y="295"/>
                </a:cubicBezTo>
                <a:cubicBezTo>
                  <a:pt x="8369" y="371"/>
                  <a:pt x="8559" y="466"/>
                  <a:pt x="8749" y="552"/>
                </a:cubicBezTo>
                <a:cubicBezTo>
                  <a:pt x="8796" y="580"/>
                  <a:pt x="8844" y="609"/>
                  <a:pt x="8901" y="571"/>
                </a:cubicBezTo>
                <a:cubicBezTo>
                  <a:pt x="8958" y="523"/>
                  <a:pt x="8958" y="466"/>
                  <a:pt x="8920" y="409"/>
                </a:cubicBezTo>
                <a:cubicBezTo>
                  <a:pt x="8901" y="362"/>
                  <a:pt x="8882" y="305"/>
                  <a:pt x="8863" y="238"/>
                </a:cubicBezTo>
                <a:cubicBezTo>
                  <a:pt x="9205" y="248"/>
                  <a:pt x="9527" y="257"/>
                  <a:pt x="9765" y="552"/>
                </a:cubicBezTo>
                <a:cubicBezTo>
                  <a:pt x="9755" y="590"/>
                  <a:pt x="9698" y="675"/>
                  <a:pt x="9850" y="694"/>
                </a:cubicBezTo>
                <a:cubicBezTo>
                  <a:pt x="9850" y="637"/>
                  <a:pt x="9850" y="580"/>
                  <a:pt x="9841" y="523"/>
                </a:cubicBezTo>
                <a:cubicBezTo>
                  <a:pt x="10012" y="390"/>
                  <a:pt x="10221" y="409"/>
                  <a:pt x="10420" y="419"/>
                </a:cubicBezTo>
                <a:cubicBezTo>
                  <a:pt x="10449" y="485"/>
                  <a:pt x="10411" y="590"/>
                  <a:pt x="10544" y="580"/>
                </a:cubicBezTo>
                <a:cubicBezTo>
                  <a:pt x="10544" y="533"/>
                  <a:pt x="10534" y="485"/>
                  <a:pt x="10525" y="428"/>
                </a:cubicBezTo>
                <a:cubicBezTo>
                  <a:pt x="10677" y="438"/>
                  <a:pt x="10819" y="447"/>
                  <a:pt x="10962" y="457"/>
                </a:cubicBezTo>
                <a:cubicBezTo>
                  <a:pt x="10971" y="523"/>
                  <a:pt x="10905" y="609"/>
                  <a:pt x="11038" y="628"/>
                </a:cubicBezTo>
                <a:cubicBezTo>
                  <a:pt x="11047" y="580"/>
                  <a:pt x="11057" y="542"/>
                  <a:pt x="11066" y="495"/>
                </a:cubicBezTo>
                <a:cubicBezTo>
                  <a:pt x="11133" y="447"/>
                  <a:pt x="11712" y="580"/>
                  <a:pt x="11845" y="694"/>
                </a:cubicBezTo>
                <a:cubicBezTo>
                  <a:pt x="11608" y="742"/>
                  <a:pt x="11608" y="742"/>
                  <a:pt x="11465" y="685"/>
                </a:cubicBezTo>
                <a:cubicBezTo>
                  <a:pt x="11418" y="723"/>
                  <a:pt x="11370" y="789"/>
                  <a:pt x="11313" y="799"/>
                </a:cubicBezTo>
                <a:cubicBezTo>
                  <a:pt x="11256" y="808"/>
                  <a:pt x="11190" y="780"/>
                  <a:pt x="11123" y="761"/>
                </a:cubicBezTo>
                <a:cubicBezTo>
                  <a:pt x="11066" y="951"/>
                  <a:pt x="10876" y="932"/>
                  <a:pt x="10734" y="970"/>
                </a:cubicBezTo>
                <a:cubicBezTo>
                  <a:pt x="10392" y="1055"/>
                  <a:pt x="10088" y="1226"/>
                  <a:pt x="9803" y="1416"/>
                </a:cubicBezTo>
                <a:cubicBezTo>
                  <a:pt x="9613" y="1549"/>
                  <a:pt x="9432" y="1711"/>
                  <a:pt x="9309" y="1910"/>
                </a:cubicBezTo>
                <a:cubicBezTo>
                  <a:pt x="9281" y="1948"/>
                  <a:pt x="9243" y="1986"/>
                  <a:pt x="9214" y="2024"/>
                </a:cubicBezTo>
                <a:cubicBezTo>
                  <a:pt x="9157" y="2119"/>
                  <a:pt x="9091" y="2195"/>
                  <a:pt x="8939" y="2205"/>
                </a:cubicBezTo>
                <a:cubicBezTo>
                  <a:pt x="9081" y="2404"/>
                  <a:pt x="8958" y="2556"/>
                  <a:pt x="8901" y="2736"/>
                </a:cubicBezTo>
                <a:cubicBezTo>
                  <a:pt x="8777" y="2575"/>
                  <a:pt x="8673" y="2423"/>
                  <a:pt x="8568" y="2271"/>
                </a:cubicBezTo>
                <a:cubicBezTo>
                  <a:pt x="8321" y="1929"/>
                  <a:pt x="8008" y="1673"/>
                  <a:pt x="7618" y="1502"/>
                </a:cubicBezTo>
                <a:cubicBezTo>
                  <a:pt x="7409" y="1407"/>
                  <a:pt x="7210" y="1312"/>
                  <a:pt x="7010" y="1217"/>
                </a:cubicBezTo>
                <a:cubicBezTo>
                  <a:pt x="6944" y="1179"/>
                  <a:pt x="6896" y="1112"/>
                  <a:pt x="6821" y="1046"/>
                </a:cubicBezTo>
                <a:cubicBezTo>
                  <a:pt x="6745" y="1074"/>
                  <a:pt x="6640" y="1122"/>
                  <a:pt x="6536" y="1074"/>
                </a:cubicBezTo>
                <a:cubicBezTo>
                  <a:pt x="6422" y="1017"/>
                  <a:pt x="6308" y="1036"/>
                  <a:pt x="6194" y="1036"/>
                </a:cubicBezTo>
                <a:cubicBezTo>
                  <a:pt x="6080" y="1027"/>
                  <a:pt x="5966" y="1027"/>
                  <a:pt x="5852" y="1017"/>
                </a:cubicBezTo>
                <a:cubicBezTo>
                  <a:pt x="5795" y="1008"/>
                  <a:pt x="5738" y="989"/>
                  <a:pt x="5690" y="970"/>
                </a:cubicBezTo>
                <a:cubicBezTo>
                  <a:pt x="5586" y="1084"/>
                  <a:pt x="5481" y="1198"/>
                  <a:pt x="5377" y="1312"/>
                </a:cubicBezTo>
                <a:cubicBezTo>
                  <a:pt x="5282" y="1274"/>
                  <a:pt x="5196" y="1236"/>
                  <a:pt x="5082" y="1198"/>
                </a:cubicBezTo>
                <a:cubicBezTo>
                  <a:pt x="5139" y="1150"/>
                  <a:pt x="5187" y="1103"/>
                  <a:pt x="5234" y="1084"/>
                </a:cubicBezTo>
                <a:close/>
                <a:moveTo>
                  <a:pt x="4455" y="19235"/>
                </a:moveTo>
                <a:cubicBezTo>
                  <a:pt x="4370" y="18921"/>
                  <a:pt x="4303" y="18608"/>
                  <a:pt x="4228" y="18295"/>
                </a:cubicBezTo>
                <a:cubicBezTo>
                  <a:pt x="4436" y="18637"/>
                  <a:pt x="4493" y="19026"/>
                  <a:pt x="4617" y="19406"/>
                </a:cubicBezTo>
                <a:cubicBezTo>
                  <a:pt x="4503" y="19387"/>
                  <a:pt x="4474" y="19301"/>
                  <a:pt x="4455" y="19235"/>
                </a:cubicBezTo>
                <a:close/>
                <a:moveTo>
                  <a:pt x="5747" y="21894"/>
                </a:moveTo>
                <a:cubicBezTo>
                  <a:pt x="5643" y="21828"/>
                  <a:pt x="5605" y="21723"/>
                  <a:pt x="5633" y="21590"/>
                </a:cubicBezTo>
                <a:cubicBezTo>
                  <a:pt x="5766" y="21657"/>
                  <a:pt x="5899" y="21723"/>
                  <a:pt x="6042" y="21799"/>
                </a:cubicBezTo>
                <a:cubicBezTo>
                  <a:pt x="5937" y="21904"/>
                  <a:pt x="5823" y="21951"/>
                  <a:pt x="5747" y="21894"/>
                </a:cubicBezTo>
                <a:close/>
                <a:moveTo>
                  <a:pt x="6621" y="22084"/>
                </a:moveTo>
                <a:cubicBezTo>
                  <a:pt x="6517" y="22075"/>
                  <a:pt x="6403" y="22056"/>
                  <a:pt x="6374" y="21913"/>
                </a:cubicBezTo>
                <a:cubicBezTo>
                  <a:pt x="6564" y="21932"/>
                  <a:pt x="6754" y="21942"/>
                  <a:pt x="6953" y="21951"/>
                </a:cubicBezTo>
                <a:cubicBezTo>
                  <a:pt x="6877" y="22065"/>
                  <a:pt x="6754" y="22094"/>
                  <a:pt x="6621" y="22084"/>
                </a:cubicBezTo>
                <a:close/>
                <a:moveTo>
                  <a:pt x="7628" y="22027"/>
                </a:moveTo>
                <a:cubicBezTo>
                  <a:pt x="7495" y="22056"/>
                  <a:pt x="7371" y="22008"/>
                  <a:pt x="7295" y="21875"/>
                </a:cubicBezTo>
                <a:cubicBezTo>
                  <a:pt x="7504" y="21923"/>
                  <a:pt x="7685" y="21904"/>
                  <a:pt x="7865" y="21742"/>
                </a:cubicBezTo>
                <a:cubicBezTo>
                  <a:pt x="7837" y="21913"/>
                  <a:pt x="7761" y="22008"/>
                  <a:pt x="7628" y="22027"/>
                </a:cubicBezTo>
                <a:close/>
                <a:moveTo>
                  <a:pt x="7818" y="21638"/>
                </a:moveTo>
                <a:cubicBezTo>
                  <a:pt x="7666" y="21799"/>
                  <a:pt x="7504" y="21818"/>
                  <a:pt x="7314" y="21761"/>
                </a:cubicBezTo>
                <a:cubicBezTo>
                  <a:pt x="7257" y="21752"/>
                  <a:pt x="7229" y="21714"/>
                  <a:pt x="7200" y="21666"/>
                </a:cubicBezTo>
                <a:cubicBezTo>
                  <a:pt x="7153" y="21581"/>
                  <a:pt x="7029" y="21590"/>
                  <a:pt x="7010" y="21676"/>
                </a:cubicBezTo>
                <a:cubicBezTo>
                  <a:pt x="6991" y="21742"/>
                  <a:pt x="6972" y="21799"/>
                  <a:pt x="6915" y="21818"/>
                </a:cubicBezTo>
                <a:cubicBezTo>
                  <a:pt x="6830" y="21847"/>
                  <a:pt x="6745" y="21866"/>
                  <a:pt x="6650" y="21856"/>
                </a:cubicBezTo>
                <a:cubicBezTo>
                  <a:pt x="6555" y="21847"/>
                  <a:pt x="6460" y="21799"/>
                  <a:pt x="6355" y="21771"/>
                </a:cubicBezTo>
                <a:cubicBezTo>
                  <a:pt x="6393" y="21666"/>
                  <a:pt x="6384" y="21581"/>
                  <a:pt x="6279" y="21552"/>
                </a:cubicBezTo>
                <a:cubicBezTo>
                  <a:pt x="6270" y="21562"/>
                  <a:pt x="6251" y="21562"/>
                  <a:pt x="6241" y="21562"/>
                </a:cubicBezTo>
                <a:cubicBezTo>
                  <a:pt x="6099" y="21704"/>
                  <a:pt x="6080" y="21714"/>
                  <a:pt x="5899" y="21638"/>
                </a:cubicBezTo>
                <a:cubicBezTo>
                  <a:pt x="5852" y="21619"/>
                  <a:pt x="5804" y="21590"/>
                  <a:pt x="5757" y="21562"/>
                </a:cubicBezTo>
                <a:cubicBezTo>
                  <a:pt x="5719" y="21533"/>
                  <a:pt x="5681" y="21505"/>
                  <a:pt x="5643" y="21467"/>
                </a:cubicBezTo>
                <a:cubicBezTo>
                  <a:pt x="5662" y="21410"/>
                  <a:pt x="5681" y="21353"/>
                  <a:pt x="5709" y="21277"/>
                </a:cubicBezTo>
                <a:cubicBezTo>
                  <a:pt x="5757" y="21296"/>
                  <a:pt x="5814" y="21315"/>
                  <a:pt x="5861" y="21334"/>
                </a:cubicBezTo>
                <a:cubicBezTo>
                  <a:pt x="6175" y="21505"/>
                  <a:pt x="6517" y="21581"/>
                  <a:pt x="6858" y="21562"/>
                </a:cubicBezTo>
                <a:cubicBezTo>
                  <a:pt x="7124" y="21552"/>
                  <a:pt x="7381" y="21467"/>
                  <a:pt x="7637" y="21419"/>
                </a:cubicBezTo>
                <a:cubicBezTo>
                  <a:pt x="7713" y="21401"/>
                  <a:pt x="7799" y="21382"/>
                  <a:pt x="7875" y="21353"/>
                </a:cubicBezTo>
                <a:cubicBezTo>
                  <a:pt x="7960" y="21476"/>
                  <a:pt x="7913" y="21543"/>
                  <a:pt x="7818" y="21638"/>
                </a:cubicBezTo>
                <a:close/>
                <a:moveTo>
                  <a:pt x="7808" y="21220"/>
                </a:moveTo>
                <a:cubicBezTo>
                  <a:pt x="7618" y="21372"/>
                  <a:pt x="7381" y="21372"/>
                  <a:pt x="7162" y="21419"/>
                </a:cubicBezTo>
                <a:cubicBezTo>
                  <a:pt x="6669" y="21543"/>
                  <a:pt x="6213" y="21448"/>
                  <a:pt x="5757" y="21173"/>
                </a:cubicBezTo>
                <a:cubicBezTo>
                  <a:pt x="5804" y="21106"/>
                  <a:pt x="5842" y="21049"/>
                  <a:pt x="5880" y="20992"/>
                </a:cubicBezTo>
                <a:cubicBezTo>
                  <a:pt x="6165" y="21087"/>
                  <a:pt x="6412" y="21182"/>
                  <a:pt x="6688" y="21201"/>
                </a:cubicBezTo>
                <a:cubicBezTo>
                  <a:pt x="7010" y="21230"/>
                  <a:pt x="7324" y="21192"/>
                  <a:pt x="7628" y="21116"/>
                </a:cubicBezTo>
                <a:cubicBezTo>
                  <a:pt x="7713" y="21087"/>
                  <a:pt x="7770" y="21116"/>
                  <a:pt x="7808" y="21220"/>
                </a:cubicBezTo>
                <a:close/>
                <a:moveTo>
                  <a:pt x="6669" y="20926"/>
                </a:moveTo>
                <a:cubicBezTo>
                  <a:pt x="6944" y="20916"/>
                  <a:pt x="7229" y="20916"/>
                  <a:pt x="7504" y="20916"/>
                </a:cubicBezTo>
                <a:cubicBezTo>
                  <a:pt x="7533" y="20916"/>
                  <a:pt x="7571" y="20935"/>
                  <a:pt x="7628" y="20954"/>
                </a:cubicBezTo>
                <a:cubicBezTo>
                  <a:pt x="7286" y="21163"/>
                  <a:pt x="6583" y="21163"/>
                  <a:pt x="6099" y="20973"/>
                </a:cubicBezTo>
                <a:cubicBezTo>
                  <a:pt x="6146" y="20926"/>
                  <a:pt x="6184" y="20878"/>
                  <a:pt x="6232" y="20831"/>
                </a:cubicBezTo>
                <a:cubicBezTo>
                  <a:pt x="6374" y="20916"/>
                  <a:pt x="6517" y="20926"/>
                  <a:pt x="6669" y="20926"/>
                </a:cubicBezTo>
                <a:close/>
                <a:moveTo>
                  <a:pt x="6460" y="20802"/>
                </a:moveTo>
                <a:cubicBezTo>
                  <a:pt x="6735" y="20717"/>
                  <a:pt x="7001" y="20707"/>
                  <a:pt x="7267" y="20783"/>
                </a:cubicBezTo>
                <a:cubicBezTo>
                  <a:pt x="7001" y="20878"/>
                  <a:pt x="6735" y="20802"/>
                  <a:pt x="6460" y="20802"/>
                </a:cubicBezTo>
                <a:close/>
                <a:moveTo>
                  <a:pt x="11104" y="22103"/>
                </a:moveTo>
                <a:cubicBezTo>
                  <a:pt x="11000" y="22037"/>
                  <a:pt x="10952" y="21942"/>
                  <a:pt x="11000" y="21780"/>
                </a:cubicBezTo>
                <a:cubicBezTo>
                  <a:pt x="11180" y="21866"/>
                  <a:pt x="11351" y="21942"/>
                  <a:pt x="11532" y="22027"/>
                </a:cubicBezTo>
                <a:cubicBezTo>
                  <a:pt x="11380" y="22084"/>
                  <a:pt x="11256" y="22208"/>
                  <a:pt x="11104" y="22103"/>
                </a:cubicBezTo>
                <a:close/>
                <a:moveTo>
                  <a:pt x="11636" y="21913"/>
                </a:moveTo>
                <a:cubicBezTo>
                  <a:pt x="11570" y="21904"/>
                  <a:pt x="11503" y="21904"/>
                  <a:pt x="11446" y="21875"/>
                </a:cubicBezTo>
                <a:cubicBezTo>
                  <a:pt x="11294" y="21818"/>
                  <a:pt x="11152" y="21742"/>
                  <a:pt x="10990" y="21676"/>
                </a:cubicBezTo>
                <a:cubicBezTo>
                  <a:pt x="11019" y="21609"/>
                  <a:pt x="11038" y="21552"/>
                  <a:pt x="11057" y="21486"/>
                </a:cubicBezTo>
                <a:cubicBezTo>
                  <a:pt x="11342" y="21562"/>
                  <a:pt x="11627" y="21571"/>
                  <a:pt x="11893" y="21695"/>
                </a:cubicBezTo>
                <a:cubicBezTo>
                  <a:pt x="11836" y="21866"/>
                  <a:pt x="11779" y="21913"/>
                  <a:pt x="11636" y="21913"/>
                </a:cubicBezTo>
                <a:close/>
                <a:moveTo>
                  <a:pt x="12073" y="21828"/>
                </a:moveTo>
                <a:cubicBezTo>
                  <a:pt x="12082" y="21752"/>
                  <a:pt x="12120" y="21704"/>
                  <a:pt x="12215" y="21714"/>
                </a:cubicBezTo>
                <a:cubicBezTo>
                  <a:pt x="12367" y="21742"/>
                  <a:pt x="12519" y="21752"/>
                  <a:pt x="12681" y="21771"/>
                </a:cubicBezTo>
                <a:lnTo>
                  <a:pt x="12681" y="21999"/>
                </a:lnTo>
                <a:cubicBezTo>
                  <a:pt x="12481" y="22008"/>
                  <a:pt x="12282" y="22046"/>
                  <a:pt x="12082" y="21970"/>
                </a:cubicBezTo>
                <a:cubicBezTo>
                  <a:pt x="12073" y="21923"/>
                  <a:pt x="12063" y="21875"/>
                  <a:pt x="12073" y="21828"/>
                </a:cubicBezTo>
                <a:close/>
                <a:moveTo>
                  <a:pt x="12320" y="22274"/>
                </a:moveTo>
                <a:cubicBezTo>
                  <a:pt x="12206" y="22265"/>
                  <a:pt x="12139" y="22208"/>
                  <a:pt x="12120" y="22103"/>
                </a:cubicBezTo>
                <a:lnTo>
                  <a:pt x="12690" y="22103"/>
                </a:lnTo>
                <a:cubicBezTo>
                  <a:pt x="12576" y="22236"/>
                  <a:pt x="12462" y="22284"/>
                  <a:pt x="12320" y="22274"/>
                </a:cubicBezTo>
                <a:close/>
                <a:moveTo>
                  <a:pt x="13070" y="22037"/>
                </a:moveTo>
                <a:cubicBezTo>
                  <a:pt x="13251" y="22008"/>
                  <a:pt x="13441" y="21970"/>
                  <a:pt x="13631" y="21932"/>
                </a:cubicBezTo>
                <a:cubicBezTo>
                  <a:pt x="13564" y="22198"/>
                  <a:pt x="13384" y="22236"/>
                  <a:pt x="13070" y="22037"/>
                </a:cubicBezTo>
                <a:close/>
                <a:moveTo>
                  <a:pt x="13697" y="21714"/>
                </a:moveTo>
                <a:cubicBezTo>
                  <a:pt x="13602" y="21866"/>
                  <a:pt x="13450" y="21809"/>
                  <a:pt x="13336" y="21856"/>
                </a:cubicBezTo>
                <a:cubicBezTo>
                  <a:pt x="13213" y="21913"/>
                  <a:pt x="13080" y="21932"/>
                  <a:pt x="12947" y="21970"/>
                </a:cubicBezTo>
                <a:cubicBezTo>
                  <a:pt x="12909" y="21913"/>
                  <a:pt x="12880" y="21856"/>
                  <a:pt x="12842" y="21790"/>
                </a:cubicBezTo>
                <a:cubicBezTo>
                  <a:pt x="13127" y="21761"/>
                  <a:pt x="13403" y="21742"/>
                  <a:pt x="13697" y="21714"/>
                </a:cubicBezTo>
                <a:close/>
                <a:moveTo>
                  <a:pt x="13488" y="21315"/>
                </a:moveTo>
                <a:cubicBezTo>
                  <a:pt x="13545" y="21410"/>
                  <a:pt x="13593" y="21495"/>
                  <a:pt x="13650" y="21600"/>
                </a:cubicBezTo>
                <a:cubicBezTo>
                  <a:pt x="13327" y="21647"/>
                  <a:pt x="13023" y="21714"/>
                  <a:pt x="12700" y="21666"/>
                </a:cubicBezTo>
                <a:cubicBezTo>
                  <a:pt x="12443" y="21628"/>
                  <a:pt x="12187" y="21619"/>
                  <a:pt x="11940" y="21571"/>
                </a:cubicBezTo>
                <a:cubicBezTo>
                  <a:pt x="11665" y="21524"/>
                  <a:pt x="11399" y="21467"/>
                  <a:pt x="11104" y="21401"/>
                </a:cubicBezTo>
                <a:cubicBezTo>
                  <a:pt x="11123" y="21344"/>
                  <a:pt x="11133" y="21315"/>
                  <a:pt x="11152" y="21287"/>
                </a:cubicBezTo>
                <a:cubicBezTo>
                  <a:pt x="11161" y="21249"/>
                  <a:pt x="11190" y="21220"/>
                  <a:pt x="11218" y="21173"/>
                </a:cubicBezTo>
                <a:cubicBezTo>
                  <a:pt x="11370" y="21201"/>
                  <a:pt x="11513" y="21239"/>
                  <a:pt x="11665" y="21268"/>
                </a:cubicBezTo>
                <a:cubicBezTo>
                  <a:pt x="11826" y="21306"/>
                  <a:pt x="11987" y="21334"/>
                  <a:pt x="12149" y="21372"/>
                </a:cubicBezTo>
                <a:cubicBezTo>
                  <a:pt x="12415" y="21429"/>
                  <a:pt x="12671" y="21448"/>
                  <a:pt x="12937" y="21410"/>
                </a:cubicBezTo>
                <a:cubicBezTo>
                  <a:pt x="13080" y="21382"/>
                  <a:pt x="13222" y="21363"/>
                  <a:pt x="13365" y="21334"/>
                </a:cubicBezTo>
                <a:cubicBezTo>
                  <a:pt x="13403" y="21325"/>
                  <a:pt x="13441" y="21325"/>
                  <a:pt x="13488" y="21315"/>
                </a:cubicBezTo>
                <a:close/>
                <a:moveTo>
                  <a:pt x="13384" y="21173"/>
                </a:moveTo>
                <a:cubicBezTo>
                  <a:pt x="12871" y="21410"/>
                  <a:pt x="11949" y="21315"/>
                  <a:pt x="11332" y="21068"/>
                </a:cubicBezTo>
                <a:cubicBezTo>
                  <a:pt x="11361" y="21040"/>
                  <a:pt x="11389" y="21002"/>
                  <a:pt x="11418" y="20992"/>
                </a:cubicBezTo>
                <a:cubicBezTo>
                  <a:pt x="11608" y="20907"/>
                  <a:pt x="11779" y="20888"/>
                  <a:pt x="11987" y="20964"/>
                </a:cubicBezTo>
                <a:cubicBezTo>
                  <a:pt x="12215" y="21040"/>
                  <a:pt x="12462" y="21059"/>
                  <a:pt x="12709" y="21087"/>
                </a:cubicBezTo>
                <a:cubicBezTo>
                  <a:pt x="12785" y="21097"/>
                  <a:pt x="12871" y="21049"/>
                  <a:pt x="12947" y="21021"/>
                </a:cubicBezTo>
                <a:cubicBezTo>
                  <a:pt x="13032" y="20973"/>
                  <a:pt x="13108" y="20964"/>
                  <a:pt x="13194" y="21040"/>
                </a:cubicBezTo>
                <a:cubicBezTo>
                  <a:pt x="13241" y="21087"/>
                  <a:pt x="13308" y="21125"/>
                  <a:pt x="13384" y="21173"/>
                </a:cubicBezTo>
                <a:close/>
                <a:moveTo>
                  <a:pt x="11931" y="20840"/>
                </a:moveTo>
                <a:cubicBezTo>
                  <a:pt x="12282" y="20726"/>
                  <a:pt x="12605" y="20726"/>
                  <a:pt x="12928" y="20821"/>
                </a:cubicBezTo>
                <a:cubicBezTo>
                  <a:pt x="12928" y="20840"/>
                  <a:pt x="12937" y="20850"/>
                  <a:pt x="12937" y="20869"/>
                </a:cubicBezTo>
                <a:cubicBezTo>
                  <a:pt x="12871" y="20897"/>
                  <a:pt x="12814" y="20945"/>
                  <a:pt x="12747" y="20964"/>
                </a:cubicBezTo>
                <a:cubicBezTo>
                  <a:pt x="12633" y="20992"/>
                  <a:pt x="12082" y="20907"/>
                  <a:pt x="11931" y="20840"/>
                </a:cubicBezTo>
                <a:close/>
                <a:moveTo>
                  <a:pt x="15454" y="12320"/>
                </a:moveTo>
                <a:cubicBezTo>
                  <a:pt x="15454" y="12406"/>
                  <a:pt x="15445" y="12472"/>
                  <a:pt x="15454" y="12529"/>
                </a:cubicBezTo>
                <a:cubicBezTo>
                  <a:pt x="15530" y="12776"/>
                  <a:pt x="15625" y="13014"/>
                  <a:pt x="15673" y="13261"/>
                </a:cubicBezTo>
                <a:cubicBezTo>
                  <a:pt x="15758" y="13669"/>
                  <a:pt x="15768" y="14096"/>
                  <a:pt x="15749" y="14514"/>
                </a:cubicBezTo>
                <a:cubicBezTo>
                  <a:pt x="15730" y="14780"/>
                  <a:pt x="15730" y="15046"/>
                  <a:pt x="15730" y="15303"/>
                </a:cubicBezTo>
                <a:cubicBezTo>
                  <a:pt x="15730" y="15322"/>
                  <a:pt x="15739" y="15331"/>
                  <a:pt x="15749" y="15379"/>
                </a:cubicBezTo>
                <a:cubicBezTo>
                  <a:pt x="15834" y="15236"/>
                  <a:pt x="15834" y="15094"/>
                  <a:pt x="15815" y="14970"/>
                </a:cubicBezTo>
                <a:cubicBezTo>
                  <a:pt x="15787" y="14761"/>
                  <a:pt x="15796" y="14562"/>
                  <a:pt x="15815" y="14362"/>
                </a:cubicBezTo>
                <a:cubicBezTo>
                  <a:pt x="15863" y="13944"/>
                  <a:pt x="15806" y="13545"/>
                  <a:pt x="15730" y="13147"/>
                </a:cubicBezTo>
                <a:cubicBezTo>
                  <a:pt x="15692" y="12928"/>
                  <a:pt x="15597" y="12729"/>
                  <a:pt x="15521" y="12529"/>
                </a:cubicBezTo>
                <a:cubicBezTo>
                  <a:pt x="15511" y="12501"/>
                  <a:pt x="15502" y="12472"/>
                  <a:pt x="15521" y="12434"/>
                </a:cubicBezTo>
                <a:cubicBezTo>
                  <a:pt x="15625" y="12605"/>
                  <a:pt x="15739" y="12767"/>
                  <a:pt x="15844" y="12938"/>
                </a:cubicBezTo>
                <a:cubicBezTo>
                  <a:pt x="16100" y="13365"/>
                  <a:pt x="16129" y="13840"/>
                  <a:pt x="16110" y="14324"/>
                </a:cubicBezTo>
                <a:cubicBezTo>
                  <a:pt x="16100" y="14524"/>
                  <a:pt x="16119" y="14723"/>
                  <a:pt x="16110" y="14913"/>
                </a:cubicBezTo>
                <a:cubicBezTo>
                  <a:pt x="16091" y="15122"/>
                  <a:pt x="16062" y="15331"/>
                  <a:pt x="16034" y="15540"/>
                </a:cubicBezTo>
                <a:cubicBezTo>
                  <a:pt x="16015" y="15654"/>
                  <a:pt x="15996" y="15768"/>
                  <a:pt x="15977" y="15882"/>
                </a:cubicBezTo>
                <a:cubicBezTo>
                  <a:pt x="15929" y="16224"/>
                  <a:pt x="15730" y="16528"/>
                  <a:pt x="15644" y="16870"/>
                </a:cubicBezTo>
                <a:cubicBezTo>
                  <a:pt x="15587" y="17050"/>
                  <a:pt x="15530" y="17240"/>
                  <a:pt x="15473" y="17449"/>
                </a:cubicBezTo>
                <a:cubicBezTo>
                  <a:pt x="15568" y="17421"/>
                  <a:pt x="15568" y="17345"/>
                  <a:pt x="15587" y="17297"/>
                </a:cubicBezTo>
                <a:cubicBezTo>
                  <a:pt x="15663" y="17060"/>
                  <a:pt x="15720" y="16822"/>
                  <a:pt x="15806" y="16585"/>
                </a:cubicBezTo>
                <a:cubicBezTo>
                  <a:pt x="15872" y="16366"/>
                  <a:pt x="15967" y="16157"/>
                  <a:pt x="16024" y="15939"/>
                </a:cubicBezTo>
                <a:cubicBezTo>
                  <a:pt x="16081" y="15702"/>
                  <a:pt x="16129" y="15445"/>
                  <a:pt x="16148" y="15198"/>
                </a:cubicBezTo>
                <a:cubicBezTo>
                  <a:pt x="16176" y="14771"/>
                  <a:pt x="16186" y="14343"/>
                  <a:pt x="16176" y="13925"/>
                </a:cubicBezTo>
                <a:cubicBezTo>
                  <a:pt x="16176" y="13745"/>
                  <a:pt x="16129" y="13555"/>
                  <a:pt x="16110" y="13374"/>
                </a:cubicBezTo>
                <a:cubicBezTo>
                  <a:pt x="16119" y="13393"/>
                  <a:pt x="16138" y="13412"/>
                  <a:pt x="16148" y="13441"/>
                </a:cubicBezTo>
                <a:cubicBezTo>
                  <a:pt x="16233" y="13640"/>
                  <a:pt x="16319" y="13849"/>
                  <a:pt x="16385" y="14058"/>
                </a:cubicBezTo>
                <a:cubicBezTo>
                  <a:pt x="16471" y="14305"/>
                  <a:pt x="16499" y="14543"/>
                  <a:pt x="16442" y="14799"/>
                </a:cubicBezTo>
                <a:cubicBezTo>
                  <a:pt x="16395" y="15008"/>
                  <a:pt x="16385" y="15217"/>
                  <a:pt x="16357" y="15426"/>
                </a:cubicBezTo>
                <a:cubicBezTo>
                  <a:pt x="16328" y="15559"/>
                  <a:pt x="16300" y="15683"/>
                  <a:pt x="16271" y="15816"/>
                </a:cubicBezTo>
                <a:cubicBezTo>
                  <a:pt x="16243" y="15930"/>
                  <a:pt x="16224" y="16043"/>
                  <a:pt x="16214" y="16167"/>
                </a:cubicBezTo>
                <a:cubicBezTo>
                  <a:pt x="16290" y="16062"/>
                  <a:pt x="16300" y="15930"/>
                  <a:pt x="16328" y="15816"/>
                </a:cubicBezTo>
                <a:cubicBezTo>
                  <a:pt x="16366" y="15673"/>
                  <a:pt x="16395" y="15540"/>
                  <a:pt x="16414" y="15407"/>
                </a:cubicBezTo>
                <a:cubicBezTo>
                  <a:pt x="16433" y="15274"/>
                  <a:pt x="16442" y="15151"/>
                  <a:pt x="16471" y="15018"/>
                </a:cubicBezTo>
                <a:cubicBezTo>
                  <a:pt x="16471" y="15160"/>
                  <a:pt x="16490" y="15312"/>
                  <a:pt x="16471" y="15445"/>
                </a:cubicBezTo>
                <a:cubicBezTo>
                  <a:pt x="16423" y="15854"/>
                  <a:pt x="16366" y="16262"/>
                  <a:pt x="16300" y="16661"/>
                </a:cubicBezTo>
                <a:cubicBezTo>
                  <a:pt x="16233" y="17088"/>
                  <a:pt x="16100" y="17487"/>
                  <a:pt x="15910" y="17877"/>
                </a:cubicBezTo>
                <a:cubicBezTo>
                  <a:pt x="15825" y="18038"/>
                  <a:pt x="15749" y="18200"/>
                  <a:pt x="15644" y="18361"/>
                </a:cubicBezTo>
                <a:cubicBezTo>
                  <a:pt x="15435" y="18694"/>
                  <a:pt x="15160" y="18969"/>
                  <a:pt x="14913" y="19273"/>
                </a:cubicBezTo>
                <a:cubicBezTo>
                  <a:pt x="14903" y="19282"/>
                  <a:pt x="14884" y="19292"/>
                  <a:pt x="14856" y="19311"/>
                </a:cubicBezTo>
                <a:cubicBezTo>
                  <a:pt x="14827" y="19159"/>
                  <a:pt x="14846" y="19026"/>
                  <a:pt x="14894" y="18902"/>
                </a:cubicBezTo>
                <a:cubicBezTo>
                  <a:pt x="14941" y="18750"/>
                  <a:pt x="14979" y="18599"/>
                  <a:pt x="15027" y="18456"/>
                </a:cubicBezTo>
                <a:cubicBezTo>
                  <a:pt x="15036" y="18428"/>
                  <a:pt x="15065" y="18380"/>
                  <a:pt x="15074" y="18380"/>
                </a:cubicBezTo>
                <a:cubicBezTo>
                  <a:pt x="15179" y="18390"/>
                  <a:pt x="15160" y="18304"/>
                  <a:pt x="15179" y="18247"/>
                </a:cubicBezTo>
                <a:cubicBezTo>
                  <a:pt x="15122" y="18219"/>
                  <a:pt x="15065" y="18190"/>
                  <a:pt x="14989" y="18152"/>
                </a:cubicBezTo>
                <a:cubicBezTo>
                  <a:pt x="14932" y="18276"/>
                  <a:pt x="14884" y="18390"/>
                  <a:pt x="14837" y="18504"/>
                </a:cubicBezTo>
                <a:cubicBezTo>
                  <a:pt x="14799" y="18608"/>
                  <a:pt x="14789" y="18713"/>
                  <a:pt x="14704" y="18798"/>
                </a:cubicBezTo>
                <a:cubicBezTo>
                  <a:pt x="14675" y="18817"/>
                  <a:pt x="14685" y="18874"/>
                  <a:pt x="14675" y="18912"/>
                </a:cubicBezTo>
                <a:cubicBezTo>
                  <a:pt x="14666" y="19016"/>
                  <a:pt x="14666" y="19130"/>
                  <a:pt x="14656" y="19235"/>
                </a:cubicBezTo>
                <a:cubicBezTo>
                  <a:pt x="14647" y="19444"/>
                  <a:pt x="14552" y="19605"/>
                  <a:pt x="14391" y="19719"/>
                </a:cubicBezTo>
                <a:cubicBezTo>
                  <a:pt x="14258" y="19814"/>
                  <a:pt x="14115" y="19900"/>
                  <a:pt x="13973" y="19976"/>
                </a:cubicBezTo>
                <a:cubicBezTo>
                  <a:pt x="13849" y="20061"/>
                  <a:pt x="13707" y="20023"/>
                  <a:pt x="13536" y="20052"/>
                </a:cubicBezTo>
                <a:cubicBezTo>
                  <a:pt x="13650" y="19852"/>
                  <a:pt x="13745" y="19681"/>
                  <a:pt x="13840" y="19510"/>
                </a:cubicBezTo>
                <a:cubicBezTo>
                  <a:pt x="14020" y="19206"/>
                  <a:pt x="14191" y="18902"/>
                  <a:pt x="14277" y="18551"/>
                </a:cubicBezTo>
                <a:cubicBezTo>
                  <a:pt x="14305" y="18409"/>
                  <a:pt x="14381" y="18266"/>
                  <a:pt x="14438" y="18133"/>
                </a:cubicBezTo>
                <a:cubicBezTo>
                  <a:pt x="14656" y="17611"/>
                  <a:pt x="14799" y="17060"/>
                  <a:pt x="14922" y="16509"/>
                </a:cubicBezTo>
                <a:cubicBezTo>
                  <a:pt x="15027" y="16043"/>
                  <a:pt x="15131" y="15588"/>
                  <a:pt x="15141" y="15103"/>
                </a:cubicBezTo>
                <a:cubicBezTo>
                  <a:pt x="15150" y="14875"/>
                  <a:pt x="15131" y="14638"/>
                  <a:pt x="15150" y="14400"/>
                </a:cubicBezTo>
                <a:cubicBezTo>
                  <a:pt x="15188" y="14030"/>
                  <a:pt x="15141" y="13678"/>
                  <a:pt x="15055" y="13318"/>
                </a:cubicBezTo>
                <a:cubicBezTo>
                  <a:pt x="14998" y="13052"/>
                  <a:pt x="14951" y="12786"/>
                  <a:pt x="14894" y="12520"/>
                </a:cubicBezTo>
                <a:cubicBezTo>
                  <a:pt x="14884" y="12453"/>
                  <a:pt x="14846" y="12396"/>
                  <a:pt x="14799" y="12339"/>
                </a:cubicBezTo>
                <a:cubicBezTo>
                  <a:pt x="14808" y="12605"/>
                  <a:pt x="14932" y="12862"/>
                  <a:pt x="14922" y="13185"/>
                </a:cubicBezTo>
                <a:cubicBezTo>
                  <a:pt x="14894" y="13128"/>
                  <a:pt x="14875" y="13109"/>
                  <a:pt x="14875" y="13090"/>
                </a:cubicBezTo>
                <a:cubicBezTo>
                  <a:pt x="14780" y="12729"/>
                  <a:pt x="14580" y="12434"/>
                  <a:pt x="14353" y="12149"/>
                </a:cubicBezTo>
                <a:cubicBezTo>
                  <a:pt x="14248" y="12016"/>
                  <a:pt x="14172" y="11855"/>
                  <a:pt x="14153" y="11674"/>
                </a:cubicBezTo>
                <a:cubicBezTo>
                  <a:pt x="14153" y="11551"/>
                  <a:pt x="14115" y="11437"/>
                  <a:pt x="14096" y="11313"/>
                </a:cubicBezTo>
                <a:cubicBezTo>
                  <a:pt x="14058" y="11304"/>
                  <a:pt x="14020" y="11304"/>
                  <a:pt x="13973" y="11294"/>
                </a:cubicBezTo>
                <a:cubicBezTo>
                  <a:pt x="13963" y="11332"/>
                  <a:pt x="13944" y="11361"/>
                  <a:pt x="13944" y="11389"/>
                </a:cubicBezTo>
                <a:cubicBezTo>
                  <a:pt x="13944" y="11608"/>
                  <a:pt x="13935" y="11836"/>
                  <a:pt x="14087" y="12035"/>
                </a:cubicBezTo>
                <a:cubicBezTo>
                  <a:pt x="14229" y="12225"/>
                  <a:pt x="14353" y="12415"/>
                  <a:pt x="14486" y="12615"/>
                </a:cubicBezTo>
                <a:cubicBezTo>
                  <a:pt x="14704" y="12957"/>
                  <a:pt x="14799" y="13346"/>
                  <a:pt x="14875" y="13726"/>
                </a:cubicBezTo>
                <a:cubicBezTo>
                  <a:pt x="14922" y="13954"/>
                  <a:pt x="14970" y="14182"/>
                  <a:pt x="14979" y="14410"/>
                </a:cubicBezTo>
                <a:cubicBezTo>
                  <a:pt x="14989" y="14723"/>
                  <a:pt x="14970" y="15046"/>
                  <a:pt x="14960" y="15360"/>
                </a:cubicBezTo>
                <a:cubicBezTo>
                  <a:pt x="14951" y="15692"/>
                  <a:pt x="14856" y="16006"/>
                  <a:pt x="14799" y="16338"/>
                </a:cubicBezTo>
                <a:cubicBezTo>
                  <a:pt x="14704" y="16822"/>
                  <a:pt x="14580" y="17297"/>
                  <a:pt x="14419" y="17763"/>
                </a:cubicBezTo>
                <a:cubicBezTo>
                  <a:pt x="14343" y="17972"/>
                  <a:pt x="14239" y="18181"/>
                  <a:pt x="14153" y="18390"/>
                </a:cubicBezTo>
                <a:cubicBezTo>
                  <a:pt x="14068" y="18608"/>
                  <a:pt x="13982" y="18826"/>
                  <a:pt x="13897" y="19045"/>
                </a:cubicBezTo>
                <a:cubicBezTo>
                  <a:pt x="13849" y="19140"/>
                  <a:pt x="13802" y="19235"/>
                  <a:pt x="13745" y="19330"/>
                </a:cubicBezTo>
                <a:cubicBezTo>
                  <a:pt x="13583" y="19605"/>
                  <a:pt x="13403" y="19871"/>
                  <a:pt x="13184" y="20109"/>
                </a:cubicBezTo>
                <a:cubicBezTo>
                  <a:pt x="13099" y="20204"/>
                  <a:pt x="13061" y="20346"/>
                  <a:pt x="13004" y="20460"/>
                </a:cubicBezTo>
                <a:cubicBezTo>
                  <a:pt x="12985" y="20508"/>
                  <a:pt x="12966" y="20546"/>
                  <a:pt x="12956" y="20593"/>
                </a:cubicBezTo>
                <a:cubicBezTo>
                  <a:pt x="12880" y="20593"/>
                  <a:pt x="12814" y="20603"/>
                  <a:pt x="12747" y="20593"/>
                </a:cubicBezTo>
                <a:cubicBezTo>
                  <a:pt x="12500" y="20536"/>
                  <a:pt x="12263" y="20555"/>
                  <a:pt x="12016" y="20622"/>
                </a:cubicBezTo>
                <a:cubicBezTo>
                  <a:pt x="11978" y="20631"/>
                  <a:pt x="11931" y="20631"/>
                  <a:pt x="11893" y="20641"/>
                </a:cubicBezTo>
                <a:cubicBezTo>
                  <a:pt x="11741" y="20641"/>
                  <a:pt x="11608" y="20650"/>
                  <a:pt x="11465" y="20536"/>
                </a:cubicBezTo>
                <a:cubicBezTo>
                  <a:pt x="11266" y="20375"/>
                  <a:pt x="11009" y="20299"/>
                  <a:pt x="10762" y="20223"/>
                </a:cubicBezTo>
                <a:cubicBezTo>
                  <a:pt x="10544" y="20147"/>
                  <a:pt x="10335" y="20080"/>
                  <a:pt x="10126" y="19995"/>
                </a:cubicBezTo>
                <a:cubicBezTo>
                  <a:pt x="9869" y="19890"/>
                  <a:pt x="9613" y="19881"/>
                  <a:pt x="9347" y="19928"/>
                </a:cubicBezTo>
                <a:cubicBezTo>
                  <a:pt x="9167" y="19957"/>
                  <a:pt x="8986" y="20004"/>
                  <a:pt x="8806" y="20071"/>
                </a:cubicBezTo>
                <a:cubicBezTo>
                  <a:pt x="8644" y="20128"/>
                  <a:pt x="8492" y="20213"/>
                  <a:pt x="8340" y="20280"/>
                </a:cubicBezTo>
                <a:cubicBezTo>
                  <a:pt x="8179" y="20346"/>
                  <a:pt x="8017" y="20422"/>
                  <a:pt x="7875" y="20517"/>
                </a:cubicBezTo>
                <a:cubicBezTo>
                  <a:pt x="7742" y="20603"/>
                  <a:pt x="7599" y="20631"/>
                  <a:pt x="7419" y="20603"/>
                </a:cubicBezTo>
                <a:cubicBezTo>
                  <a:pt x="7039" y="20536"/>
                  <a:pt x="6659" y="20527"/>
                  <a:pt x="6279" y="20631"/>
                </a:cubicBezTo>
                <a:cubicBezTo>
                  <a:pt x="6146" y="20669"/>
                  <a:pt x="6137" y="20669"/>
                  <a:pt x="6061" y="20546"/>
                </a:cubicBezTo>
                <a:cubicBezTo>
                  <a:pt x="5966" y="20394"/>
                  <a:pt x="5890" y="20232"/>
                  <a:pt x="5795" y="20080"/>
                </a:cubicBezTo>
                <a:cubicBezTo>
                  <a:pt x="5633" y="19843"/>
                  <a:pt x="5462" y="19624"/>
                  <a:pt x="5320" y="19377"/>
                </a:cubicBezTo>
                <a:cubicBezTo>
                  <a:pt x="5158" y="19121"/>
                  <a:pt x="5006" y="18855"/>
                  <a:pt x="4864" y="18580"/>
                </a:cubicBezTo>
                <a:cubicBezTo>
                  <a:pt x="4759" y="18409"/>
                  <a:pt x="4664" y="18228"/>
                  <a:pt x="4560" y="18048"/>
                </a:cubicBezTo>
                <a:cubicBezTo>
                  <a:pt x="4341" y="17649"/>
                  <a:pt x="4218" y="17202"/>
                  <a:pt x="4076" y="16765"/>
                </a:cubicBezTo>
                <a:cubicBezTo>
                  <a:pt x="4009" y="16556"/>
                  <a:pt x="3924" y="16338"/>
                  <a:pt x="3876" y="16110"/>
                </a:cubicBezTo>
                <a:cubicBezTo>
                  <a:pt x="3772" y="15683"/>
                  <a:pt x="3677" y="15246"/>
                  <a:pt x="3734" y="14799"/>
                </a:cubicBezTo>
                <a:cubicBezTo>
                  <a:pt x="3762" y="14590"/>
                  <a:pt x="3743" y="14381"/>
                  <a:pt x="3791" y="14182"/>
                </a:cubicBezTo>
                <a:cubicBezTo>
                  <a:pt x="3895" y="13678"/>
                  <a:pt x="4019" y="13175"/>
                  <a:pt x="4142" y="12672"/>
                </a:cubicBezTo>
                <a:cubicBezTo>
                  <a:pt x="4180" y="12520"/>
                  <a:pt x="4218" y="12377"/>
                  <a:pt x="4266" y="12225"/>
                </a:cubicBezTo>
                <a:cubicBezTo>
                  <a:pt x="4332" y="12026"/>
                  <a:pt x="4427" y="11855"/>
                  <a:pt x="4579" y="11703"/>
                </a:cubicBezTo>
                <a:cubicBezTo>
                  <a:pt x="4655" y="11636"/>
                  <a:pt x="4674" y="11570"/>
                  <a:pt x="4588" y="11484"/>
                </a:cubicBezTo>
                <a:cubicBezTo>
                  <a:pt x="4503" y="11484"/>
                  <a:pt x="4446" y="11541"/>
                  <a:pt x="4408" y="11608"/>
                </a:cubicBezTo>
                <a:cubicBezTo>
                  <a:pt x="4266" y="11826"/>
                  <a:pt x="4161" y="12064"/>
                  <a:pt x="4095" y="12311"/>
                </a:cubicBezTo>
                <a:cubicBezTo>
                  <a:pt x="3990" y="12681"/>
                  <a:pt x="3876" y="13052"/>
                  <a:pt x="3800" y="13431"/>
                </a:cubicBezTo>
                <a:cubicBezTo>
                  <a:pt x="3705" y="13849"/>
                  <a:pt x="3629" y="14267"/>
                  <a:pt x="3591" y="14704"/>
                </a:cubicBezTo>
                <a:cubicBezTo>
                  <a:pt x="3553" y="15284"/>
                  <a:pt x="3648" y="15825"/>
                  <a:pt x="3810" y="16366"/>
                </a:cubicBezTo>
                <a:cubicBezTo>
                  <a:pt x="3914" y="16727"/>
                  <a:pt x="4019" y="17098"/>
                  <a:pt x="4161" y="17449"/>
                </a:cubicBezTo>
                <a:cubicBezTo>
                  <a:pt x="4303" y="17820"/>
                  <a:pt x="4465" y="18181"/>
                  <a:pt x="4683" y="18513"/>
                </a:cubicBezTo>
                <a:cubicBezTo>
                  <a:pt x="4731" y="18580"/>
                  <a:pt x="4769" y="18656"/>
                  <a:pt x="4807" y="18731"/>
                </a:cubicBezTo>
                <a:cubicBezTo>
                  <a:pt x="4930" y="18969"/>
                  <a:pt x="5054" y="19197"/>
                  <a:pt x="5177" y="19434"/>
                </a:cubicBezTo>
                <a:cubicBezTo>
                  <a:pt x="5187" y="19463"/>
                  <a:pt x="5196" y="19501"/>
                  <a:pt x="5206" y="19539"/>
                </a:cubicBezTo>
                <a:cubicBezTo>
                  <a:pt x="5035" y="19586"/>
                  <a:pt x="4864" y="19596"/>
                  <a:pt x="4712" y="19491"/>
                </a:cubicBezTo>
                <a:cubicBezTo>
                  <a:pt x="4588" y="19064"/>
                  <a:pt x="4465" y="18637"/>
                  <a:pt x="4294" y="18219"/>
                </a:cubicBezTo>
                <a:cubicBezTo>
                  <a:pt x="4114" y="17782"/>
                  <a:pt x="3981" y="17335"/>
                  <a:pt x="3867" y="16879"/>
                </a:cubicBezTo>
                <a:cubicBezTo>
                  <a:pt x="3781" y="16490"/>
                  <a:pt x="3667" y="16100"/>
                  <a:pt x="3544" y="15721"/>
                </a:cubicBezTo>
                <a:cubicBezTo>
                  <a:pt x="3544" y="16006"/>
                  <a:pt x="3658" y="16252"/>
                  <a:pt x="3724" y="16518"/>
                </a:cubicBezTo>
                <a:cubicBezTo>
                  <a:pt x="3781" y="16794"/>
                  <a:pt x="3848" y="17069"/>
                  <a:pt x="3924" y="17345"/>
                </a:cubicBezTo>
                <a:cubicBezTo>
                  <a:pt x="4000" y="17611"/>
                  <a:pt x="4104" y="17877"/>
                  <a:pt x="4190" y="18152"/>
                </a:cubicBezTo>
                <a:cubicBezTo>
                  <a:pt x="4142" y="18152"/>
                  <a:pt x="4095" y="18133"/>
                  <a:pt x="4057" y="18152"/>
                </a:cubicBezTo>
                <a:cubicBezTo>
                  <a:pt x="4009" y="18162"/>
                  <a:pt x="3981" y="18209"/>
                  <a:pt x="3933" y="18238"/>
                </a:cubicBezTo>
                <a:cubicBezTo>
                  <a:pt x="3952" y="18304"/>
                  <a:pt x="3943" y="18399"/>
                  <a:pt x="4066" y="18399"/>
                </a:cubicBezTo>
                <a:cubicBezTo>
                  <a:pt x="4076" y="18399"/>
                  <a:pt x="4104" y="18437"/>
                  <a:pt x="4114" y="18456"/>
                </a:cubicBezTo>
                <a:cubicBezTo>
                  <a:pt x="4209" y="18703"/>
                  <a:pt x="4275" y="18950"/>
                  <a:pt x="4266" y="19235"/>
                </a:cubicBezTo>
                <a:cubicBezTo>
                  <a:pt x="4038" y="19187"/>
                  <a:pt x="3838" y="19111"/>
                  <a:pt x="3686" y="18931"/>
                </a:cubicBezTo>
                <a:cubicBezTo>
                  <a:pt x="3430" y="18618"/>
                  <a:pt x="3173" y="18314"/>
                  <a:pt x="2917" y="18000"/>
                </a:cubicBezTo>
                <a:cubicBezTo>
                  <a:pt x="2888" y="17972"/>
                  <a:pt x="2860" y="17934"/>
                  <a:pt x="2841" y="17896"/>
                </a:cubicBezTo>
                <a:cubicBezTo>
                  <a:pt x="2727" y="17706"/>
                  <a:pt x="2622" y="17516"/>
                  <a:pt x="2518" y="17316"/>
                </a:cubicBezTo>
                <a:cubicBezTo>
                  <a:pt x="2375" y="17060"/>
                  <a:pt x="2299" y="16784"/>
                  <a:pt x="2261" y="16499"/>
                </a:cubicBezTo>
                <a:cubicBezTo>
                  <a:pt x="2242" y="16338"/>
                  <a:pt x="2214" y="16176"/>
                  <a:pt x="2185" y="16015"/>
                </a:cubicBezTo>
                <a:cubicBezTo>
                  <a:pt x="2128" y="15749"/>
                  <a:pt x="2166" y="15493"/>
                  <a:pt x="2214" y="15236"/>
                </a:cubicBezTo>
                <a:cubicBezTo>
                  <a:pt x="2252" y="15065"/>
                  <a:pt x="2280" y="14885"/>
                  <a:pt x="2299" y="14714"/>
                </a:cubicBezTo>
                <a:cubicBezTo>
                  <a:pt x="2318" y="14467"/>
                  <a:pt x="2394" y="14248"/>
                  <a:pt x="2518" y="14030"/>
                </a:cubicBezTo>
                <a:cubicBezTo>
                  <a:pt x="2660" y="13764"/>
                  <a:pt x="2746" y="13469"/>
                  <a:pt x="2841" y="13175"/>
                </a:cubicBezTo>
                <a:cubicBezTo>
                  <a:pt x="2926" y="12871"/>
                  <a:pt x="3050" y="12586"/>
                  <a:pt x="3145" y="12292"/>
                </a:cubicBezTo>
                <a:cubicBezTo>
                  <a:pt x="3268" y="11950"/>
                  <a:pt x="3411" y="11627"/>
                  <a:pt x="3430" y="11256"/>
                </a:cubicBezTo>
                <a:cubicBezTo>
                  <a:pt x="3439" y="10943"/>
                  <a:pt x="3525" y="10639"/>
                  <a:pt x="3563" y="10326"/>
                </a:cubicBezTo>
                <a:cubicBezTo>
                  <a:pt x="3582" y="10231"/>
                  <a:pt x="3572" y="10126"/>
                  <a:pt x="3572" y="10022"/>
                </a:cubicBezTo>
                <a:lnTo>
                  <a:pt x="3572" y="9870"/>
                </a:lnTo>
                <a:cubicBezTo>
                  <a:pt x="3743" y="9946"/>
                  <a:pt x="3895" y="10003"/>
                  <a:pt x="4038" y="10069"/>
                </a:cubicBezTo>
                <a:cubicBezTo>
                  <a:pt x="4180" y="10126"/>
                  <a:pt x="4332" y="10183"/>
                  <a:pt x="4474" y="10250"/>
                </a:cubicBezTo>
                <a:cubicBezTo>
                  <a:pt x="4541" y="10278"/>
                  <a:pt x="4607" y="10316"/>
                  <a:pt x="4683" y="10345"/>
                </a:cubicBezTo>
                <a:cubicBezTo>
                  <a:pt x="4845" y="10392"/>
                  <a:pt x="5006" y="10440"/>
                  <a:pt x="5168" y="10468"/>
                </a:cubicBezTo>
                <a:cubicBezTo>
                  <a:pt x="5453" y="10516"/>
                  <a:pt x="5728" y="10573"/>
                  <a:pt x="6023" y="10582"/>
                </a:cubicBezTo>
                <a:cubicBezTo>
                  <a:pt x="6308" y="10592"/>
                  <a:pt x="6583" y="10592"/>
                  <a:pt x="6868" y="10582"/>
                </a:cubicBezTo>
                <a:cubicBezTo>
                  <a:pt x="7105" y="10582"/>
                  <a:pt x="7333" y="10525"/>
                  <a:pt x="7552" y="10449"/>
                </a:cubicBezTo>
                <a:cubicBezTo>
                  <a:pt x="7580" y="10440"/>
                  <a:pt x="7609" y="10430"/>
                  <a:pt x="7637" y="10430"/>
                </a:cubicBezTo>
                <a:cubicBezTo>
                  <a:pt x="7903" y="10421"/>
                  <a:pt x="8131" y="10288"/>
                  <a:pt x="8378" y="10212"/>
                </a:cubicBezTo>
                <a:cubicBezTo>
                  <a:pt x="8739" y="10098"/>
                  <a:pt x="8977" y="9822"/>
                  <a:pt x="9233" y="9575"/>
                </a:cubicBezTo>
                <a:cubicBezTo>
                  <a:pt x="9290" y="9528"/>
                  <a:pt x="9347" y="9471"/>
                  <a:pt x="9413" y="9404"/>
                </a:cubicBezTo>
                <a:cubicBezTo>
                  <a:pt x="9461" y="9480"/>
                  <a:pt x="9508" y="9547"/>
                  <a:pt x="9546" y="9623"/>
                </a:cubicBezTo>
                <a:cubicBezTo>
                  <a:pt x="9660" y="9841"/>
                  <a:pt x="9822" y="9974"/>
                  <a:pt x="10059" y="10050"/>
                </a:cubicBezTo>
                <a:cubicBezTo>
                  <a:pt x="10268" y="10107"/>
                  <a:pt x="10458" y="10212"/>
                  <a:pt x="10648" y="10307"/>
                </a:cubicBezTo>
                <a:cubicBezTo>
                  <a:pt x="10924" y="10459"/>
                  <a:pt x="11228" y="10487"/>
                  <a:pt x="11532" y="10535"/>
                </a:cubicBezTo>
                <a:cubicBezTo>
                  <a:pt x="11750" y="10563"/>
                  <a:pt x="11968" y="10573"/>
                  <a:pt x="12177" y="10582"/>
                </a:cubicBezTo>
                <a:cubicBezTo>
                  <a:pt x="12358" y="10582"/>
                  <a:pt x="12538" y="10563"/>
                  <a:pt x="12719" y="10535"/>
                </a:cubicBezTo>
                <a:cubicBezTo>
                  <a:pt x="13213" y="10478"/>
                  <a:pt x="13697" y="10354"/>
                  <a:pt x="14134" y="10088"/>
                </a:cubicBezTo>
                <a:cubicBezTo>
                  <a:pt x="14153" y="10079"/>
                  <a:pt x="14182" y="10079"/>
                  <a:pt x="14220" y="10069"/>
                </a:cubicBezTo>
                <a:cubicBezTo>
                  <a:pt x="14258" y="10354"/>
                  <a:pt x="14296" y="10639"/>
                  <a:pt x="14324" y="10914"/>
                </a:cubicBezTo>
                <a:cubicBezTo>
                  <a:pt x="14391" y="10734"/>
                  <a:pt x="14353" y="10155"/>
                  <a:pt x="14277" y="10003"/>
                </a:cubicBezTo>
                <a:cubicBezTo>
                  <a:pt x="14410" y="9889"/>
                  <a:pt x="14542" y="9775"/>
                  <a:pt x="14685" y="9642"/>
                </a:cubicBezTo>
                <a:cubicBezTo>
                  <a:pt x="14675" y="9680"/>
                  <a:pt x="14675" y="9708"/>
                  <a:pt x="14666" y="9737"/>
                </a:cubicBezTo>
                <a:cubicBezTo>
                  <a:pt x="14599" y="9965"/>
                  <a:pt x="14514" y="10193"/>
                  <a:pt x="14533" y="10449"/>
                </a:cubicBezTo>
                <a:cubicBezTo>
                  <a:pt x="14552" y="10658"/>
                  <a:pt x="14590" y="10876"/>
                  <a:pt x="14694" y="11057"/>
                </a:cubicBezTo>
                <a:cubicBezTo>
                  <a:pt x="14932" y="11494"/>
                  <a:pt x="15207" y="11921"/>
                  <a:pt x="15454" y="12320"/>
                </a:cubicBezTo>
                <a:close/>
                <a:moveTo>
                  <a:pt x="17772" y="2186"/>
                </a:moveTo>
                <a:cubicBezTo>
                  <a:pt x="17667" y="2414"/>
                  <a:pt x="17496" y="2575"/>
                  <a:pt x="17278" y="2698"/>
                </a:cubicBezTo>
                <a:cubicBezTo>
                  <a:pt x="17173" y="2765"/>
                  <a:pt x="17059" y="2822"/>
                  <a:pt x="16946" y="2879"/>
                </a:cubicBezTo>
                <a:cubicBezTo>
                  <a:pt x="16851" y="2936"/>
                  <a:pt x="16756" y="2993"/>
                  <a:pt x="16661" y="3040"/>
                </a:cubicBezTo>
                <a:cubicBezTo>
                  <a:pt x="16727" y="3183"/>
                  <a:pt x="16746" y="3192"/>
                  <a:pt x="16860" y="3154"/>
                </a:cubicBezTo>
                <a:cubicBezTo>
                  <a:pt x="17031" y="3097"/>
                  <a:pt x="17088" y="3126"/>
                  <a:pt x="17126" y="3297"/>
                </a:cubicBezTo>
                <a:cubicBezTo>
                  <a:pt x="17173" y="3515"/>
                  <a:pt x="17145" y="3553"/>
                  <a:pt x="16927" y="3601"/>
                </a:cubicBezTo>
                <a:cubicBezTo>
                  <a:pt x="16870" y="3610"/>
                  <a:pt x="16822" y="3629"/>
                  <a:pt x="16765" y="3639"/>
                </a:cubicBezTo>
                <a:cubicBezTo>
                  <a:pt x="16680" y="3667"/>
                  <a:pt x="16651" y="3715"/>
                  <a:pt x="16699" y="3791"/>
                </a:cubicBezTo>
                <a:cubicBezTo>
                  <a:pt x="16708" y="3810"/>
                  <a:pt x="16718" y="3819"/>
                  <a:pt x="16737" y="3829"/>
                </a:cubicBezTo>
                <a:cubicBezTo>
                  <a:pt x="16974" y="4057"/>
                  <a:pt x="17059" y="4342"/>
                  <a:pt x="17126" y="4646"/>
                </a:cubicBezTo>
                <a:cubicBezTo>
                  <a:pt x="17230" y="5130"/>
                  <a:pt x="17268" y="5614"/>
                  <a:pt x="17278" y="6108"/>
                </a:cubicBezTo>
                <a:cubicBezTo>
                  <a:pt x="17278" y="6412"/>
                  <a:pt x="17202" y="6697"/>
                  <a:pt x="17107" y="6973"/>
                </a:cubicBezTo>
                <a:cubicBezTo>
                  <a:pt x="17050" y="7172"/>
                  <a:pt x="16984" y="7381"/>
                  <a:pt x="16870" y="7552"/>
                </a:cubicBezTo>
                <a:cubicBezTo>
                  <a:pt x="16661" y="7875"/>
                  <a:pt x="16480" y="8226"/>
                  <a:pt x="16186" y="8492"/>
                </a:cubicBezTo>
                <a:cubicBezTo>
                  <a:pt x="16043" y="8635"/>
                  <a:pt x="15929" y="8806"/>
                  <a:pt x="15796" y="8958"/>
                </a:cubicBezTo>
                <a:cubicBezTo>
                  <a:pt x="15587" y="9195"/>
                  <a:pt x="15302" y="9271"/>
                  <a:pt x="15017" y="9347"/>
                </a:cubicBezTo>
                <a:cubicBezTo>
                  <a:pt x="14979" y="9357"/>
                  <a:pt x="14932" y="9347"/>
                  <a:pt x="14894" y="9338"/>
                </a:cubicBezTo>
                <a:cubicBezTo>
                  <a:pt x="14818" y="9319"/>
                  <a:pt x="14751" y="9290"/>
                  <a:pt x="14666" y="9262"/>
                </a:cubicBezTo>
                <a:cubicBezTo>
                  <a:pt x="14637" y="9205"/>
                  <a:pt x="14599" y="9138"/>
                  <a:pt x="14552" y="9034"/>
                </a:cubicBezTo>
                <a:cubicBezTo>
                  <a:pt x="14410" y="9205"/>
                  <a:pt x="14400" y="9395"/>
                  <a:pt x="14334" y="9566"/>
                </a:cubicBezTo>
                <a:cubicBezTo>
                  <a:pt x="14429" y="9556"/>
                  <a:pt x="14429" y="9556"/>
                  <a:pt x="14495" y="9338"/>
                </a:cubicBezTo>
                <a:cubicBezTo>
                  <a:pt x="14561" y="9404"/>
                  <a:pt x="14561" y="9490"/>
                  <a:pt x="14495" y="9575"/>
                </a:cubicBezTo>
                <a:cubicBezTo>
                  <a:pt x="14324" y="9784"/>
                  <a:pt x="14134" y="9974"/>
                  <a:pt x="13887" y="10079"/>
                </a:cubicBezTo>
                <a:cubicBezTo>
                  <a:pt x="13308" y="10307"/>
                  <a:pt x="12700" y="10421"/>
                  <a:pt x="12073" y="10402"/>
                </a:cubicBezTo>
                <a:cubicBezTo>
                  <a:pt x="11627" y="10392"/>
                  <a:pt x="11171" y="10335"/>
                  <a:pt x="10743" y="10202"/>
                </a:cubicBezTo>
                <a:cubicBezTo>
                  <a:pt x="10639" y="10174"/>
                  <a:pt x="10544" y="10117"/>
                  <a:pt x="10439" y="10079"/>
                </a:cubicBezTo>
                <a:cubicBezTo>
                  <a:pt x="10316" y="10022"/>
                  <a:pt x="10183" y="9946"/>
                  <a:pt x="10050" y="9898"/>
                </a:cubicBezTo>
                <a:cubicBezTo>
                  <a:pt x="9850" y="9822"/>
                  <a:pt x="9727" y="9689"/>
                  <a:pt x="9670" y="9480"/>
                </a:cubicBezTo>
                <a:cubicBezTo>
                  <a:pt x="9622" y="9338"/>
                  <a:pt x="9546" y="9214"/>
                  <a:pt x="9470" y="9053"/>
                </a:cubicBezTo>
                <a:cubicBezTo>
                  <a:pt x="9394" y="9110"/>
                  <a:pt x="9347" y="9129"/>
                  <a:pt x="9309" y="9167"/>
                </a:cubicBezTo>
                <a:cubicBezTo>
                  <a:pt x="9243" y="9252"/>
                  <a:pt x="9195" y="9357"/>
                  <a:pt x="9119" y="9423"/>
                </a:cubicBezTo>
                <a:cubicBezTo>
                  <a:pt x="8986" y="9566"/>
                  <a:pt x="8844" y="9689"/>
                  <a:pt x="8701" y="9822"/>
                </a:cubicBezTo>
                <a:cubicBezTo>
                  <a:pt x="8473" y="10012"/>
                  <a:pt x="8198" y="10088"/>
                  <a:pt x="7922" y="10183"/>
                </a:cubicBezTo>
                <a:cubicBezTo>
                  <a:pt x="7751" y="10240"/>
                  <a:pt x="7571" y="10269"/>
                  <a:pt x="7400" y="10307"/>
                </a:cubicBezTo>
                <a:cubicBezTo>
                  <a:pt x="7086" y="10383"/>
                  <a:pt x="6764" y="10421"/>
                  <a:pt x="6431" y="10411"/>
                </a:cubicBezTo>
                <a:cubicBezTo>
                  <a:pt x="5928" y="10392"/>
                  <a:pt x="5424" y="10326"/>
                  <a:pt x="4940" y="10212"/>
                </a:cubicBezTo>
                <a:cubicBezTo>
                  <a:pt x="4408" y="10088"/>
                  <a:pt x="3914" y="9870"/>
                  <a:pt x="3468" y="9575"/>
                </a:cubicBezTo>
                <a:cubicBezTo>
                  <a:pt x="3107" y="9338"/>
                  <a:pt x="2774" y="9015"/>
                  <a:pt x="2641" y="8568"/>
                </a:cubicBezTo>
                <a:cubicBezTo>
                  <a:pt x="2584" y="8369"/>
                  <a:pt x="2556" y="8160"/>
                  <a:pt x="2508" y="7932"/>
                </a:cubicBezTo>
                <a:cubicBezTo>
                  <a:pt x="2470" y="7932"/>
                  <a:pt x="2404" y="7923"/>
                  <a:pt x="2356" y="7951"/>
                </a:cubicBezTo>
                <a:cubicBezTo>
                  <a:pt x="2204" y="8017"/>
                  <a:pt x="2090" y="7998"/>
                  <a:pt x="2005" y="7866"/>
                </a:cubicBezTo>
                <a:cubicBezTo>
                  <a:pt x="1929" y="7742"/>
                  <a:pt x="1853" y="7619"/>
                  <a:pt x="1805" y="7486"/>
                </a:cubicBezTo>
                <a:cubicBezTo>
                  <a:pt x="1644" y="7077"/>
                  <a:pt x="1473" y="6669"/>
                  <a:pt x="1350" y="6251"/>
                </a:cubicBezTo>
                <a:cubicBezTo>
                  <a:pt x="1255" y="5947"/>
                  <a:pt x="1207" y="5624"/>
                  <a:pt x="1179" y="5310"/>
                </a:cubicBezTo>
                <a:cubicBezTo>
                  <a:pt x="1141" y="5007"/>
                  <a:pt x="1150" y="4703"/>
                  <a:pt x="1274" y="4408"/>
                </a:cubicBezTo>
                <a:cubicBezTo>
                  <a:pt x="1302" y="4351"/>
                  <a:pt x="1312" y="4294"/>
                  <a:pt x="1321" y="4237"/>
                </a:cubicBezTo>
                <a:cubicBezTo>
                  <a:pt x="1331" y="4180"/>
                  <a:pt x="1302" y="4123"/>
                  <a:pt x="1255" y="4133"/>
                </a:cubicBezTo>
                <a:cubicBezTo>
                  <a:pt x="1131" y="4133"/>
                  <a:pt x="1027" y="4076"/>
                  <a:pt x="903" y="4095"/>
                </a:cubicBezTo>
                <a:cubicBezTo>
                  <a:pt x="723" y="4133"/>
                  <a:pt x="580" y="4000"/>
                  <a:pt x="561" y="3829"/>
                </a:cubicBezTo>
                <a:cubicBezTo>
                  <a:pt x="552" y="3696"/>
                  <a:pt x="609" y="3639"/>
                  <a:pt x="742" y="3686"/>
                </a:cubicBezTo>
                <a:cubicBezTo>
                  <a:pt x="770" y="3696"/>
                  <a:pt x="799" y="3715"/>
                  <a:pt x="827" y="3724"/>
                </a:cubicBezTo>
                <a:cubicBezTo>
                  <a:pt x="894" y="3762"/>
                  <a:pt x="941" y="3724"/>
                  <a:pt x="979" y="3667"/>
                </a:cubicBezTo>
                <a:cubicBezTo>
                  <a:pt x="1017" y="3601"/>
                  <a:pt x="960" y="3572"/>
                  <a:pt x="922" y="3534"/>
                </a:cubicBezTo>
                <a:cubicBezTo>
                  <a:pt x="903" y="3515"/>
                  <a:pt x="884" y="3515"/>
                  <a:pt x="856" y="3506"/>
                </a:cubicBezTo>
                <a:cubicBezTo>
                  <a:pt x="628" y="3449"/>
                  <a:pt x="476" y="3297"/>
                  <a:pt x="390" y="3088"/>
                </a:cubicBezTo>
                <a:cubicBezTo>
                  <a:pt x="286" y="2869"/>
                  <a:pt x="191" y="2641"/>
                  <a:pt x="191" y="2385"/>
                </a:cubicBezTo>
                <a:cubicBezTo>
                  <a:pt x="191" y="2157"/>
                  <a:pt x="343" y="1958"/>
                  <a:pt x="590" y="1929"/>
                </a:cubicBezTo>
                <a:cubicBezTo>
                  <a:pt x="970" y="1882"/>
                  <a:pt x="1141" y="1958"/>
                  <a:pt x="1312" y="2290"/>
                </a:cubicBezTo>
                <a:cubicBezTo>
                  <a:pt x="1369" y="2404"/>
                  <a:pt x="1445" y="2452"/>
                  <a:pt x="1568" y="2480"/>
                </a:cubicBezTo>
                <a:cubicBezTo>
                  <a:pt x="1986" y="2585"/>
                  <a:pt x="2356" y="2480"/>
                  <a:pt x="2689" y="2224"/>
                </a:cubicBezTo>
                <a:cubicBezTo>
                  <a:pt x="2784" y="2157"/>
                  <a:pt x="2879" y="2091"/>
                  <a:pt x="2983" y="2015"/>
                </a:cubicBezTo>
                <a:cubicBezTo>
                  <a:pt x="3069" y="2119"/>
                  <a:pt x="3145" y="2005"/>
                  <a:pt x="3240" y="2024"/>
                </a:cubicBezTo>
                <a:cubicBezTo>
                  <a:pt x="3316" y="2034"/>
                  <a:pt x="3411" y="1958"/>
                  <a:pt x="3506" y="1939"/>
                </a:cubicBezTo>
                <a:cubicBezTo>
                  <a:pt x="3335" y="2062"/>
                  <a:pt x="3173" y="2186"/>
                  <a:pt x="2993" y="2300"/>
                </a:cubicBezTo>
                <a:cubicBezTo>
                  <a:pt x="2898" y="2357"/>
                  <a:pt x="2793" y="2395"/>
                  <a:pt x="2698" y="2452"/>
                </a:cubicBezTo>
                <a:cubicBezTo>
                  <a:pt x="2470" y="2575"/>
                  <a:pt x="2252" y="2689"/>
                  <a:pt x="1986" y="2689"/>
                </a:cubicBezTo>
                <a:cubicBezTo>
                  <a:pt x="1853" y="2689"/>
                  <a:pt x="1730" y="2698"/>
                  <a:pt x="1597" y="2708"/>
                </a:cubicBezTo>
                <a:cubicBezTo>
                  <a:pt x="1502" y="2727"/>
                  <a:pt x="1435" y="2689"/>
                  <a:pt x="1369" y="2632"/>
                </a:cubicBezTo>
                <a:cubicBezTo>
                  <a:pt x="1302" y="2566"/>
                  <a:pt x="1245" y="2499"/>
                  <a:pt x="1179" y="2442"/>
                </a:cubicBezTo>
                <a:cubicBezTo>
                  <a:pt x="1036" y="2319"/>
                  <a:pt x="951" y="2300"/>
                  <a:pt x="799" y="2376"/>
                </a:cubicBezTo>
                <a:cubicBezTo>
                  <a:pt x="656" y="2452"/>
                  <a:pt x="599" y="2566"/>
                  <a:pt x="609" y="2736"/>
                </a:cubicBezTo>
                <a:cubicBezTo>
                  <a:pt x="618" y="2850"/>
                  <a:pt x="656" y="2945"/>
                  <a:pt x="732" y="3021"/>
                </a:cubicBezTo>
                <a:cubicBezTo>
                  <a:pt x="808" y="3126"/>
                  <a:pt x="894" y="3211"/>
                  <a:pt x="979" y="3306"/>
                </a:cubicBezTo>
                <a:cubicBezTo>
                  <a:pt x="1008" y="3335"/>
                  <a:pt x="1036" y="3363"/>
                  <a:pt x="1065" y="3373"/>
                </a:cubicBezTo>
                <a:cubicBezTo>
                  <a:pt x="1312" y="3468"/>
                  <a:pt x="1549" y="3563"/>
                  <a:pt x="1815" y="3496"/>
                </a:cubicBezTo>
                <a:cubicBezTo>
                  <a:pt x="2100" y="3430"/>
                  <a:pt x="2385" y="3420"/>
                  <a:pt x="2670" y="3316"/>
                </a:cubicBezTo>
                <a:cubicBezTo>
                  <a:pt x="2622" y="3354"/>
                  <a:pt x="2584" y="3411"/>
                  <a:pt x="2537" y="3420"/>
                </a:cubicBezTo>
                <a:cubicBezTo>
                  <a:pt x="2413" y="3468"/>
                  <a:pt x="2299" y="3534"/>
                  <a:pt x="2157" y="3534"/>
                </a:cubicBezTo>
                <a:cubicBezTo>
                  <a:pt x="2033" y="3525"/>
                  <a:pt x="1900" y="3553"/>
                  <a:pt x="1767" y="3582"/>
                </a:cubicBezTo>
                <a:cubicBezTo>
                  <a:pt x="1635" y="3610"/>
                  <a:pt x="1511" y="3610"/>
                  <a:pt x="1378" y="3582"/>
                </a:cubicBezTo>
                <a:cubicBezTo>
                  <a:pt x="1340" y="3572"/>
                  <a:pt x="1293" y="3591"/>
                  <a:pt x="1236" y="3601"/>
                </a:cubicBezTo>
                <a:cubicBezTo>
                  <a:pt x="1283" y="3696"/>
                  <a:pt x="1359" y="3696"/>
                  <a:pt x="1416" y="3696"/>
                </a:cubicBezTo>
                <a:cubicBezTo>
                  <a:pt x="1597" y="3696"/>
                  <a:pt x="1767" y="3705"/>
                  <a:pt x="1938" y="3677"/>
                </a:cubicBezTo>
                <a:cubicBezTo>
                  <a:pt x="2147" y="3639"/>
                  <a:pt x="2356" y="3610"/>
                  <a:pt x="2546" y="3525"/>
                </a:cubicBezTo>
                <a:cubicBezTo>
                  <a:pt x="2594" y="3496"/>
                  <a:pt x="2632" y="3468"/>
                  <a:pt x="2670" y="3449"/>
                </a:cubicBezTo>
                <a:cubicBezTo>
                  <a:pt x="2746" y="3392"/>
                  <a:pt x="2831" y="3344"/>
                  <a:pt x="2907" y="3287"/>
                </a:cubicBezTo>
                <a:cubicBezTo>
                  <a:pt x="2974" y="3249"/>
                  <a:pt x="3088" y="3240"/>
                  <a:pt x="3040" y="3116"/>
                </a:cubicBezTo>
                <a:cubicBezTo>
                  <a:pt x="3031" y="3107"/>
                  <a:pt x="3078" y="3069"/>
                  <a:pt x="3097" y="3050"/>
                </a:cubicBezTo>
                <a:cubicBezTo>
                  <a:pt x="3363" y="2831"/>
                  <a:pt x="3553" y="2556"/>
                  <a:pt x="3610" y="2214"/>
                </a:cubicBezTo>
                <a:cubicBezTo>
                  <a:pt x="3620" y="2167"/>
                  <a:pt x="3648" y="2129"/>
                  <a:pt x="3658" y="2091"/>
                </a:cubicBezTo>
                <a:cubicBezTo>
                  <a:pt x="3667" y="2034"/>
                  <a:pt x="3677" y="1977"/>
                  <a:pt x="3686" y="1910"/>
                </a:cubicBezTo>
                <a:cubicBezTo>
                  <a:pt x="3848" y="1910"/>
                  <a:pt x="3886" y="1967"/>
                  <a:pt x="3829" y="2167"/>
                </a:cubicBezTo>
                <a:cubicBezTo>
                  <a:pt x="3857" y="2195"/>
                  <a:pt x="3886" y="2214"/>
                  <a:pt x="3914" y="2243"/>
                </a:cubicBezTo>
                <a:cubicBezTo>
                  <a:pt x="3924" y="2214"/>
                  <a:pt x="3924" y="2186"/>
                  <a:pt x="3933" y="2157"/>
                </a:cubicBezTo>
                <a:cubicBezTo>
                  <a:pt x="3971" y="2043"/>
                  <a:pt x="3962" y="1948"/>
                  <a:pt x="3857" y="1872"/>
                </a:cubicBezTo>
                <a:cubicBezTo>
                  <a:pt x="3762" y="1796"/>
                  <a:pt x="3639" y="1768"/>
                  <a:pt x="3525" y="1815"/>
                </a:cubicBezTo>
                <a:cubicBezTo>
                  <a:pt x="3439" y="1853"/>
                  <a:pt x="3354" y="1891"/>
                  <a:pt x="3268" y="1920"/>
                </a:cubicBezTo>
                <a:cubicBezTo>
                  <a:pt x="3240" y="1939"/>
                  <a:pt x="3202" y="1939"/>
                  <a:pt x="3145" y="1958"/>
                </a:cubicBezTo>
                <a:cubicBezTo>
                  <a:pt x="3335" y="1739"/>
                  <a:pt x="3544" y="1625"/>
                  <a:pt x="3810" y="1635"/>
                </a:cubicBezTo>
                <a:cubicBezTo>
                  <a:pt x="3895" y="1635"/>
                  <a:pt x="3981" y="1625"/>
                  <a:pt x="4057" y="1635"/>
                </a:cubicBezTo>
                <a:cubicBezTo>
                  <a:pt x="4123" y="1644"/>
                  <a:pt x="4180" y="1663"/>
                  <a:pt x="4247" y="1692"/>
                </a:cubicBezTo>
                <a:cubicBezTo>
                  <a:pt x="4266" y="1692"/>
                  <a:pt x="4285" y="1720"/>
                  <a:pt x="4303" y="1720"/>
                </a:cubicBezTo>
                <a:cubicBezTo>
                  <a:pt x="4351" y="1720"/>
                  <a:pt x="4408" y="1730"/>
                  <a:pt x="4436" y="1711"/>
                </a:cubicBezTo>
                <a:cubicBezTo>
                  <a:pt x="4455" y="1682"/>
                  <a:pt x="4446" y="1625"/>
                  <a:pt x="4446" y="1578"/>
                </a:cubicBezTo>
                <a:cubicBezTo>
                  <a:pt x="4446" y="1549"/>
                  <a:pt x="4417" y="1530"/>
                  <a:pt x="4408" y="1502"/>
                </a:cubicBezTo>
                <a:cubicBezTo>
                  <a:pt x="4455" y="1369"/>
                  <a:pt x="4579" y="1359"/>
                  <a:pt x="4693" y="1340"/>
                </a:cubicBezTo>
                <a:cubicBezTo>
                  <a:pt x="4759" y="1331"/>
                  <a:pt x="4788" y="1397"/>
                  <a:pt x="4797" y="1473"/>
                </a:cubicBezTo>
                <a:cubicBezTo>
                  <a:pt x="4816" y="1578"/>
                  <a:pt x="4873" y="1673"/>
                  <a:pt x="5016" y="1692"/>
                </a:cubicBezTo>
                <a:cubicBezTo>
                  <a:pt x="4968" y="1616"/>
                  <a:pt x="4921" y="1549"/>
                  <a:pt x="4873" y="1483"/>
                </a:cubicBezTo>
                <a:cubicBezTo>
                  <a:pt x="4978" y="1340"/>
                  <a:pt x="5025" y="1331"/>
                  <a:pt x="5187" y="1416"/>
                </a:cubicBezTo>
                <a:cubicBezTo>
                  <a:pt x="5282" y="1454"/>
                  <a:pt x="5291" y="1473"/>
                  <a:pt x="5263" y="1578"/>
                </a:cubicBezTo>
                <a:cubicBezTo>
                  <a:pt x="5405" y="1768"/>
                  <a:pt x="5548" y="1939"/>
                  <a:pt x="5671" y="2129"/>
                </a:cubicBezTo>
                <a:cubicBezTo>
                  <a:pt x="5766" y="2281"/>
                  <a:pt x="5918" y="2309"/>
                  <a:pt x="6051" y="2385"/>
                </a:cubicBezTo>
                <a:cubicBezTo>
                  <a:pt x="6061" y="2395"/>
                  <a:pt x="6089" y="2376"/>
                  <a:pt x="6118" y="2357"/>
                </a:cubicBezTo>
                <a:cubicBezTo>
                  <a:pt x="6004" y="2271"/>
                  <a:pt x="5880" y="2214"/>
                  <a:pt x="5795" y="2119"/>
                </a:cubicBezTo>
                <a:cubicBezTo>
                  <a:pt x="5652" y="1958"/>
                  <a:pt x="5548" y="1787"/>
                  <a:pt x="5415" y="1606"/>
                </a:cubicBezTo>
                <a:cubicBezTo>
                  <a:pt x="5510" y="1568"/>
                  <a:pt x="5567" y="1521"/>
                  <a:pt x="5586" y="1426"/>
                </a:cubicBezTo>
                <a:cubicBezTo>
                  <a:pt x="5605" y="1293"/>
                  <a:pt x="5700" y="1236"/>
                  <a:pt x="5823" y="1217"/>
                </a:cubicBezTo>
                <a:cubicBezTo>
                  <a:pt x="5852" y="1207"/>
                  <a:pt x="5871" y="1207"/>
                  <a:pt x="5899" y="1207"/>
                </a:cubicBezTo>
                <a:cubicBezTo>
                  <a:pt x="6317" y="1217"/>
                  <a:pt x="6735" y="1236"/>
                  <a:pt x="7115" y="1454"/>
                </a:cubicBezTo>
                <a:cubicBezTo>
                  <a:pt x="7219" y="1511"/>
                  <a:pt x="7333" y="1559"/>
                  <a:pt x="7447" y="1606"/>
                </a:cubicBezTo>
                <a:cubicBezTo>
                  <a:pt x="7713" y="1692"/>
                  <a:pt x="7941" y="1834"/>
                  <a:pt x="8141" y="2043"/>
                </a:cubicBezTo>
                <a:cubicBezTo>
                  <a:pt x="8378" y="2290"/>
                  <a:pt x="8616" y="2537"/>
                  <a:pt x="8749" y="2860"/>
                </a:cubicBezTo>
                <a:cubicBezTo>
                  <a:pt x="8796" y="2964"/>
                  <a:pt x="8901" y="2974"/>
                  <a:pt x="8986" y="2993"/>
                </a:cubicBezTo>
                <a:cubicBezTo>
                  <a:pt x="9053" y="3012"/>
                  <a:pt x="9119" y="2936"/>
                  <a:pt x="9129" y="2860"/>
                </a:cubicBezTo>
                <a:cubicBezTo>
                  <a:pt x="9167" y="2309"/>
                  <a:pt x="9451" y="1891"/>
                  <a:pt x="9888" y="1578"/>
                </a:cubicBezTo>
                <a:cubicBezTo>
                  <a:pt x="10145" y="1397"/>
                  <a:pt x="10420" y="1264"/>
                  <a:pt x="10724" y="1169"/>
                </a:cubicBezTo>
                <a:cubicBezTo>
                  <a:pt x="11104" y="1046"/>
                  <a:pt x="11475" y="932"/>
                  <a:pt x="11864" y="884"/>
                </a:cubicBezTo>
                <a:cubicBezTo>
                  <a:pt x="12054" y="865"/>
                  <a:pt x="12234" y="884"/>
                  <a:pt x="12415" y="922"/>
                </a:cubicBezTo>
                <a:cubicBezTo>
                  <a:pt x="12557" y="951"/>
                  <a:pt x="12595" y="1008"/>
                  <a:pt x="12548" y="1150"/>
                </a:cubicBezTo>
                <a:cubicBezTo>
                  <a:pt x="12529" y="1217"/>
                  <a:pt x="12510" y="1274"/>
                  <a:pt x="12567" y="1312"/>
                </a:cubicBezTo>
                <a:cubicBezTo>
                  <a:pt x="12633" y="1359"/>
                  <a:pt x="12700" y="1331"/>
                  <a:pt x="12747" y="1274"/>
                </a:cubicBezTo>
                <a:cubicBezTo>
                  <a:pt x="12785" y="1236"/>
                  <a:pt x="12833" y="1188"/>
                  <a:pt x="12880" y="1150"/>
                </a:cubicBezTo>
                <a:cubicBezTo>
                  <a:pt x="12966" y="1065"/>
                  <a:pt x="13070" y="1017"/>
                  <a:pt x="13203" y="1027"/>
                </a:cubicBezTo>
                <a:cubicBezTo>
                  <a:pt x="13336" y="1027"/>
                  <a:pt x="13479" y="1008"/>
                  <a:pt x="13612" y="998"/>
                </a:cubicBezTo>
                <a:cubicBezTo>
                  <a:pt x="13840" y="989"/>
                  <a:pt x="13878" y="1036"/>
                  <a:pt x="13802" y="1245"/>
                </a:cubicBezTo>
                <a:cubicBezTo>
                  <a:pt x="13935" y="1378"/>
                  <a:pt x="13935" y="1378"/>
                  <a:pt x="14096" y="1312"/>
                </a:cubicBezTo>
                <a:cubicBezTo>
                  <a:pt x="14220" y="1255"/>
                  <a:pt x="14353" y="1236"/>
                  <a:pt x="14495" y="1245"/>
                </a:cubicBezTo>
                <a:cubicBezTo>
                  <a:pt x="14846" y="1293"/>
                  <a:pt x="15169" y="1369"/>
                  <a:pt x="15407" y="1654"/>
                </a:cubicBezTo>
                <a:cubicBezTo>
                  <a:pt x="15530" y="1806"/>
                  <a:pt x="15720" y="1853"/>
                  <a:pt x="15901" y="1910"/>
                </a:cubicBezTo>
                <a:cubicBezTo>
                  <a:pt x="16176" y="2005"/>
                  <a:pt x="16442" y="1939"/>
                  <a:pt x="16699" y="1853"/>
                </a:cubicBezTo>
                <a:cubicBezTo>
                  <a:pt x="16851" y="1796"/>
                  <a:pt x="16993" y="1730"/>
                  <a:pt x="17145" y="1711"/>
                </a:cubicBezTo>
                <a:cubicBezTo>
                  <a:pt x="17373" y="1663"/>
                  <a:pt x="17582" y="1711"/>
                  <a:pt x="17734" y="1920"/>
                </a:cubicBezTo>
                <a:cubicBezTo>
                  <a:pt x="17800" y="2005"/>
                  <a:pt x="17810" y="2091"/>
                  <a:pt x="17772" y="2186"/>
                </a:cubicBezTo>
                <a:close/>
                <a:moveTo>
                  <a:pt x="3563" y="2005"/>
                </a:moveTo>
                <a:cubicBezTo>
                  <a:pt x="3496" y="2547"/>
                  <a:pt x="3230" y="2888"/>
                  <a:pt x="2784" y="3126"/>
                </a:cubicBezTo>
                <a:cubicBezTo>
                  <a:pt x="2423" y="3306"/>
                  <a:pt x="2043" y="3382"/>
                  <a:pt x="1654" y="3411"/>
                </a:cubicBezTo>
                <a:cubicBezTo>
                  <a:pt x="1388" y="3439"/>
                  <a:pt x="1103" y="3382"/>
                  <a:pt x="922" y="3116"/>
                </a:cubicBezTo>
                <a:cubicBezTo>
                  <a:pt x="837" y="3002"/>
                  <a:pt x="713" y="2898"/>
                  <a:pt x="694" y="2736"/>
                </a:cubicBezTo>
                <a:cubicBezTo>
                  <a:pt x="675" y="2594"/>
                  <a:pt x="704" y="2518"/>
                  <a:pt x="827" y="2452"/>
                </a:cubicBezTo>
                <a:cubicBezTo>
                  <a:pt x="941" y="2395"/>
                  <a:pt x="998" y="2404"/>
                  <a:pt x="1112" y="2509"/>
                </a:cubicBezTo>
                <a:cubicBezTo>
                  <a:pt x="1150" y="2537"/>
                  <a:pt x="1188" y="2566"/>
                  <a:pt x="1217" y="2603"/>
                </a:cubicBezTo>
                <a:cubicBezTo>
                  <a:pt x="1359" y="2822"/>
                  <a:pt x="1578" y="2822"/>
                  <a:pt x="1796" y="2803"/>
                </a:cubicBezTo>
                <a:cubicBezTo>
                  <a:pt x="1919" y="2803"/>
                  <a:pt x="2043" y="2755"/>
                  <a:pt x="2166" y="2746"/>
                </a:cubicBezTo>
                <a:cubicBezTo>
                  <a:pt x="2413" y="2736"/>
                  <a:pt x="2594" y="2594"/>
                  <a:pt x="2784" y="2480"/>
                </a:cubicBezTo>
                <a:cubicBezTo>
                  <a:pt x="2850" y="2452"/>
                  <a:pt x="2917" y="2423"/>
                  <a:pt x="2974" y="2395"/>
                </a:cubicBezTo>
                <a:cubicBezTo>
                  <a:pt x="3059" y="2347"/>
                  <a:pt x="3145" y="2300"/>
                  <a:pt x="3221" y="2243"/>
                </a:cubicBezTo>
                <a:cubicBezTo>
                  <a:pt x="3325" y="2176"/>
                  <a:pt x="3430" y="2100"/>
                  <a:pt x="3563" y="2005"/>
                </a:cubicBezTo>
                <a:close/>
                <a:moveTo>
                  <a:pt x="13697" y="12415"/>
                </a:moveTo>
                <a:cubicBezTo>
                  <a:pt x="13878" y="12624"/>
                  <a:pt x="13982" y="12862"/>
                  <a:pt x="13954" y="13137"/>
                </a:cubicBezTo>
                <a:cubicBezTo>
                  <a:pt x="13944" y="13318"/>
                  <a:pt x="13906" y="13498"/>
                  <a:pt x="13878" y="13669"/>
                </a:cubicBezTo>
                <a:cubicBezTo>
                  <a:pt x="14277" y="13716"/>
                  <a:pt x="14419" y="14030"/>
                  <a:pt x="14504" y="14353"/>
                </a:cubicBezTo>
                <a:cubicBezTo>
                  <a:pt x="14590" y="14638"/>
                  <a:pt x="14580" y="14942"/>
                  <a:pt x="14571" y="15246"/>
                </a:cubicBezTo>
                <a:cubicBezTo>
                  <a:pt x="14552" y="15730"/>
                  <a:pt x="14391" y="16167"/>
                  <a:pt x="14220" y="16613"/>
                </a:cubicBezTo>
                <a:cubicBezTo>
                  <a:pt x="14096" y="16936"/>
                  <a:pt x="14001" y="17259"/>
                  <a:pt x="13868" y="17573"/>
                </a:cubicBezTo>
                <a:cubicBezTo>
                  <a:pt x="13764" y="17829"/>
                  <a:pt x="13631" y="18057"/>
                  <a:pt x="13498" y="18295"/>
                </a:cubicBezTo>
                <a:cubicBezTo>
                  <a:pt x="13469" y="18342"/>
                  <a:pt x="13431" y="18390"/>
                  <a:pt x="13365" y="18342"/>
                </a:cubicBezTo>
                <a:cubicBezTo>
                  <a:pt x="13317" y="18314"/>
                  <a:pt x="13317" y="18257"/>
                  <a:pt x="13346" y="18200"/>
                </a:cubicBezTo>
                <a:cubicBezTo>
                  <a:pt x="13355" y="18181"/>
                  <a:pt x="13374" y="18152"/>
                  <a:pt x="13393" y="18124"/>
                </a:cubicBezTo>
                <a:cubicBezTo>
                  <a:pt x="13526" y="17877"/>
                  <a:pt x="13678" y="17639"/>
                  <a:pt x="13792" y="17383"/>
                </a:cubicBezTo>
                <a:cubicBezTo>
                  <a:pt x="13897" y="17164"/>
                  <a:pt x="13973" y="16927"/>
                  <a:pt x="14049" y="16689"/>
                </a:cubicBezTo>
                <a:cubicBezTo>
                  <a:pt x="14125" y="16461"/>
                  <a:pt x="14191" y="16233"/>
                  <a:pt x="14267" y="16006"/>
                </a:cubicBezTo>
                <a:cubicBezTo>
                  <a:pt x="14400" y="15635"/>
                  <a:pt x="14400" y="15246"/>
                  <a:pt x="14400" y="14856"/>
                </a:cubicBezTo>
                <a:cubicBezTo>
                  <a:pt x="14400" y="14695"/>
                  <a:pt x="14372" y="14543"/>
                  <a:pt x="14343" y="14391"/>
                </a:cubicBezTo>
                <a:cubicBezTo>
                  <a:pt x="14315" y="14229"/>
                  <a:pt x="14229" y="14087"/>
                  <a:pt x="14115" y="13963"/>
                </a:cubicBezTo>
                <a:cubicBezTo>
                  <a:pt x="14020" y="13859"/>
                  <a:pt x="13982" y="13859"/>
                  <a:pt x="13859" y="13944"/>
                </a:cubicBezTo>
                <a:cubicBezTo>
                  <a:pt x="13811" y="13973"/>
                  <a:pt x="13754" y="14001"/>
                  <a:pt x="13697" y="13992"/>
                </a:cubicBezTo>
                <a:cubicBezTo>
                  <a:pt x="13593" y="13982"/>
                  <a:pt x="13564" y="13887"/>
                  <a:pt x="13621" y="13792"/>
                </a:cubicBezTo>
                <a:cubicBezTo>
                  <a:pt x="13764" y="13545"/>
                  <a:pt x="13802" y="13270"/>
                  <a:pt x="13792" y="12995"/>
                </a:cubicBezTo>
                <a:cubicBezTo>
                  <a:pt x="13792" y="12776"/>
                  <a:pt x="13659" y="12615"/>
                  <a:pt x="13517" y="12463"/>
                </a:cubicBezTo>
                <a:cubicBezTo>
                  <a:pt x="13441" y="12387"/>
                  <a:pt x="13355" y="12396"/>
                  <a:pt x="13270" y="12444"/>
                </a:cubicBezTo>
                <a:cubicBezTo>
                  <a:pt x="13194" y="12482"/>
                  <a:pt x="13127" y="12539"/>
                  <a:pt x="13070" y="12596"/>
                </a:cubicBezTo>
                <a:cubicBezTo>
                  <a:pt x="13013" y="12643"/>
                  <a:pt x="12956" y="12672"/>
                  <a:pt x="12890" y="12634"/>
                </a:cubicBezTo>
                <a:cubicBezTo>
                  <a:pt x="12852" y="12615"/>
                  <a:pt x="12842" y="12558"/>
                  <a:pt x="12823" y="12510"/>
                </a:cubicBezTo>
                <a:cubicBezTo>
                  <a:pt x="12804" y="12453"/>
                  <a:pt x="12804" y="12396"/>
                  <a:pt x="12795" y="12349"/>
                </a:cubicBezTo>
                <a:cubicBezTo>
                  <a:pt x="12738" y="12007"/>
                  <a:pt x="12367" y="11779"/>
                  <a:pt x="12035" y="11883"/>
                </a:cubicBezTo>
                <a:cubicBezTo>
                  <a:pt x="12006" y="11893"/>
                  <a:pt x="11978" y="11921"/>
                  <a:pt x="11931" y="11940"/>
                </a:cubicBezTo>
                <a:cubicBezTo>
                  <a:pt x="11987" y="11988"/>
                  <a:pt x="12025" y="12016"/>
                  <a:pt x="12082" y="12064"/>
                </a:cubicBezTo>
                <a:cubicBezTo>
                  <a:pt x="12035" y="12092"/>
                  <a:pt x="12016" y="12121"/>
                  <a:pt x="11978" y="12140"/>
                </a:cubicBezTo>
                <a:cubicBezTo>
                  <a:pt x="11912" y="12159"/>
                  <a:pt x="11807" y="12073"/>
                  <a:pt x="11750" y="12197"/>
                </a:cubicBezTo>
                <a:cubicBezTo>
                  <a:pt x="11750" y="12197"/>
                  <a:pt x="11684" y="12187"/>
                  <a:pt x="11665" y="12168"/>
                </a:cubicBezTo>
                <a:cubicBezTo>
                  <a:pt x="11646" y="12140"/>
                  <a:pt x="11627" y="12083"/>
                  <a:pt x="11646" y="12054"/>
                </a:cubicBezTo>
                <a:cubicBezTo>
                  <a:pt x="11722" y="11893"/>
                  <a:pt x="11817" y="11731"/>
                  <a:pt x="12006" y="11712"/>
                </a:cubicBezTo>
                <a:cubicBezTo>
                  <a:pt x="12244" y="11684"/>
                  <a:pt x="12472" y="11750"/>
                  <a:pt x="12681" y="11864"/>
                </a:cubicBezTo>
                <a:cubicBezTo>
                  <a:pt x="12833" y="11950"/>
                  <a:pt x="12880" y="12102"/>
                  <a:pt x="12937" y="12244"/>
                </a:cubicBezTo>
                <a:cubicBezTo>
                  <a:pt x="12956" y="12292"/>
                  <a:pt x="12966" y="12339"/>
                  <a:pt x="12985" y="12396"/>
                </a:cubicBezTo>
                <a:cubicBezTo>
                  <a:pt x="13042" y="12358"/>
                  <a:pt x="13089" y="12330"/>
                  <a:pt x="13146" y="12301"/>
                </a:cubicBezTo>
                <a:cubicBezTo>
                  <a:pt x="13365" y="12206"/>
                  <a:pt x="13564" y="12254"/>
                  <a:pt x="13697" y="12415"/>
                </a:cubicBezTo>
                <a:close/>
                <a:moveTo>
                  <a:pt x="4930" y="16642"/>
                </a:moveTo>
                <a:cubicBezTo>
                  <a:pt x="4959" y="16699"/>
                  <a:pt x="4997" y="16746"/>
                  <a:pt x="4902" y="16813"/>
                </a:cubicBezTo>
                <a:cubicBezTo>
                  <a:pt x="4873" y="16775"/>
                  <a:pt x="4835" y="16737"/>
                  <a:pt x="4816" y="16689"/>
                </a:cubicBezTo>
                <a:cubicBezTo>
                  <a:pt x="4683" y="16328"/>
                  <a:pt x="4560" y="15958"/>
                  <a:pt x="4427" y="15588"/>
                </a:cubicBezTo>
                <a:cubicBezTo>
                  <a:pt x="4275" y="15189"/>
                  <a:pt x="4370" y="14818"/>
                  <a:pt x="4588" y="14476"/>
                </a:cubicBezTo>
                <a:cubicBezTo>
                  <a:pt x="4626" y="14419"/>
                  <a:pt x="4712" y="14391"/>
                  <a:pt x="4759" y="14353"/>
                </a:cubicBezTo>
                <a:cubicBezTo>
                  <a:pt x="4807" y="14096"/>
                  <a:pt x="4854" y="13840"/>
                  <a:pt x="4902" y="13583"/>
                </a:cubicBezTo>
                <a:cubicBezTo>
                  <a:pt x="4959" y="13251"/>
                  <a:pt x="5130" y="12966"/>
                  <a:pt x="5348" y="12719"/>
                </a:cubicBezTo>
                <a:cubicBezTo>
                  <a:pt x="5443" y="12605"/>
                  <a:pt x="5567" y="12558"/>
                  <a:pt x="5719" y="12558"/>
                </a:cubicBezTo>
                <a:cubicBezTo>
                  <a:pt x="5757" y="12463"/>
                  <a:pt x="5776" y="12368"/>
                  <a:pt x="5814" y="12263"/>
                </a:cubicBezTo>
                <a:cubicBezTo>
                  <a:pt x="5861" y="12121"/>
                  <a:pt x="5956" y="12035"/>
                  <a:pt x="6118" y="12035"/>
                </a:cubicBezTo>
                <a:cubicBezTo>
                  <a:pt x="6222" y="12026"/>
                  <a:pt x="6327" y="12035"/>
                  <a:pt x="6441" y="12045"/>
                </a:cubicBezTo>
                <a:cubicBezTo>
                  <a:pt x="6593" y="12073"/>
                  <a:pt x="6621" y="12121"/>
                  <a:pt x="6593" y="12330"/>
                </a:cubicBezTo>
                <a:cubicBezTo>
                  <a:pt x="6545" y="12301"/>
                  <a:pt x="6498" y="12292"/>
                  <a:pt x="6460" y="12263"/>
                </a:cubicBezTo>
                <a:cubicBezTo>
                  <a:pt x="6327" y="12168"/>
                  <a:pt x="6194" y="12187"/>
                  <a:pt x="6070" y="12244"/>
                </a:cubicBezTo>
                <a:cubicBezTo>
                  <a:pt x="5937" y="12311"/>
                  <a:pt x="5928" y="12444"/>
                  <a:pt x="5918" y="12577"/>
                </a:cubicBezTo>
                <a:cubicBezTo>
                  <a:pt x="5918" y="12634"/>
                  <a:pt x="5918" y="12691"/>
                  <a:pt x="5918" y="12738"/>
                </a:cubicBezTo>
                <a:cubicBezTo>
                  <a:pt x="5890" y="12748"/>
                  <a:pt x="5880" y="12757"/>
                  <a:pt x="5871" y="12757"/>
                </a:cubicBezTo>
                <a:cubicBezTo>
                  <a:pt x="5671" y="12691"/>
                  <a:pt x="5548" y="12767"/>
                  <a:pt x="5424" y="12919"/>
                </a:cubicBezTo>
                <a:cubicBezTo>
                  <a:pt x="5234" y="13137"/>
                  <a:pt x="5092" y="13365"/>
                  <a:pt x="5035" y="13659"/>
                </a:cubicBezTo>
                <a:cubicBezTo>
                  <a:pt x="4997" y="13868"/>
                  <a:pt x="4930" y="14068"/>
                  <a:pt x="4930" y="14277"/>
                </a:cubicBezTo>
                <a:cubicBezTo>
                  <a:pt x="4930" y="14353"/>
                  <a:pt x="4930" y="14429"/>
                  <a:pt x="4940" y="14505"/>
                </a:cubicBezTo>
                <a:cubicBezTo>
                  <a:pt x="4940" y="14562"/>
                  <a:pt x="4940" y="14628"/>
                  <a:pt x="4949" y="14676"/>
                </a:cubicBezTo>
                <a:cubicBezTo>
                  <a:pt x="4816" y="14752"/>
                  <a:pt x="4778" y="14657"/>
                  <a:pt x="4740" y="14571"/>
                </a:cubicBezTo>
                <a:cubicBezTo>
                  <a:pt x="4645" y="14628"/>
                  <a:pt x="4636" y="14714"/>
                  <a:pt x="4598" y="14790"/>
                </a:cubicBezTo>
                <a:cubicBezTo>
                  <a:pt x="4455" y="15056"/>
                  <a:pt x="4484" y="15331"/>
                  <a:pt x="4560" y="15607"/>
                </a:cubicBezTo>
                <a:cubicBezTo>
                  <a:pt x="4645" y="15882"/>
                  <a:pt x="4740" y="16157"/>
                  <a:pt x="4835" y="16433"/>
                </a:cubicBezTo>
                <a:cubicBezTo>
                  <a:pt x="4854" y="16509"/>
                  <a:pt x="4902" y="16575"/>
                  <a:pt x="4930" y="16642"/>
                </a:cubicBezTo>
                <a:close/>
                <a:moveTo>
                  <a:pt x="7875" y="11494"/>
                </a:moveTo>
                <a:cubicBezTo>
                  <a:pt x="7751" y="11646"/>
                  <a:pt x="7666" y="11836"/>
                  <a:pt x="7580" y="12007"/>
                </a:cubicBezTo>
                <a:cubicBezTo>
                  <a:pt x="7533" y="12102"/>
                  <a:pt x="7514" y="12130"/>
                  <a:pt x="7447" y="12102"/>
                </a:cubicBezTo>
                <a:cubicBezTo>
                  <a:pt x="7371" y="12073"/>
                  <a:pt x="7352" y="12026"/>
                  <a:pt x="7390" y="11931"/>
                </a:cubicBezTo>
                <a:cubicBezTo>
                  <a:pt x="7476" y="11722"/>
                  <a:pt x="7590" y="11532"/>
                  <a:pt x="7732" y="11370"/>
                </a:cubicBezTo>
                <a:cubicBezTo>
                  <a:pt x="7932" y="11152"/>
                  <a:pt x="8198" y="11133"/>
                  <a:pt x="8426" y="11323"/>
                </a:cubicBezTo>
                <a:cubicBezTo>
                  <a:pt x="8454" y="11351"/>
                  <a:pt x="8492" y="11380"/>
                  <a:pt x="8530" y="11418"/>
                </a:cubicBezTo>
                <a:cubicBezTo>
                  <a:pt x="8587" y="11361"/>
                  <a:pt x="8625" y="11304"/>
                  <a:pt x="8673" y="11247"/>
                </a:cubicBezTo>
                <a:cubicBezTo>
                  <a:pt x="8787" y="11123"/>
                  <a:pt x="8920" y="11028"/>
                  <a:pt x="9081" y="11009"/>
                </a:cubicBezTo>
                <a:cubicBezTo>
                  <a:pt x="9224" y="10990"/>
                  <a:pt x="9357" y="10962"/>
                  <a:pt x="9499" y="10971"/>
                </a:cubicBezTo>
                <a:cubicBezTo>
                  <a:pt x="9651" y="10981"/>
                  <a:pt x="9765" y="11076"/>
                  <a:pt x="9850" y="11199"/>
                </a:cubicBezTo>
                <a:cubicBezTo>
                  <a:pt x="9888" y="11275"/>
                  <a:pt x="9926" y="11342"/>
                  <a:pt x="9974" y="11427"/>
                </a:cubicBezTo>
                <a:cubicBezTo>
                  <a:pt x="10050" y="11380"/>
                  <a:pt x="10116" y="11332"/>
                  <a:pt x="10183" y="11285"/>
                </a:cubicBezTo>
                <a:cubicBezTo>
                  <a:pt x="10392" y="11133"/>
                  <a:pt x="10601" y="11161"/>
                  <a:pt x="10810" y="11285"/>
                </a:cubicBezTo>
                <a:cubicBezTo>
                  <a:pt x="11000" y="11408"/>
                  <a:pt x="11066" y="11598"/>
                  <a:pt x="11038" y="11845"/>
                </a:cubicBezTo>
                <a:cubicBezTo>
                  <a:pt x="10933" y="11826"/>
                  <a:pt x="10886" y="11798"/>
                  <a:pt x="10886" y="11693"/>
                </a:cubicBezTo>
                <a:cubicBezTo>
                  <a:pt x="10886" y="11446"/>
                  <a:pt x="10658" y="11304"/>
                  <a:pt x="10420" y="11370"/>
                </a:cubicBezTo>
                <a:cubicBezTo>
                  <a:pt x="10287" y="11408"/>
                  <a:pt x="10192" y="11494"/>
                  <a:pt x="10107" y="11598"/>
                </a:cubicBezTo>
                <a:cubicBezTo>
                  <a:pt x="9993" y="11731"/>
                  <a:pt x="9993" y="11731"/>
                  <a:pt x="9831" y="11627"/>
                </a:cubicBezTo>
                <a:cubicBezTo>
                  <a:pt x="9822" y="11551"/>
                  <a:pt x="9831" y="11484"/>
                  <a:pt x="9803" y="11418"/>
                </a:cubicBezTo>
                <a:cubicBezTo>
                  <a:pt x="9736" y="11247"/>
                  <a:pt x="9632" y="11133"/>
                  <a:pt x="9423" y="11142"/>
                </a:cubicBezTo>
                <a:cubicBezTo>
                  <a:pt x="9091" y="11161"/>
                  <a:pt x="8806" y="11237"/>
                  <a:pt x="8654" y="11579"/>
                </a:cubicBezTo>
                <a:cubicBezTo>
                  <a:pt x="8635" y="11627"/>
                  <a:pt x="8606" y="11665"/>
                  <a:pt x="8578" y="11712"/>
                </a:cubicBezTo>
                <a:cubicBezTo>
                  <a:pt x="8473" y="11712"/>
                  <a:pt x="8445" y="11646"/>
                  <a:pt x="8416" y="11579"/>
                </a:cubicBezTo>
                <a:cubicBezTo>
                  <a:pt x="8293" y="11342"/>
                  <a:pt x="8036" y="11294"/>
                  <a:pt x="7875" y="11494"/>
                </a:cubicBezTo>
                <a:close/>
                <a:moveTo>
                  <a:pt x="7428" y="19681"/>
                </a:moveTo>
                <a:cubicBezTo>
                  <a:pt x="7352" y="19757"/>
                  <a:pt x="7267" y="19710"/>
                  <a:pt x="7191" y="19672"/>
                </a:cubicBezTo>
                <a:cubicBezTo>
                  <a:pt x="7143" y="19643"/>
                  <a:pt x="7105" y="19605"/>
                  <a:pt x="7058" y="19586"/>
                </a:cubicBezTo>
                <a:cubicBezTo>
                  <a:pt x="6612" y="19396"/>
                  <a:pt x="6241" y="19111"/>
                  <a:pt x="5899" y="18769"/>
                </a:cubicBezTo>
                <a:cubicBezTo>
                  <a:pt x="5633" y="18494"/>
                  <a:pt x="5424" y="18181"/>
                  <a:pt x="5282" y="17829"/>
                </a:cubicBezTo>
                <a:cubicBezTo>
                  <a:pt x="5244" y="17753"/>
                  <a:pt x="5196" y="17677"/>
                  <a:pt x="5168" y="17601"/>
                </a:cubicBezTo>
                <a:cubicBezTo>
                  <a:pt x="5149" y="17563"/>
                  <a:pt x="5158" y="17506"/>
                  <a:pt x="5149" y="17459"/>
                </a:cubicBezTo>
                <a:cubicBezTo>
                  <a:pt x="5168" y="17449"/>
                  <a:pt x="5187" y="17440"/>
                  <a:pt x="5206" y="17430"/>
                </a:cubicBezTo>
                <a:cubicBezTo>
                  <a:pt x="5234" y="17468"/>
                  <a:pt x="5263" y="17497"/>
                  <a:pt x="5282" y="17535"/>
                </a:cubicBezTo>
                <a:cubicBezTo>
                  <a:pt x="5310" y="17601"/>
                  <a:pt x="5339" y="17677"/>
                  <a:pt x="5358" y="17753"/>
                </a:cubicBezTo>
                <a:cubicBezTo>
                  <a:pt x="5510" y="18162"/>
                  <a:pt x="5747" y="18494"/>
                  <a:pt x="6070" y="18779"/>
                </a:cubicBezTo>
                <a:cubicBezTo>
                  <a:pt x="6317" y="18988"/>
                  <a:pt x="6564" y="19197"/>
                  <a:pt x="6858" y="19330"/>
                </a:cubicBezTo>
                <a:cubicBezTo>
                  <a:pt x="7001" y="19396"/>
                  <a:pt x="7134" y="19453"/>
                  <a:pt x="7276" y="19501"/>
                </a:cubicBezTo>
                <a:cubicBezTo>
                  <a:pt x="7371" y="19529"/>
                  <a:pt x="7428" y="19577"/>
                  <a:pt x="7428" y="19681"/>
                </a:cubicBezTo>
                <a:close/>
                <a:moveTo>
                  <a:pt x="14523" y="11199"/>
                </a:moveTo>
                <a:cubicBezTo>
                  <a:pt x="15236" y="12301"/>
                  <a:pt x="15521" y="13517"/>
                  <a:pt x="15454" y="14818"/>
                </a:cubicBezTo>
                <a:cubicBezTo>
                  <a:pt x="15369" y="14191"/>
                  <a:pt x="15369" y="13555"/>
                  <a:pt x="15207" y="12938"/>
                </a:cubicBezTo>
                <a:cubicBezTo>
                  <a:pt x="15046" y="12330"/>
                  <a:pt x="14789" y="11769"/>
                  <a:pt x="14523" y="11199"/>
                </a:cubicBezTo>
                <a:close/>
                <a:moveTo>
                  <a:pt x="3781" y="11940"/>
                </a:moveTo>
                <a:cubicBezTo>
                  <a:pt x="3791" y="11969"/>
                  <a:pt x="3810" y="12007"/>
                  <a:pt x="3800" y="12045"/>
                </a:cubicBezTo>
                <a:cubicBezTo>
                  <a:pt x="3686" y="12681"/>
                  <a:pt x="3506" y="13308"/>
                  <a:pt x="3240" y="13897"/>
                </a:cubicBezTo>
                <a:cubicBezTo>
                  <a:pt x="3050" y="14334"/>
                  <a:pt x="2926" y="14790"/>
                  <a:pt x="2879" y="15265"/>
                </a:cubicBezTo>
                <a:cubicBezTo>
                  <a:pt x="2831" y="15170"/>
                  <a:pt x="2841" y="15065"/>
                  <a:pt x="2860" y="14961"/>
                </a:cubicBezTo>
                <a:cubicBezTo>
                  <a:pt x="2907" y="14619"/>
                  <a:pt x="2983" y="14286"/>
                  <a:pt x="3107" y="13973"/>
                </a:cubicBezTo>
                <a:cubicBezTo>
                  <a:pt x="3202" y="13754"/>
                  <a:pt x="3316" y="13536"/>
                  <a:pt x="3392" y="13308"/>
                </a:cubicBezTo>
                <a:cubicBezTo>
                  <a:pt x="3515" y="12919"/>
                  <a:pt x="3610" y="12510"/>
                  <a:pt x="3715" y="12111"/>
                </a:cubicBezTo>
                <a:cubicBezTo>
                  <a:pt x="3734" y="12054"/>
                  <a:pt x="3743" y="11997"/>
                  <a:pt x="3781" y="11940"/>
                </a:cubicBezTo>
                <a:close/>
                <a:moveTo>
                  <a:pt x="13061" y="18950"/>
                </a:moveTo>
                <a:cubicBezTo>
                  <a:pt x="13118" y="18997"/>
                  <a:pt x="13118" y="19111"/>
                  <a:pt x="13051" y="19197"/>
                </a:cubicBezTo>
                <a:cubicBezTo>
                  <a:pt x="12956" y="19320"/>
                  <a:pt x="12852" y="19444"/>
                  <a:pt x="12747" y="19567"/>
                </a:cubicBezTo>
                <a:cubicBezTo>
                  <a:pt x="12681" y="19643"/>
                  <a:pt x="12605" y="19719"/>
                  <a:pt x="12538" y="19795"/>
                </a:cubicBezTo>
                <a:cubicBezTo>
                  <a:pt x="12491" y="19833"/>
                  <a:pt x="12434" y="19871"/>
                  <a:pt x="12377" y="19900"/>
                </a:cubicBezTo>
                <a:cubicBezTo>
                  <a:pt x="12329" y="19871"/>
                  <a:pt x="12272" y="19862"/>
                  <a:pt x="12263" y="19833"/>
                </a:cubicBezTo>
                <a:cubicBezTo>
                  <a:pt x="12253" y="19795"/>
                  <a:pt x="12253" y="19729"/>
                  <a:pt x="12282" y="19700"/>
                </a:cubicBezTo>
                <a:cubicBezTo>
                  <a:pt x="12310" y="19653"/>
                  <a:pt x="12367" y="19615"/>
                  <a:pt x="12415" y="19586"/>
                </a:cubicBezTo>
                <a:cubicBezTo>
                  <a:pt x="12624" y="19463"/>
                  <a:pt x="12766" y="19282"/>
                  <a:pt x="12880" y="19073"/>
                </a:cubicBezTo>
                <a:cubicBezTo>
                  <a:pt x="12947" y="18959"/>
                  <a:pt x="13004" y="18912"/>
                  <a:pt x="13061" y="18950"/>
                </a:cubicBezTo>
                <a:close/>
                <a:moveTo>
                  <a:pt x="3477" y="16566"/>
                </a:moveTo>
                <a:cubicBezTo>
                  <a:pt x="3525" y="16708"/>
                  <a:pt x="3544" y="16860"/>
                  <a:pt x="3582" y="17012"/>
                </a:cubicBezTo>
                <a:cubicBezTo>
                  <a:pt x="3572" y="17012"/>
                  <a:pt x="3553" y="17012"/>
                  <a:pt x="3544" y="17022"/>
                </a:cubicBezTo>
                <a:cubicBezTo>
                  <a:pt x="3468" y="16784"/>
                  <a:pt x="3392" y="16547"/>
                  <a:pt x="3325" y="16300"/>
                </a:cubicBezTo>
                <a:cubicBezTo>
                  <a:pt x="3230" y="15977"/>
                  <a:pt x="3202" y="15635"/>
                  <a:pt x="3230" y="15303"/>
                </a:cubicBezTo>
                <a:cubicBezTo>
                  <a:pt x="3268" y="14913"/>
                  <a:pt x="3325" y="14533"/>
                  <a:pt x="3430" y="14153"/>
                </a:cubicBezTo>
                <a:cubicBezTo>
                  <a:pt x="3430" y="14134"/>
                  <a:pt x="3449" y="14125"/>
                  <a:pt x="3487" y="14096"/>
                </a:cubicBezTo>
                <a:cubicBezTo>
                  <a:pt x="3468" y="14220"/>
                  <a:pt x="3449" y="14315"/>
                  <a:pt x="3439" y="14419"/>
                </a:cubicBezTo>
                <a:cubicBezTo>
                  <a:pt x="3392" y="14704"/>
                  <a:pt x="3335" y="14980"/>
                  <a:pt x="3306" y="15274"/>
                </a:cubicBezTo>
                <a:cubicBezTo>
                  <a:pt x="3259" y="15711"/>
                  <a:pt x="3335" y="16138"/>
                  <a:pt x="3477" y="16566"/>
                </a:cubicBezTo>
                <a:close/>
                <a:moveTo>
                  <a:pt x="3240" y="16946"/>
                </a:moveTo>
                <a:cubicBezTo>
                  <a:pt x="3354" y="17307"/>
                  <a:pt x="3468" y="17668"/>
                  <a:pt x="3601" y="18010"/>
                </a:cubicBezTo>
                <a:cubicBezTo>
                  <a:pt x="3667" y="18171"/>
                  <a:pt x="3772" y="18314"/>
                  <a:pt x="3867" y="18456"/>
                </a:cubicBezTo>
                <a:cubicBezTo>
                  <a:pt x="3962" y="18589"/>
                  <a:pt x="3971" y="18589"/>
                  <a:pt x="3981" y="18722"/>
                </a:cubicBezTo>
                <a:cubicBezTo>
                  <a:pt x="3582" y="18380"/>
                  <a:pt x="3173" y="17307"/>
                  <a:pt x="3126" y="16775"/>
                </a:cubicBezTo>
                <a:cubicBezTo>
                  <a:pt x="3211" y="16803"/>
                  <a:pt x="3221" y="16879"/>
                  <a:pt x="3240" y="16946"/>
                </a:cubicBezTo>
                <a:close/>
                <a:moveTo>
                  <a:pt x="3088" y="17772"/>
                </a:moveTo>
                <a:cubicBezTo>
                  <a:pt x="3183" y="18086"/>
                  <a:pt x="3411" y="18333"/>
                  <a:pt x="3629" y="18608"/>
                </a:cubicBezTo>
                <a:cubicBezTo>
                  <a:pt x="3572" y="18608"/>
                  <a:pt x="3544" y="18608"/>
                  <a:pt x="3534" y="18599"/>
                </a:cubicBezTo>
                <a:cubicBezTo>
                  <a:pt x="3344" y="18380"/>
                  <a:pt x="3145" y="18171"/>
                  <a:pt x="3040" y="17896"/>
                </a:cubicBezTo>
                <a:cubicBezTo>
                  <a:pt x="2898" y="17554"/>
                  <a:pt x="2784" y="17193"/>
                  <a:pt x="2793" y="16822"/>
                </a:cubicBezTo>
                <a:cubicBezTo>
                  <a:pt x="2888" y="17136"/>
                  <a:pt x="2983" y="17449"/>
                  <a:pt x="3088" y="17772"/>
                </a:cubicBezTo>
                <a:close/>
                <a:moveTo>
                  <a:pt x="15093" y="17582"/>
                </a:moveTo>
                <a:cubicBezTo>
                  <a:pt x="15112" y="17744"/>
                  <a:pt x="15046" y="17896"/>
                  <a:pt x="14989" y="18038"/>
                </a:cubicBezTo>
                <a:cubicBezTo>
                  <a:pt x="14808" y="18437"/>
                  <a:pt x="14628" y="18845"/>
                  <a:pt x="14438" y="19244"/>
                </a:cubicBezTo>
                <a:cubicBezTo>
                  <a:pt x="14391" y="19358"/>
                  <a:pt x="14315" y="19453"/>
                  <a:pt x="14248" y="19558"/>
                </a:cubicBezTo>
                <a:cubicBezTo>
                  <a:pt x="14229" y="19558"/>
                  <a:pt x="14220" y="19558"/>
                  <a:pt x="14201" y="19548"/>
                </a:cubicBezTo>
                <a:cubicBezTo>
                  <a:pt x="14201" y="19520"/>
                  <a:pt x="14182" y="19472"/>
                  <a:pt x="14201" y="19453"/>
                </a:cubicBezTo>
                <a:cubicBezTo>
                  <a:pt x="14362" y="19301"/>
                  <a:pt x="14419" y="19092"/>
                  <a:pt x="14504" y="18893"/>
                </a:cubicBezTo>
                <a:cubicBezTo>
                  <a:pt x="14628" y="18599"/>
                  <a:pt x="14770" y="18304"/>
                  <a:pt x="14903" y="18010"/>
                </a:cubicBezTo>
                <a:cubicBezTo>
                  <a:pt x="14960" y="17896"/>
                  <a:pt x="14998" y="17782"/>
                  <a:pt x="15046" y="17668"/>
                </a:cubicBezTo>
                <a:cubicBezTo>
                  <a:pt x="15065" y="17639"/>
                  <a:pt x="15084" y="17611"/>
                  <a:pt x="15093" y="17582"/>
                </a:cubicBezTo>
                <a:close/>
                <a:moveTo>
                  <a:pt x="14372" y="18675"/>
                </a:moveTo>
                <a:cubicBezTo>
                  <a:pt x="14666" y="17934"/>
                  <a:pt x="14951" y="17212"/>
                  <a:pt x="15245" y="16461"/>
                </a:cubicBezTo>
                <a:cubicBezTo>
                  <a:pt x="15217" y="16832"/>
                  <a:pt x="14542" y="18532"/>
                  <a:pt x="14372" y="18675"/>
                </a:cubicBezTo>
                <a:close/>
                <a:moveTo>
                  <a:pt x="2803" y="14106"/>
                </a:moveTo>
                <a:cubicBezTo>
                  <a:pt x="2784" y="14153"/>
                  <a:pt x="2774" y="14201"/>
                  <a:pt x="2765" y="14248"/>
                </a:cubicBezTo>
                <a:cubicBezTo>
                  <a:pt x="2708" y="14524"/>
                  <a:pt x="2651" y="14799"/>
                  <a:pt x="2594" y="15075"/>
                </a:cubicBezTo>
                <a:cubicBezTo>
                  <a:pt x="2584" y="15132"/>
                  <a:pt x="2556" y="15179"/>
                  <a:pt x="2518" y="15227"/>
                </a:cubicBezTo>
                <a:cubicBezTo>
                  <a:pt x="2641" y="14571"/>
                  <a:pt x="2717" y="13916"/>
                  <a:pt x="2993" y="13299"/>
                </a:cubicBezTo>
                <a:cubicBezTo>
                  <a:pt x="3059" y="13318"/>
                  <a:pt x="3059" y="13365"/>
                  <a:pt x="3040" y="13412"/>
                </a:cubicBezTo>
                <a:cubicBezTo>
                  <a:pt x="2955" y="13640"/>
                  <a:pt x="2879" y="13878"/>
                  <a:pt x="2803" y="14106"/>
                </a:cubicBezTo>
                <a:close/>
                <a:moveTo>
                  <a:pt x="3449" y="11836"/>
                </a:moveTo>
                <a:cubicBezTo>
                  <a:pt x="3439" y="11817"/>
                  <a:pt x="3430" y="11798"/>
                  <a:pt x="3439" y="11779"/>
                </a:cubicBezTo>
                <a:cubicBezTo>
                  <a:pt x="3506" y="11503"/>
                  <a:pt x="3591" y="11237"/>
                  <a:pt x="3648" y="10962"/>
                </a:cubicBezTo>
                <a:cubicBezTo>
                  <a:pt x="3696" y="10743"/>
                  <a:pt x="3705" y="10516"/>
                  <a:pt x="3724" y="10288"/>
                </a:cubicBezTo>
                <a:cubicBezTo>
                  <a:pt x="3734" y="10193"/>
                  <a:pt x="3772" y="10193"/>
                  <a:pt x="3838" y="10231"/>
                </a:cubicBezTo>
                <a:cubicBezTo>
                  <a:pt x="3762" y="10686"/>
                  <a:pt x="3753" y="11152"/>
                  <a:pt x="3591" y="11589"/>
                </a:cubicBezTo>
                <a:cubicBezTo>
                  <a:pt x="3553" y="11674"/>
                  <a:pt x="3515" y="11760"/>
                  <a:pt x="3487" y="11845"/>
                </a:cubicBezTo>
                <a:cubicBezTo>
                  <a:pt x="3468" y="11845"/>
                  <a:pt x="3458" y="11836"/>
                  <a:pt x="3449" y="11836"/>
                </a:cubicBezTo>
                <a:close/>
                <a:moveTo>
                  <a:pt x="15207" y="14714"/>
                </a:moveTo>
                <a:cubicBezTo>
                  <a:pt x="15293" y="14837"/>
                  <a:pt x="15302" y="14970"/>
                  <a:pt x="15293" y="15103"/>
                </a:cubicBezTo>
                <a:cubicBezTo>
                  <a:pt x="15264" y="15360"/>
                  <a:pt x="15226" y="15616"/>
                  <a:pt x="15188" y="15873"/>
                </a:cubicBezTo>
                <a:cubicBezTo>
                  <a:pt x="15179" y="15987"/>
                  <a:pt x="15160" y="16110"/>
                  <a:pt x="15141" y="16224"/>
                </a:cubicBezTo>
                <a:cubicBezTo>
                  <a:pt x="15112" y="16366"/>
                  <a:pt x="15084" y="16499"/>
                  <a:pt x="14989" y="16642"/>
                </a:cubicBezTo>
                <a:cubicBezTo>
                  <a:pt x="15065" y="15977"/>
                  <a:pt x="15274" y="15369"/>
                  <a:pt x="15207" y="14714"/>
                </a:cubicBezTo>
                <a:close/>
                <a:moveTo>
                  <a:pt x="14106" y="11313"/>
                </a:moveTo>
                <a:cubicBezTo>
                  <a:pt x="14096" y="11313"/>
                  <a:pt x="14096" y="11313"/>
                  <a:pt x="14096" y="11313"/>
                </a:cubicBezTo>
                <a:cubicBezTo>
                  <a:pt x="14096" y="11313"/>
                  <a:pt x="14096" y="11304"/>
                  <a:pt x="14096" y="11304"/>
                </a:cubicBezTo>
                <a:lnTo>
                  <a:pt x="14096" y="11304"/>
                </a:lnTo>
                <a:lnTo>
                  <a:pt x="14096" y="11304"/>
                </a:lnTo>
                <a:lnTo>
                  <a:pt x="14096" y="11304"/>
                </a:lnTo>
                <a:lnTo>
                  <a:pt x="14096" y="11304"/>
                </a:lnTo>
                <a:cubicBezTo>
                  <a:pt x="14096" y="11304"/>
                  <a:pt x="14096" y="11304"/>
                  <a:pt x="14096" y="11304"/>
                </a:cubicBezTo>
                <a:cubicBezTo>
                  <a:pt x="14096" y="11313"/>
                  <a:pt x="14096" y="11313"/>
                  <a:pt x="14106" y="11313"/>
                </a:cubicBezTo>
                <a:close/>
                <a:moveTo>
                  <a:pt x="14096" y="11313"/>
                </a:moveTo>
                <a:cubicBezTo>
                  <a:pt x="13954" y="11085"/>
                  <a:pt x="13887" y="10848"/>
                  <a:pt x="13906" y="10573"/>
                </a:cubicBezTo>
                <a:cubicBezTo>
                  <a:pt x="13916" y="10506"/>
                  <a:pt x="13887" y="10430"/>
                  <a:pt x="13887" y="10364"/>
                </a:cubicBezTo>
                <a:cubicBezTo>
                  <a:pt x="13887" y="10345"/>
                  <a:pt x="13916" y="10316"/>
                  <a:pt x="13925" y="10297"/>
                </a:cubicBezTo>
                <a:cubicBezTo>
                  <a:pt x="13954" y="10316"/>
                  <a:pt x="13992" y="10326"/>
                  <a:pt x="14001" y="10354"/>
                </a:cubicBezTo>
                <a:cubicBezTo>
                  <a:pt x="14011" y="10430"/>
                  <a:pt x="14011" y="10506"/>
                  <a:pt x="14011" y="10592"/>
                </a:cubicBezTo>
                <a:cubicBezTo>
                  <a:pt x="13982" y="10895"/>
                  <a:pt x="14096" y="11161"/>
                  <a:pt x="14277" y="11408"/>
                </a:cubicBezTo>
                <a:cubicBezTo>
                  <a:pt x="14286" y="11418"/>
                  <a:pt x="14286" y="11437"/>
                  <a:pt x="14296" y="11456"/>
                </a:cubicBezTo>
                <a:cubicBezTo>
                  <a:pt x="14296" y="11456"/>
                  <a:pt x="14286" y="11465"/>
                  <a:pt x="14286" y="11475"/>
                </a:cubicBezTo>
                <a:cubicBezTo>
                  <a:pt x="14182" y="11465"/>
                  <a:pt x="14163" y="11351"/>
                  <a:pt x="14096" y="11313"/>
                </a:cubicBezTo>
                <a:close/>
                <a:moveTo>
                  <a:pt x="4389" y="10639"/>
                </a:moveTo>
                <a:cubicBezTo>
                  <a:pt x="4351" y="10800"/>
                  <a:pt x="4294" y="10952"/>
                  <a:pt x="4266" y="11114"/>
                </a:cubicBezTo>
                <a:cubicBezTo>
                  <a:pt x="4237" y="11285"/>
                  <a:pt x="4237" y="11465"/>
                  <a:pt x="4209" y="11636"/>
                </a:cubicBezTo>
                <a:cubicBezTo>
                  <a:pt x="4180" y="11788"/>
                  <a:pt x="4133" y="11950"/>
                  <a:pt x="4085" y="12130"/>
                </a:cubicBezTo>
                <a:cubicBezTo>
                  <a:pt x="4019" y="12045"/>
                  <a:pt x="4057" y="11988"/>
                  <a:pt x="4066" y="11940"/>
                </a:cubicBezTo>
                <a:cubicBezTo>
                  <a:pt x="4104" y="11722"/>
                  <a:pt x="4142" y="11503"/>
                  <a:pt x="4190" y="11285"/>
                </a:cubicBezTo>
                <a:cubicBezTo>
                  <a:pt x="4228" y="11085"/>
                  <a:pt x="4256" y="10876"/>
                  <a:pt x="4294" y="10667"/>
                </a:cubicBezTo>
                <a:cubicBezTo>
                  <a:pt x="4294" y="10658"/>
                  <a:pt x="4332" y="10639"/>
                  <a:pt x="4389" y="10639"/>
                </a:cubicBezTo>
                <a:close/>
                <a:moveTo>
                  <a:pt x="3838" y="11389"/>
                </a:moveTo>
                <a:cubicBezTo>
                  <a:pt x="3914" y="11000"/>
                  <a:pt x="3962" y="10639"/>
                  <a:pt x="4076" y="10288"/>
                </a:cubicBezTo>
                <a:cubicBezTo>
                  <a:pt x="4114" y="10468"/>
                  <a:pt x="3943" y="11256"/>
                  <a:pt x="3838" y="11389"/>
                </a:cubicBezTo>
                <a:close/>
                <a:moveTo>
                  <a:pt x="15483" y="18352"/>
                </a:moveTo>
                <a:cubicBezTo>
                  <a:pt x="15730" y="17943"/>
                  <a:pt x="15806" y="17468"/>
                  <a:pt x="16015" y="17022"/>
                </a:cubicBezTo>
                <a:cubicBezTo>
                  <a:pt x="16015" y="17079"/>
                  <a:pt x="16024" y="17107"/>
                  <a:pt x="16015" y="17136"/>
                </a:cubicBezTo>
                <a:cubicBezTo>
                  <a:pt x="16015" y="17164"/>
                  <a:pt x="15996" y="17193"/>
                  <a:pt x="15986" y="17221"/>
                </a:cubicBezTo>
                <a:cubicBezTo>
                  <a:pt x="15891" y="17506"/>
                  <a:pt x="15796" y="17791"/>
                  <a:pt x="15692" y="18067"/>
                </a:cubicBezTo>
                <a:cubicBezTo>
                  <a:pt x="15654" y="18181"/>
                  <a:pt x="15597" y="18285"/>
                  <a:pt x="15483" y="18352"/>
                </a:cubicBezTo>
                <a:close/>
                <a:moveTo>
                  <a:pt x="15312" y="16205"/>
                </a:moveTo>
                <a:cubicBezTo>
                  <a:pt x="15435" y="15901"/>
                  <a:pt x="15416" y="15569"/>
                  <a:pt x="15473" y="15236"/>
                </a:cubicBezTo>
                <a:cubicBezTo>
                  <a:pt x="15559" y="15379"/>
                  <a:pt x="15464" y="15977"/>
                  <a:pt x="15321" y="16252"/>
                </a:cubicBezTo>
                <a:cubicBezTo>
                  <a:pt x="15321" y="16233"/>
                  <a:pt x="15312" y="16214"/>
                  <a:pt x="15312" y="16205"/>
                </a:cubicBezTo>
                <a:close/>
                <a:moveTo>
                  <a:pt x="2907" y="15702"/>
                </a:moveTo>
                <a:cubicBezTo>
                  <a:pt x="3012" y="15968"/>
                  <a:pt x="2955" y="16252"/>
                  <a:pt x="2993" y="16518"/>
                </a:cubicBezTo>
                <a:cubicBezTo>
                  <a:pt x="2917" y="16252"/>
                  <a:pt x="2860" y="15987"/>
                  <a:pt x="2907" y="15702"/>
                </a:cubicBezTo>
                <a:close/>
                <a:moveTo>
                  <a:pt x="2622" y="16091"/>
                </a:moveTo>
                <a:cubicBezTo>
                  <a:pt x="2641" y="16186"/>
                  <a:pt x="2641" y="16300"/>
                  <a:pt x="2660" y="16404"/>
                </a:cubicBezTo>
                <a:cubicBezTo>
                  <a:pt x="2641" y="16404"/>
                  <a:pt x="2622" y="16404"/>
                  <a:pt x="2603" y="16404"/>
                </a:cubicBezTo>
                <a:cubicBezTo>
                  <a:pt x="2565" y="16205"/>
                  <a:pt x="2527" y="16006"/>
                  <a:pt x="2489" y="15806"/>
                </a:cubicBezTo>
                <a:cubicBezTo>
                  <a:pt x="2632" y="15863"/>
                  <a:pt x="2603" y="15987"/>
                  <a:pt x="2622" y="16091"/>
                </a:cubicBezTo>
                <a:close/>
                <a:moveTo>
                  <a:pt x="15454" y="16613"/>
                </a:moveTo>
                <a:cubicBezTo>
                  <a:pt x="15521" y="16404"/>
                  <a:pt x="15578" y="16205"/>
                  <a:pt x="15635" y="15996"/>
                </a:cubicBezTo>
                <a:cubicBezTo>
                  <a:pt x="15654" y="15996"/>
                  <a:pt x="15663" y="15996"/>
                  <a:pt x="15673" y="15996"/>
                </a:cubicBezTo>
                <a:cubicBezTo>
                  <a:pt x="15673" y="16224"/>
                  <a:pt x="15597" y="16423"/>
                  <a:pt x="15492" y="16623"/>
                </a:cubicBezTo>
                <a:cubicBezTo>
                  <a:pt x="15483" y="16623"/>
                  <a:pt x="15473" y="16613"/>
                  <a:pt x="15454" y="16613"/>
                </a:cubicBezTo>
                <a:close/>
                <a:moveTo>
                  <a:pt x="4503" y="11142"/>
                </a:moveTo>
                <a:cubicBezTo>
                  <a:pt x="4560" y="10971"/>
                  <a:pt x="4607" y="10810"/>
                  <a:pt x="4664" y="10649"/>
                </a:cubicBezTo>
                <a:cubicBezTo>
                  <a:pt x="4721" y="10838"/>
                  <a:pt x="4664" y="10990"/>
                  <a:pt x="4503" y="11142"/>
                </a:cubicBezTo>
                <a:close/>
                <a:moveTo>
                  <a:pt x="6735" y="12529"/>
                </a:moveTo>
                <a:cubicBezTo>
                  <a:pt x="6707" y="12472"/>
                  <a:pt x="6773" y="12415"/>
                  <a:pt x="6821" y="12425"/>
                </a:cubicBezTo>
                <a:cubicBezTo>
                  <a:pt x="6887" y="12434"/>
                  <a:pt x="6953" y="12482"/>
                  <a:pt x="6991" y="12529"/>
                </a:cubicBezTo>
                <a:cubicBezTo>
                  <a:pt x="7029" y="12558"/>
                  <a:pt x="6953" y="12615"/>
                  <a:pt x="6840" y="12615"/>
                </a:cubicBezTo>
                <a:cubicBezTo>
                  <a:pt x="6821" y="12596"/>
                  <a:pt x="6754" y="12577"/>
                  <a:pt x="6735" y="12529"/>
                </a:cubicBezTo>
                <a:close/>
                <a:moveTo>
                  <a:pt x="8483" y="17810"/>
                </a:moveTo>
                <a:cubicBezTo>
                  <a:pt x="8426" y="17820"/>
                  <a:pt x="8369" y="17839"/>
                  <a:pt x="8321" y="17839"/>
                </a:cubicBezTo>
                <a:cubicBezTo>
                  <a:pt x="8293" y="17829"/>
                  <a:pt x="8245" y="17782"/>
                  <a:pt x="8245" y="17753"/>
                </a:cubicBezTo>
                <a:cubicBezTo>
                  <a:pt x="8245" y="17725"/>
                  <a:pt x="8283" y="17677"/>
                  <a:pt x="8312" y="17668"/>
                </a:cubicBezTo>
                <a:cubicBezTo>
                  <a:pt x="8407" y="17630"/>
                  <a:pt x="8454" y="17658"/>
                  <a:pt x="8483" y="17810"/>
                </a:cubicBezTo>
                <a:close/>
                <a:moveTo>
                  <a:pt x="11114" y="18523"/>
                </a:moveTo>
                <a:cubicBezTo>
                  <a:pt x="11095" y="18494"/>
                  <a:pt x="11104" y="18428"/>
                  <a:pt x="11123" y="18399"/>
                </a:cubicBezTo>
                <a:cubicBezTo>
                  <a:pt x="11142" y="18361"/>
                  <a:pt x="11199" y="18342"/>
                  <a:pt x="11237" y="18323"/>
                </a:cubicBezTo>
                <a:cubicBezTo>
                  <a:pt x="11323" y="18485"/>
                  <a:pt x="11323" y="18513"/>
                  <a:pt x="11237" y="18532"/>
                </a:cubicBezTo>
                <a:cubicBezTo>
                  <a:pt x="11199" y="18551"/>
                  <a:pt x="11133" y="18542"/>
                  <a:pt x="11114" y="18523"/>
                </a:cubicBezTo>
                <a:close/>
                <a:moveTo>
                  <a:pt x="6972" y="18437"/>
                </a:moveTo>
                <a:cubicBezTo>
                  <a:pt x="7058" y="18380"/>
                  <a:pt x="7143" y="18409"/>
                  <a:pt x="7210" y="18513"/>
                </a:cubicBezTo>
                <a:cubicBezTo>
                  <a:pt x="7124" y="18580"/>
                  <a:pt x="7058" y="18618"/>
                  <a:pt x="6972" y="18551"/>
                </a:cubicBezTo>
                <a:cubicBezTo>
                  <a:pt x="6925" y="18513"/>
                  <a:pt x="6934" y="18466"/>
                  <a:pt x="6972" y="18437"/>
                </a:cubicBezTo>
                <a:close/>
                <a:moveTo>
                  <a:pt x="3867" y="18152"/>
                </a:moveTo>
                <a:cubicBezTo>
                  <a:pt x="3781" y="17943"/>
                  <a:pt x="3648" y="17763"/>
                  <a:pt x="3696" y="17516"/>
                </a:cubicBezTo>
                <a:cubicBezTo>
                  <a:pt x="3762" y="17725"/>
                  <a:pt x="3829" y="17934"/>
                  <a:pt x="3895" y="18143"/>
                </a:cubicBezTo>
                <a:cubicBezTo>
                  <a:pt x="3886" y="18152"/>
                  <a:pt x="3876" y="18152"/>
                  <a:pt x="3867" y="18152"/>
                </a:cubicBezTo>
                <a:close/>
                <a:moveTo>
                  <a:pt x="8967" y="17478"/>
                </a:moveTo>
                <a:cubicBezTo>
                  <a:pt x="9005" y="17497"/>
                  <a:pt x="9043" y="17497"/>
                  <a:pt x="9091" y="17497"/>
                </a:cubicBezTo>
                <a:cubicBezTo>
                  <a:pt x="9081" y="17601"/>
                  <a:pt x="9034" y="17658"/>
                  <a:pt x="8967" y="17658"/>
                </a:cubicBezTo>
                <a:cubicBezTo>
                  <a:pt x="8901" y="17658"/>
                  <a:pt x="8834" y="17601"/>
                  <a:pt x="8844" y="17544"/>
                </a:cubicBezTo>
                <a:cubicBezTo>
                  <a:pt x="8863" y="17478"/>
                  <a:pt x="8901" y="17468"/>
                  <a:pt x="8967" y="17478"/>
                </a:cubicBezTo>
                <a:close/>
                <a:moveTo>
                  <a:pt x="3221" y="12776"/>
                </a:moveTo>
                <a:cubicBezTo>
                  <a:pt x="3211" y="12776"/>
                  <a:pt x="3192" y="12767"/>
                  <a:pt x="3183" y="12767"/>
                </a:cubicBezTo>
                <a:cubicBezTo>
                  <a:pt x="3211" y="12624"/>
                  <a:pt x="3230" y="12482"/>
                  <a:pt x="3268" y="12301"/>
                </a:cubicBezTo>
                <a:cubicBezTo>
                  <a:pt x="3306" y="12349"/>
                  <a:pt x="3335" y="12368"/>
                  <a:pt x="3335" y="12387"/>
                </a:cubicBezTo>
                <a:cubicBezTo>
                  <a:pt x="3306" y="12520"/>
                  <a:pt x="3297" y="12662"/>
                  <a:pt x="3221" y="12776"/>
                </a:cubicBezTo>
                <a:close/>
                <a:moveTo>
                  <a:pt x="7229" y="13583"/>
                </a:moveTo>
                <a:cubicBezTo>
                  <a:pt x="7276" y="13507"/>
                  <a:pt x="7324" y="13507"/>
                  <a:pt x="7438" y="13583"/>
                </a:cubicBezTo>
                <a:cubicBezTo>
                  <a:pt x="7362" y="13726"/>
                  <a:pt x="7333" y="13754"/>
                  <a:pt x="7267" y="13716"/>
                </a:cubicBezTo>
                <a:cubicBezTo>
                  <a:pt x="7210" y="13688"/>
                  <a:pt x="7191" y="13640"/>
                  <a:pt x="7229" y="13583"/>
                </a:cubicBezTo>
                <a:close/>
                <a:moveTo>
                  <a:pt x="8948" y="18247"/>
                </a:moveTo>
                <a:cubicBezTo>
                  <a:pt x="8996" y="18219"/>
                  <a:pt x="9034" y="18181"/>
                  <a:pt x="9072" y="18181"/>
                </a:cubicBezTo>
                <a:cubicBezTo>
                  <a:pt x="9119" y="18181"/>
                  <a:pt x="9167" y="18209"/>
                  <a:pt x="9205" y="18238"/>
                </a:cubicBezTo>
                <a:cubicBezTo>
                  <a:pt x="9214" y="18247"/>
                  <a:pt x="9205" y="18323"/>
                  <a:pt x="9186" y="18333"/>
                </a:cubicBezTo>
                <a:cubicBezTo>
                  <a:pt x="9138" y="18361"/>
                  <a:pt x="9081" y="18399"/>
                  <a:pt x="9024" y="18342"/>
                </a:cubicBezTo>
                <a:cubicBezTo>
                  <a:pt x="8996" y="18323"/>
                  <a:pt x="8977" y="18285"/>
                  <a:pt x="8948" y="18247"/>
                </a:cubicBezTo>
                <a:close/>
                <a:moveTo>
                  <a:pt x="7162" y="17497"/>
                </a:moveTo>
                <a:cubicBezTo>
                  <a:pt x="7219" y="17354"/>
                  <a:pt x="7219" y="17364"/>
                  <a:pt x="7447" y="17459"/>
                </a:cubicBezTo>
                <a:cubicBezTo>
                  <a:pt x="7343" y="17582"/>
                  <a:pt x="7324" y="17582"/>
                  <a:pt x="7162" y="17497"/>
                </a:cubicBezTo>
                <a:close/>
                <a:moveTo>
                  <a:pt x="14590" y="11855"/>
                </a:moveTo>
                <a:cubicBezTo>
                  <a:pt x="14637" y="11921"/>
                  <a:pt x="14666" y="11997"/>
                  <a:pt x="14704" y="12073"/>
                </a:cubicBezTo>
                <a:cubicBezTo>
                  <a:pt x="14694" y="12083"/>
                  <a:pt x="14675" y="12092"/>
                  <a:pt x="14656" y="12111"/>
                </a:cubicBezTo>
                <a:cubicBezTo>
                  <a:pt x="14542" y="11997"/>
                  <a:pt x="14514" y="11836"/>
                  <a:pt x="14410" y="11712"/>
                </a:cubicBezTo>
                <a:cubicBezTo>
                  <a:pt x="14504" y="11712"/>
                  <a:pt x="14504" y="11712"/>
                  <a:pt x="14590" y="11855"/>
                </a:cubicBezTo>
                <a:close/>
                <a:moveTo>
                  <a:pt x="7229" y="12482"/>
                </a:moveTo>
                <a:cubicBezTo>
                  <a:pt x="7210" y="12434"/>
                  <a:pt x="7286" y="12387"/>
                  <a:pt x="7352" y="12396"/>
                </a:cubicBezTo>
                <a:cubicBezTo>
                  <a:pt x="7428" y="12396"/>
                  <a:pt x="7466" y="12425"/>
                  <a:pt x="7466" y="12472"/>
                </a:cubicBezTo>
                <a:cubicBezTo>
                  <a:pt x="7466" y="12529"/>
                  <a:pt x="7390" y="12586"/>
                  <a:pt x="7324" y="12567"/>
                </a:cubicBezTo>
                <a:cubicBezTo>
                  <a:pt x="7286" y="12558"/>
                  <a:pt x="7238" y="12520"/>
                  <a:pt x="7229" y="12482"/>
                </a:cubicBezTo>
                <a:close/>
                <a:moveTo>
                  <a:pt x="12158" y="13498"/>
                </a:moveTo>
                <a:cubicBezTo>
                  <a:pt x="12168" y="13555"/>
                  <a:pt x="12101" y="13583"/>
                  <a:pt x="12054" y="13583"/>
                </a:cubicBezTo>
                <a:cubicBezTo>
                  <a:pt x="11997" y="13593"/>
                  <a:pt x="11931" y="13574"/>
                  <a:pt x="11931" y="13517"/>
                </a:cubicBezTo>
                <a:cubicBezTo>
                  <a:pt x="11931" y="13469"/>
                  <a:pt x="11978" y="13431"/>
                  <a:pt x="12006" y="13374"/>
                </a:cubicBezTo>
                <a:cubicBezTo>
                  <a:pt x="12073" y="13422"/>
                  <a:pt x="12139" y="13450"/>
                  <a:pt x="12158" y="13498"/>
                </a:cubicBezTo>
                <a:close/>
                <a:moveTo>
                  <a:pt x="6251" y="13669"/>
                </a:moveTo>
                <a:cubicBezTo>
                  <a:pt x="6289" y="13669"/>
                  <a:pt x="6327" y="13716"/>
                  <a:pt x="6403" y="13754"/>
                </a:cubicBezTo>
                <a:cubicBezTo>
                  <a:pt x="6327" y="13802"/>
                  <a:pt x="6279" y="13849"/>
                  <a:pt x="6232" y="13859"/>
                </a:cubicBezTo>
                <a:cubicBezTo>
                  <a:pt x="6203" y="13859"/>
                  <a:pt x="6146" y="13811"/>
                  <a:pt x="6137" y="13773"/>
                </a:cubicBezTo>
                <a:cubicBezTo>
                  <a:pt x="6118" y="13697"/>
                  <a:pt x="6194" y="13669"/>
                  <a:pt x="6251" y="13669"/>
                </a:cubicBezTo>
                <a:close/>
                <a:moveTo>
                  <a:pt x="8046" y="12035"/>
                </a:moveTo>
                <a:cubicBezTo>
                  <a:pt x="7989" y="12083"/>
                  <a:pt x="7951" y="12121"/>
                  <a:pt x="7903" y="12130"/>
                </a:cubicBezTo>
                <a:cubicBezTo>
                  <a:pt x="7846" y="12140"/>
                  <a:pt x="7818" y="12092"/>
                  <a:pt x="7818" y="12026"/>
                </a:cubicBezTo>
                <a:cubicBezTo>
                  <a:pt x="7818" y="11969"/>
                  <a:pt x="7884" y="11912"/>
                  <a:pt x="7941" y="11931"/>
                </a:cubicBezTo>
                <a:cubicBezTo>
                  <a:pt x="7970" y="11950"/>
                  <a:pt x="7998" y="11988"/>
                  <a:pt x="8046" y="12035"/>
                </a:cubicBezTo>
                <a:close/>
                <a:moveTo>
                  <a:pt x="8141" y="12092"/>
                </a:moveTo>
                <a:cubicBezTo>
                  <a:pt x="8141" y="12064"/>
                  <a:pt x="8198" y="11997"/>
                  <a:pt x="8217" y="12007"/>
                </a:cubicBezTo>
                <a:cubicBezTo>
                  <a:pt x="8264" y="12007"/>
                  <a:pt x="8312" y="12054"/>
                  <a:pt x="8388" y="12102"/>
                </a:cubicBezTo>
                <a:cubicBezTo>
                  <a:pt x="8321" y="12149"/>
                  <a:pt x="8293" y="12187"/>
                  <a:pt x="8255" y="12197"/>
                </a:cubicBezTo>
                <a:cubicBezTo>
                  <a:pt x="8188" y="12206"/>
                  <a:pt x="8141" y="12149"/>
                  <a:pt x="8141" y="12092"/>
                </a:cubicBezTo>
                <a:close/>
                <a:moveTo>
                  <a:pt x="8644" y="12586"/>
                </a:moveTo>
                <a:cubicBezTo>
                  <a:pt x="8597" y="12577"/>
                  <a:pt x="8559" y="12520"/>
                  <a:pt x="8521" y="12482"/>
                </a:cubicBezTo>
                <a:cubicBezTo>
                  <a:pt x="8549" y="12444"/>
                  <a:pt x="8578" y="12415"/>
                  <a:pt x="8635" y="12358"/>
                </a:cubicBezTo>
                <a:cubicBezTo>
                  <a:pt x="8682" y="12415"/>
                  <a:pt x="8730" y="12444"/>
                  <a:pt x="8739" y="12482"/>
                </a:cubicBezTo>
                <a:cubicBezTo>
                  <a:pt x="8749" y="12539"/>
                  <a:pt x="8711" y="12596"/>
                  <a:pt x="8644" y="12586"/>
                </a:cubicBezTo>
                <a:close/>
                <a:moveTo>
                  <a:pt x="6460" y="18741"/>
                </a:moveTo>
                <a:cubicBezTo>
                  <a:pt x="6450" y="18627"/>
                  <a:pt x="6536" y="18627"/>
                  <a:pt x="6602" y="18608"/>
                </a:cubicBezTo>
                <a:cubicBezTo>
                  <a:pt x="6678" y="18731"/>
                  <a:pt x="6678" y="18788"/>
                  <a:pt x="6602" y="18817"/>
                </a:cubicBezTo>
                <a:cubicBezTo>
                  <a:pt x="6555" y="18836"/>
                  <a:pt x="6469" y="18798"/>
                  <a:pt x="6460" y="18741"/>
                </a:cubicBezTo>
                <a:close/>
                <a:moveTo>
                  <a:pt x="7647" y="18209"/>
                </a:moveTo>
                <a:cubicBezTo>
                  <a:pt x="7751" y="18209"/>
                  <a:pt x="7846" y="18219"/>
                  <a:pt x="7941" y="18219"/>
                </a:cubicBezTo>
                <a:cubicBezTo>
                  <a:pt x="7922" y="18333"/>
                  <a:pt x="7865" y="18361"/>
                  <a:pt x="7789" y="18361"/>
                </a:cubicBezTo>
                <a:cubicBezTo>
                  <a:pt x="7713" y="18352"/>
                  <a:pt x="7647" y="18323"/>
                  <a:pt x="7647" y="18209"/>
                </a:cubicBezTo>
                <a:close/>
                <a:moveTo>
                  <a:pt x="12320" y="13042"/>
                </a:moveTo>
                <a:cubicBezTo>
                  <a:pt x="12253" y="13042"/>
                  <a:pt x="12215" y="12995"/>
                  <a:pt x="12225" y="12938"/>
                </a:cubicBezTo>
                <a:cubicBezTo>
                  <a:pt x="12234" y="12890"/>
                  <a:pt x="12282" y="12852"/>
                  <a:pt x="12339" y="12776"/>
                </a:cubicBezTo>
                <a:cubicBezTo>
                  <a:pt x="12377" y="12862"/>
                  <a:pt x="12405" y="12909"/>
                  <a:pt x="12405" y="12947"/>
                </a:cubicBezTo>
                <a:cubicBezTo>
                  <a:pt x="12415" y="13004"/>
                  <a:pt x="12377" y="13042"/>
                  <a:pt x="12320" y="13042"/>
                </a:cubicBezTo>
                <a:close/>
                <a:moveTo>
                  <a:pt x="7362" y="18038"/>
                </a:moveTo>
                <a:cubicBezTo>
                  <a:pt x="7333" y="18029"/>
                  <a:pt x="7295" y="18000"/>
                  <a:pt x="7286" y="17981"/>
                </a:cubicBezTo>
                <a:cubicBezTo>
                  <a:pt x="7286" y="17943"/>
                  <a:pt x="7305" y="17905"/>
                  <a:pt x="7333" y="17877"/>
                </a:cubicBezTo>
                <a:cubicBezTo>
                  <a:pt x="7409" y="17829"/>
                  <a:pt x="7447" y="17848"/>
                  <a:pt x="7533" y="17943"/>
                </a:cubicBezTo>
                <a:cubicBezTo>
                  <a:pt x="7504" y="18029"/>
                  <a:pt x="7438" y="18038"/>
                  <a:pt x="7362" y="18038"/>
                </a:cubicBezTo>
                <a:close/>
                <a:moveTo>
                  <a:pt x="6270" y="13232"/>
                </a:moveTo>
                <a:cubicBezTo>
                  <a:pt x="6184" y="13327"/>
                  <a:pt x="6118" y="13346"/>
                  <a:pt x="6051" y="13280"/>
                </a:cubicBezTo>
                <a:cubicBezTo>
                  <a:pt x="6013" y="13232"/>
                  <a:pt x="6013" y="13175"/>
                  <a:pt x="6061" y="13137"/>
                </a:cubicBezTo>
                <a:cubicBezTo>
                  <a:pt x="6108" y="13090"/>
                  <a:pt x="6175" y="13118"/>
                  <a:pt x="6270" y="13232"/>
                </a:cubicBezTo>
                <a:close/>
                <a:moveTo>
                  <a:pt x="6934" y="14134"/>
                </a:moveTo>
                <a:cubicBezTo>
                  <a:pt x="7010" y="14134"/>
                  <a:pt x="7039" y="14172"/>
                  <a:pt x="7039" y="14229"/>
                </a:cubicBezTo>
                <a:cubicBezTo>
                  <a:pt x="7039" y="14305"/>
                  <a:pt x="7010" y="14334"/>
                  <a:pt x="6953" y="14334"/>
                </a:cubicBezTo>
                <a:cubicBezTo>
                  <a:pt x="6877" y="14334"/>
                  <a:pt x="6821" y="14267"/>
                  <a:pt x="6830" y="14201"/>
                </a:cubicBezTo>
                <a:cubicBezTo>
                  <a:pt x="6840" y="14144"/>
                  <a:pt x="6877" y="14134"/>
                  <a:pt x="6934" y="14134"/>
                </a:cubicBezTo>
                <a:close/>
                <a:moveTo>
                  <a:pt x="12377" y="13469"/>
                </a:moveTo>
                <a:cubicBezTo>
                  <a:pt x="12424" y="13441"/>
                  <a:pt x="12462" y="13403"/>
                  <a:pt x="12519" y="13384"/>
                </a:cubicBezTo>
                <a:cubicBezTo>
                  <a:pt x="12538" y="13384"/>
                  <a:pt x="12595" y="13441"/>
                  <a:pt x="12595" y="13460"/>
                </a:cubicBezTo>
                <a:cubicBezTo>
                  <a:pt x="12567" y="13507"/>
                  <a:pt x="12529" y="13545"/>
                  <a:pt x="12481" y="13612"/>
                </a:cubicBezTo>
                <a:cubicBezTo>
                  <a:pt x="12434" y="13545"/>
                  <a:pt x="12405" y="13507"/>
                  <a:pt x="12377" y="13469"/>
                </a:cubicBezTo>
                <a:close/>
                <a:moveTo>
                  <a:pt x="7865" y="13099"/>
                </a:moveTo>
                <a:cubicBezTo>
                  <a:pt x="7894" y="13185"/>
                  <a:pt x="7818" y="13204"/>
                  <a:pt x="7761" y="13232"/>
                </a:cubicBezTo>
                <a:cubicBezTo>
                  <a:pt x="7694" y="13185"/>
                  <a:pt x="7637" y="13147"/>
                  <a:pt x="7675" y="13071"/>
                </a:cubicBezTo>
                <a:cubicBezTo>
                  <a:pt x="7694" y="13042"/>
                  <a:pt x="7751" y="13014"/>
                  <a:pt x="7780" y="13023"/>
                </a:cubicBezTo>
                <a:cubicBezTo>
                  <a:pt x="7808" y="13023"/>
                  <a:pt x="7856" y="13061"/>
                  <a:pt x="7865" y="13099"/>
                </a:cubicBezTo>
                <a:close/>
                <a:moveTo>
                  <a:pt x="8198" y="18637"/>
                </a:moveTo>
                <a:cubicBezTo>
                  <a:pt x="8122" y="18637"/>
                  <a:pt x="8074" y="18599"/>
                  <a:pt x="8055" y="18494"/>
                </a:cubicBezTo>
                <a:cubicBezTo>
                  <a:pt x="8112" y="18485"/>
                  <a:pt x="8160" y="18456"/>
                  <a:pt x="8198" y="18466"/>
                </a:cubicBezTo>
                <a:cubicBezTo>
                  <a:pt x="8236" y="18466"/>
                  <a:pt x="8283" y="18504"/>
                  <a:pt x="8283" y="18532"/>
                </a:cubicBezTo>
                <a:cubicBezTo>
                  <a:pt x="8293" y="18580"/>
                  <a:pt x="8264" y="18637"/>
                  <a:pt x="8198" y="18637"/>
                </a:cubicBezTo>
                <a:close/>
                <a:moveTo>
                  <a:pt x="9072" y="11912"/>
                </a:moveTo>
                <a:cubicBezTo>
                  <a:pt x="9024" y="11902"/>
                  <a:pt x="8967" y="11855"/>
                  <a:pt x="8958" y="11817"/>
                </a:cubicBezTo>
                <a:cubicBezTo>
                  <a:pt x="8939" y="11750"/>
                  <a:pt x="9015" y="11722"/>
                  <a:pt x="9148" y="11741"/>
                </a:cubicBezTo>
                <a:cubicBezTo>
                  <a:pt x="9157" y="11874"/>
                  <a:pt x="9138" y="11921"/>
                  <a:pt x="9072" y="11912"/>
                </a:cubicBezTo>
                <a:close/>
                <a:moveTo>
                  <a:pt x="13735" y="17022"/>
                </a:moveTo>
                <a:cubicBezTo>
                  <a:pt x="13773" y="17069"/>
                  <a:pt x="13783" y="17117"/>
                  <a:pt x="13735" y="17164"/>
                </a:cubicBezTo>
                <a:cubicBezTo>
                  <a:pt x="13678" y="17221"/>
                  <a:pt x="13640" y="17202"/>
                  <a:pt x="13545" y="17107"/>
                </a:cubicBezTo>
                <a:cubicBezTo>
                  <a:pt x="13640" y="16993"/>
                  <a:pt x="13688" y="16974"/>
                  <a:pt x="13735" y="17022"/>
                </a:cubicBezTo>
                <a:close/>
                <a:moveTo>
                  <a:pt x="6659" y="19102"/>
                </a:moveTo>
                <a:cubicBezTo>
                  <a:pt x="6650" y="19035"/>
                  <a:pt x="6697" y="19007"/>
                  <a:pt x="6754" y="19007"/>
                </a:cubicBezTo>
                <a:cubicBezTo>
                  <a:pt x="6821" y="18997"/>
                  <a:pt x="6858" y="19035"/>
                  <a:pt x="6858" y="19130"/>
                </a:cubicBezTo>
                <a:cubicBezTo>
                  <a:pt x="6840" y="19149"/>
                  <a:pt x="6811" y="19206"/>
                  <a:pt x="6773" y="19206"/>
                </a:cubicBezTo>
                <a:cubicBezTo>
                  <a:pt x="6716" y="19206"/>
                  <a:pt x="6659" y="19168"/>
                  <a:pt x="6659" y="19102"/>
                </a:cubicBezTo>
                <a:close/>
                <a:moveTo>
                  <a:pt x="12130" y="12444"/>
                </a:moveTo>
                <a:cubicBezTo>
                  <a:pt x="12187" y="12406"/>
                  <a:pt x="12234" y="12387"/>
                  <a:pt x="12291" y="12358"/>
                </a:cubicBezTo>
                <a:cubicBezTo>
                  <a:pt x="12329" y="12415"/>
                  <a:pt x="12358" y="12453"/>
                  <a:pt x="12396" y="12501"/>
                </a:cubicBezTo>
                <a:cubicBezTo>
                  <a:pt x="12253" y="12577"/>
                  <a:pt x="12225" y="12577"/>
                  <a:pt x="12130" y="12444"/>
                </a:cubicBezTo>
                <a:close/>
                <a:moveTo>
                  <a:pt x="10544" y="18295"/>
                </a:moveTo>
                <a:cubicBezTo>
                  <a:pt x="10563" y="18276"/>
                  <a:pt x="10648" y="18285"/>
                  <a:pt x="10677" y="18304"/>
                </a:cubicBezTo>
                <a:cubicBezTo>
                  <a:pt x="10743" y="18342"/>
                  <a:pt x="10715" y="18399"/>
                  <a:pt x="10601" y="18485"/>
                </a:cubicBezTo>
                <a:cubicBezTo>
                  <a:pt x="10534" y="18437"/>
                  <a:pt x="10477" y="18371"/>
                  <a:pt x="10544" y="18295"/>
                </a:cubicBezTo>
                <a:close/>
                <a:moveTo>
                  <a:pt x="11332" y="19491"/>
                </a:moveTo>
                <a:cubicBezTo>
                  <a:pt x="11351" y="19615"/>
                  <a:pt x="11323" y="19691"/>
                  <a:pt x="11256" y="19681"/>
                </a:cubicBezTo>
                <a:cubicBezTo>
                  <a:pt x="11218" y="19681"/>
                  <a:pt x="11171" y="19634"/>
                  <a:pt x="11161" y="19596"/>
                </a:cubicBezTo>
                <a:cubicBezTo>
                  <a:pt x="11133" y="19529"/>
                  <a:pt x="11190" y="19501"/>
                  <a:pt x="11332" y="19491"/>
                </a:cubicBezTo>
                <a:close/>
                <a:moveTo>
                  <a:pt x="12966" y="13299"/>
                </a:moveTo>
                <a:cubicBezTo>
                  <a:pt x="13023" y="13251"/>
                  <a:pt x="13080" y="13204"/>
                  <a:pt x="13146" y="13251"/>
                </a:cubicBezTo>
                <a:cubicBezTo>
                  <a:pt x="13165" y="13261"/>
                  <a:pt x="13175" y="13327"/>
                  <a:pt x="13165" y="13355"/>
                </a:cubicBezTo>
                <a:cubicBezTo>
                  <a:pt x="13146" y="13384"/>
                  <a:pt x="13108" y="13431"/>
                  <a:pt x="13080" y="13431"/>
                </a:cubicBezTo>
                <a:cubicBezTo>
                  <a:pt x="13004" y="13431"/>
                  <a:pt x="12985" y="13365"/>
                  <a:pt x="12966" y="13299"/>
                </a:cubicBezTo>
                <a:close/>
                <a:moveTo>
                  <a:pt x="5643" y="14239"/>
                </a:moveTo>
                <a:cubicBezTo>
                  <a:pt x="5586" y="14381"/>
                  <a:pt x="5548" y="14419"/>
                  <a:pt x="5491" y="14391"/>
                </a:cubicBezTo>
                <a:cubicBezTo>
                  <a:pt x="5462" y="14372"/>
                  <a:pt x="5424" y="14315"/>
                  <a:pt x="5434" y="14286"/>
                </a:cubicBezTo>
                <a:cubicBezTo>
                  <a:pt x="5443" y="14210"/>
                  <a:pt x="5510" y="14201"/>
                  <a:pt x="5643" y="14239"/>
                </a:cubicBezTo>
                <a:close/>
                <a:moveTo>
                  <a:pt x="10449" y="18304"/>
                </a:moveTo>
                <a:cubicBezTo>
                  <a:pt x="10439" y="18352"/>
                  <a:pt x="10439" y="18399"/>
                  <a:pt x="10420" y="18428"/>
                </a:cubicBezTo>
                <a:cubicBezTo>
                  <a:pt x="10401" y="18485"/>
                  <a:pt x="10344" y="18523"/>
                  <a:pt x="10297" y="18475"/>
                </a:cubicBezTo>
                <a:cubicBezTo>
                  <a:pt x="10268" y="18456"/>
                  <a:pt x="10249" y="18380"/>
                  <a:pt x="10268" y="18342"/>
                </a:cubicBezTo>
                <a:cubicBezTo>
                  <a:pt x="10297" y="18276"/>
                  <a:pt x="10354" y="18247"/>
                  <a:pt x="10449" y="18304"/>
                </a:cubicBezTo>
                <a:close/>
                <a:moveTo>
                  <a:pt x="6346" y="15303"/>
                </a:moveTo>
                <a:cubicBezTo>
                  <a:pt x="6213" y="15426"/>
                  <a:pt x="6213" y="15426"/>
                  <a:pt x="6099" y="15322"/>
                </a:cubicBezTo>
                <a:cubicBezTo>
                  <a:pt x="6184" y="15160"/>
                  <a:pt x="6232" y="15160"/>
                  <a:pt x="6346" y="15303"/>
                </a:cubicBezTo>
                <a:close/>
                <a:moveTo>
                  <a:pt x="7352" y="18988"/>
                </a:moveTo>
                <a:cubicBezTo>
                  <a:pt x="7257" y="19102"/>
                  <a:pt x="7238" y="19102"/>
                  <a:pt x="7105" y="18978"/>
                </a:cubicBezTo>
                <a:cubicBezTo>
                  <a:pt x="7248" y="18874"/>
                  <a:pt x="7248" y="18874"/>
                  <a:pt x="7352" y="18988"/>
                </a:cubicBezTo>
                <a:close/>
                <a:moveTo>
                  <a:pt x="10088" y="12520"/>
                </a:moveTo>
                <a:cubicBezTo>
                  <a:pt x="9993" y="12434"/>
                  <a:pt x="9964" y="12368"/>
                  <a:pt x="10031" y="12330"/>
                </a:cubicBezTo>
                <a:cubicBezTo>
                  <a:pt x="10059" y="12311"/>
                  <a:pt x="10126" y="12311"/>
                  <a:pt x="10154" y="12330"/>
                </a:cubicBezTo>
                <a:cubicBezTo>
                  <a:pt x="10211" y="12368"/>
                  <a:pt x="10192" y="12434"/>
                  <a:pt x="10088" y="12520"/>
                </a:cubicBezTo>
                <a:close/>
                <a:moveTo>
                  <a:pt x="13659" y="13337"/>
                </a:moveTo>
                <a:cubicBezTo>
                  <a:pt x="13631" y="13355"/>
                  <a:pt x="13593" y="13403"/>
                  <a:pt x="13545" y="13412"/>
                </a:cubicBezTo>
                <a:cubicBezTo>
                  <a:pt x="13479" y="13422"/>
                  <a:pt x="13441" y="13374"/>
                  <a:pt x="13441" y="13318"/>
                </a:cubicBezTo>
                <a:cubicBezTo>
                  <a:pt x="13441" y="13251"/>
                  <a:pt x="13479" y="13223"/>
                  <a:pt x="13545" y="13223"/>
                </a:cubicBezTo>
                <a:cubicBezTo>
                  <a:pt x="13593" y="13223"/>
                  <a:pt x="13650" y="13232"/>
                  <a:pt x="13659" y="13337"/>
                </a:cubicBezTo>
                <a:close/>
                <a:moveTo>
                  <a:pt x="6659" y="13659"/>
                </a:moveTo>
                <a:cubicBezTo>
                  <a:pt x="6640" y="13612"/>
                  <a:pt x="6707" y="13536"/>
                  <a:pt x="6764" y="13545"/>
                </a:cubicBezTo>
                <a:cubicBezTo>
                  <a:pt x="6811" y="13555"/>
                  <a:pt x="6849" y="13593"/>
                  <a:pt x="6925" y="13640"/>
                </a:cubicBezTo>
                <a:cubicBezTo>
                  <a:pt x="6849" y="13688"/>
                  <a:pt x="6811" y="13726"/>
                  <a:pt x="6764" y="13726"/>
                </a:cubicBezTo>
                <a:cubicBezTo>
                  <a:pt x="6726" y="13726"/>
                  <a:pt x="6678" y="13697"/>
                  <a:pt x="6659" y="13659"/>
                </a:cubicBezTo>
                <a:close/>
                <a:moveTo>
                  <a:pt x="7571" y="18722"/>
                </a:moveTo>
                <a:cubicBezTo>
                  <a:pt x="7466" y="18807"/>
                  <a:pt x="7466" y="18807"/>
                  <a:pt x="7333" y="18713"/>
                </a:cubicBezTo>
                <a:cubicBezTo>
                  <a:pt x="7333" y="18646"/>
                  <a:pt x="7352" y="18608"/>
                  <a:pt x="7419" y="18608"/>
                </a:cubicBezTo>
                <a:cubicBezTo>
                  <a:pt x="7504" y="18608"/>
                  <a:pt x="7552" y="18646"/>
                  <a:pt x="7571" y="18722"/>
                </a:cubicBezTo>
                <a:close/>
                <a:moveTo>
                  <a:pt x="9271" y="12149"/>
                </a:moveTo>
                <a:cubicBezTo>
                  <a:pt x="9262" y="12187"/>
                  <a:pt x="9214" y="12225"/>
                  <a:pt x="9167" y="12282"/>
                </a:cubicBezTo>
                <a:cubicBezTo>
                  <a:pt x="9119" y="12216"/>
                  <a:pt x="9081" y="12168"/>
                  <a:pt x="9053" y="12121"/>
                </a:cubicBezTo>
                <a:cubicBezTo>
                  <a:pt x="9100" y="12102"/>
                  <a:pt x="9138" y="12073"/>
                  <a:pt x="9186" y="12064"/>
                </a:cubicBezTo>
                <a:cubicBezTo>
                  <a:pt x="9233" y="12054"/>
                  <a:pt x="9290" y="12092"/>
                  <a:pt x="9271" y="12149"/>
                </a:cubicBezTo>
                <a:close/>
                <a:moveTo>
                  <a:pt x="6289" y="12643"/>
                </a:moveTo>
                <a:cubicBezTo>
                  <a:pt x="6289" y="12596"/>
                  <a:pt x="6336" y="12558"/>
                  <a:pt x="6374" y="12491"/>
                </a:cubicBezTo>
                <a:cubicBezTo>
                  <a:pt x="6431" y="12558"/>
                  <a:pt x="6479" y="12596"/>
                  <a:pt x="6479" y="12634"/>
                </a:cubicBezTo>
                <a:cubicBezTo>
                  <a:pt x="6488" y="12662"/>
                  <a:pt x="6431" y="12719"/>
                  <a:pt x="6393" y="12729"/>
                </a:cubicBezTo>
                <a:cubicBezTo>
                  <a:pt x="6336" y="12738"/>
                  <a:pt x="6279" y="12700"/>
                  <a:pt x="6289" y="12643"/>
                </a:cubicBezTo>
                <a:close/>
                <a:moveTo>
                  <a:pt x="7096" y="13004"/>
                </a:moveTo>
                <a:cubicBezTo>
                  <a:pt x="7096" y="12985"/>
                  <a:pt x="7143" y="12919"/>
                  <a:pt x="7181" y="12909"/>
                </a:cubicBezTo>
                <a:cubicBezTo>
                  <a:pt x="7210" y="12900"/>
                  <a:pt x="7276" y="12938"/>
                  <a:pt x="7286" y="12947"/>
                </a:cubicBezTo>
                <a:cubicBezTo>
                  <a:pt x="7286" y="12995"/>
                  <a:pt x="7257" y="13052"/>
                  <a:pt x="7238" y="13137"/>
                </a:cubicBezTo>
                <a:cubicBezTo>
                  <a:pt x="7172" y="13071"/>
                  <a:pt x="7124" y="13042"/>
                  <a:pt x="7096" y="13004"/>
                </a:cubicBezTo>
                <a:close/>
                <a:moveTo>
                  <a:pt x="8587" y="19206"/>
                </a:moveTo>
                <a:cubicBezTo>
                  <a:pt x="8502" y="19311"/>
                  <a:pt x="8473" y="19320"/>
                  <a:pt x="8407" y="19263"/>
                </a:cubicBezTo>
                <a:cubicBezTo>
                  <a:pt x="8369" y="19216"/>
                  <a:pt x="8378" y="19178"/>
                  <a:pt x="8407" y="19140"/>
                </a:cubicBezTo>
                <a:cubicBezTo>
                  <a:pt x="8454" y="19083"/>
                  <a:pt x="8502" y="19102"/>
                  <a:pt x="8587" y="19206"/>
                </a:cubicBezTo>
                <a:close/>
                <a:moveTo>
                  <a:pt x="9594" y="11741"/>
                </a:moveTo>
                <a:cubicBezTo>
                  <a:pt x="9632" y="11750"/>
                  <a:pt x="9670" y="11788"/>
                  <a:pt x="9708" y="11807"/>
                </a:cubicBezTo>
                <a:cubicBezTo>
                  <a:pt x="9622" y="11940"/>
                  <a:pt x="9584" y="11959"/>
                  <a:pt x="9518" y="11883"/>
                </a:cubicBezTo>
                <a:cubicBezTo>
                  <a:pt x="9499" y="11864"/>
                  <a:pt x="9480" y="11807"/>
                  <a:pt x="9489" y="11779"/>
                </a:cubicBezTo>
                <a:cubicBezTo>
                  <a:pt x="9499" y="11760"/>
                  <a:pt x="9556" y="11731"/>
                  <a:pt x="9594" y="11741"/>
                </a:cubicBezTo>
                <a:close/>
                <a:moveTo>
                  <a:pt x="5947" y="14847"/>
                </a:moveTo>
                <a:cubicBezTo>
                  <a:pt x="5852" y="14885"/>
                  <a:pt x="5785" y="14894"/>
                  <a:pt x="5757" y="14799"/>
                </a:cubicBezTo>
                <a:cubicBezTo>
                  <a:pt x="5738" y="14752"/>
                  <a:pt x="5804" y="14685"/>
                  <a:pt x="5871" y="14685"/>
                </a:cubicBezTo>
                <a:cubicBezTo>
                  <a:pt x="5985" y="14695"/>
                  <a:pt x="5956" y="14771"/>
                  <a:pt x="5947" y="14847"/>
                </a:cubicBezTo>
                <a:close/>
                <a:moveTo>
                  <a:pt x="11161" y="19225"/>
                </a:moveTo>
                <a:cubicBezTo>
                  <a:pt x="11123" y="19206"/>
                  <a:pt x="11104" y="19140"/>
                  <a:pt x="11076" y="19092"/>
                </a:cubicBezTo>
                <a:cubicBezTo>
                  <a:pt x="11171" y="19016"/>
                  <a:pt x="11237" y="19045"/>
                  <a:pt x="11304" y="19092"/>
                </a:cubicBezTo>
                <a:cubicBezTo>
                  <a:pt x="11285" y="19187"/>
                  <a:pt x="11237" y="19254"/>
                  <a:pt x="11161" y="19225"/>
                </a:cubicBezTo>
                <a:close/>
                <a:moveTo>
                  <a:pt x="12557" y="14125"/>
                </a:moveTo>
                <a:cubicBezTo>
                  <a:pt x="12529" y="14134"/>
                  <a:pt x="12472" y="14068"/>
                  <a:pt x="12481" y="14039"/>
                </a:cubicBezTo>
                <a:cubicBezTo>
                  <a:pt x="12481" y="14001"/>
                  <a:pt x="12538" y="13963"/>
                  <a:pt x="12576" y="13954"/>
                </a:cubicBezTo>
                <a:cubicBezTo>
                  <a:pt x="12605" y="13954"/>
                  <a:pt x="12643" y="14001"/>
                  <a:pt x="12709" y="14039"/>
                </a:cubicBezTo>
                <a:cubicBezTo>
                  <a:pt x="12633" y="14087"/>
                  <a:pt x="12595" y="14125"/>
                  <a:pt x="12557" y="14125"/>
                </a:cubicBezTo>
                <a:close/>
                <a:moveTo>
                  <a:pt x="11532" y="17421"/>
                </a:moveTo>
                <a:cubicBezTo>
                  <a:pt x="11532" y="17459"/>
                  <a:pt x="11503" y="17506"/>
                  <a:pt x="11475" y="17516"/>
                </a:cubicBezTo>
                <a:cubicBezTo>
                  <a:pt x="11427" y="17525"/>
                  <a:pt x="11380" y="17516"/>
                  <a:pt x="11304" y="17516"/>
                </a:cubicBezTo>
                <a:cubicBezTo>
                  <a:pt x="11332" y="17449"/>
                  <a:pt x="11342" y="17402"/>
                  <a:pt x="11370" y="17383"/>
                </a:cubicBezTo>
                <a:cubicBezTo>
                  <a:pt x="11399" y="17364"/>
                  <a:pt x="11446" y="17345"/>
                  <a:pt x="11475" y="17354"/>
                </a:cubicBezTo>
                <a:cubicBezTo>
                  <a:pt x="11503" y="17354"/>
                  <a:pt x="11541" y="17402"/>
                  <a:pt x="11532" y="17421"/>
                </a:cubicBezTo>
                <a:close/>
                <a:moveTo>
                  <a:pt x="9603" y="18333"/>
                </a:moveTo>
                <a:cubicBezTo>
                  <a:pt x="9622" y="18295"/>
                  <a:pt x="9632" y="18257"/>
                  <a:pt x="9660" y="18247"/>
                </a:cubicBezTo>
                <a:cubicBezTo>
                  <a:pt x="9679" y="18238"/>
                  <a:pt x="9736" y="18257"/>
                  <a:pt x="9746" y="18285"/>
                </a:cubicBezTo>
                <a:cubicBezTo>
                  <a:pt x="9765" y="18314"/>
                  <a:pt x="9765" y="18361"/>
                  <a:pt x="9755" y="18390"/>
                </a:cubicBezTo>
                <a:cubicBezTo>
                  <a:pt x="9746" y="18418"/>
                  <a:pt x="9698" y="18437"/>
                  <a:pt x="9679" y="18456"/>
                </a:cubicBezTo>
                <a:cubicBezTo>
                  <a:pt x="9603" y="18437"/>
                  <a:pt x="9584" y="18390"/>
                  <a:pt x="9603" y="18333"/>
                </a:cubicBezTo>
                <a:close/>
                <a:moveTo>
                  <a:pt x="8445" y="12776"/>
                </a:moveTo>
                <a:cubicBezTo>
                  <a:pt x="8378" y="12824"/>
                  <a:pt x="8340" y="12881"/>
                  <a:pt x="8302" y="12881"/>
                </a:cubicBezTo>
                <a:cubicBezTo>
                  <a:pt x="8264" y="12871"/>
                  <a:pt x="8207" y="12824"/>
                  <a:pt x="8198" y="12786"/>
                </a:cubicBezTo>
                <a:cubicBezTo>
                  <a:pt x="8179" y="12729"/>
                  <a:pt x="8245" y="12691"/>
                  <a:pt x="8302" y="12691"/>
                </a:cubicBezTo>
                <a:cubicBezTo>
                  <a:pt x="8340" y="12700"/>
                  <a:pt x="8378" y="12738"/>
                  <a:pt x="8445" y="12776"/>
                </a:cubicBezTo>
                <a:close/>
                <a:moveTo>
                  <a:pt x="11636" y="12605"/>
                </a:moveTo>
                <a:cubicBezTo>
                  <a:pt x="11589" y="12539"/>
                  <a:pt x="11551" y="12501"/>
                  <a:pt x="11532" y="12453"/>
                </a:cubicBezTo>
                <a:cubicBezTo>
                  <a:pt x="11522" y="12444"/>
                  <a:pt x="11579" y="12396"/>
                  <a:pt x="11608" y="12387"/>
                </a:cubicBezTo>
                <a:cubicBezTo>
                  <a:pt x="11674" y="12377"/>
                  <a:pt x="11731" y="12396"/>
                  <a:pt x="11731" y="12472"/>
                </a:cubicBezTo>
                <a:cubicBezTo>
                  <a:pt x="11731" y="12510"/>
                  <a:pt x="11684" y="12548"/>
                  <a:pt x="11636" y="12605"/>
                </a:cubicBezTo>
                <a:close/>
                <a:moveTo>
                  <a:pt x="11883" y="12814"/>
                </a:moveTo>
                <a:cubicBezTo>
                  <a:pt x="11902" y="12767"/>
                  <a:pt x="11949" y="12738"/>
                  <a:pt x="12006" y="12681"/>
                </a:cubicBezTo>
                <a:cubicBezTo>
                  <a:pt x="12044" y="12748"/>
                  <a:pt x="12082" y="12786"/>
                  <a:pt x="12082" y="12833"/>
                </a:cubicBezTo>
                <a:cubicBezTo>
                  <a:pt x="12092" y="12852"/>
                  <a:pt x="12044" y="12900"/>
                  <a:pt x="12006" y="12909"/>
                </a:cubicBezTo>
                <a:cubicBezTo>
                  <a:pt x="11940" y="12919"/>
                  <a:pt x="11864" y="12852"/>
                  <a:pt x="11883" y="12814"/>
                </a:cubicBezTo>
                <a:close/>
                <a:moveTo>
                  <a:pt x="5443" y="13384"/>
                </a:moveTo>
                <a:cubicBezTo>
                  <a:pt x="5358" y="13384"/>
                  <a:pt x="5291" y="13327"/>
                  <a:pt x="5320" y="13280"/>
                </a:cubicBezTo>
                <a:cubicBezTo>
                  <a:pt x="5339" y="13242"/>
                  <a:pt x="5396" y="13204"/>
                  <a:pt x="5424" y="13213"/>
                </a:cubicBezTo>
                <a:cubicBezTo>
                  <a:pt x="5472" y="13223"/>
                  <a:pt x="5510" y="13280"/>
                  <a:pt x="5576" y="13337"/>
                </a:cubicBezTo>
                <a:cubicBezTo>
                  <a:pt x="5510" y="13365"/>
                  <a:pt x="5472" y="13384"/>
                  <a:pt x="5443" y="13384"/>
                </a:cubicBezTo>
                <a:close/>
                <a:moveTo>
                  <a:pt x="10677" y="18788"/>
                </a:moveTo>
                <a:cubicBezTo>
                  <a:pt x="10610" y="18836"/>
                  <a:pt x="10582" y="18874"/>
                  <a:pt x="10553" y="18883"/>
                </a:cubicBezTo>
                <a:cubicBezTo>
                  <a:pt x="10496" y="18902"/>
                  <a:pt x="10411" y="18826"/>
                  <a:pt x="10430" y="18779"/>
                </a:cubicBezTo>
                <a:cubicBezTo>
                  <a:pt x="10449" y="18741"/>
                  <a:pt x="10496" y="18694"/>
                  <a:pt x="10525" y="18694"/>
                </a:cubicBezTo>
                <a:cubicBezTo>
                  <a:pt x="10572" y="18694"/>
                  <a:pt x="10610" y="18741"/>
                  <a:pt x="10677" y="18788"/>
                </a:cubicBezTo>
                <a:close/>
                <a:moveTo>
                  <a:pt x="10021" y="19092"/>
                </a:moveTo>
                <a:cubicBezTo>
                  <a:pt x="9993" y="19035"/>
                  <a:pt x="10031" y="18997"/>
                  <a:pt x="10154" y="18950"/>
                </a:cubicBezTo>
                <a:cubicBezTo>
                  <a:pt x="10202" y="19064"/>
                  <a:pt x="10192" y="19130"/>
                  <a:pt x="10116" y="19140"/>
                </a:cubicBezTo>
                <a:cubicBezTo>
                  <a:pt x="10088" y="19140"/>
                  <a:pt x="10040" y="19121"/>
                  <a:pt x="10021" y="19092"/>
                </a:cubicBezTo>
                <a:close/>
                <a:moveTo>
                  <a:pt x="11703" y="18855"/>
                </a:moveTo>
                <a:cubicBezTo>
                  <a:pt x="11741" y="18855"/>
                  <a:pt x="11769" y="18893"/>
                  <a:pt x="11845" y="18931"/>
                </a:cubicBezTo>
                <a:cubicBezTo>
                  <a:pt x="11769" y="18978"/>
                  <a:pt x="11731" y="19026"/>
                  <a:pt x="11684" y="19035"/>
                </a:cubicBezTo>
                <a:cubicBezTo>
                  <a:pt x="11627" y="19054"/>
                  <a:pt x="11598" y="18997"/>
                  <a:pt x="11598" y="18950"/>
                </a:cubicBezTo>
                <a:cubicBezTo>
                  <a:pt x="11598" y="18883"/>
                  <a:pt x="11636" y="18845"/>
                  <a:pt x="11703" y="18855"/>
                </a:cubicBezTo>
                <a:close/>
                <a:moveTo>
                  <a:pt x="8198" y="18788"/>
                </a:moveTo>
                <a:cubicBezTo>
                  <a:pt x="8264" y="18798"/>
                  <a:pt x="8321" y="18788"/>
                  <a:pt x="8369" y="18807"/>
                </a:cubicBezTo>
                <a:cubicBezTo>
                  <a:pt x="8388" y="18807"/>
                  <a:pt x="8407" y="18864"/>
                  <a:pt x="8407" y="18893"/>
                </a:cubicBezTo>
                <a:cubicBezTo>
                  <a:pt x="8407" y="18912"/>
                  <a:pt x="8378" y="18940"/>
                  <a:pt x="8350" y="18950"/>
                </a:cubicBezTo>
                <a:cubicBezTo>
                  <a:pt x="8293" y="18969"/>
                  <a:pt x="8226" y="18912"/>
                  <a:pt x="8198" y="18788"/>
                </a:cubicBezTo>
                <a:close/>
                <a:moveTo>
                  <a:pt x="9898" y="18703"/>
                </a:moveTo>
                <a:cubicBezTo>
                  <a:pt x="9907" y="18731"/>
                  <a:pt x="9888" y="18788"/>
                  <a:pt x="9860" y="18817"/>
                </a:cubicBezTo>
                <a:cubicBezTo>
                  <a:pt x="9841" y="18836"/>
                  <a:pt x="9793" y="18836"/>
                  <a:pt x="9765" y="18826"/>
                </a:cubicBezTo>
                <a:cubicBezTo>
                  <a:pt x="9689" y="18798"/>
                  <a:pt x="9698" y="18731"/>
                  <a:pt x="9727" y="18665"/>
                </a:cubicBezTo>
                <a:cubicBezTo>
                  <a:pt x="9793" y="18656"/>
                  <a:pt x="9860" y="18627"/>
                  <a:pt x="9898" y="18703"/>
                </a:cubicBezTo>
                <a:close/>
                <a:moveTo>
                  <a:pt x="11826" y="18181"/>
                </a:moveTo>
                <a:cubicBezTo>
                  <a:pt x="11874" y="18238"/>
                  <a:pt x="11912" y="18276"/>
                  <a:pt x="11912" y="18314"/>
                </a:cubicBezTo>
                <a:cubicBezTo>
                  <a:pt x="11921" y="18371"/>
                  <a:pt x="11883" y="18409"/>
                  <a:pt x="11826" y="18418"/>
                </a:cubicBezTo>
                <a:cubicBezTo>
                  <a:pt x="11750" y="18418"/>
                  <a:pt x="11731" y="18361"/>
                  <a:pt x="11741" y="18304"/>
                </a:cubicBezTo>
                <a:cubicBezTo>
                  <a:pt x="11741" y="18276"/>
                  <a:pt x="11779" y="18238"/>
                  <a:pt x="11826" y="18181"/>
                </a:cubicBezTo>
                <a:close/>
                <a:moveTo>
                  <a:pt x="6545" y="18181"/>
                </a:moveTo>
                <a:cubicBezTo>
                  <a:pt x="6488" y="18143"/>
                  <a:pt x="6441" y="18105"/>
                  <a:pt x="6393" y="18067"/>
                </a:cubicBezTo>
                <a:cubicBezTo>
                  <a:pt x="6441" y="17934"/>
                  <a:pt x="6517" y="17962"/>
                  <a:pt x="6574" y="18000"/>
                </a:cubicBezTo>
                <a:cubicBezTo>
                  <a:pt x="6650" y="18057"/>
                  <a:pt x="6612" y="18114"/>
                  <a:pt x="6545" y="18181"/>
                </a:cubicBezTo>
                <a:close/>
                <a:moveTo>
                  <a:pt x="9480" y="17696"/>
                </a:moveTo>
                <a:cubicBezTo>
                  <a:pt x="9489" y="17658"/>
                  <a:pt x="9527" y="17620"/>
                  <a:pt x="9565" y="17563"/>
                </a:cubicBezTo>
                <a:cubicBezTo>
                  <a:pt x="9622" y="17630"/>
                  <a:pt x="9679" y="17658"/>
                  <a:pt x="9679" y="17706"/>
                </a:cubicBezTo>
                <a:cubicBezTo>
                  <a:pt x="9689" y="17772"/>
                  <a:pt x="9622" y="17782"/>
                  <a:pt x="9565" y="17782"/>
                </a:cubicBezTo>
                <a:cubicBezTo>
                  <a:pt x="9508" y="17782"/>
                  <a:pt x="9480" y="17744"/>
                  <a:pt x="9480" y="17696"/>
                </a:cubicBezTo>
                <a:close/>
                <a:moveTo>
                  <a:pt x="9793" y="17516"/>
                </a:moveTo>
                <a:cubicBezTo>
                  <a:pt x="9869" y="17487"/>
                  <a:pt x="9936" y="17478"/>
                  <a:pt x="9964" y="17573"/>
                </a:cubicBezTo>
                <a:cubicBezTo>
                  <a:pt x="9983" y="17630"/>
                  <a:pt x="9955" y="17677"/>
                  <a:pt x="9888" y="17687"/>
                </a:cubicBezTo>
                <a:cubicBezTo>
                  <a:pt x="9812" y="17696"/>
                  <a:pt x="9784" y="17649"/>
                  <a:pt x="9793" y="17516"/>
                </a:cubicBezTo>
                <a:close/>
                <a:moveTo>
                  <a:pt x="8616" y="17316"/>
                </a:moveTo>
                <a:cubicBezTo>
                  <a:pt x="8625" y="17316"/>
                  <a:pt x="8625" y="17383"/>
                  <a:pt x="8616" y="17392"/>
                </a:cubicBezTo>
                <a:cubicBezTo>
                  <a:pt x="8578" y="17421"/>
                  <a:pt x="8530" y="17449"/>
                  <a:pt x="8492" y="17449"/>
                </a:cubicBezTo>
                <a:cubicBezTo>
                  <a:pt x="8464" y="17440"/>
                  <a:pt x="8435" y="17402"/>
                  <a:pt x="8378" y="17364"/>
                </a:cubicBezTo>
                <a:cubicBezTo>
                  <a:pt x="8445" y="17326"/>
                  <a:pt x="8473" y="17297"/>
                  <a:pt x="8502" y="17288"/>
                </a:cubicBezTo>
                <a:cubicBezTo>
                  <a:pt x="8540" y="17288"/>
                  <a:pt x="8578" y="17297"/>
                  <a:pt x="8616" y="17316"/>
                </a:cubicBezTo>
                <a:close/>
                <a:moveTo>
                  <a:pt x="6308" y="14201"/>
                </a:moveTo>
                <a:cubicBezTo>
                  <a:pt x="6393" y="14125"/>
                  <a:pt x="6393" y="14125"/>
                  <a:pt x="6517" y="14144"/>
                </a:cubicBezTo>
                <a:cubicBezTo>
                  <a:pt x="6555" y="14210"/>
                  <a:pt x="6526" y="14248"/>
                  <a:pt x="6469" y="14286"/>
                </a:cubicBezTo>
                <a:cubicBezTo>
                  <a:pt x="6384" y="14324"/>
                  <a:pt x="6346" y="14277"/>
                  <a:pt x="6308" y="14201"/>
                </a:cubicBezTo>
                <a:close/>
                <a:moveTo>
                  <a:pt x="6574" y="13166"/>
                </a:moveTo>
                <a:cubicBezTo>
                  <a:pt x="6688" y="13080"/>
                  <a:pt x="6745" y="13071"/>
                  <a:pt x="6773" y="13137"/>
                </a:cubicBezTo>
                <a:cubicBezTo>
                  <a:pt x="6792" y="13166"/>
                  <a:pt x="6783" y="13223"/>
                  <a:pt x="6754" y="13242"/>
                </a:cubicBezTo>
                <a:cubicBezTo>
                  <a:pt x="6707" y="13299"/>
                  <a:pt x="6669" y="13280"/>
                  <a:pt x="6574" y="13166"/>
                </a:cubicBezTo>
                <a:close/>
                <a:moveTo>
                  <a:pt x="7875" y="12691"/>
                </a:moveTo>
                <a:cubicBezTo>
                  <a:pt x="7856" y="12700"/>
                  <a:pt x="7789" y="12634"/>
                  <a:pt x="7799" y="12605"/>
                </a:cubicBezTo>
                <a:cubicBezTo>
                  <a:pt x="7799" y="12567"/>
                  <a:pt x="7846" y="12529"/>
                  <a:pt x="7875" y="12491"/>
                </a:cubicBezTo>
                <a:cubicBezTo>
                  <a:pt x="7913" y="12520"/>
                  <a:pt x="7951" y="12548"/>
                  <a:pt x="8017" y="12596"/>
                </a:cubicBezTo>
                <a:cubicBezTo>
                  <a:pt x="7951" y="12643"/>
                  <a:pt x="7913" y="12691"/>
                  <a:pt x="7875" y="12691"/>
                </a:cubicBezTo>
                <a:close/>
                <a:moveTo>
                  <a:pt x="12605" y="12890"/>
                </a:moveTo>
                <a:cubicBezTo>
                  <a:pt x="12652" y="12947"/>
                  <a:pt x="12700" y="12985"/>
                  <a:pt x="12700" y="13014"/>
                </a:cubicBezTo>
                <a:cubicBezTo>
                  <a:pt x="12690" y="13042"/>
                  <a:pt x="12643" y="13099"/>
                  <a:pt x="12614" y="13099"/>
                </a:cubicBezTo>
                <a:cubicBezTo>
                  <a:pt x="12557" y="13109"/>
                  <a:pt x="12500" y="13071"/>
                  <a:pt x="12510" y="13004"/>
                </a:cubicBezTo>
                <a:cubicBezTo>
                  <a:pt x="12510" y="12976"/>
                  <a:pt x="12557" y="12947"/>
                  <a:pt x="12605" y="12890"/>
                </a:cubicBezTo>
                <a:close/>
                <a:moveTo>
                  <a:pt x="14248" y="14438"/>
                </a:moveTo>
                <a:cubicBezTo>
                  <a:pt x="14239" y="14457"/>
                  <a:pt x="14172" y="14476"/>
                  <a:pt x="14144" y="14467"/>
                </a:cubicBezTo>
                <a:cubicBezTo>
                  <a:pt x="14077" y="14448"/>
                  <a:pt x="14077" y="14391"/>
                  <a:pt x="14144" y="14258"/>
                </a:cubicBezTo>
                <a:cubicBezTo>
                  <a:pt x="14220" y="14305"/>
                  <a:pt x="14305" y="14334"/>
                  <a:pt x="14248" y="14438"/>
                </a:cubicBezTo>
                <a:close/>
                <a:moveTo>
                  <a:pt x="11285" y="12900"/>
                </a:moveTo>
                <a:cubicBezTo>
                  <a:pt x="11332" y="12900"/>
                  <a:pt x="11380" y="12938"/>
                  <a:pt x="11456" y="12976"/>
                </a:cubicBezTo>
                <a:cubicBezTo>
                  <a:pt x="11380" y="13023"/>
                  <a:pt x="11342" y="13071"/>
                  <a:pt x="11313" y="13061"/>
                </a:cubicBezTo>
                <a:cubicBezTo>
                  <a:pt x="11275" y="13052"/>
                  <a:pt x="11237" y="13004"/>
                  <a:pt x="11209" y="12966"/>
                </a:cubicBezTo>
                <a:cubicBezTo>
                  <a:pt x="11237" y="12947"/>
                  <a:pt x="11266" y="12900"/>
                  <a:pt x="11285" y="12900"/>
                </a:cubicBezTo>
                <a:close/>
                <a:moveTo>
                  <a:pt x="11047" y="17991"/>
                </a:moveTo>
                <a:cubicBezTo>
                  <a:pt x="11000" y="18038"/>
                  <a:pt x="10962" y="18067"/>
                  <a:pt x="10924" y="18105"/>
                </a:cubicBezTo>
                <a:cubicBezTo>
                  <a:pt x="10857" y="18048"/>
                  <a:pt x="10810" y="18000"/>
                  <a:pt x="10876" y="17924"/>
                </a:cubicBezTo>
                <a:cubicBezTo>
                  <a:pt x="10924" y="17867"/>
                  <a:pt x="10962" y="17886"/>
                  <a:pt x="11047" y="17991"/>
                </a:cubicBezTo>
                <a:close/>
                <a:moveTo>
                  <a:pt x="11085" y="18883"/>
                </a:moveTo>
                <a:cubicBezTo>
                  <a:pt x="11057" y="18874"/>
                  <a:pt x="11019" y="18826"/>
                  <a:pt x="11019" y="18798"/>
                </a:cubicBezTo>
                <a:cubicBezTo>
                  <a:pt x="11009" y="18731"/>
                  <a:pt x="11047" y="18694"/>
                  <a:pt x="11142" y="18694"/>
                </a:cubicBezTo>
                <a:cubicBezTo>
                  <a:pt x="11152" y="18713"/>
                  <a:pt x="11190" y="18741"/>
                  <a:pt x="11190" y="18769"/>
                </a:cubicBezTo>
                <a:cubicBezTo>
                  <a:pt x="11199" y="18826"/>
                  <a:pt x="11133" y="18902"/>
                  <a:pt x="11085" y="18883"/>
                </a:cubicBezTo>
                <a:close/>
                <a:moveTo>
                  <a:pt x="10857" y="12482"/>
                </a:moveTo>
                <a:cubicBezTo>
                  <a:pt x="10848" y="12463"/>
                  <a:pt x="10867" y="12387"/>
                  <a:pt x="10886" y="12377"/>
                </a:cubicBezTo>
                <a:cubicBezTo>
                  <a:pt x="10981" y="12330"/>
                  <a:pt x="11000" y="12425"/>
                  <a:pt x="11066" y="12472"/>
                </a:cubicBezTo>
                <a:cubicBezTo>
                  <a:pt x="10971" y="12558"/>
                  <a:pt x="10905" y="12567"/>
                  <a:pt x="10857" y="12482"/>
                </a:cubicBezTo>
                <a:close/>
                <a:moveTo>
                  <a:pt x="9281" y="12434"/>
                </a:moveTo>
                <a:cubicBezTo>
                  <a:pt x="9366" y="12349"/>
                  <a:pt x="9413" y="12339"/>
                  <a:pt x="9461" y="12406"/>
                </a:cubicBezTo>
                <a:cubicBezTo>
                  <a:pt x="9470" y="12425"/>
                  <a:pt x="9470" y="12482"/>
                  <a:pt x="9451" y="12510"/>
                </a:cubicBezTo>
                <a:cubicBezTo>
                  <a:pt x="9404" y="12567"/>
                  <a:pt x="9366" y="12548"/>
                  <a:pt x="9281" y="12434"/>
                </a:cubicBezTo>
                <a:close/>
                <a:moveTo>
                  <a:pt x="12367" y="11988"/>
                </a:moveTo>
                <a:cubicBezTo>
                  <a:pt x="12396" y="11997"/>
                  <a:pt x="12424" y="12026"/>
                  <a:pt x="12491" y="12064"/>
                </a:cubicBezTo>
                <a:cubicBezTo>
                  <a:pt x="12415" y="12111"/>
                  <a:pt x="12367" y="12149"/>
                  <a:pt x="12320" y="12168"/>
                </a:cubicBezTo>
                <a:cubicBezTo>
                  <a:pt x="12301" y="12168"/>
                  <a:pt x="12253" y="12121"/>
                  <a:pt x="12244" y="12092"/>
                </a:cubicBezTo>
                <a:cubicBezTo>
                  <a:pt x="12234" y="12026"/>
                  <a:pt x="12301" y="11978"/>
                  <a:pt x="12367" y="11988"/>
                </a:cubicBezTo>
                <a:close/>
                <a:moveTo>
                  <a:pt x="7818" y="19311"/>
                </a:moveTo>
                <a:cubicBezTo>
                  <a:pt x="7732" y="19263"/>
                  <a:pt x="7618" y="19273"/>
                  <a:pt x="7656" y="19159"/>
                </a:cubicBezTo>
                <a:cubicBezTo>
                  <a:pt x="7685" y="19054"/>
                  <a:pt x="7770" y="19121"/>
                  <a:pt x="7846" y="19130"/>
                </a:cubicBezTo>
                <a:cubicBezTo>
                  <a:pt x="7837" y="19187"/>
                  <a:pt x="7837" y="19235"/>
                  <a:pt x="7818" y="19311"/>
                </a:cubicBezTo>
                <a:close/>
                <a:moveTo>
                  <a:pt x="10715" y="19235"/>
                </a:moveTo>
                <a:cubicBezTo>
                  <a:pt x="10753" y="19292"/>
                  <a:pt x="10800" y="19330"/>
                  <a:pt x="10800" y="19368"/>
                </a:cubicBezTo>
                <a:cubicBezTo>
                  <a:pt x="10810" y="19425"/>
                  <a:pt x="10753" y="19463"/>
                  <a:pt x="10696" y="19463"/>
                </a:cubicBezTo>
                <a:cubicBezTo>
                  <a:pt x="10667" y="19453"/>
                  <a:pt x="10620" y="19406"/>
                  <a:pt x="10620" y="19387"/>
                </a:cubicBezTo>
                <a:cubicBezTo>
                  <a:pt x="10629" y="19339"/>
                  <a:pt x="10667" y="19301"/>
                  <a:pt x="10715" y="19235"/>
                </a:cubicBezTo>
                <a:close/>
                <a:moveTo>
                  <a:pt x="8397" y="19491"/>
                </a:moveTo>
                <a:cubicBezTo>
                  <a:pt x="8435" y="19548"/>
                  <a:pt x="8416" y="19615"/>
                  <a:pt x="8331" y="19672"/>
                </a:cubicBezTo>
                <a:cubicBezTo>
                  <a:pt x="8293" y="19634"/>
                  <a:pt x="8255" y="19596"/>
                  <a:pt x="8207" y="19558"/>
                </a:cubicBezTo>
                <a:cubicBezTo>
                  <a:pt x="8236" y="19520"/>
                  <a:pt x="8255" y="19482"/>
                  <a:pt x="8293" y="19463"/>
                </a:cubicBezTo>
                <a:cubicBezTo>
                  <a:pt x="8321" y="19453"/>
                  <a:pt x="8388" y="19463"/>
                  <a:pt x="8397" y="19491"/>
                </a:cubicBezTo>
                <a:close/>
                <a:moveTo>
                  <a:pt x="10164" y="11940"/>
                </a:moveTo>
                <a:cubicBezTo>
                  <a:pt x="10268" y="11826"/>
                  <a:pt x="10268" y="11826"/>
                  <a:pt x="10401" y="11969"/>
                </a:cubicBezTo>
                <a:cubicBezTo>
                  <a:pt x="10259" y="12054"/>
                  <a:pt x="10259" y="12054"/>
                  <a:pt x="10164" y="11940"/>
                </a:cubicBezTo>
                <a:close/>
                <a:moveTo>
                  <a:pt x="14153" y="15882"/>
                </a:moveTo>
                <a:cubicBezTo>
                  <a:pt x="14125" y="15949"/>
                  <a:pt x="14077" y="15987"/>
                  <a:pt x="14001" y="15968"/>
                </a:cubicBezTo>
                <a:cubicBezTo>
                  <a:pt x="13982" y="15958"/>
                  <a:pt x="13954" y="15911"/>
                  <a:pt x="13954" y="15882"/>
                </a:cubicBezTo>
                <a:cubicBezTo>
                  <a:pt x="13963" y="15854"/>
                  <a:pt x="13992" y="15806"/>
                  <a:pt x="14020" y="15797"/>
                </a:cubicBezTo>
                <a:cubicBezTo>
                  <a:pt x="14087" y="15768"/>
                  <a:pt x="14134" y="15816"/>
                  <a:pt x="14153" y="15882"/>
                </a:cubicBezTo>
                <a:close/>
                <a:moveTo>
                  <a:pt x="5899" y="12966"/>
                </a:moveTo>
                <a:cubicBezTo>
                  <a:pt x="5937" y="12966"/>
                  <a:pt x="5975" y="13014"/>
                  <a:pt x="6032" y="13061"/>
                </a:cubicBezTo>
                <a:cubicBezTo>
                  <a:pt x="5975" y="13109"/>
                  <a:pt x="5956" y="13147"/>
                  <a:pt x="5918" y="13156"/>
                </a:cubicBezTo>
                <a:cubicBezTo>
                  <a:pt x="5852" y="13166"/>
                  <a:pt x="5814" y="13128"/>
                  <a:pt x="5804" y="13061"/>
                </a:cubicBezTo>
                <a:cubicBezTo>
                  <a:pt x="5795" y="13004"/>
                  <a:pt x="5842" y="12957"/>
                  <a:pt x="5899" y="12966"/>
                </a:cubicBezTo>
                <a:close/>
                <a:moveTo>
                  <a:pt x="8055" y="13773"/>
                </a:moveTo>
                <a:cubicBezTo>
                  <a:pt x="7998" y="13792"/>
                  <a:pt x="7941" y="13726"/>
                  <a:pt x="7960" y="13678"/>
                </a:cubicBezTo>
                <a:cubicBezTo>
                  <a:pt x="7970" y="13640"/>
                  <a:pt x="8017" y="13612"/>
                  <a:pt x="8055" y="13564"/>
                </a:cubicBezTo>
                <a:cubicBezTo>
                  <a:pt x="8093" y="13612"/>
                  <a:pt x="8141" y="13650"/>
                  <a:pt x="8131" y="13678"/>
                </a:cubicBezTo>
                <a:cubicBezTo>
                  <a:pt x="8131" y="13716"/>
                  <a:pt x="8093" y="13764"/>
                  <a:pt x="8055" y="13773"/>
                </a:cubicBezTo>
                <a:close/>
                <a:moveTo>
                  <a:pt x="10468" y="12282"/>
                </a:moveTo>
                <a:cubicBezTo>
                  <a:pt x="10553" y="12292"/>
                  <a:pt x="10610" y="12311"/>
                  <a:pt x="10667" y="12320"/>
                </a:cubicBezTo>
                <a:cubicBezTo>
                  <a:pt x="10696" y="12415"/>
                  <a:pt x="10648" y="12453"/>
                  <a:pt x="10591" y="12453"/>
                </a:cubicBezTo>
                <a:cubicBezTo>
                  <a:pt x="10515" y="12453"/>
                  <a:pt x="10477" y="12406"/>
                  <a:pt x="10468" y="12282"/>
                </a:cubicBezTo>
                <a:close/>
                <a:moveTo>
                  <a:pt x="9556" y="18931"/>
                </a:moveTo>
                <a:cubicBezTo>
                  <a:pt x="9489" y="18969"/>
                  <a:pt x="9451" y="19016"/>
                  <a:pt x="9423" y="19016"/>
                </a:cubicBezTo>
                <a:cubicBezTo>
                  <a:pt x="9385" y="19007"/>
                  <a:pt x="9338" y="18969"/>
                  <a:pt x="9328" y="18931"/>
                </a:cubicBezTo>
                <a:cubicBezTo>
                  <a:pt x="9300" y="18874"/>
                  <a:pt x="9347" y="18826"/>
                  <a:pt x="9394" y="18836"/>
                </a:cubicBezTo>
                <a:cubicBezTo>
                  <a:pt x="9442" y="18845"/>
                  <a:pt x="9480" y="18883"/>
                  <a:pt x="9556" y="18931"/>
                </a:cubicBezTo>
                <a:close/>
                <a:moveTo>
                  <a:pt x="14229" y="14809"/>
                </a:moveTo>
                <a:cubicBezTo>
                  <a:pt x="14267" y="14828"/>
                  <a:pt x="14305" y="14856"/>
                  <a:pt x="14372" y="14904"/>
                </a:cubicBezTo>
                <a:cubicBezTo>
                  <a:pt x="14296" y="14942"/>
                  <a:pt x="14248" y="14989"/>
                  <a:pt x="14210" y="14989"/>
                </a:cubicBezTo>
                <a:cubicBezTo>
                  <a:pt x="14182" y="14989"/>
                  <a:pt x="14144" y="14932"/>
                  <a:pt x="14134" y="14894"/>
                </a:cubicBezTo>
                <a:cubicBezTo>
                  <a:pt x="14134" y="14837"/>
                  <a:pt x="14172" y="14799"/>
                  <a:pt x="14229" y="14809"/>
                </a:cubicBezTo>
                <a:close/>
                <a:moveTo>
                  <a:pt x="8131" y="11570"/>
                </a:moveTo>
                <a:cubicBezTo>
                  <a:pt x="8131" y="11532"/>
                  <a:pt x="8169" y="11503"/>
                  <a:pt x="8207" y="11446"/>
                </a:cubicBezTo>
                <a:cubicBezTo>
                  <a:pt x="8264" y="11503"/>
                  <a:pt x="8312" y="11541"/>
                  <a:pt x="8321" y="11579"/>
                </a:cubicBezTo>
                <a:cubicBezTo>
                  <a:pt x="8321" y="11598"/>
                  <a:pt x="8264" y="11655"/>
                  <a:pt x="8226" y="11665"/>
                </a:cubicBezTo>
                <a:cubicBezTo>
                  <a:pt x="8169" y="11674"/>
                  <a:pt x="8122" y="11627"/>
                  <a:pt x="8131" y="11570"/>
                </a:cubicBezTo>
                <a:close/>
                <a:moveTo>
                  <a:pt x="11019" y="12786"/>
                </a:moveTo>
                <a:cubicBezTo>
                  <a:pt x="10962" y="12833"/>
                  <a:pt x="10933" y="12871"/>
                  <a:pt x="10905" y="12871"/>
                </a:cubicBezTo>
                <a:cubicBezTo>
                  <a:pt x="10848" y="12890"/>
                  <a:pt x="10772" y="12833"/>
                  <a:pt x="10781" y="12786"/>
                </a:cubicBezTo>
                <a:cubicBezTo>
                  <a:pt x="10791" y="12757"/>
                  <a:pt x="10838" y="12719"/>
                  <a:pt x="10867" y="12719"/>
                </a:cubicBezTo>
                <a:cubicBezTo>
                  <a:pt x="10905" y="12719"/>
                  <a:pt x="10952" y="12748"/>
                  <a:pt x="11019" y="12786"/>
                </a:cubicBezTo>
                <a:close/>
                <a:moveTo>
                  <a:pt x="9461" y="11408"/>
                </a:moveTo>
                <a:cubicBezTo>
                  <a:pt x="9413" y="11446"/>
                  <a:pt x="9385" y="11475"/>
                  <a:pt x="9347" y="11484"/>
                </a:cubicBezTo>
                <a:cubicBezTo>
                  <a:pt x="9300" y="11494"/>
                  <a:pt x="9233" y="11418"/>
                  <a:pt x="9252" y="11370"/>
                </a:cubicBezTo>
                <a:cubicBezTo>
                  <a:pt x="9262" y="11342"/>
                  <a:pt x="9319" y="11294"/>
                  <a:pt x="9347" y="11304"/>
                </a:cubicBezTo>
                <a:cubicBezTo>
                  <a:pt x="9385" y="11313"/>
                  <a:pt x="9413" y="11361"/>
                  <a:pt x="9461" y="11408"/>
                </a:cubicBezTo>
                <a:close/>
                <a:moveTo>
                  <a:pt x="10183" y="19339"/>
                </a:moveTo>
                <a:cubicBezTo>
                  <a:pt x="10259" y="19415"/>
                  <a:pt x="10202" y="19463"/>
                  <a:pt x="10135" y="19510"/>
                </a:cubicBezTo>
                <a:cubicBezTo>
                  <a:pt x="10059" y="19482"/>
                  <a:pt x="10002" y="19434"/>
                  <a:pt x="10059" y="19349"/>
                </a:cubicBezTo>
                <a:cubicBezTo>
                  <a:pt x="10088" y="19311"/>
                  <a:pt x="10145" y="19292"/>
                  <a:pt x="10183" y="19339"/>
                </a:cubicBezTo>
                <a:close/>
                <a:moveTo>
                  <a:pt x="8996" y="12748"/>
                </a:moveTo>
                <a:cubicBezTo>
                  <a:pt x="9043" y="12795"/>
                  <a:pt x="9024" y="12843"/>
                  <a:pt x="8986" y="12871"/>
                </a:cubicBezTo>
                <a:cubicBezTo>
                  <a:pt x="8910" y="12928"/>
                  <a:pt x="8863" y="12881"/>
                  <a:pt x="8825" y="12805"/>
                </a:cubicBezTo>
                <a:cubicBezTo>
                  <a:pt x="8872" y="12748"/>
                  <a:pt x="8920" y="12681"/>
                  <a:pt x="8996" y="12748"/>
                </a:cubicBezTo>
                <a:close/>
                <a:moveTo>
                  <a:pt x="6422" y="17715"/>
                </a:moveTo>
                <a:cubicBezTo>
                  <a:pt x="6374" y="17677"/>
                  <a:pt x="6374" y="17630"/>
                  <a:pt x="6431" y="17592"/>
                </a:cubicBezTo>
                <a:cubicBezTo>
                  <a:pt x="6507" y="17535"/>
                  <a:pt x="6555" y="17563"/>
                  <a:pt x="6593" y="17639"/>
                </a:cubicBezTo>
                <a:cubicBezTo>
                  <a:pt x="6545" y="17706"/>
                  <a:pt x="6498" y="17763"/>
                  <a:pt x="6422" y="17715"/>
                </a:cubicBezTo>
                <a:close/>
                <a:moveTo>
                  <a:pt x="14030" y="15179"/>
                </a:moveTo>
                <a:cubicBezTo>
                  <a:pt x="14030" y="15217"/>
                  <a:pt x="13992" y="15255"/>
                  <a:pt x="13954" y="15322"/>
                </a:cubicBezTo>
                <a:cubicBezTo>
                  <a:pt x="13906" y="15255"/>
                  <a:pt x="13868" y="15217"/>
                  <a:pt x="13859" y="15179"/>
                </a:cubicBezTo>
                <a:cubicBezTo>
                  <a:pt x="13849" y="15160"/>
                  <a:pt x="13906" y="15113"/>
                  <a:pt x="13935" y="15103"/>
                </a:cubicBezTo>
                <a:cubicBezTo>
                  <a:pt x="13982" y="15094"/>
                  <a:pt x="14039" y="15113"/>
                  <a:pt x="14030" y="15179"/>
                </a:cubicBezTo>
                <a:close/>
                <a:moveTo>
                  <a:pt x="13289" y="14324"/>
                </a:moveTo>
                <a:cubicBezTo>
                  <a:pt x="13251" y="14267"/>
                  <a:pt x="13203" y="14239"/>
                  <a:pt x="13203" y="14201"/>
                </a:cubicBezTo>
                <a:cubicBezTo>
                  <a:pt x="13194" y="14144"/>
                  <a:pt x="13232" y="14115"/>
                  <a:pt x="13289" y="14125"/>
                </a:cubicBezTo>
                <a:cubicBezTo>
                  <a:pt x="13346" y="14125"/>
                  <a:pt x="13393" y="14144"/>
                  <a:pt x="13384" y="14201"/>
                </a:cubicBezTo>
                <a:cubicBezTo>
                  <a:pt x="13374" y="14239"/>
                  <a:pt x="13336" y="14267"/>
                  <a:pt x="13289" y="14324"/>
                </a:cubicBezTo>
                <a:close/>
                <a:moveTo>
                  <a:pt x="13650" y="15740"/>
                </a:moveTo>
                <a:cubicBezTo>
                  <a:pt x="13659" y="15749"/>
                  <a:pt x="13593" y="15825"/>
                  <a:pt x="13583" y="15816"/>
                </a:cubicBezTo>
                <a:cubicBezTo>
                  <a:pt x="13536" y="15797"/>
                  <a:pt x="13507" y="15759"/>
                  <a:pt x="13450" y="15711"/>
                </a:cubicBezTo>
                <a:cubicBezTo>
                  <a:pt x="13498" y="15673"/>
                  <a:pt x="13545" y="15626"/>
                  <a:pt x="13555" y="15626"/>
                </a:cubicBezTo>
                <a:cubicBezTo>
                  <a:pt x="13593" y="15654"/>
                  <a:pt x="13631" y="15692"/>
                  <a:pt x="13650" y="15740"/>
                </a:cubicBezTo>
                <a:close/>
                <a:moveTo>
                  <a:pt x="11589" y="13640"/>
                </a:moveTo>
                <a:cubicBezTo>
                  <a:pt x="11598" y="13745"/>
                  <a:pt x="11560" y="13792"/>
                  <a:pt x="11475" y="13773"/>
                </a:cubicBezTo>
                <a:cubicBezTo>
                  <a:pt x="11446" y="13773"/>
                  <a:pt x="11408" y="13707"/>
                  <a:pt x="11408" y="13688"/>
                </a:cubicBezTo>
                <a:cubicBezTo>
                  <a:pt x="11437" y="13583"/>
                  <a:pt x="11513" y="13612"/>
                  <a:pt x="11589" y="13640"/>
                </a:cubicBezTo>
                <a:close/>
                <a:moveTo>
                  <a:pt x="5130" y="16423"/>
                </a:moveTo>
                <a:cubicBezTo>
                  <a:pt x="5149" y="16471"/>
                  <a:pt x="5149" y="16528"/>
                  <a:pt x="5092" y="16537"/>
                </a:cubicBezTo>
                <a:cubicBezTo>
                  <a:pt x="5063" y="16547"/>
                  <a:pt x="5016" y="16490"/>
                  <a:pt x="4997" y="16452"/>
                </a:cubicBezTo>
                <a:cubicBezTo>
                  <a:pt x="4968" y="16404"/>
                  <a:pt x="4987" y="16357"/>
                  <a:pt x="5063" y="16328"/>
                </a:cubicBezTo>
                <a:cubicBezTo>
                  <a:pt x="5092" y="16357"/>
                  <a:pt x="5111" y="16385"/>
                  <a:pt x="5130" y="16423"/>
                </a:cubicBezTo>
                <a:close/>
                <a:moveTo>
                  <a:pt x="11009" y="13564"/>
                </a:moveTo>
                <a:cubicBezTo>
                  <a:pt x="10990" y="13517"/>
                  <a:pt x="11028" y="13450"/>
                  <a:pt x="11076" y="13450"/>
                </a:cubicBezTo>
                <a:cubicBezTo>
                  <a:pt x="11171" y="13450"/>
                  <a:pt x="11171" y="13526"/>
                  <a:pt x="11180" y="13593"/>
                </a:cubicBezTo>
                <a:cubicBezTo>
                  <a:pt x="11114" y="13650"/>
                  <a:pt x="11057" y="13659"/>
                  <a:pt x="11009" y="13564"/>
                </a:cubicBezTo>
                <a:close/>
                <a:moveTo>
                  <a:pt x="6156" y="17620"/>
                </a:moveTo>
                <a:cubicBezTo>
                  <a:pt x="6108" y="17544"/>
                  <a:pt x="6070" y="17516"/>
                  <a:pt x="6070" y="17478"/>
                </a:cubicBezTo>
                <a:cubicBezTo>
                  <a:pt x="6070" y="17449"/>
                  <a:pt x="6108" y="17392"/>
                  <a:pt x="6146" y="17383"/>
                </a:cubicBezTo>
                <a:cubicBezTo>
                  <a:pt x="6184" y="17364"/>
                  <a:pt x="6251" y="17392"/>
                  <a:pt x="6241" y="17449"/>
                </a:cubicBezTo>
                <a:cubicBezTo>
                  <a:pt x="6232" y="17497"/>
                  <a:pt x="6203" y="17535"/>
                  <a:pt x="6156" y="17620"/>
                </a:cubicBezTo>
                <a:close/>
                <a:moveTo>
                  <a:pt x="12301" y="18257"/>
                </a:moveTo>
                <a:cubicBezTo>
                  <a:pt x="12272" y="18219"/>
                  <a:pt x="12215" y="18171"/>
                  <a:pt x="12225" y="18162"/>
                </a:cubicBezTo>
                <a:cubicBezTo>
                  <a:pt x="12253" y="18124"/>
                  <a:pt x="12291" y="18076"/>
                  <a:pt x="12329" y="18067"/>
                </a:cubicBezTo>
                <a:cubicBezTo>
                  <a:pt x="12348" y="18057"/>
                  <a:pt x="12386" y="18114"/>
                  <a:pt x="12424" y="18143"/>
                </a:cubicBezTo>
                <a:cubicBezTo>
                  <a:pt x="12386" y="18181"/>
                  <a:pt x="12348" y="18209"/>
                  <a:pt x="12301" y="18257"/>
                </a:cubicBezTo>
                <a:close/>
                <a:moveTo>
                  <a:pt x="9660" y="12672"/>
                </a:moveTo>
                <a:cubicBezTo>
                  <a:pt x="9698" y="12738"/>
                  <a:pt x="9736" y="12776"/>
                  <a:pt x="9746" y="12814"/>
                </a:cubicBezTo>
                <a:cubicBezTo>
                  <a:pt x="9755" y="12871"/>
                  <a:pt x="9717" y="12900"/>
                  <a:pt x="9660" y="12900"/>
                </a:cubicBezTo>
                <a:cubicBezTo>
                  <a:pt x="9594" y="12890"/>
                  <a:pt x="9556" y="12852"/>
                  <a:pt x="9565" y="12795"/>
                </a:cubicBezTo>
                <a:cubicBezTo>
                  <a:pt x="9575" y="12757"/>
                  <a:pt x="9613" y="12729"/>
                  <a:pt x="9660" y="12672"/>
                </a:cubicBezTo>
                <a:close/>
                <a:moveTo>
                  <a:pt x="8397" y="18219"/>
                </a:moveTo>
                <a:cubicBezTo>
                  <a:pt x="8426" y="18171"/>
                  <a:pt x="8511" y="18171"/>
                  <a:pt x="8559" y="18209"/>
                </a:cubicBezTo>
                <a:cubicBezTo>
                  <a:pt x="8597" y="18247"/>
                  <a:pt x="8587" y="18266"/>
                  <a:pt x="8473" y="18352"/>
                </a:cubicBezTo>
                <a:cubicBezTo>
                  <a:pt x="8426" y="18314"/>
                  <a:pt x="8350" y="18295"/>
                  <a:pt x="8397" y="18219"/>
                </a:cubicBezTo>
                <a:close/>
                <a:moveTo>
                  <a:pt x="7818" y="14305"/>
                </a:moveTo>
                <a:cubicBezTo>
                  <a:pt x="7856" y="14305"/>
                  <a:pt x="7884" y="14343"/>
                  <a:pt x="7951" y="14381"/>
                </a:cubicBezTo>
                <a:cubicBezTo>
                  <a:pt x="7894" y="14429"/>
                  <a:pt x="7856" y="14476"/>
                  <a:pt x="7827" y="14467"/>
                </a:cubicBezTo>
                <a:cubicBezTo>
                  <a:pt x="7789" y="14467"/>
                  <a:pt x="7732" y="14429"/>
                  <a:pt x="7723" y="14400"/>
                </a:cubicBezTo>
                <a:cubicBezTo>
                  <a:pt x="7704" y="14343"/>
                  <a:pt x="7761" y="14296"/>
                  <a:pt x="7818" y="14305"/>
                </a:cubicBezTo>
                <a:close/>
                <a:moveTo>
                  <a:pt x="10762" y="19016"/>
                </a:moveTo>
                <a:cubicBezTo>
                  <a:pt x="10791" y="19026"/>
                  <a:pt x="10819" y="19064"/>
                  <a:pt x="10867" y="19102"/>
                </a:cubicBezTo>
                <a:cubicBezTo>
                  <a:pt x="10810" y="19149"/>
                  <a:pt x="10772" y="19178"/>
                  <a:pt x="10724" y="19187"/>
                </a:cubicBezTo>
                <a:cubicBezTo>
                  <a:pt x="10705" y="19197"/>
                  <a:pt x="10658" y="19149"/>
                  <a:pt x="10648" y="19121"/>
                </a:cubicBezTo>
                <a:cubicBezTo>
                  <a:pt x="10639" y="19064"/>
                  <a:pt x="10696" y="19007"/>
                  <a:pt x="10762" y="19016"/>
                </a:cubicBezTo>
                <a:close/>
                <a:moveTo>
                  <a:pt x="9698" y="19292"/>
                </a:moveTo>
                <a:cubicBezTo>
                  <a:pt x="9708" y="19320"/>
                  <a:pt x="9641" y="19377"/>
                  <a:pt x="9594" y="19406"/>
                </a:cubicBezTo>
                <a:cubicBezTo>
                  <a:pt x="9556" y="19425"/>
                  <a:pt x="9537" y="19387"/>
                  <a:pt x="9527" y="19244"/>
                </a:cubicBezTo>
                <a:cubicBezTo>
                  <a:pt x="9603" y="19216"/>
                  <a:pt x="9679" y="19206"/>
                  <a:pt x="9698" y="19292"/>
                </a:cubicBezTo>
                <a:close/>
                <a:moveTo>
                  <a:pt x="9186" y="19501"/>
                </a:moveTo>
                <a:cubicBezTo>
                  <a:pt x="9148" y="19482"/>
                  <a:pt x="9110" y="19463"/>
                  <a:pt x="9053" y="19434"/>
                </a:cubicBezTo>
                <a:cubicBezTo>
                  <a:pt x="9091" y="19349"/>
                  <a:pt x="9119" y="19254"/>
                  <a:pt x="9214" y="19320"/>
                </a:cubicBezTo>
                <a:cubicBezTo>
                  <a:pt x="9281" y="19368"/>
                  <a:pt x="9262" y="19444"/>
                  <a:pt x="9186" y="19501"/>
                </a:cubicBezTo>
                <a:close/>
                <a:moveTo>
                  <a:pt x="6583" y="18380"/>
                </a:moveTo>
                <a:cubicBezTo>
                  <a:pt x="6621" y="18390"/>
                  <a:pt x="6659" y="18428"/>
                  <a:pt x="6726" y="18466"/>
                </a:cubicBezTo>
                <a:cubicBezTo>
                  <a:pt x="6669" y="18504"/>
                  <a:pt x="6650" y="18532"/>
                  <a:pt x="6621" y="18542"/>
                </a:cubicBezTo>
                <a:cubicBezTo>
                  <a:pt x="6564" y="18542"/>
                  <a:pt x="6507" y="18523"/>
                  <a:pt x="6507" y="18456"/>
                </a:cubicBezTo>
                <a:cubicBezTo>
                  <a:pt x="6507" y="18428"/>
                  <a:pt x="6564" y="18380"/>
                  <a:pt x="6583" y="18380"/>
                </a:cubicBezTo>
                <a:close/>
                <a:moveTo>
                  <a:pt x="13270" y="12871"/>
                </a:moveTo>
                <a:cubicBezTo>
                  <a:pt x="13289" y="12881"/>
                  <a:pt x="13289" y="12947"/>
                  <a:pt x="13279" y="12966"/>
                </a:cubicBezTo>
                <a:cubicBezTo>
                  <a:pt x="13213" y="13052"/>
                  <a:pt x="13156" y="12985"/>
                  <a:pt x="13089" y="12947"/>
                </a:cubicBezTo>
                <a:cubicBezTo>
                  <a:pt x="13127" y="12843"/>
                  <a:pt x="13194" y="12833"/>
                  <a:pt x="13270" y="12871"/>
                </a:cubicBezTo>
                <a:close/>
                <a:moveTo>
                  <a:pt x="13203" y="17991"/>
                </a:moveTo>
                <a:cubicBezTo>
                  <a:pt x="13251" y="18038"/>
                  <a:pt x="13222" y="18067"/>
                  <a:pt x="13089" y="18143"/>
                </a:cubicBezTo>
                <a:cubicBezTo>
                  <a:pt x="13032" y="18029"/>
                  <a:pt x="13032" y="17972"/>
                  <a:pt x="13099" y="17953"/>
                </a:cubicBezTo>
                <a:cubicBezTo>
                  <a:pt x="13127" y="17953"/>
                  <a:pt x="13184" y="17962"/>
                  <a:pt x="13203" y="17991"/>
                </a:cubicBezTo>
                <a:close/>
                <a:moveTo>
                  <a:pt x="12804" y="17601"/>
                </a:moveTo>
                <a:cubicBezTo>
                  <a:pt x="12785" y="17630"/>
                  <a:pt x="12690" y="17639"/>
                  <a:pt x="12662" y="17620"/>
                </a:cubicBezTo>
                <a:cubicBezTo>
                  <a:pt x="12595" y="17554"/>
                  <a:pt x="12671" y="17506"/>
                  <a:pt x="12719" y="17459"/>
                </a:cubicBezTo>
                <a:cubicBezTo>
                  <a:pt x="12804" y="17487"/>
                  <a:pt x="12861" y="17525"/>
                  <a:pt x="12804" y="17601"/>
                </a:cubicBezTo>
                <a:close/>
                <a:moveTo>
                  <a:pt x="9024" y="18864"/>
                </a:moveTo>
                <a:cubicBezTo>
                  <a:pt x="8967" y="18874"/>
                  <a:pt x="8910" y="18836"/>
                  <a:pt x="8920" y="18779"/>
                </a:cubicBezTo>
                <a:cubicBezTo>
                  <a:pt x="8920" y="18741"/>
                  <a:pt x="8967" y="18713"/>
                  <a:pt x="9024" y="18665"/>
                </a:cubicBezTo>
                <a:cubicBezTo>
                  <a:pt x="9053" y="18713"/>
                  <a:pt x="9091" y="18750"/>
                  <a:pt x="9100" y="18788"/>
                </a:cubicBezTo>
                <a:cubicBezTo>
                  <a:pt x="9100" y="18807"/>
                  <a:pt x="9062" y="18855"/>
                  <a:pt x="9024" y="18864"/>
                </a:cubicBezTo>
                <a:close/>
                <a:moveTo>
                  <a:pt x="14030" y="15521"/>
                </a:moveTo>
                <a:cubicBezTo>
                  <a:pt x="14068" y="15616"/>
                  <a:pt x="13973" y="15635"/>
                  <a:pt x="13916" y="15683"/>
                </a:cubicBezTo>
                <a:cubicBezTo>
                  <a:pt x="13830" y="15616"/>
                  <a:pt x="13830" y="15559"/>
                  <a:pt x="13906" y="15512"/>
                </a:cubicBezTo>
                <a:cubicBezTo>
                  <a:pt x="13944" y="15493"/>
                  <a:pt x="14011" y="15455"/>
                  <a:pt x="14030" y="15521"/>
                </a:cubicBezTo>
                <a:close/>
                <a:moveTo>
                  <a:pt x="13241" y="13697"/>
                </a:moveTo>
                <a:cubicBezTo>
                  <a:pt x="13232" y="13735"/>
                  <a:pt x="13194" y="13764"/>
                  <a:pt x="13156" y="13821"/>
                </a:cubicBezTo>
                <a:cubicBezTo>
                  <a:pt x="13108" y="13764"/>
                  <a:pt x="13070" y="13735"/>
                  <a:pt x="13070" y="13697"/>
                </a:cubicBezTo>
                <a:cubicBezTo>
                  <a:pt x="13061" y="13640"/>
                  <a:pt x="13118" y="13612"/>
                  <a:pt x="13165" y="13621"/>
                </a:cubicBezTo>
                <a:cubicBezTo>
                  <a:pt x="13194" y="13631"/>
                  <a:pt x="13241" y="13678"/>
                  <a:pt x="13241" y="13697"/>
                </a:cubicBezTo>
                <a:close/>
                <a:moveTo>
                  <a:pt x="9727" y="12263"/>
                </a:moveTo>
                <a:cubicBezTo>
                  <a:pt x="9708" y="12244"/>
                  <a:pt x="9708" y="12168"/>
                  <a:pt x="9727" y="12149"/>
                </a:cubicBezTo>
                <a:cubicBezTo>
                  <a:pt x="9803" y="12073"/>
                  <a:pt x="9850" y="12130"/>
                  <a:pt x="9898" y="12197"/>
                </a:cubicBezTo>
                <a:cubicBezTo>
                  <a:pt x="9860" y="12273"/>
                  <a:pt x="9812" y="12320"/>
                  <a:pt x="9727" y="12263"/>
                </a:cubicBezTo>
                <a:close/>
                <a:moveTo>
                  <a:pt x="12025" y="19520"/>
                </a:moveTo>
                <a:cubicBezTo>
                  <a:pt x="12054" y="19529"/>
                  <a:pt x="12082" y="19567"/>
                  <a:pt x="12139" y="19615"/>
                </a:cubicBezTo>
                <a:cubicBezTo>
                  <a:pt x="12082" y="19653"/>
                  <a:pt x="12035" y="19700"/>
                  <a:pt x="12006" y="19691"/>
                </a:cubicBezTo>
                <a:cubicBezTo>
                  <a:pt x="11968" y="19681"/>
                  <a:pt x="11921" y="19643"/>
                  <a:pt x="11912" y="19605"/>
                </a:cubicBezTo>
                <a:cubicBezTo>
                  <a:pt x="11902" y="19539"/>
                  <a:pt x="11968" y="19510"/>
                  <a:pt x="12025" y="19520"/>
                </a:cubicBezTo>
                <a:close/>
                <a:moveTo>
                  <a:pt x="8882" y="13318"/>
                </a:moveTo>
                <a:cubicBezTo>
                  <a:pt x="8825" y="13355"/>
                  <a:pt x="8796" y="13393"/>
                  <a:pt x="8758" y="13393"/>
                </a:cubicBezTo>
                <a:cubicBezTo>
                  <a:pt x="8739" y="13393"/>
                  <a:pt x="8692" y="13337"/>
                  <a:pt x="8692" y="13318"/>
                </a:cubicBezTo>
                <a:cubicBezTo>
                  <a:pt x="8711" y="13280"/>
                  <a:pt x="8749" y="13251"/>
                  <a:pt x="8787" y="13232"/>
                </a:cubicBezTo>
                <a:cubicBezTo>
                  <a:pt x="8796" y="13232"/>
                  <a:pt x="8834" y="13280"/>
                  <a:pt x="8882" y="13318"/>
                </a:cubicBezTo>
                <a:close/>
                <a:moveTo>
                  <a:pt x="12709" y="18570"/>
                </a:moveTo>
                <a:cubicBezTo>
                  <a:pt x="12766" y="18570"/>
                  <a:pt x="12804" y="18599"/>
                  <a:pt x="12804" y="18656"/>
                </a:cubicBezTo>
                <a:cubicBezTo>
                  <a:pt x="12795" y="18675"/>
                  <a:pt x="12757" y="18713"/>
                  <a:pt x="12728" y="18722"/>
                </a:cubicBezTo>
                <a:cubicBezTo>
                  <a:pt x="12690" y="18731"/>
                  <a:pt x="12643" y="18713"/>
                  <a:pt x="12605" y="18713"/>
                </a:cubicBezTo>
                <a:cubicBezTo>
                  <a:pt x="12605" y="18627"/>
                  <a:pt x="12624" y="18570"/>
                  <a:pt x="12709" y="18570"/>
                </a:cubicBezTo>
                <a:close/>
                <a:moveTo>
                  <a:pt x="10354" y="13280"/>
                </a:moveTo>
                <a:cubicBezTo>
                  <a:pt x="10392" y="13289"/>
                  <a:pt x="10430" y="13327"/>
                  <a:pt x="10496" y="13365"/>
                </a:cubicBezTo>
                <a:cubicBezTo>
                  <a:pt x="10439" y="13403"/>
                  <a:pt x="10411" y="13441"/>
                  <a:pt x="10382" y="13441"/>
                </a:cubicBezTo>
                <a:cubicBezTo>
                  <a:pt x="10306" y="13450"/>
                  <a:pt x="10287" y="13393"/>
                  <a:pt x="10287" y="13337"/>
                </a:cubicBezTo>
                <a:cubicBezTo>
                  <a:pt x="10287" y="13318"/>
                  <a:pt x="10335" y="13270"/>
                  <a:pt x="10354" y="13280"/>
                </a:cubicBezTo>
                <a:close/>
                <a:moveTo>
                  <a:pt x="9869" y="13374"/>
                </a:moveTo>
                <a:cubicBezTo>
                  <a:pt x="9812" y="13422"/>
                  <a:pt x="9765" y="13469"/>
                  <a:pt x="9746" y="13460"/>
                </a:cubicBezTo>
                <a:cubicBezTo>
                  <a:pt x="9708" y="13441"/>
                  <a:pt x="9660" y="13393"/>
                  <a:pt x="9660" y="13355"/>
                </a:cubicBezTo>
                <a:cubicBezTo>
                  <a:pt x="9651" y="13299"/>
                  <a:pt x="9717" y="13280"/>
                  <a:pt x="9765" y="13299"/>
                </a:cubicBezTo>
                <a:cubicBezTo>
                  <a:pt x="9793" y="13299"/>
                  <a:pt x="9812" y="13337"/>
                  <a:pt x="9869" y="13374"/>
                </a:cubicBezTo>
                <a:close/>
                <a:moveTo>
                  <a:pt x="13393" y="12653"/>
                </a:moveTo>
                <a:cubicBezTo>
                  <a:pt x="13393" y="12710"/>
                  <a:pt x="13346" y="12748"/>
                  <a:pt x="13279" y="12738"/>
                </a:cubicBezTo>
                <a:cubicBezTo>
                  <a:pt x="13260" y="12729"/>
                  <a:pt x="13213" y="12681"/>
                  <a:pt x="13222" y="12672"/>
                </a:cubicBezTo>
                <a:cubicBezTo>
                  <a:pt x="13232" y="12634"/>
                  <a:pt x="13270" y="12596"/>
                  <a:pt x="13308" y="12539"/>
                </a:cubicBezTo>
                <a:cubicBezTo>
                  <a:pt x="13355" y="12596"/>
                  <a:pt x="13393" y="12624"/>
                  <a:pt x="13393" y="12653"/>
                </a:cubicBezTo>
                <a:close/>
                <a:moveTo>
                  <a:pt x="10943" y="17544"/>
                </a:moveTo>
                <a:cubicBezTo>
                  <a:pt x="10876" y="17582"/>
                  <a:pt x="10819" y="17611"/>
                  <a:pt x="10772" y="17535"/>
                </a:cubicBezTo>
                <a:cubicBezTo>
                  <a:pt x="10743" y="17478"/>
                  <a:pt x="10781" y="17440"/>
                  <a:pt x="10829" y="17430"/>
                </a:cubicBezTo>
                <a:cubicBezTo>
                  <a:pt x="10914" y="17402"/>
                  <a:pt x="10943" y="17459"/>
                  <a:pt x="10943" y="17544"/>
                </a:cubicBezTo>
                <a:close/>
                <a:moveTo>
                  <a:pt x="10553" y="11684"/>
                </a:moveTo>
                <a:cubicBezTo>
                  <a:pt x="10506" y="11674"/>
                  <a:pt x="10468" y="11627"/>
                  <a:pt x="10430" y="11598"/>
                </a:cubicBezTo>
                <a:cubicBezTo>
                  <a:pt x="10458" y="11570"/>
                  <a:pt x="10487" y="11522"/>
                  <a:pt x="10515" y="11522"/>
                </a:cubicBezTo>
                <a:cubicBezTo>
                  <a:pt x="10553" y="11532"/>
                  <a:pt x="10601" y="11570"/>
                  <a:pt x="10667" y="11608"/>
                </a:cubicBezTo>
                <a:cubicBezTo>
                  <a:pt x="10610" y="11646"/>
                  <a:pt x="10572" y="11693"/>
                  <a:pt x="10553" y="11684"/>
                </a:cubicBezTo>
                <a:close/>
                <a:moveTo>
                  <a:pt x="7875" y="19681"/>
                </a:moveTo>
                <a:cubicBezTo>
                  <a:pt x="7808" y="19653"/>
                  <a:pt x="7761" y="19624"/>
                  <a:pt x="7694" y="19596"/>
                </a:cubicBezTo>
                <a:cubicBezTo>
                  <a:pt x="7761" y="19558"/>
                  <a:pt x="7799" y="19482"/>
                  <a:pt x="7884" y="19539"/>
                </a:cubicBezTo>
                <a:cubicBezTo>
                  <a:pt x="7941" y="19577"/>
                  <a:pt x="7913" y="19624"/>
                  <a:pt x="7875" y="19681"/>
                </a:cubicBezTo>
                <a:close/>
                <a:moveTo>
                  <a:pt x="11066" y="12016"/>
                </a:moveTo>
                <a:cubicBezTo>
                  <a:pt x="11133" y="11959"/>
                  <a:pt x="11180" y="11921"/>
                  <a:pt x="11237" y="11997"/>
                </a:cubicBezTo>
                <a:cubicBezTo>
                  <a:pt x="11256" y="12016"/>
                  <a:pt x="11256" y="12073"/>
                  <a:pt x="11237" y="12083"/>
                </a:cubicBezTo>
                <a:cubicBezTo>
                  <a:pt x="11161" y="12149"/>
                  <a:pt x="11114" y="12083"/>
                  <a:pt x="11066" y="12016"/>
                </a:cubicBezTo>
                <a:close/>
                <a:moveTo>
                  <a:pt x="4826" y="19377"/>
                </a:moveTo>
                <a:cubicBezTo>
                  <a:pt x="4712" y="19235"/>
                  <a:pt x="4683" y="19130"/>
                  <a:pt x="4702" y="18921"/>
                </a:cubicBezTo>
                <a:cubicBezTo>
                  <a:pt x="4750" y="19092"/>
                  <a:pt x="4778" y="19216"/>
                  <a:pt x="4826" y="19377"/>
                </a:cubicBezTo>
                <a:close/>
                <a:moveTo>
                  <a:pt x="5804" y="13631"/>
                </a:moveTo>
                <a:cubicBezTo>
                  <a:pt x="5833" y="13697"/>
                  <a:pt x="5823" y="13764"/>
                  <a:pt x="5757" y="13783"/>
                </a:cubicBezTo>
                <a:cubicBezTo>
                  <a:pt x="5728" y="13802"/>
                  <a:pt x="5681" y="13764"/>
                  <a:pt x="5633" y="13754"/>
                </a:cubicBezTo>
                <a:cubicBezTo>
                  <a:pt x="5662" y="13650"/>
                  <a:pt x="5709" y="13612"/>
                  <a:pt x="5804" y="13631"/>
                </a:cubicBezTo>
                <a:close/>
                <a:moveTo>
                  <a:pt x="13944" y="16328"/>
                </a:moveTo>
                <a:cubicBezTo>
                  <a:pt x="13973" y="16338"/>
                  <a:pt x="13992" y="16366"/>
                  <a:pt x="14039" y="16404"/>
                </a:cubicBezTo>
                <a:cubicBezTo>
                  <a:pt x="13982" y="16442"/>
                  <a:pt x="13944" y="16480"/>
                  <a:pt x="13906" y="16490"/>
                </a:cubicBezTo>
                <a:cubicBezTo>
                  <a:pt x="13887" y="16499"/>
                  <a:pt x="13830" y="16442"/>
                  <a:pt x="13830" y="16414"/>
                </a:cubicBezTo>
                <a:cubicBezTo>
                  <a:pt x="13840" y="16357"/>
                  <a:pt x="13878" y="16319"/>
                  <a:pt x="13944" y="16328"/>
                </a:cubicBezTo>
                <a:close/>
                <a:moveTo>
                  <a:pt x="12263" y="18675"/>
                </a:moveTo>
                <a:cubicBezTo>
                  <a:pt x="12225" y="18675"/>
                  <a:pt x="12177" y="18627"/>
                  <a:pt x="12177" y="18599"/>
                </a:cubicBezTo>
                <a:cubicBezTo>
                  <a:pt x="12177" y="18570"/>
                  <a:pt x="12225" y="18523"/>
                  <a:pt x="12253" y="18513"/>
                </a:cubicBezTo>
                <a:cubicBezTo>
                  <a:pt x="12272" y="18504"/>
                  <a:pt x="12310" y="18551"/>
                  <a:pt x="12367" y="18580"/>
                </a:cubicBezTo>
                <a:cubicBezTo>
                  <a:pt x="12320" y="18627"/>
                  <a:pt x="12291" y="18684"/>
                  <a:pt x="12263" y="18675"/>
                </a:cubicBezTo>
                <a:close/>
                <a:moveTo>
                  <a:pt x="12348" y="17155"/>
                </a:moveTo>
                <a:cubicBezTo>
                  <a:pt x="12329" y="17098"/>
                  <a:pt x="12358" y="17050"/>
                  <a:pt x="12424" y="17060"/>
                </a:cubicBezTo>
                <a:cubicBezTo>
                  <a:pt x="12453" y="17069"/>
                  <a:pt x="12500" y="17107"/>
                  <a:pt x="12500" y="17126"/>
                </a:cubicBezTo>
                <a:cubicBezTo>
                  <a:pt x="12500" y="17164"/>
                  <a:pt x="12462" y="17202"/>
                  <a:pt x="12424" y="17278"/>
                </a:cubicBezTo>
                <a:cubicBezTo>
                  <a:pt x="12386" y="17212"/>
                  <a:pt x="12358" y="17183"/>
                  <a:pt x="12348" y="17155"/>
                </a:cubicBezTo>
                <a:close/>
                <a:moveTo>
                  <a:pt x="5700" y="17297"/>
                </a:moveTo>
                <a:cubicBezTo>
                  <a:pt x="5709" y="17288"/>
                  <a:pt x="5766" y="17288"/>
                  <a:pt x="5785" y="17307"/>
                </a:cubicBezTo>
                <a:cubicBezTo>
                  <a:pt x="5842" y="17354"/>
                  <a:pt x="5833" y="17383"/>
                  <a:pt x="5757" y="17478"/>
                </a:cubicBezTo>
                <a:cubicBezTo>
                  <a:pt x="5747" y="17478"/>
                  <a:pt x="5747" y="17478"/>
                  <a:pt x="5738" y="17468"/>
                </a:cubicBezTo>
                <a:cubicBezTo>
                  <a:pt x="5662" y="17430"/>
                  <a:pt x="5643" y="17364"/>
                  <a:pt x="5700" y="17297"/>
                </a:cubicBezTo>
                <a:close/>
                <a:moveTo>
                  <a:pt x="5985" y="18352"/>
                </a:moveTo>
                <a:cubicBezTo>
                  <a:pt x="6108" y="18342"/>
                  <a:pt x="6108" y="18342"/>
                  <a:pt x="6146" y="18475"/>
                </a:cubicBezTo>
                <a:cubicBezTo>
                  <a:pt x="6004" y="18504"/>
                  <a:pt x="5994" y="18504"/>
                  <a:pt x="5985" y="18352"/>
                </a:cubicBezTo>
                <a:close/>
                <a:moveTo>
                  <a:pt x="9964" y="18114"/>
                </a:moveTo>
                <a:cubicBezTo>
                  <a:pt x="9936" y="18095"/>
                  <a:pt x="9926" y="18029"/>
                  <a:pt x="9945" y="18010"/>
                </a:cubicBezTo>
                <a:cubicBezTo>
                  <a:pt x="10002" y="17943"/>
                  <a:pt x="10059" y="17972"/>
                  <a:pt x="10116" y="18048"/>
                </a:cubicBezTo>
                <a:cubicBezTo>
                  <a:pt x="10069" y="18105"/>
                  <a:pt x="10040" y="18181"/>
                  <a:pt x="9964" y="18114"/>
                </a:cubicBezTo>
                <a:close/>
                <a:moveTo>
                  <a:pt x="12396" y="19121"/>
                </a:moveTo>
                <a:cubicBezTo>
                  <a:pt x="12424" y="19121"/>
                  <a:pt x="12462" y="19149"/>
                  <a:pt x="12519" y="19178"/>
                </a:cubicBezTo>
                <a:cubicBezTo>
                  <a:pt x="12462" y="19225"/>
                  <a:pt x="12434" y="19263"/>
                  <a:pt x="12405" y="19263"/>
                </a:cubicBezTo>
                <a:cubicBezTo>
                  <a:pt x="12348" y="19273"/>
                  <a:pt x="12301" y="19244"/>
                  <a:pt x="12310" y="19187"/>
                </a:cubicBezTo>
                <a:cubicBezTo>
                  <a:pt x="12320" y="19159"/>
                  <a:pt x="12367" y="19130"/>
                  <a:pt x="12396" y="19121"/>
                </a:cubicBezTo>
                <a:close/>
                <a:moveTo>
                  <a:pt x="12738" y="12444"/>
                </a:moveTo>
                <a:cubicBezTo>
                  <a:pt x="12757" y="12453"/>
                  <a:pt x="12766" y="12510"/>
                  <a:pt x="12757" y="12529"/>
                </a:cubicBezTo>
                <a:cubicBezTo>
                  <a:pt x="12700" y="12605"/>
                  <a:pt x="12652" y="12567"/>
                  <a:pt x="12586" y="12520"/>
                </a:cubicBezTo>
                <a:cubicBezTo>
                  <a:pt x="12614" y="12434"/>
                  <a:pt x="12662" y="12396"/>
                  <a:pt x="12738" y="12444"/>
                </a:cubicBezTo>
                <a:close/>
                <a:moveTo>
                  <a:pt x="5386" y="17269"/>
                </a:moveTo>
                <a:cubicBezTo>
                  <a:pt x="5348" y="17221"/>
                  <a:pt x="5320" y="17164"/>
                  <a:pt x="5377" y="17117"/>
                </a:cubicBezTo>
                <a:cubicBezTo>
                  <a:pt x="5386" y="17107"/>
                  <a:pt x="5424" y="17107"/>
                  <a:pt x="5434" y="17117"/>
                </a:cubicBezTo>
                <a:cubicBezTo>
                  <a:pt x="5491" y="17174"/>
                  <a:pt x="5491" y="17231"/>
                  <a:pt x="5424" y="17288"/>
                </a:cubicBezTo>
                <a:cubicBezTo>
                  <a:pt x="5405" y="17278"/>
                  <a:pt x="5386" y="17278"/>
                  <a:pt x="5386" y="17269"/>
                </a:cubicBezTo>
                <a:close/>
                <a:moveTo>
                  <a:pt x="5272" y="13992"/>
                </a:moveTo>
                <a:cubicBezTo>
                  <a:pt x="5244" y="14058"/>
                  <a:pt x="5215" y="14125"/>
                  <a:pt x="5130" y="14087"/>
                </a:cubicBezTo>
                <a:cubicBezTo>
                  <a:pt x="5111" y="14077"/>
                  <a:pt x="5092" y="14001"/>
                  <a:pt x="5101" y="13982"/>
                </a:cubicBezTo>
                <a:cubicBezTo>
                  <a:pt x="5158" y="13916"/>
                  <a:pt x="5215" y="13935"/>
                  <a:pt x="5272" y="13992"/>
                </a:cubicBezTo>
                <a:close/>
                <a:moveTo>
                  <a:pt x="8872" y="19083"/>
                </a:moveTo>
                <a:cubicBezTo>
                  <a:pt x="8901" y="19083"/>
                  <a:pt x="8939" y="19121"/>
                  <a:pt x="8996" y="19159"/>
                </a:cubicBezTo>
                <a:cubicBezTo>
                  <a:pt x="8939" y="19197"/>
                  <a:pt x="8901" y="19225"/>
                  <a:pt x="8872" y="19225"/>
                </a:cubicBezTo>
                <a:cubicBezTo>
                  <a:pt x="8844" y="19216"/>
                  <a:pt x="8815" y="19187"/>
                  <a:pt x="8777" y="19168"/>
                </a:cubicBezTo>
                <a:cubicBezTo>
                  <a:pt x="8815" y="19140"/>
                  <a:pt x="8844" y="19092"/>
                  <a:pt x="8872" y="19083"/>
                </a:cubicBezTo>
                <a:close/>
                <a:moveTo>
                  <a:pt x="11304" y="14267"/>
                </a:moveTo>
                <a:cubicBezTo>
                  <a:pt x="11294" y="14305"/>
                  <a:pt x="11266" y="14334"/>
                  <a:pt x="11228" y="14381"/>
                </a:cubicBezTo>
                <a:cubicBezTo>
                  <a:pt x="11190" y="14334"/>
                  <a:pt x="11152" y="14305"/>
                  <a:pt x="11142" y="14277"/>
                </a:cubicBezTo>
                <a:cubicBezTo>
                  <a:pt x="11142" y="14220"/>
                  <a:pt x="11190" y="14182"/>
                  <a:pt x="11247" y="14201"/>
                </a:cubicBezTo>
                <a:cubicBezTo>
                  <a:pt x="11266" y="14210"/>
                  <a:pt x="11304" y="14248"/>
                  <a:pt x="11304" y="14267"/>
                </a:cubicBezTo>
                <a:close/>
                <a:moveTo>
                  <a:pt x="13431" y="16509"/>
                </a:moveTo>
                <a:cubicBezTo>
                  <a:pt x="13441" y="16480"/>
                  <a:pt x="13479" y="16442"/>
                  <a:pt x="13517" y="16423"/>
                </a:cubicBezTo>
                <a:cubicBezTo>
                  <a:pt x="13517" y="16423"/>
                  <a:pt x="13583" y="16461"/>
                  <a:pt x="13574" y="16480"/>
                </a:cubicBezTo>
                <a:cubicBezTo>
                  <a:pt x="13574" y="16518"/>
                  <a:pt x="13545" y="16556"/>
                  <a:pt x="13517" y="16623"/>
                </a:cubicBezTo>
                <a:cubicBezTo>
                  <a:pt x="13469" y="16566"/>
                  <a:pt x="13422" y="16528"/>
                  <a:pt x="13431" y="16509"/>
                </a:cubicBezTo>
                <a:close/>
                <a:moveTo>
                  <a:pt x="10107" y="12767"/>
                </a:moveTo>
                <a:cubicBezTo>
                  <a:pt x="10135" y="12805"/>
                  <a:pt x="10183" y="12843"/>
                  <a:pt x="10173" y="12852"/>
                </a:cubicBezTo>
                <a:cubicBezTo>
                  <a:pt x="10164" y="12890"/>
                  <a:pt x="10126" y="12928"/>
                  <a:pt x="10097" y="12928"/>
                </a:cubicBezTo>
                <a:cubicBezTo>
                  <a:pt x="10069" y="12928"/>
                  <a:pt x="10040" y="12881"/>
                  <a:pt x="10012" y="12862"/>
                </a:cubicBezTo>
                <a:close/>
                <a:moveTo>
                  <a:pt x="11750" y="12995"/>
                </a:moveTo>
                <a:cubicBezTo>
                  <a:pt x="11769" y="13004"/>
                  <a:pt x="11760" y="13052"/>
                  <a:pt x="11741" y="13071"/>
                </a:cubicBezTo>
                <a:cubicBezTo>
                  <a:pt x="11684" y="13137"/>
                  <a:pt x="11636" y="13090"/>
                  <a:pt x="11579" y="13042"/>
                </a:cubicBezTo>
                <a:cubicBezTo>
                  <a:pt x="11636" y="12957"/>
                  <a:pt x="11693" y="12938"/>
                  <a:pt x="11750" y="12995"/>
                </a:cubicBezTo>
                <a:close/>
                <a:moveTo>
                  <a:pt x="5586" y="17715"/>
                </a:moveTo>
                <a:cubicBezTo>
                  <a:pt x="5662" y="17763"/>
                  <a:pt x="5633" y="17820"/>
                  <a:pt x="5595" y="17896"/>
                </a:cubicBezTo>
                <a:cubicBezTo>
                  <a:pt x="5529" y="17858"/>
                  <a:pt x="5472" y="17829"/>
                  <a:pt x="5500" y="17744"/>
                </a:cubicBezTo>
                <a:cubicBezTo>
                  <a:pt x="5510" y="17725"/>
                  <a:pt x="5567" y="17706"/>
                  <a:pt x="5586" y="17715"/>
                </a:cubicBezTo>
                <a:close/>
                <a:moveTo>
                  <a:pt x="13013" y="17269"/>
                </a:moveTo>
                <a:cubicBezTo>
                  <a:pt x="13089" y="17212"/>
                  <a:pt x="13137" y="17174"/>
                  <a:pt x="13184" y="17126"/>
                </a:cubicBezTo>
                <a:cubicBezTo>
                  <a:pt x="13232" y="17221"/>
                  <a:pt x="13203" y="17278"/>
                  <a:pt x="13146" y="17316"/>
                </a:cubicBezTo>
                <a:cubicBezTo>
                  <a:pt x="13127" y="17326"/>
                  <a:pt x="13089" y="17297"/>
                  <a:pt x="13013" y="17269"/>
                </a:cubicBezTo>
                <a:close/>
                <a:moveTo>
                  <a:pt x="13327" y="16328"/>
                </a:moveTo>
                <a:cubicBezTo>
                  <a:pt x="13327" y="16357"/>
                  <a:pt x="13289" y="16376"/>
                  <a:pt x="13260" y="16423"/>
                </a:cubicBezTo>
                <a:cubicBezTo>
                  <a:pt x="13232" y="16376"/>
                  <a:pt x="13203" y="16347"/>
                  <a:pt x="13194" y="16309"/>
                </a:cubicBezTo>
                <a:cubicBezTo>
                  <a:pt x="13194" y="16290"/>
                  <a:pt x="13232" y="16252"/>
                  <a:pt x="13260" y="16252"/>
                </a:cubicBezTo>
                <a:cubicBezTo>
                  <a:pt x="13308" y="16243"/>
                  <a:pt x="13346" y="16271"/>
                  <a:pt x="13327" y="16328"/>
                </a:cubicBezTo>
                <a:close/>
                <a:moveTo>
                  <a:pt x="13773" y="14163"/>
                </a:moveTo>
                <a:cubicBezTo>
                  <a:pt x="13802" y="14163"/>
                  <a:pt x="13821" y="14191"/>
                  <a:pt x="13868" y="14229"/>
                </a:cubicBezTo>
                <a:cubicBezTo>
                  <a:pt x="13811" y="14258"/>
                  <a:pt x="13783" y="14296"/>
                  <a:pt x="13754" y="14296"/>
                </a:cubicBezTo>
                <a:cubicBezTo>
                  <a:pt x="13726" y="14296"/>
                  <a:pt x="13669" y="14258"/>
                  <a:pt x="13669" y="14229"/>
                </a:cubicBezTo>
                <a:cubicBezTo>
                  <a:pt x="13669" y="14163"/>
                  <a:pt x="13716" y="14153"/>
                  <a:pt x="13773" y="14163"/>
                </a:cubicBezTo>
                <a:close/>
                <a:moveTo>
                  <a:pt x="5633" y="16756"/>
                </a:moveTo>
                <a:cubicBezTo>
                  <a:pt x="5633" y="16746"/>
                  <a:pt x="5671" y="16699"/>
                  <a:pt x="5700" y="16689"/>
                </a:cubicBezTo>
                <a:cubicBezTo>
                  <a:pt x="5719" y="16689"/>
                  <a:pt x="5747" y="16727"/>
                  <a:pt x="5785" y="16756"/>
                </a:cubicBezTo>
                <a:cubicBezTo>
                  <a:pt x="5747" y="16794"/>
                  <a:pt x="5728" y="16813"/>
                  <a:pt x="5709" y="16841"/>
                </a:cubicBezTo>
                <a:cubicBezTo>
                  <a:pt x="5681" y="16813"/>
                  <a:pt x="5652" y="16784"/>
                  <a:pt x="5633" y="16756"/>
                </a:cubicBezTo>
                <a:close/>
                <a:moveTo>
                  <a:pt x="11655" y="19368"/>
                </a:moveTo>
                <a:cubicBezTo>
                  <a:pt x="11684" y="19434"/>
                  <a:pt x="11674" y="19491"/>
                  <a:pt x="11598" y="19510"/>
                </a:cubicBezTo>
                <a:cubicBezTo>
                  <a:pt x="11579" y="19510"/>
                  <a:pt x="11522" y="19463"/>
                  <a:pt x="11522" y="19444"/>
                </a:cubicBezTo>
                <a:cubicBezTo>
                  <a:pt x="11522" y="19358"/>
                  <a:pt x="11589" y="19368"/>
                  <a:pt x="11655" y="19368"/>
                </a:cubicBezTo>
                <a:close/>
                <a:moveTo>
                  <a:pt x="11931" y="17706"/>
                </a:moveTo>
                <a:cubicBezTo>
                  <a:pt x="11949" y="17725"/>
                  <a:pt x="11987" y="17753"/>
                  <a:pt x="11987" y="17772"/>
                </a:cubicBezTo>
                <a:cubicBezTo>
                  <a:pt x="11978" y="17810"/>
                  <a:pt x="11949" y="17829"/>
                  <a:pt x="11912" y="17877"/>
                </a:cubicBezTo>
                <a:cubicBezTo>
                  <a:pt x="11883" y="17829"/>
                  <a:pt x="11845" y="17791"/>
                  <a:pt x="11855" y="17772"/>
                </a:cubicBezTo>
                <a:cubicBezTo>
                  <a:pt x="11864" y="17744"/>
                  <a:pt x="11902" y="17725"/>
                  <a:pt x="11931" y="17706"/>
                </a:cubicBezTo>
                <a:close/>
                <a:moveTo>
                  <a:pt x="5709" y="18000"/>
                </a:moveTo>
                <a:cubicBezTo>
                  <a:pt x="5861" y="18010"/>
                  <a:pt x="5861" y="18010"/>
                  <a:pt x="5852" y="18143"/>
                </a:cubicBezTo>
                <a:cubicBezTo>
                  <a:pt x="5757" y="18152"/>
                  <a:pt x="5728" y="18086"/>
                  <a:pt x="5709" y="18000"/>
                </a:cubicBezTo>
                <a:close/>
                <a:moveTo>
                  <a:pt x="5054" y="15075"/>
                </a:moveTo>
                <a:cubicBezTo>
                  <a:pt x="5082" y="15103"/>
                  <a:pt x="5101" y="15132"/>
                  <a:pt x="5139" y="15170"/>
                </a:cubicBezTo>
                <a:cubicBezTo>
                  <a:pt x="5101" y="15198"/>
                  <a:pt x="5073" y="15227"/>
                  <a:pt x="5063" y="15217"/>
                </a:cubicBezTo>
                <a:cubicBezTo>
                  <a:pt x="5035" y="15198"/>
                  <a:pt x="5006" y="15170"/>
                  <a:pt x="4997" y="15132"/>
                </a:cubicBezTo>
                <a:cubicBezTo>
                  <a:pt x="4987" y="15122"/>
                  <a:pt x="5035" y="15094"/>
                  <a:pt x="5054" y="15075"/>
                </a:cubicBezTo>
                <a:close/>
                <a:moveTo>
                  <a:pt x="5861" y="17820"/>
                </a:moveTo>
                <a:cubicBezTo>
                  <a:pt x="5861" y="17810"/>
                  <a:pt x="5909" y="17782"/>
                  <a:pt x="5928" y="17782"/>
                </a:cubicBezTo>
                <a:cubicBezTo>
                  <a:pt x="6004" y="17820"/>
                  <a:pt x="5985" y="17886"/>
                  <a:pt x="5975" y="17943"/>
                </a:cubicBezTo>
                <a:cubicBezTo>
                  <a:pt x="5880" y="17953"/>
                  <a:pt x="5861" y="17896"/>
                  <a:pt x="5861" y="17820"/>
                </a:cubicBezTo>
                <a:close/>
                <a:moveTo>
                  <a:pt x="12937" y="16737"/>
                </a:moveTo>
                <a:cubicBezTo>
                  <a:pt x="12975" y="16746"/>
                  <a:pt x="13004" y="16765"/>
                  <a:pt x="13051" y="16794"/>
                </a:cubicBezTo>
                <a:cubicBezTo>
                  <a:pt x="13004" y="16832"/>
                  <a:pt x="12985" y="16860"/>
                  <a:pt x="12956" y="16879"/>
                </a:cubicBezTo>
                <a:cubicBezTo>
                  <a:pt x="12937" y="16851"/>
                  <a:pt x="12909" y="16822"/>
                  <a:pt x="12890" y="16794"/>
                </a:cubicBezTo>
                <a:cubicBezTo>
                  <a:pt x="12890" y="16784"/>
                  <a:pt x="12928" y="16737"/>
                  <a:pt x="12937" y="16737"/>
                </a:cubicBezTo>
                <a:close/>
                <a:moveTo>
                  <a:pt x="4826" y="15635"/>
                </a:moveTo>
                <a:cubicBezTo>
                  <a:pt x="4816" y="15588"/>
                  <a:pt x="4797" y="15540"/>
                  <a:pt x="4788" y="15474"/>
                </a:cubicBezTo>
                <a:cubicBezTo>
                  <a:pt x="4911" y="15512"/>
                  <a:pt x="4911" y="15512"/>
                  <a:pt x="4826" y="15635"/>
                </a:cubicBezTo>
                <a:close/>
                <a:moveTo>
                  <a:pt x="5386" y="16357"/>
                </a:moveTo>
                <a:cubicBezTo>
                  <a:pt x="5377" y="16309"/>
                  <a:pt x="5377" y="16262"/>
                  <a:pt x="5367" y="16205"/>
                </a:cubicBezTo>
                <a:cubicBezTo>
                  <a:pt x="5462" y="16262"/>
                  <a:pt x="5462" y="16262"/>
                  <a:pt x="5386" y="16357"/>
                </a:cubicBezTo>
                <a:close/>
                <a:moveTo>
                  <a:pt x="8853" y="11788"/>
                </a:moveTo>
                <a:cubicBezTo>
                  <a:pt x="8815" y="11826"/>
                  <a:pt x="8796" y="11864"/>
                  <a:pt x="8768" y="11864"/>
                </a:cubicBezTo>
                <a:cubicBezTo>
                  <a:pt x="8749" y="11864"/>
                  <a:pt x="8720" y="11826"/>
                  <a:pt x="8701" y="11807"/>
                </a:cubicBezTo>
                <a:cubicBezTo>
                  <a:pt x="8701" y="11798"/>
                  <a:pt x="8730" y="11750"/>
                  <a:pt x="8749" y="11750"/>
                </a:cubicBezTo>
                <a:cubicBezTo>
                  <a:pt x="8777" y="11750"/>
                  <a:pt x="8815" y="11769"/>
                  <a:pt x="8853" y="11788"/>
                </a:cubicBezTo>
                <a:close/>
                <a:moveTo>
                  <a:pt x="4854" y="15930"/>
                </a:moveTo>
                <a:cubicBezTo>
                  <a:pt x="4873" y="15920"/>
                  <a:pt x="4892" y="15920"/>
                  <a:pt x="4911" y="15911"/>
                </a:cubicBezTo>
                <a:cubicBezTo>
                  <a:pt x="4930" y="15958"/>
                  <a:pt x="4940" y="15996"/>
                  <a:pt x="4959" y="16062"/>
                </a:cubicBezTo>
                <a:cubicBezTo>
                  <a:pt x="4845" y="16034"/>
                  <a:pt x="4826" y="15987"/>
                  <a:pt x="4854" y="15930"/>
                </a:cubicBezTo>
                <a:close/>
                <a:moveTo>
                  <a:pt x="15274" y="18057"/>
                </a:moveTo>
                <a:cubicBezTo>
                  <a:pt x="15245" y="18114"/>
                  <a:pt x="15217" y="18171"/>
                  <a:pt x="15179" y="18238"/>
                </a:cubicBezTo>
                <a:cubicBezTo>
                  <a:pt x="15198" y="18171"/>
                  <a:pt x="15217" y="18105"/>
                  <a:pt x="15226" y="18038"/>
                </a:cubicBezTo>
                <a:cubicBezTo>
                  <a:pt x="15245" y="18038"/>
                  <a:pt x="15264" y="18048"/>
                  <a:pt x="15274" y="18057"/>
                </a:cubicBezTo>
                <a:close/>
                <a:moveTo>
                  <a:pt x="15179" y="18257"/>
                </a:moveTo>
                <a:cubicBezTo>
                  <a:pt x="15179" y="18257"/>
                  <a:pt x="15179" y="18257"/>
                  <a:pt x="15179" y="18247"/>
                </a:cubicBezTo>
                <a:lnTo>
                  <a:pt x="15179" y="18247"/>
                </a:lnTo>
                <a:cubicBezTo>
                  <a:pt x="15179" y="18247"/>
                  <a:pt x="15179" y="18238"/>
                  <a:pt x="15179" y="18238"/>
                </a:cubicBezTo>
                <a:cubicBezTo>
                  <a:pt x="15179" y="18238"/>
                  <a:pt x="15179" y="18247"/>
                  <a:pt x="15179" y="18257"/>
                </a:cubicBezTo>
                <a:close/>
                <a:moveTo>
                  <a:pt x="5253" y="16898"/>
                </a:moveTo>
                <a:cubicBezTo>
                  <a:pt x="5215" y="16851"/>
                  <a:pt x="5187" y="16822"/>
                  <a:pt x="5149" y="16775"/>
                </a:cubicBezTo>
                <a:cubicBezTo>
                  <a:pt x="5263" y="16756"/>
                  <a:pt x="5272" y="16803"/>
                  <a:pt x="5253" y="16898"/>
                </a:cubicBezTo>
                <a:close/>
                <a:moveTo>
                  <a:pt x="14780" y="5339"/>
                </a:moveTo>
                <a:cubicBezTo>
                  <a:pt x="14751" y="5016"/>
                  <a:pt x="14609" y="4731"/>
                  <a:pt x="14457" y="4456"/>
                </a:cubicBezTo>
                <a:cubicBezTo>
                  <a:pt x="14429" y="4408"/>
                  <a:pt x="14372" y="4370"/>
                  <a:pt x="14324" y="4332"/>
                </a:cubicBezTo>
                <a:cubicBezTo>
                  <a:pt x="14267" y="4285"/>
                  <a:pt x="14201" y="4247"/>
                  <a:pt x="14134" y="4209"/>
                </a:cubicBezTo>
                <a:cubicBezTo>
                  <a:pt x="13954" y="4085"/>
                  <a:pt x="13773" y="3962"/>
                  <a:pt x="13555" y="3914"/>
                </a:cubicBezTo>
                <a:cubicBezTo>
                  <a:pt x="13393" y="3886"/>
                  <a:pt x="13232" y="3838"/>
                  <a:pt x="13070" y="3810"/>
                </a:cubicBezTo>
                <a:cubicBezTo>
                  <a:pt x="12890" y="3791"/>
                  <a:pt x="12709" y="3781"/>
                  <a:pt x="12529" y="3781"/>
                </a:cubicBezTo>
                <a:cubicBezTo>
                  <a:pt x="12415" y="3781"/>
                  <a:pt x="12291" y="3819"/>
                  <a:pt x="12177" y="3819"/>
                </a:cubicBezTo>
                <a:cubicBezTo>
                  <a:pt x="12073" y="3819"/>
                  <a:pt x="11978" y="3857"/>
                  <a:pt x="11893" y="3905"/>
                </a:cubicBezTo>
                <a:cubicBezTo>
                  <a:pt x="11760" y="3981"/>
                  <a:pt x="11636" y="4057"/>
                  <a:pt x="11503" y="4133"/>
                </a:cubicBezTo>
                <a:cubicBezTo>
                  <a:pt x="11351" y="4218"/>
                  <a:pt x="11199" y="4304"/>
                  <a:pt x="11123" y="4475"/>
                </a:cubicBezTo>
                <a:cubicBezTo>
                  <a:pt x="11066" y="4579"/>
                  <a:pt x="11019" y="4693"/>
                  <a:pt x="10981" y="4807"/>
                </a:cubicBezTo>
                <a:cubicBezTo>
                  <a:pt x="10886" y="5092"/>
                  <a:pt x="10724" y="5377"/>
                  <a:pt x="10791" y="5700"/>
                </a:cubicBezTo>
                <a:cubicBezTo>
                  <a:pt x="10791" y="5719"/>
                  <a:pt x="10781" y="5738"/>
                  <a:pt x="10781" y="5757"/>
                </a:cubicBezTo>
                <a:cubicBezTo>
                  <a:pt x="10781" y="6070"/>
                  <a:pt x="10857" y="6365"/>
                  <a:pt x="10990" y="6640"/>
                </a:cubicBezTo>
                <a:cubicBezTo>
                  <a:pt x="11076" y="6830"/>
                  <a:pt x="11209" y="7001"/>
                  <a:pt x="11380" y="7125"/>
                </a:cubicBezTo>
                <a:cubicBezTo>
                  <a:pt x="11617" y="7305"/>
                  <a:pt x="11874" y="7457"/>
                  <a:pt x="12168" y="7533"/>
                </a:cubicBezTo>
                <a:cubicBezTo>
                  <a:pt x="12348" y="7571"/>
                  <a:pt x="12529" y="7647"/>
                  <a:pt x="12709" y="7600"/>
                </a:cubicBezTo>
                <a:cubicBezTo>
                  <a:pt x="12871" y="7571"/>
                  <a:pt x="13032" y="7543"/>
                  <a:pt x="13194" y="7524"/>
                </a:cubicBezTo>
                <a:cubicBezTo>
                  <a:pt x="13517" y="7495"/>
                  <a:pt x="13802" y="7324"/>
                  <a:pt x="14077" y="7153"/>
                </a:cubicBezTo>
                <a:cubicBezTo>
                  <a:pt x="14106" y="7134"/>
                  <a:pt x="14134" y="7115"/>
                  <a:pt x="14163" y="7087"/>
                </a:cubicBezTo>
                <a:cubicBezTo>
                  <a:pt x="14286" y="6925"/>
                  <a:pt x="14400" y="6764"/>
                  <a:pt x="14514" y="6593"/>
                </a:cubicBezTo>
                <a:cubicBezTo>
                  <a:pt x="14694" y="6308"/>
                  <a:pt x="14780" y="6004"/>
                  <a:pt x="14799" y="5681"/>
                </a:cubicBezTo>
                <a:cubicBezTo>
                  <a:pt x="14789" y="5567"/>
                  <a:pt x="14789" y="5453"/>
                  <a:pt x="14780" y="5339"/>
                </a:cubicBezTo>
                <a:close/>
                <a:moveTo>
                  <a:pt x="14353" y="6441"/>
                </a:moveTo>
                <a:cubicBezTo>
                  <a:pt x="14210" y="6792"/>
                  <a:pt x="13935" y="7001"/>
                  <a:pt x="13631" y="7191"/>
                </a:cubicBezTo>
                <a:cubicBezTo>
                  <a:pt x="13526" y="7248"/>
                  <a:pt x="13393" y="7277"/>
                  <a:pt x="13270" y="7305"/>
                </a:cubicBezTo>
                <a:cubicBezTo>
                  <a:pt x="13042" y="7343"/>
                  <a:pt x="12804" y="7381"/>
                  <a:pt x="12576" y="7410"/>
                </a:cubicBezTo>
                <a:cubicBezTo>
                  <a:pt x="12510" y="7410"/>
                  <a:pt x="12453" y="7410"/>
                  <a:pt x="12405" y="7391"/>
                </a:cubicBezTo>
                <a:cubicBezTo>
                  <a:pt x="12215" y="7324"/>
                  <a:pt x="12016" y="7296"/>
                  <a:pt x="11855" y="7182"/>
                </a:cubicBezTo>
                <a:cubicBezTo>
                  <a:pt x="11598" y="7020"/>
                  <a:pt x="11342" y="6859"/>
                  <a:pt x="11180" y="6602"/>
                </a:cubicBezTo>
                <a:cubicBezTo>
                  <a:pt x="11123" y="6498"/>
                  <a:pt x="11085" y="6384"/>
                  <a:pt x="11047" y="6270"/>
                </a:cubicBezTo>
                <a:cubicBezTo>
                  <a:pt x="10971" y="6023"/>
                  <a:pt x="10952" y="5766"/>
                  <a:pt x="10952" y="5519"/>
                </a:cubicBezTo>
                <a:cubicBezTo>
                  <a:pt x="10952" y="5453"/>
                  <a:pt x="10971" y="5386"/>
                  <a:pt x="10990" y="5329"/>
                </a:cubicBezTo>
                <a:cubicBezTo>
                  <a:pt x="11066" y="5064"/>
                  <a:pt x="11114" y="4788"/>
                  <a:pt x="11275" y="4551"/>
                </a:cubicBezTo>
                <a:cubicBezTo>
                  <a:pt x="11380" y="4389"/>
                  <a:pt x="11541" y="4304"/>
                  <a:pt x="11722" y="4247"/>
                </a:cubicBezTo>
                <a:cubicBezTo>
                  <a:pt x="11817" y="4228"/>
                  <a:pt x="11893" y="4171"/>
                  <a:pt x="11978" y="4133"/>
                </a:cubicBezTo>
                <a:cubicBezTo>
                  <a:pt x="12054" y="4104"/>
                  <a:pt x="12130" y="4057"/>
                  <a:pt x="12206" y="4038"/>
                </a:cubicBezTo>
                <a:cubicBezTo>
                  <a:pt x="12339" y="4009"/>
                  <a:pt x="12472" y="3981"/>
                  <a:pt x="12595" y="3981"/>
                </a:cubicBezTo>
                <a:cubicBezTo>
                  <a:pt x="12747" y="3981"/>
                  <a:pt x="12909" y="3990"/>
                  <a:pt x="13061" y="4009"/>
                </a:cubicBezTo>
                <a:cubicBezTo>
                  <a:pt x="13222" y="4028"/>
                  <a:pt x="13374" y="4066"/>
                  <a:pt x="13536" y="4104"/>
                </a:cubicBezTo>
                <a:cubicBezTo>
                  <a:pt x="13602" y="4114"/>
                  <a:pt x="13669" y="4133"/>
                  <a:pt x="13726" y="4161"/>
                </a:cubicBezTo>
                <a:cubicBezTo>
                  <a:pt x="13916" y="4294"/>
                  <a:pt x="14096" y="4427"/>
                  <a:pt x="14277" y="4560"/>
                </a:cubicBezTo>
                <a:cubicBezTo>
                  <a:pt x="14324" y="4598"/>
                  <a:pt x="14362" y="4655"/>
                  <a:pt x="14372" y="4712"/>
                </a:cubicBezTo>
                <a:cubicBezTo>
                  <a:pt x="14438" y="4940"/>
                  <a:pt x="14533" y="5168"/>
                  <a:pt x="14561" y="5415"/>
                </a:cubicBezTo>
                <a:cubicBezTo>
                  <a:pt x="14609" y="5795"/>
                  <a:pt x="14486" y="6108"/>
                  <a:pt x="14353" y="6441"/>
                </a:cubicBezTo>
                <a:close/>
                <a:moveTo>
                  <a:pt x="4911" y="7524"/>
                </a:moveTo>
                <a:cubicBezTo>
                  <a:pt x="5063" y="7581"/>
                  <a:pt x="5206" y="7619"/>
                  <a:pt x="5358" y="7657"/>
                </a:cubicBezTo>
                <a:cubicBezTo>
                  <a:pt x="5595" y="7723"/>
                  <a:pt x="5833" y="7799"/>
                  <a:pt x="6089" y="7733"/>
                </a:cubicBezTo>
                <a:cubicBezTo>
                  <a:pt x="6308" y="7685"/>
                  <a:pt x="6526" y="7657"/>
                  <a:pt x="6735" y="7600"/>
                </a:cubicBezTo>
                <a:cubicBezTo>
                  <a:pt x="6991" y="7533"/>
                  <a:pt x="7219" y="7429"/>
                  <a:pt x="7419" y="7239"/>
                </a:cubicBezTo>
                <a:cubicBezTo>
                  <a:pt x="7542" y="7115"/>
                  <a:pt x="7656" y="6992"/>
                  <a:pt x="7761" y="6849"/>
                </a:cubicBezTo>
                <a:cubicBezTo>
                  <a:pt x="7827" y="6754"/>
                  <a:pt x="7875" y="6659"/>
                  <a:pt x="7903" y="6545"/>
                </a:cubicBezTo>
                <a:cubicBezTo>
                  <a:pt x="7913" y="6488"/>
                  <a:pt x="7922" y="6431"/>
                  <a:pt x="7941" y="6374"/>
                </a:cubicBezTo>
                <a:cubicBezTo>
                  <a:pt x="8017" y="6156"/>
                  <a:pt x="8017" y="5918"/>
                  <a:pt x="8027" y="5690"/>
                </a:cubicBezTo>
                <a:cubicBezTo>
                  <a:pt x="8036" y="5462"/>
                  <a:pt x="8027" y="5235"/>
                  <a:pt x="7941" y="5016"/>
                </a:cubicBezTo>
                <a:cubicBezTo>
                  <a:pt x="7846" y="4760"/>
                  <a:pt x="7751" y="4522"/>
                  <a:pt x="7504" y="4380"/>
                </a:cubicBezTo>
                <a:cubicBezTo>
                  <a:pt x="7352" y="4285"/>
                  <a:pt x="7219" y="4152"/>
                  <a:pt x="7058" y="4076"/>
                </a:cubicBezTo>
                <a:cubicBezTo>
                  <a:pt x="6659" y="3905"/>
                  <a:pt x="6241" y="3838"/>
                  <a:pt x="5804" y="3857"/>
                </a:cubicBezTo>
                <a:cubicBezTo>
                  <a:pt x="5567" y="3867"/>
                  <a:pt x="5348" y="3971"/>
                  <a:pt x="5130" y="4066"/>
                </a:cubicBezTo>
                <a:cubicBezTo>
                  <a:pt x="4873" y="4180"/>
                  <a:pt x="4636" y="4313"/>
                  <a:pt x="4436" y="4494"/>
                </a:cubicBezTo>
                <a:cubicBezTo>
                  <a:pt x="4398" y="4570"/>
                  <a:pt x="4351" y="4636"/>
                  <a:pt x="4303" y="4712"/>
                </a:cubicBezTo>
                <a:cubicBezTo>
                  <a:pt x="4247" y="4807"/>
                  <a:pt x="4171" y="4902"/>
                  <a:pt x="4133" y="5007"/>
                </a:cubicBezTo>
                <a:cubicBezTo>
                  <a:pt x="4019" y="5348"/>
                  <a:pt x="4009" y="5719"/>
                  <a:pt x="4066" y="6070"/>
                </a:cubicBezTo>
                <a:cubicBezTo>
                  <a:pt x="4114" y="6336"/>
                  <a:pt x="4180" y="6602"/>
                  <a:pt x="4256" y="6859"/>
                </a:cubicBezTo>
                <a:cubicBezTo>
                  <a:pt x="4360" y="7191"/>
                  <a:pt x="4588" y="7410"/>
                  <a:pt x="4911" y="7524"/>
                </a:cubicBezTo>
                <a:close/>
                <a:moveTo>
                  <a:pt x="4503" y="4750"/>
                </a:moveTo>
                <a:cubicBezTo>
                  <a:pt x="4522" y="4722"/>
                  <a:pt x="4550" y="4693"/>
                  <a:pt x="4569" y="4665"/>
                </a:cubicBezTo>
                <a:cubicBezTo>
                  <a:pt x="4636" y="4532"/>
                  <a:pt x="4740" y="4456"/>
                  <a:pt x="4873" y="4408"/>
                </a:cubicBezTo>
                <a:cubicBezTo>
                  <a:pt x="4940" y="4389"/>
                  <a:pt x="4997" y="4342"/>
                  <a:pt x="5063" y="4304"/>
                </a:cubicBezTo>
                <a:cubicBezTo>
                  <a:pt x="5253" y="4180"/>
                  <a:pt x="5662" y="4028"/>
                  <a:pt x="5928" y="4028"/>
                </a:cubicBezTo>
                <a:cubicBezTo>
                  <a:pt x="6108" y="4057"/>
                  <a:pt x="6327" y="4076"/>
                  <a:pt x="6545" y="4123"/>
                </a:cubicBezTo>
                <a:cubicBezTo>
                  <a:pt x="6707" y="4161"/>
                  <a:pt x="6868" y="4209"/>
                  <a:pt x="7020" y="4285"/>
                </a:cubicBezTo>
                <a:cubicBezTo>
                  <a:pt x="7181" y="4370"/>
                  <a:pt x="7324" y="4484"/>
                  <a:pt x="7476" y="4598"/>
                </a:cubicBezTo>
                <a:cubicBezTo>
                  <a:pt x="7637" y="4722"/>
                  <a:pt x="7685" y="4912"/>
                  <a:pt x="7751" y="5092"/>
                </a:cubicBezTo>
                <a:cubicBezTo>
                  <a:pt x="7846" y="5329"/>
                  <a:pt x="7884" y="5586"/>
                  <a:pt x="7846" y="5852"/>
                </a:cubicBezTo>
                <a:cubicBezTo>
                  <a:pt x="7808" y="6051"/>
                  <a:pt x="7799" y="6251"/>
                  <a:pt x="7723" y="6450"/>
                </a:cubicBezTo>
                <a:cubicBezTo>
                  <a:pt x="7694" y="6536"/>
                  <a:pt x="7666" y="6631"/>
                  <a:pt x="7599" y="6697"/>
                </a:cubicBezTo>
                <a:cubicBezTo>
                  <a:pt x="7457" y="6878"/>
                  <a:pt x="7324" y="7068"/>
                  <a:pt x="7153" y="7210"/>
                </a:cubicBezTo>
                <a:cubicBezTo>
                  <a:pt x="7029" y="7305"/>
                  <a:pt x="6858" y="7334"/>
                  <a:pt x="6707" y="7391"/>
                </a:cubicBezTo>
                <a:cubicBezTo>
                  <a:pt x="6621" y="7419"/>
                  <a:pt x="6545" y="7448"/>
                  <a:pt x="6460" y="7476"/>
                </a:cubicBezTo>
                <a:cubicBezTo>
                  <a:pt x="6412" y="7486"/>
                  <a:pt x="6374" y="7495"/>
                  <a:pt x="6336" y="7505"/>
                </a:cubicBezTo>
                <a:cubicBezTo>
                  <a:pt x="5966" y="7600"/>
                  <a:pt x="5614" y="7562"/>
                  <a:pt x="5263" y="7419"/>
                </a:cubicBezTo>
                <a:cubicBezTo>
                  <a:pt x="5158" y="7381"/>
                  <a:pt x="5044" y="7343"/>
                  <a:pt x="4940" y="7305"/>
                </a:cubicBezTo>
                <a:cubicBezTo>
                  <a:pt x="4664" y="7201"/>
                  <a:pt x="4484" y="7011"/>
                  <a:pt x="4417" y="6716"/>
                </a:cubicBezTo>
                <a:cubicBezTo>
                  <a:pt x="4370" y="6479"/>
                  <a:pt x="4285" y="6251"/>
                  <a:pt x="4237" y="6013"/>
                </a:cubicBezTo>
                <a:cubicBezTo>
                  <a:pt x="4142" y="5557"/>
                  <a:pt x="4199" y="5130"/>
                  <a:pt x="4503" y="4750"/>
                </a:cubicBezTo>
                <a:close/>
                <a:moveTo>
                  <a:pt x="10401" y="7153"/>
                </a:moveTo>
                <a:cubicBezTo>
                  <a:pt x="10278" y="7077"/>
                  <a:pt x="10183" y="7030"/>
                  <a:pt x="10107" y="6973"/>
                </a:cubicBezTo>
                <a:cubicBezTo>
                  <a:pt x="9907" y="6830"/>
                  <a:pt x="9698" y="6754"/>
                  <a:pt x="9442" y="6811"/>
                </a:cubicBezTo>
                <a:cubicBezTo>
                  <a:pt x="9252" y="6849"/>
                  <a:pt x="9091" y="6954"/>
                  <a:pt x="8920" y="7039"/>
                </a:cubicBezTo>
                <a:cubicBezTo>
                  <a:pt x="8806" y="7096"/>
                  <a:pt x="8749" y="7182"/>
                  <a:pt x="8730" y="7296"/>
                </a:cubicBezTo>
                <a:cubicBezTo>
                  <a:pt x="8720" y="7362"/>
                  <a:pt x="8739" y="7448"/>
                  <a:pt x="8768" y="7514"/>
                </a:cubicBezTo>
                <a:cubicBezTo>
                  <a:pt x="8872" y="7875"/>
                  <a:pt x="9034" y="8217"/>
                  <a:pt x="9233" y="8540"/>
                </a:cubicBezTo>
                <a:cubicBezTo>
                  <a:pt x="9281" y="8625"/>
                  <a:pt x="9347" y="8663"/>
                  <a:pt x="9442" y="8663"/>
                </a:cubicBezTo>
                <a:cubicBezTo>
                  <a:pt x="9660" y="8654"/>
                  <a:pt x="9850" y="8606"/>
                  <a:pt x="9945" y="8369"/>
                </a:cubicBezTo>
                <a:cubicBezTo>
                  <a:pt x="10078" y="8046"/>
                  <a:pt x="10230" y="7723"/>
                  <a:pt x="10354" y="7400"/>
                </a:cubicBezTo>
                <a:cubicBezTo>
                  <a:pt x="10392" y="7315"/>
                  <a:pt x="10420" y="7210"/>
                  <a:pt x="10401" y="7153"/>
                </a:cubicBezTo>
                <a:close/>
                <a:moveTo>
                  <a:pt x="9898" y="8027"/>
                </a:moveTo>
                <a:cubicBezTo>
                  <a:pt x="9860" y="8131"/>
                  <a:pt x="9822" y="8236"/>
                  <a:pt x="9765" y="8340"/>
                </a:cubicBezTo>
                <a:cubicBezTo>
                  <a:pt x="9727" y="8426"/>
                  <a:pt x="9499" y="8492"/>
                  <a:pt x="9413" y="8454"/>
                </a:cubicBezTo>
                <a:cubicBezTo>
                  <a:pt x="9394" y="8435"/>
                  <a:pt x="9376" y="8407"/>
                  <a:pt x="9357" y="8388"/>
                </a:cubicBezTo>
                <a:cubicBezTo>
                  <a:pt x="9195" y="8093"/>
                  <a:pt x="9034" y="7799"/>
                  <a:pt x="8939" y="7467"/>
                </a:cubicBezTo>
                <a:cubicBezTo>
                  <a:pt x="8920" y="7372"/>
                  <a:pt x="8929" y="7315"/>
                  <a:pt x="9005" y="7248"/>
                </a:cubicBezTo>
                <a:cubicBezTo>
                  <a:pt x="9129" y="7125"/>
                  <a:pt x="9281" y="7039"/>
                  <a:pt x="9451" y="6992"/>
                </a:cubicBezTo>
                <a:cubicBezTo>
                  <a:pt x="9651" y="6935"/>
                  <a:pt x="9831" y="7001"/>
                  <a:pt x="9983" y="7125"/>
                </a:cubicBezTo>
                <a:cubicBezTo>
                  <a:pt x="10050" y="7182"/>
                  <a:pt x="10107" y="7239"/>
                  <a:pt x="10164" y="7286"/>
                </a:cubicBezTo>
                <a:cubicBezTo>
                  <a:pt x="10145" y="7581"/>
                  <a:pt x="9993" y="7799"/>
                  <a:pt x="9898" y="8027"/>
                </a:cubicBezTo>
                <a:close/>
                <a:moveTo>
                  <a:pt x="3914" y="2243"/>
                </a:moveTo>
                <a:cubicBezTo>
                  <a:pt x="3914" y="2243"/>
                  <a:pt x="3914" y="2243"/>
                  <a:pt x="3924" y="2243"/>
                </a:cubicBezTo>
                <a:lnTo>
                  <a:pt x="3924" y="2243"/>
                </a:lnTo>
                <a:lnTo>
                  <a:pt x="3924" y="2243"/>
                </a:lnTo>
                <a:cubicBezTo>
                  <a:pt x="3924" y="2243"/>
                  <a:pt x="3924" y="2243"/>
                  <a:pt x="3924" y="2243"/>
                </a:cubicBezTo>
                <a:cubicBezTo>
                  <a:pt x="3924" y="2243"/>
                  <a:pt x="3924" y="2243"/>
                  <a:pt x="3914" y="2243"/>
                </a:cubicBezTo>
                <a:close/>
                <a:moveTo>
                  <a:pt x="2698" y="3620"/>
                </a:moveTo>
                <a:cubicBezTo>
                  <a:pt x="2461" y="3705"/>
                  <a:pt x="2204" y="3753"/>
                  <a:pt x="1957" y="3819"/>
                </a:cubicBezTo>
                <a:cubicBezTo>
                  <a:pt x="1767" y="3867"/>
                  <a:pt x="1635" y="3990"/>
                  <a:pt x="1559" y="4180"/>
                </a:cubicBezTo>
                <a:cubicBezTo>
                  <a:pt x="1549" y="4209"/>
                  <a:pt x="1540" y="4256"/>
                  <a:pt x="1530" y="4256"/>
                </a:cubicBezTo>
                <a:cubicBezTo>
                  <a:pt x="1350" y="4266"/>
                  <a:pt x="1407" y="4408"/>
                  <a:pt x="1407" y="4484"/>
                </a:cubicBezTo>
                <a:cubicBezTo>
                  <a:pt x="1407" y="4684"/>
                  <a:pt x="1492" y="4845"/>
                  <a:pt x="1654" y="4912"/>
                </a:cubicBezTo>
                <a:cubicBezTo>
                  <a:pt x="1720" y="4940"/>
                  <a:pt x="1758" y="4931"/>
                  <a:pt x="1758" y="4855"/>
                </a:cubicBezTo>
                <a:cubicBezTo>
                  <a:pt x="1521" y="4769"/>
                  <a:pt x="1445" y="4560"/>
                  <a:pt x="1540" y="4342"/>
                </a:cubicBezTo>
                <a:cubicBezTo>
                  <a:pt x="1549" y="4342"/>
                  <a:pt x="1568" y="4351"/>
                  <a:pt x="1578" y="4361"/>
                </a:cubicBezTo>
                <a:cubicBezTo>
                  <a:pt x="1692" y="4589"/>
                  <a:pt x="1891" y="4655"/>
                  <a:pt x="2128" y="4636"/>
                </a:cubicBezTo>
                <a:cubicBezTo>
                  <a:pt x="2594" y="4589"/>
                  <a:pt x="2993" y="4418"/>
                  <a:pt x="3306" y="4076"/>
                </a:cubicBezTo>
                <a:cubicBezTo>
                  <a:pt x="3439" y="3943"/>
                  <a:pt x="3553" y="3791"/>
                  <a:pt x="3677" y="3658"/>
                </a:cubicBezTo>
                <a:cubicBezTo>
                  <a:pt x="3876" y="3439"/>
                  <a:pt x="3990" y="3192"/>
                  <a:pt x="4047" y="2907"/>
                </a:cubicBezTo>
                <a:cubicBezTo>
                  <a:pt x="4095" y="2670"/>
                  <a:pt x="4085" y="2433"/>
                  <a:pt x="4019" y="2186"/>
                </a:cubicBezTo>
                <a:cubicBezTo>
                  <a:pt x="3990" y="2205"/>
                  <a:pt x="3952" y="2224"/>
                  <a:pt x="3924" y="2243"/>
                </a:cubicBezTo>
                <a:cubicBezTo>
                  <a:pt x="3819" y="2660"/>
                  <a:pt x="3563" y="2983"/>
                  <a:pt x="3268" y="3278"/>
                </a:cubicBezTo>
                <a:cubicBezTo>
                  <a:pt x="3107" y="3439"/>
                  <a:pt x="2907" y="3544"/>
                  <a:pt x="2698" y="3620"/>
                </a:cubicBezTo>
                <a:close/>
                <a:moveTo>
                  <a:pt x="3544" y="3097"/>
                </a:moveTo>
                <a:cubicBezTo>
                  <a:pt x="3705" y="2907"/>
                  <a:pt x="3876" y="2708"/>
                  <a:pt x="3933" y="2452"/>
                </a:cubicBezTo>
                <a:cubicBezTo>
                  <a:pt x="3933" y="2442"/>
                  <a:pt x="3952" y="2442"/>
                  <a:pt x="3981" y="2433"/>
                </a:cubicBezTo>
                <a:cubicBezTo>
                  <a:pt x="4009" y="2622"/>
                  <a:pt x="3990" y="2793"/>
                  <a:pt x="3943" y="2974"/>
                </a:cubicBezTo>
                <a:cubicBezTo>
                  <a:pt x="3848" y="3287"/>
                  <a:pt x="3658" y="3544"/>
                  <a:pt x="3449" y="3781"/>
                </a:cubicBezTo>
                <a:cubicBezTo>
                  <a:pt x="3363" y="3876"/>
                  <a:pt x="3287" y="3971"/>
                  <a:pt x="3192" y="4057"/>
                </a:cubicBezTo>
                <a:cubicBezTo>
                  <a:pt x="2917" y="4313"/>
                  <a:pt x="2594" y="4475"/>
                  <a:pt x="2223" y="4522"/>
                </a:cubicBezTo>
                <a:cubicBezTo>
                  <a:pt x="2119" y="4541"/>
                  <a:pt x="2005" y="4541"/>
                  <a:pt x="1900" y="4522"/>
                </a:cubicBezTo>
                <a:cubicBezTo>
                  <a:pt x="1739" y="4484"/>
                  <a:pt x="1654" y="4380"/>
                  <a:pt x="1644" y="4256"/>
                </a:cubicBezTo>
                <a:cubicBezTo>
                  <a:pt x="1644" y="4152"/>
                  <a:pt x="1758" y="3981"/>
                  <a:pt x="1881" y="3943"/>
                </a:cubicBezTo>
                <a:cubicBezTo>
                  <a:pt x="2005" y="3905"/>
                  <a:pt x="2128" y="3886"/>
                  <a:pt x="2242" y="3848"/>
                </a:cubicBezTo>
                <a:cubicBezTo>
                  <a:pt x="2461" y="3772"/>
                  <a:pt x="2689" y="3724"/>
                  <a:pt x="2898" y="3629"/>
                </a:cubicBezTo>
                <a:cubicBezTo>
                  <a:pt x="3173" y="3506"/>
                  <a:pt x="3363" y="3306"/>
                  <a:pt x="3544" y="3097"/>
                </a:cubicBezTo>
                <a:close/>
                <a:moveTo>
                  <a:pt x="17164" y="1929"/>
                </a:moveTo>
                <a:cubicBezTo>
                  <a:pt x="17003" y="1958"/>
                  <a:pt x="16832" y="1986"/>
                  <a:pt x="16680" y="2043"/>
                </a:cubicBezTo>
                <a:cubicBezTo>
                  <a:pt x="16205" y="2186"/>
                  <a:pt x="15749" y="2186"/>
                  <a:pt x="15312" y="1958"/>
                </a:cubicBezTo>
                <a:cubicBezTo>
                  <a:pt x="15217" y="1910"/>
                  <a:pt x="15103" y="1882"/>
                  <a:pt x="15027" y="1815"/>
                </a:cubicBezTo>
                <a:cubicBezTo>
                  <a:pt x="14856" y="1663"/>
                  <a:pt x="14666" y="1578"/>
                  <a:pt x="14448" y="1540"/>
                </a:cubicBezTo>
                <a:cubicBezTo>
                  <a:pt x="14315" y="1511"/>
                  <a:pt x="14182" y="1530"/>
                  <a:pt x="14068" y="1587"/>
                </a:cubicBezTo>
                <a:cubicBezTo>
                  <a:pt x="13954" y="1635"/>
                  <a:pt x="13878" y="1701"/>
                  <a:pt x="13906" y="1853"/>
                </a:cubicBezTo>
                <a:cubicBezTo>
                  <a:pt x="13954" y="1863"/>
                  <a:pt x="13992" y="1863"/>
                  <a:pt x="14030" y="1882"/>
                </a:cubicBezTo>
                <a:cubicBezTo>
                  <a:pt x="14087" y="1920"/>
                  <a:pt x="14172" y="1948"/>
                  <a:pt x="14191" y="2005"/>
                </a:cubicBezTo>
                <a:cubicBezTo>
                  <a:pt x="14286" y="2205"/>
                  <a:pt x="14438" y="2338"/>
                  <a:pt x="14571" y="2490"/>
                </a:cubicBezTo>
                <a:cubicBezTo>
                  <a:pt x="14761" y="2689"/>
                  <a:pt x="15017" y="2755"/>
                  <a:pt x="15264" y="2841"/>
                </a:cubicBezTo>
                <a:cubicBezTo>
                  <a:pt x="15378" y="2879"/>
                  <a:pt x="15502" y="2888"/>
                  <a:pt x="15616" y="2917"/>
                </a:cubicBezTo>
                <a:cubicBezTo>
                  <a:pt x="15863" y="2974"/>
                  <a:pt x="16100" y="2955"/>
                  <a:pt x="16347" y="2879"/>
                </a:cubicBezTo>
                <a:cubicBezTo>
                  <a:pt x="16537" y="2812"/>
                  <a:pt x="16699" y="2708"/>
                  <a:pt x="16860" y="2585"/>
                </a:cubicBezTo>
                <a:cubicBezTo>
                  <a:pt x="17041" y="2452"/>
                  <a:pt x="17211" y="2328"/>
                  <a:pt x="17306" y="2110"/>
                </a:cubicBezTo>
                <a:cubicBezTo>
                  <a:pt x="17325" y="2053"/>
                  <a:pt x="17363" y="2005"/>
                  <a:pt x="17316" y="1967"/>
                </a:cubicBezTo>
                <a:cubicBezTo>
                  <a:pt x="17278" y="1929"/>
                  <a:pt x="17211" y="1920"/>
                  <a:pt x="17164" y="1929"/>
                </a:cubicBezTo>
                <a:close/>
                <a:moveTo>
                  <a:pt x="17078" y="2290"/>
                </a:moveTo>
                <a:cubicBezTo>
                  <a:pt x="16813" y="2547"/>
                  <a:pt x="16528" y="2784"/>
                  <a:pt x="16148" y="2841"/>
                </a:cubicBezTo>
                <a:cubicBezTo>
                  <a:pt x="16034" y="2860"/>
                  <a:pt x="15920" y="2860"/>
                  <a:pt x="15806" y="2850"/>
                </a:cubicBezTo>
                <a:cubicBezTo>
                  <a:pt x="15654" y="2831"/>
                  <a:pt x="15502" y="2812"/>
                  <a:pt x="15350" y="2774"/>
                </a:cubicBezTo>
                <a:cubicBezTo>
                  <a:pt x="14941" y="2660"/>
                  <a:pt x="14599" y="2461"/>
                  <a:pt x="14362" y="2100"/>
                </a:cubicBezTo>
                <a:cubicBezTo>
                  <a:pt x="14277" y="1967"/>
                  <a:pt x="14210" y="1815"/>
                  <a:pt x="14001" y="1739"/>
                </a:cubicBezTo>
                <a:cubicBezTo>
                  <a:pt x="14096" y="1692"/>
                  <a:pt x="14144" y="1663"/>
                  <a:pt x="14201" y="1644"/>
                </a:cubicBezTo>
                <a:cubicBezTo>
                  <a:pt x="14400" y="1606"/>
                  <a:pt x="14590" y="1635"/>
                  <a:pt x="14761" y="1768"/>
                </a:cubicBezTo>
                <a:cubicBezTo>
                  <a:pt x="14989" y="1939"/>
                  <a:pt x="15245" y="2053"/>
                  <a:pt x="15511" y="2148"/>
                </a:cubicBezTo>
                <a:cubicBezTo>
                  <a:pt x="15901" y="2290"/>
                  <a:pt x="16300" y="2252"/>
                  <a:pt x="16699" y="2129"/>
                </a:cubicBezTo>
                <a:cubicBezTo>
                  <a:pt x="16841" y="2091"/>
                  <a:pt x="16984" y="2024"/>
                  <a:pt x="17164" y="2053"/>
                </a:cubicBezTo>
                <a:cubicBezTo>
                  <a:pt x="17164" y="2148"/>
                  <a:pt x="17145" y="2233"/>
                  <a:pt x="17078" y="2290"/>
                </a:cubicBezTo>
                <a:close/>
                <a:moveTo>
                  <a:pt x="13640" y="2309"/>
                </a:moveTo>
                <a:cubicBezTo>
                  <a:pt x="13754" y="2499"/>
                  <a:pt x="13868" y="2689"/>
                  <a:pt x="13982" y="2879"/>
                </a:cubicBezTo>
                <a:cubicBezTo>
                  <a:pt x="14153" y="3145"/>
                  <a:pt x="14324" y="3401"/>
                  <a:pt x="14542" y="3629"/>
                </a:cubicBezTo>
                <a:cubicBezTo>
                  <a:pt x="14590" y="3677"/>
                  <a:pt x="14628" y="3743"/>
                  <a:pt x="14685" y="3791"/>
                </a:cubicBezTo>
                <a:cubicBezTo>
                  <a:pt x="14970" y="4028"/>
                  <a:pt x="15274" y="4228"/>
                  <a:pt x="15644" y="4294"/>
                </a:cubicBezTo>
                <a:cubicBezTo>
                  <a:pt x="15796" y="4313"/>
                  <a:pt x="15948" y="4342"/>
                  <a:pt x="16110" y="4361"/>
                </a:cubicBezTo>
                <a:cubicBezTo>
                  <a:pt x="16157" y="4361"/>
                  <a:pt x="16214" y="4342"/>
                  <a:pt x="16252" y="4313"/>
                </a:cubicBezTo>
                <a:cubicBezTo>
                  <a:pt x="16423" y="4209"/>
                  <a:pt x="16471" y="3781"/>
                  <a:pt x="16224" y="3686"/>
                </a:cubicBezTo>
                <a:cubicBezTo>
                  <a:pt x="16015" y="3601"/>
                  <a:pt x="15815" y="3496"/>
                  <a:pt x="15606" y="3430"/>
                </a:cubicBezTo>
                <a:cubicBezTo>
                  <a:pt x="15217" y="3297"/>
                  <a:pt x="14827" y="3192"/>
                  <a:pt x="14448" y="3021"/>
                </a:cubicBezTo>
                <a:cubicBezTo>
                  <a:pt x="14191" y="2907"/>
                  <a:pt x="14020" y="2727"/>
                  <a:pt x="13906" y="2461"/>
                </a:cubicBezTo>
                <a:cubicBezTo>
                  <a:pt x="13840" y="2328"/>
                  <a:pt x="13783" y="2176"/>
                  <a:pt x="13640" y="2100"/>
                </a:cubicBezTo>
                <a:cubicBezTo>
                  <a:pt x="13621" y="2100"/>
                  <a:pt x="13612" y="2110"/>
                  <a:pt x="13593" y="2110"/>
                </a:cubicBezTo>
                <a:cubicBezTo>
                  <a:pt x="13612" y="2176"/>
                  <a:pt x="13612" y="2252"/>
                  <a:pt x="13640" y="2309"/>
                </a:cubicBezTo>
                <a:close/>
                <a:moveTo>
                  <a:pt x="14258" y="3050"/>
                </a:moveTo>
                <a:cubicBezTo>
                  <a:pt x="14694" y="3278"/>
                  <a:pt x="15160" y="3392"/>
                  <a:pt x="15625" y="3534"/>
                </a:cubicBezTo>
                <a:cubicBezTo>
                  <a:pt x="15796" y="3582"/>
                  <a:pt x="15967" y="3648"/>
                  <a:pt x="16129" y="3724"/>
                </a:cubicBezTo>
                <a:cubicBezTo>
                  <a:pt x="16290" y="3791"/>
                  <a:pt x="16347" y="3981"/>
                  <a:pt x="16281" y="4133"/>
                </a:cubicBezTo>
                <a:cubicBezTo>
                  <a:pt x="16243" y="4228"/>
                  <a:pt x="16176" y="4266"/>
                  <a:pt x="16081" y="4256"/>
                </a:cubicBezTo>
                <a:cubicBezTo>
                  <a:pt x="15749" y="4247"/>
                  <a:pt x="15445" y="4161"/>
                  <a:pt x="15160" y="4000"/>
                </a:cubicBezTo>
                <a:cubicBezTo>
                  <a:pt x="14932" y="3857"/>
                  <a:pt x="14713" y="3705"/>
                  <a:pt x="14561" y="3477"/>
                </a:cubicBezTo>
                <a:cubicBezTo>
                  <a:pt x="14457" y="3335"/>
                  <a:pt x="14334" y="3221"/>
                  <a:pt x="14220" y="3088"/>
                </a:cubicBezTo>
                <a:cubicBezTo>
                  <a:pt x="14239" y="3078"/>
                  <a:pt x="14248" y="3059"/>
                  <a:pt x="14258" y="3050"/>
                </a:cubicBezTo>
                <a:close/>
                <a:moveTo>
                  <a:pt x="2071" y="6175"/>
                </a:moveTo>
                <a:cubicBezTo>
                  <a:pt x="2261" y="6146"/>
                  <a:pt x="2432" y="6061"/>
                  <a:pt x="2584" y="5966"/>
                </a:cubicBezTo>
                <a:cubicBezTo>
                  <a:pt x="2727" y="5880"/>
                  <a:pt x="2869" y="5776"/>
                  <a:pt x="3002" y="5681"/>
                </a:cubicBezTo>
                <a:cubicBezTo>
                  <a:pt x="3116" y="5586"/>
                  <a:pt x="3230" y="5491"/>
                  <a:pt x="3344" y="5386"/>
                </a:cubicBezTo>
                <a:cubicBezTo>
                  <a:pt x="3430" y="5291"/>
                  <a:pt x="3506" y="5187"/>
                  <a:pt x="3601" y="5083"/>
                </a:cubicBezTo>
                <a:cubicBezTo>
                  <a:pt x="3715" y="4959"/>
                  <a:pt x="3810" y="4807"/>
                  <a:pt x="3857" y="4636"/>
                </a:cubicBezTo>
                <a:cubicBezTo>
                  <a:pt x="3933" y="4399"/>
                  <a:pt x="4000" y="4152"/>
                  <a:pt x="4066" y="3914"/>
                </a:cubicBezTo>
                <a:cubicBezTo>
                  <a:pt x="4076" y="3857"/>
                  <a:pt x="4085" y="3810"/>
                  <a:pt x="4085" y="3753"/>
                </a:cubicBezTo>
                <a:cubicBezTo>
                  <a:pt x="4085" y="3686"/>
                  <a:pt x="4066" y="3639"/>
                  <a:pt x="3981" y="3629"/>
                </a:cubicBezTo>
                <a:cubicBezTo>
                  <a:pt x="3962" y="3648"/>
                  <a:pt x="3952" y="3658"/>
                  <a:pt x="3943" y="3667"/>
                </a:cubicBezTo>
                <a:cubicBezTo>
                  <a:pt x="3734" y="4066"/>
                  <a:pt x="3458" y="4408"/>
                  <a:pt x="3097" y="4684"/>
                </a:cubicBezTo>
                <a:cubicBezTo>
                  <a:pt x="3050" y="4712"/>
                  <a:pt x="3002" y="4741"/>
                  <a:pt x="2955" y="4750"/>
                </a:cubicBezTo>
                <a:cubicBezTo>
                  <a:pt x="2765" y="4826"/>
                  <a:pt x="2565" y="4883"/>
                  <a:pt x="2375" y="4950"/>
                </a:cubicBezTo>
                <a:cubicBezTo>
                  <a:pt x="2328" y="4969"/>
                  <a:pt x="2271" y="4978"/>
                  <a:pt x="2223" y="4978"/>
                </a:cubicBezTo>
                <a:cubicBezTo>
                  <a:pt x="1805" y="4959"/>
                  <a:pt x="1540" y="5273"/>
                  <a:pt x="1407" y="5548"/>
                </a:cubicBezTo>
                <a:cubicBezTo>
                  <a:pt x="1378" y="5595"/>
                  <a:pt x="1378" y="5662"/>
                  <a:pt x="1388" y="5709"/>
                </a:cubicBezTo>
                <a:cubicBezTo>
                  <a:pt x="1435" y="5994"/>
                  <a:pt x="1786" y="6222"/>
                  <a:pt x="2071" y="6175"/>
                </a:cubicBezTo>
                <a:close/>
                <a:moveTo>
                  <a:pt x="1540" y="5481"/>
                </a:moveTo>
                <a:cubicBezTo>
                  <a:pt x="1654" y="5301"/>
                  <a:pt x="1786" y="5159"/>
                  <a:pt x="1986" y="5102"/>
                </a:cubicBezTo>
                <a:cubicBezTo>
                  <a:pt x="2014" y="5092"/>
                  <a:pt x="2052" y="5073"/>
                  <a:pt x="2090" y="5073"/>
                </a:cubicBezTo>
                <a:cubicBezTo>
                  <a:pt x="2347" y="5064"/>
                  <a:pt x="2584" y="4959"/>
                  <a:pt x="2831" y="4883"/>
                </a:cubicBezTo>
                <a:cubicBezTo>
                  <a:pt x="3202" y="4769"/>
                  <a:pt x="3439" y="4494"/>
                  <a:pt x="3677" y="4218"/>
                </a:cubicBezTo>
                <a:cubicBezTo>
                  <a:pt x="3781" y="4095"/>
                  <a:pt x="3876" y="3952"/>
                  <a:pt x="4009" y="3781"/>
                </a:cubicBezTo>
                <a:cubicBezTo>
                  <a:pt x="3943" y="4000"/>
                  <a:pt x="3895" y="4180"/>
                  <a:pt x="3838" y="4370"/>
                </a:cubicBezTo>
                <a:cubicBezTo>
                  <a:pt x="3800" y="4494"/>
                  <a:pt x="3791" y="4617"/>
                  <a:pt x="3734" y="4731"/>
                </a:cubicBezTo>
                <a:cubicBezTo>
                  <a:pt x="3553" y="5073"/>
                  <a:pt x="3306" y="5367"/>
                  <a:pt x="2983" y="5586"/>
                </a:cubicBezTo>
                <a:cubicBezTo>
                  <a:pt x="2765" y="5738"/>
                  <a:pt x="2556" y="5890"/>
                  <a:pt x="2309" y="6004"/>
                </a:cubicBezTo>
                <a:cubicBezTo>
                  <a:pt x="2062" y="6118"/>
                  <a:pt x="1834" y="6108"/>
                  <a:pt x="1625" y="5937"/>
                </a:cubicBezTo>
                <a:cubicBezTo>
                  <a:pt x="1464" y="5814"/>
                  <a:pt x="1435" y="5652"/>
                  <a:pt x="1540" y="5481"/>
                </a:cubicBezTo>
                <a:close/>
                <a:moveTo>
                  <a:pt x="9917" y="3829"/>
                </a:moveTo>
                <a:cubicBezTo>
                  <a:pt x="9945" y="3829"/>
                  <a:pt x="9983" y="3838"/>
                  <a:pt x="10002" y="3857"/>
                </a:cubicBezTo>
                <a:cubicBezTo>
                  <a:pt x="10116" y="3924"/>
                  <a:pt x="10249" y="3924"/>
                  <a:pt x="10373" y="3924"/>
                </a:cubicBezTo>
                <a:cubicBezTo>
                  <a:pt x="10468" y="3914"/>
                  <a:pt x="10563" y="3924"/>
                  <a:pt x="10658" y="3924"/>
                </a:cubicBezTo>
                <a:cubicBezTo>
                  <a:pt x="10933" y="3933"/>
                  <a:pt x="11190" y="3933"/>
                  <a:pt x="11456" y="3838"/>
                </a:cubicBezTo>
                <a:cubicBezTo>
                  <a:pt x="11722" y="3753"/>
                  <a:pt x="11864" y="3582"/>
                  <a:pt x="11987" y="3373"/>
                </a:cubicBezTo>
                <a:cubicBezTo>
                  <a:pt x="12025" y="3306"/>
                  <a:pt x="12044" y="3230"/>
                  <a:pt x="12054" y="3164"/>
                </a:cubicBezTo>
                <a:cubicBezTo>
                  <a:pt x="12063" y="2993"/>
                  <a:pt x="11893" y="2812"/>
                  <a:pt x="11750" y="2869"/>
                </a:cubicBezTo>
                <a:cubicBezTo>
                  <a:pt x="11513" y="2955"/>
                  <a:pt x="11275" y="3050"/>
                  <a:pt x="11047" y="3154"/>
                </a:cubicBezTo>
                <a:cubicBezTo>
                  <a:pt x="10867" y="3240"/>
                  <a:pt x="10696" y="3306"/>
                  <a:pt x="10496" y="3306"/>
                </a:cubicBezTo>
                <a:cubicBezTo>
                  <a:pt x="10173" y="3297"/>
                  <a:pt x="9869" y="3221"/>
                  <a:pt x="9556" y="3173"/>
                </a:cubicBezTo>
                <a:cubicBezTo>
                  <a:pt x="9499" y="3154"/>
                  <a:pt x="9442" y="3145"/>
                  <a:pt x="9385" y="3135"/>
                </a:cubicBezTo>
                <a:cubicBezTo>
                  <a:pt x="9262" y="3135"/>
                  <a:pt x="9233" y="3173"/>
                  <a:pt x="9281" y="3278"/>
                </a:cubicBezTo>
                <a:cubicBezTo>
                  <a:pt x="9385" y="3582"/>
                  <a:pt x="9584" y="3791"/>
                  <a:pt x="9917" y="3829"/>
                </a:cubicBezTo>
                <a:close/>
                <a:moveTo>
                  <a:pt x="9394" y="3249"/>
                </a:moveTo>
                <a:cubicBezTo>
                  <a:pt x="9594" y="3287"/>
                  <a:pt x="9784" y="3325"/>
                  <a:pt x="9964" y="3354"/>
                </a:cubicBezTo>
                <a:cubicBezTo>
                  <a:pt x="10221" y="3373"/>
                  <a:pt x="10468" y="3392"/>
                  <a:pt x="10724" y="3392"/>
                </a:cubicBezTo>
                <a:cubicBezTo>
                  <a:pt x="10819" y="3382"/>
                  <a:pt x="10914" y="3325"/>
                  <a:pt x="11009" y="3287"/>
                </a:cubicBezTo>
                <a:cubicBezTo>
                  <a:pt x="11237" y="3192"/>
                  <a:pt x="11456" y="3088"/>
                  <a:pt x="11684" y="3002"/>
                </a:cubicBezTo>
                <a:cubicBezTo>
                  <a:pt x="11741" y="2983"/>
                  <a:pt x="11836" y="2983"/>
                  <a:pt x="11883" y="3021"/>
                </a:cubicBezTo>
                <a:cubicBezTo>
                  <a:pt x="11959" y="3069"/>
                  <a:pt x="11968" y="3154"/>
                  <a:pt x="11940" y="3249"/>
                </a:cubicBezTo>
                <a:cubicBezTo>
                  <a:pt x="11883" y="3439"/>
                  <a:pt x="11760" y="3591"/>
                  <a:pt x="11589" y="3686"/>
                </a:cubicBezTo>
                <a:cubicBezTo>
                  <a:pt x="11370" y="3800"/>
                  <a:pt x="11133" y="3857"/>
                  <a:pt x="10876" y="3838"/>
                </a:cubicBezTo>
                <a:cubicBezTo>
                  <a:pt x="10686" y="3838"/>
                  <a:pt x="10496" y="3838"/>
                  <a:pt x="10306" y="3819"/>
                </a:cubicBezTo>
                <a:cubicBezTo>
                  <a:pt x="10211" y="3819"/>
                  <a:pt x="10126" y="3791"/>
                  <a:pt x="10040" y="3772"/>
                </a:cubicBezTo>
                <a:cubicBezTo>
                  <a:pt x="9974" y="3753"/>
                  <a:pt x="9917" y="3734"/>
                  <a:pt x="9850" y="3715"/>
                </a:cubicBezTo>
                <a:cubicBezTo>
                  <a:pt x="9641" y="3658"/>
                  <a:pt x="9470" y="3534"/>
                  <a:pt x="9394" y="3316"/>
                </a:cubicBezTo>
                <a:cubicBezTo>
                  <a:pt x="9394" y="3297"/>
                  <a:pt x="9394" y="3287"/>
                  <a:pt x="9394" y="3249"/>
                </a:cubicBezTo>
                <a:close/>
                <a:moveTo>
                  <a:pt x="3449" y="6574"/>
                </a:moveTo>
                <a:cubicBezTo>
                  <a:pt x="3515" y="6460"/>
                  <a:pt x="3582" y="6346"/>
                  <a:pt x="3658" y="6232"/>
                </a:cubicBezTo>
                <a:cubicBezTo>
                  <a:pt x="3810" y="5994"/>
                  <a:pt x="3838" y="5719"/>
                  <a:pt x="3914" y="5453"/>
                </a:cubicBezTo>
                <a:cubicBezTo>
                  <a:pt x="3943" y="5386"/>
                  <a:pt x="3905" y="5348"/>
                  <a:pt x="3838" y="5320"/>
                </a:cubicBezTo>
                <a:cubicBezTo>
                  <a:pt x="3772" y="5291"/>
                  <a:pt x="3724" y="5301"/>
                  <a:pt x="3686" y="5358"/>
                </a:cubicBezTo>
                <a:cubicBezTo>
                  <a:pt x="3667" y="5386"/>
                  <a:pt x="3658" y="5415"/>
                  <a:pt x="3639" y="5434"/>
                </a:cubicBezTo>
                <a:cubicBezTo>
                  <a:pt x="3468" y="5671"/>
                  <a:pt x="3287" y="5899"/>
                  <a:pt x="2983" y="5975"/>
                </a:cubicBezTo>
                <a:cubicBezTo>
                  <a:pt x="2907" y="5985"/>
                  <a:pt x="2841" y="6032"/>
                  <a:pt x="2784" y="6080"/>
                </a:cubicBezTo>
                <a:cubicBezTo>
                  <a:pt x="2632" y="6213"/>
                  <a:pt x="2499" y="6346"/>
                  <a:pt x="2309" y="6403"/>
                </a:cubicBezTo>
                <a:cubicBezTo>
                  <a:pt x="2280" y="6422"/>
                  <a:pt x="2252" y="6450"/>
                  <a:pt x="2223" y="6479"/>
                </a:cubicBezTo>
                <a:cubicBezTo>
                  <a:pt x="2081" y="6621"/>
                  <a:pt x="1929" y="6764"/>
                  <a:pt x="1929" y="7011"/>
                </a:cubicBezTo>
                <a:cubicBezTo>
                  <a:pt x="1692" y="6764"/>
                  <a:pt x="1720" y="6431"/>
                  <a:pt x="1578" y="6146"/>
                </a:cubicBezTo>
                <a:cubicBezTo>
                  <a:pt x="1549" y="6194"/>
                  <a:pt x="1521" y="6213"/>
                  <a:pt x="1521" y="6232"/>
                </a:cubicBezTo>
                <a:cubicBezTo>
                  <a:pt x="1606" y="6659"/>
                  <a:pt x="1815" y="7039"/>
                  <a:pt x="2005" y="7457"/>
                </a:cubicBezTo>
                <a:cubicBezTo>
                  <a:pt x="2052" y="7400"/>
                  <a:pt x="2081" y="7372"/>
                  <a:pt x="2100" y="7343"/>
                </a:cubicBezTo>
                <a:cubicBezTo>
                  <a:pt x="2356" y="7429"/>
                  <a:pt x="2594" y="7400"/>
                  <a:pt x="2803" y="7248"/>
                </a:cubicBezTo>
                <a:cubicBezTo>
                  <a:pt x="3050" y="7058"/>
                  <a:pt x="3287" y="6859"/>
                  <a:pt x="3449" y="6574"/>
                </a:cubicBezTo>
                <a:close/>
                <a:moveTo>
                  <a:pt x="2271" y="7286"/>
                </a:moveTo>
                <a:cubicBezTo>
                  <a:pt x="2052" y="7267"/>
                  <a:pt x="1919" y="7039"/>
                  <a:pt x="2033" y="6849"/>
                </a:cubicBezTo>
                <a:cubicBezTo>
                  <a:pt x="2128" y="6688"/>
                  <a:pt x="2252" y="6526"/>
                  <a:pt x="2432" y="6441"/>
                </a:cubicBezTo>
                <a:cubicBezTo>
                  <a:pt x="2527" y="6403"/>
                  <a:pt x="2603" y="6327"/>
                  <a:pt x="2689" y="6270"/>
                </a:cubicBezTo>
                <a:cubicBezTo>
                  <a:pt x="2784" y="6203"/>
                  <a:pt x="2869" y="6108"/>
                  <a:pt x="2983" y="6070"/>
                </a:cubicBezTo>
                <a:cubicBezTo>
                  <a:pt x="3297" y="5975"/>
                  <a:pt x="3506" y="5766"/>
                  <a:pt x="3686" y="5510"/>
                </a:cubicBezTo>
                <a:cubicBezTo>
                  <a:pt x="3705" y="5472"/>
                  <a:pt x="3734" y="5434"/>
                  <a:pt x="3781" y="5386"/>
                </a:cubicBezTo>
                <a:cubicBezTo>
                  <a:pt x="3800" y="5424"/>
                  <a:pt x="3810" y="5434"/>
                  <a:pt x="3810" y="5443"/>
                </a:cubicBezTo>
                <a:cubicBezTo>
                  <a:pt x="3753" y="5871"/>
                  <a:pt x="3563" y="6241"/>
                  <a:pt x="3335" y="6593"/>
                </a:cubicBezTo>
                <a:cubicBezTo>
                  <a:pt x="3192" y="6821"/>
                  <a:pt x="2983" y="6973"/>
                  <a:pt x="2803" y="7144"/>
                </a:cubicBezTo>
                <a:cubicBezTo>
                  <a:pt x="2651" y="7277"/>
                  <a:pt x="2461" y="7296"/>
                  <a:pt x="2271" y="7286"/>
                </a:cubicBezTo>
                <a:close/>
                <a:moveTo>
                  <a:pt x="7561" y="3344"/>
                </a:moveTo>
                <a:cubicBezTo>
                  <a:pt x="7305" y="3363"/>
                  <a:pt x="7048" y="3344"/>
                  <a:pt x="6802" y="3278"/>
                </a:cubicBezTo>
                <a:cubicBezTo>
                  <a:pt x="6612" y="3230"/>
                  <a:pt x="6431" y="3221"/>
                  <a:pt x="6241" y="3249"/>
                </a:cubicBezTo>
                <a:cubicBezTo>
                  <a:pt x="6165" y="3259"/>
                  <a:pt x="6080" y="3278"/>
                  <a:pt x="6004" y="3306"/>
                </a:cubicBezTo>
                <a:cubicBezTo>
                  <a:pt x="5928" y="3325"/>
                  <a:pt x="5852" y="3382"/>
                  <a:pt x="5871" y="3458"/>
                </a:cubicBezTo>
                <a:cubicBezTo>
                  <a:pt x="5880" y="3515"/>
                  <a:pt x="5928" y="3582"/>
                  <a:pt x="5985" y="3601"/>
                </a:cubicBezTo>
                <a:cubicBezTo>
                  <a:pt x="6080" y="3658"/>
                  <a:pt x="6194" y="3686"/>
                  <a:pt x="6298" y="3715"/>
                </a:cubicBezTo>
                <a:cubicBezTo>
                  <a:pt x="6469" y="3762"/>
                  <a:pt x="6640" y="3781"/>
                  <a:pt x="6802" y="3838"/>
                </a:cubicBezTo>
                <a:cubicBezTo>
                  <a:pt x="7143" y="3952"/>
                  <a:pt x="7457" y="3857"/>
                  <a:pt x="7770" y="3753"/>
                </a:cubicBezTo>
                <a:cubicBezTo>
                  <a:pt x="7998" y="3677"/>
                  <a:pt x="8207" y="3553"/>
                  <a:pt x="8416" y="3439"/>
                </a:cubicBezTo>
                <a:cubicBezTo>
                  <a:pt x="8483" y="3411"/>
                  <a:pt x="8540" y="3363"/>
                  <a:pt x="8597" y="3325"/>
                </a:cubicBezTo>
                <a:cubicBezTo>
                  <a:pt x="8654" y="3278"/>
                  <a:pt x="8673" y="3221"/>
                  <a:pt x="8616" y="3135"/>
                </a:cubicBezTo>
                <a:cubicBezTo>
                  <a:pt x="8578" y="3154"/>
                  <a:pt x="8540" y="3164"/>
                  <a:pt x="8511" y="3173"/>
                </a:cubicBezTo>
                <a:cubicBezTo>
                  <a:pt x="8378" y="3221"/>
                  <a:pt x="8255" y="3287"/>
                  <a:pt x="8122" y="3306"/>
                </a:cubicBezTo>
                <a:cubicBezTo>
                  <a:pt x="7932" y="3335"/>
                  <a:pt x="7751" y="3335"/>
                  <a:pt x="7561" y="3344"/>
                </a:cubicBezTo>
                <a:close/>
                <a:moveTo>
                  <a:pt x="8131" y="3449"/>
                </a:moveTo>
                <a:cubicBezTo>
                  <a:pt x="8065" y="3487"/>
                  <a:pt x="8008" y="3544"/>
                  <a:pt x="7932" y="3572"/>
                </a:cubicBezTo>
                <a:cubicBezTo>
                  <a:pt x="7675" y="3696"/>
                  <a:pt x="7409" y="3781"/>
                  <a:pt x="7124" y="3781"/>
                </a:cubicBezTo>
                <a:cubicBezTo>
                  <a:pt x="6982" y="3781"/>
                  <a:pt x="6830" y="3724"/>
                  <a:pt x="6688" y="3696"/>
                </a:cubicBezTo>
                <a:cubicBezTo>
                  <a:pt x="6517" y="3658"/>
                  <a:pt x="6336" y="3610"/>
                  <a:pt x="6165" y="3563"/>
                </a:cubicBezTo>
                <a:cubicBezTo>
                  <a:pt x="6099" y="3544"/>
                  <a:pt x="6042" y="3515"/>
                  <a:pt x="5985" y="3487"/>
                </a:cubicBezTo>
                <a:cubicBezTo>
                  <a:pt x="5985" y="3468"/>
                  <a:pt x="5985" y="3449"/>
                  <a:pt x="5994" y="3430"/>
                </a:cubicBezTo>
                <a:cubicBezTo>
                  <a:pt x="6146" y="3344"/>
                  <a:pt x="6317" y="3316"/>
                  <a:pt x="6488" y="3325"/>
                </a:cubicBezTo>
                <a:cubicBezTo>
                  <a:pt x="6621" y="3335"/>
                  <a:pt x="6745" y="3363"/>
                  <a:pt x="6877" y="3392"/>
                </a:cubicBezTo>
                <a:cubicBezTo>
                  <a:pt x="7200" y="3468"/>
                  <a:pt x="7514" y="3458"/>
                  <a:pt x="7837" y="3401"/>
                </a:cubicBezTo>
                <a:cubicBezTo>
                  <a:pt x="7932" y="3382"/>
                  <a:pt x="8027" y="3401"/>
                  <a:pt x="8122" y="3401"/>
                </a:cubicBezTo>
                <a:cubicBezTo>
                  <a:pt x="8122" y="3420"/>
                  <a:pt x="8131" y="3430"/>
                  <a:pt x="8131" y="3449"/>
                </a:cubicBezTo>
                <a:close/>
                <a:moveTo>
                  <a:pt x="16319" y="4807"/>
                </a:moveTo>
                <a:cubicBezTo>
                  <a:pt x="16053" y="4722"/>
                  <a:pt x="15768" y="4684"/>
                  <a:pt x="15502" y="4617"/>
                </a:cubicBezTo>
                <a:cubicBezTo>
                  <a:pt x="15255" y="4551"/>
                  <a:pt x="14998" y="4484"/>
                  <a:pt x="14808" y="4294"/>
                </a:cubicBezTo>
                <a:cubicBezTo>
                  <a:pt x="14751" y="4228"/>
                  <a:pt x="14656" y="4199"/>
                  <a:pt x="14580" y="4142"/>
                </a:cubicBezTo>
                <a:cubicBezTo>
                  <a:pt x="14571" y="4152"/>
                  <a:pt x="14552" y="4161"/>
                  <a:pt x="14542" y="4171"/>
                </a:cubicBezTo>
                <a:cubicBezTo>
                  <a:pt x="14552" y="4199"/>
                  <a:pt x="14552" y="4247"/>
                  <a:pt x="14571" y="4275"/>
                </a:cubicBezTo>
                <a:cubicBezTo>
                  <a:pt x="14609" y="4332"/>
                  <a:pt x="14656" y="4380"/>
                  <a:pt x="14694" y="4437"/>
                </a:cubicBezTo>
                <a:cubicBezTo>
                  <a:pt x="14846" y="4655"/>
                  <a:pt x="14979" y="4883"/>
                  <a:pt x="15131" y="5102"/>
                </a:cubicBezTo>
                <a:cubicBezTo>
                  <a:pt x="15245" y="5244"/>
                  <a:pt x="15388" y="5367"/>
                  <a:pt x="15511" y="5500"/>
                </a:cubicBezTo>
                <a:cubicBezTo>
                  <a:pt x="15530" y="5519"/>
                  <a:pt x="15549" y="5538"/>
                  <a:pt x="15568" y="5548"/>
                </a:cubicBezTo>
                <a:cubicBezTo>
                  <a:pt x="15692" y="5614"/>
                  <a:pt x="15806" y="5690"/>
                  <a:pt x="15929" y="5747"/>
                </a:cubicBezTo>
                <a:cubicBezTo>
                  <a:pt x="16186" y="5871"/>
                  <a:pt x="16452" y="5975"/>
                  <a:pt x="16746" y="5880"/>
                </a:cubicBezTo>
                <a:cubicBezTo>
                  <a:pt x="16784" y="5871"/>
                  <a:pt x="16841" y="5842"/>
                  <a:pt x="16860" y="5814"/>
                </a:cubicBezTo>
                <a:cubicBezTo>
                  <a:pt x="16974" y="5652"/>
                  <a:pt x="17012" y="5481"/>
                  <a:pt x="16917" y="5291"/>
                </a:cubicBezTo>
                <a:cubicBezTo>
                  <a:pt x="16784" y="5035"/>
                  <a:pt x="16585" y="4883"/>
                  <a:pt x="16319" y="4807"/>
                </a:cubicBezTo>
                <a:close/>
                <a:moveTo>
                  <a:pt x="16889" y="5519"/>
                </a:moveTo>
                <a:cubicBezTo>
                  <a:pt x="16860" y="5709"/>
                  <a:pt x="16737" y="5814"/>
                  <a:pt x="16537" y="5823"/>
                </a:cubicBezTo>
                <a:cubicBezTo>
                  <a:pt x="16471" y="5823"/>
                  <a:pt x="16404" y="5814"/>
                  <a:pt x="16347" y="5795"/>
                </a:cubicBezTo>
                <a:cubicBezTo>
                  <a:pt x="15996" y="5690"/>
                  <a:pt x="15682" y="5529"/>
                  <a:pt x="15416" y="5273"/>
                </a:cubicBezTo>
                <a:cubicBezTo>
                  <a:pt x="15188" y="5054"/>
                  <a:pt x="15046" y="4788"/>
                  <a:pt x="14875" y="4532"/>
                </a:cubicBezTo>
                <a:cubicBezTo>
                  <a:pt x="15169" y="4646"/>
                  <a:pt x="15464" y="4731"/>
                  <a:pt x="15768" y="4788"/>
                </a:cubicBezTo>
                <a:cubicBezTo>
                  <a:pt x="15948" y="4817"/>
                  <a:pt x="16138" y="4826"/>
                  <a:pt x="16319" y="4883"/>
                </a:cubicBezTo>
                <a:cubicBezTo>
                  <a:pt x="16509" y="4950"/>
                  <a:pt x="16661" y="5064"/>
                  <a:pt x="16784" y="5206"/>
                </a:cubicBezTo>
                <a:cubicBezTo>
                  <a:pt x="16860" y="5301"/>
                  <a:pt x="16917" y="5396"/>
                  <a:pt x="16889" y="5519"/>
                </a:cubicBezTo>
                <a:close/>
                <a:moveTo>
                  <a:pt x="6764" y="2556"/>
                </a:moveTo>
                <a:cubicBezTo>
                  <a:pt x="7029" y="2660"/>
                  <a:pt x="7295" y="2765"/>
                  <a:pt x="7571" y="2860"/>
                </a:cubicBezTo>
                <a:cubicBezTo>
                  <a:pt x="7761" y="2917"/>
                  <a:pt x="7960" y="2964"/>
                  <a:pt x="8150" y="3002"/>
                </a:cubicBezTo>
                <a:cubicBezTo>
                  <a:pt x="8207" y="3012"/>
                  <a:pt x="8274" y="2974"/>
                  <a:pt x="8369" y="2945"/>
                </a:cubicBezTo>
                <a:cubicBezTo>
                  <a:pt x="8131" y="2736"/>
                  <a:pt x="7932" y="2547"/>
                  <a:pt x="7742" y="2366"/>
                </a:cubicBezTo>
                <a:cubicBezTo>
                  <a:pt x="7723" y="2357"/>
                  <a:pt x="7713" y="2347"/>
                  <a:pt x="7694" y="2328"/>
                </a:cubicBezTo>
                <a:cubicBezTo>
                  <a:pt x="7495" y="2167"/>
                  <a:pt x="7295" y="2005"/>
                  <a:pt x="7096" y="1844"/>
                </a:cubicBezTo>
                <a:cubicBezTo>
                  <a:pt x="7048" y="1806"/>
                  <a:pt x="7001" y="1777"/>
                  <a:pt x="6944" y="1749"/>
                </a:cubicBezTo>
                <a:cubicBezTo>
                  <a:pt x="6669" y="1644"/>
                  <a:pt x="6374" y="1625"/>
                  <a:pt x="6080" y="1654"/>
                </a:cubicBezTo>
                <a:cubicBezTo>
                  <a:pt x="6042" y="1654"/>
                  <a:pt x="5994" y="1673"/>
                  <a:pt x="5966" y="1701"/>
                </a:cubicBezTo>
                <a:cubicBezTo>
                  <a:pt x="5842" y="1815"/>
                  <a:pt x="5823" y="2015"/>
                  <a:pt x="5956" y="2129"/>
                </a:cubicBezTo>
                <a:cubicBezTo>
                  <a:pt x="6061" y="2224"/>
                  <a:pt x="6184" y="2309"/>
                  <a:pt x="6308" y="2376"/>
                </a:cubicBezTo>
                <a:cubicBezTo>
                  <a:pt x="6450" y="2452"/>
                  <a:pt x="6612" y="2499"/>
                  <a:pt x="6764" y="2556"/>
                </a:cubicBezTo>
                <a:close/>
                <a:moveTo>
                  <a:pt x="6099" y="1739"/>
                </a:moveTo>
                <a:cubicBezTo>
                  <a:pt x="6479" y="1720"/>
                  <a:pt x="6849" y="1720"/>
                  <a:pt x="7143" y="2015"/>
                </a:cubicBezTo>
                <a:cubicBezTo>
                  <a:pt x="7267" y="2148"/>
                  <a:pt x="7428" y="2243"/>
                  <a:pt x="7561" y="2357"/>
                </a:cubicBezTo>
                <a:cubicBezTo>
                  <a:pt x="7666" y="2442"/>
                  <a:pt x="7770" y="2528"/>
                  <a:pt x="7865" y="2613"/>
                </a:cubicBezTo>
                <a:cubicBezTo>
                  <a:pt x="7951" y="2689"/>
                  <a:pt x="8027" y="2774"/>
                  <a:pt x="8112" y="2850"/>
                </a:cubicBezTo>
                <a:cubicBezTo>
                  <a:pt x="7713" y="2812"/>
                  <a:pt x="7362" y="2679"/>
                  <a:pt x="7001" y="2537"/>
                </a:cubicBezTo>
                <a:cubicBezTo>
                  <a:pt x="6773" y="2452"/>
                  <a:pt x="6545" y="2376"/>
                  <a:pt x="6327" y="2281"/>
                </a:cubicBezTo>
                <a:cubicBezTo>
                  <a:pt x="6213" y="2224"/>
                  <a:pt x="6099" y="2129"/>
                  <a:pt x="6004" y="2034"/>
                </a:cubicBezTo>
                <a:cubicBezTo>
                  <a:pt x="5899" y="1929"/>
                  <a:pt x="5966" y="1749"/>
                  <a:pt x="6099" y="1739"/>
                </a:cubicBezTo>
                <a:close/>
                <a:moveTo>
                  <a:pt x="4769" y="2471"/>
                </a:moveTo>
                <a:cubicBezTo>
                  <a:pt x="4816" y="2528"/>
                  <a:pt x="4864" y="2603"/>
                  <a:pt x="4902" y="2670"/>
                </a:cubicBezTo>
                <a:cubicBezTo>
                  <a:pt x="5120" y="2784"/>
                  <a:pt x="5329" y="2917"/>
                  <a:pt x="5576" y="2936"/>
                </a:cubicBezTo>
                <a:cubicBezTo>
                  <a:pt x="5671" y="2936"/>
                  <a:pt x="5757" y="2936"/>
                  <a:pt x="5852" y="2964"/>
                </a:cubicBezTo>
                <a:cubicBezTo>
                  <a:pt x="6127" y="3031"/>
                  <a:pt x="6422" y="3031"/>
                  <a:pt x="6707" y="3002"/>
                </a:cubicBezTo>
                <a:cubicBezTo>
                  <a:pt x="6830" y="2993"/>
                  <a:pt x="6982" y="3021"/>
                  <a:pt x="7124" y="2888"/>
                </a:cubicBezTo>
                <a:cubicBezTo>
                  <a:pt x="7067" y="2869"/>
                  <a:pt x="7029" y="2860"/>
                  <a:pt x="7001" y="2860"/>
                </a:cubicBezTo>
                <a:cubicBezTo>
                  <a:pt x="6944" y="2850"/>
                  <a:pt x="6887" y="2869"/>
                  <a:pt x="6840" y="2860"/>
                </a:cubicBezTo>
                <a:cubicBezTo>
                  <a:pt x="6621" y="2803"/>
                  <a:pt x="6412" y="2727"/>
                  <a:pt x="6194" y="2660"/>
                </a:cubicBezTo>
                <a:cubicBezTo>
                  <a:pt x="5937" y="2585"/>
                  <a:pt x="5709" y="2461"/>
                  <a:pt x="5519" y="2252"/>
                </a:cubicBezTo>
                <a:cubicBezTo>
                  <a:pt x="5396" y="2110"/>
                  <a:pt x="5253" y="1977"/>
                  <a:pt x="5111" y="1863"/>
                </a:cubicBezTo>
                <a:cubicBezTo>
                  <a:pt x="4968" y="1749"/>
                  <a:pt x="4759" y="1815"/>
                  <a:pt x="4683" y="1977"/>
                </a:cubicBezTo>
                <a:cubicBezTo>
                  <a:pt x="4607" y="2157"/>
                  <a:pt x="4664" y="2319"/>
                  <a:pt x="4769" y="2471"/>
                </a:cubicBezTo>
                <a:close/>
                <a:moveTo>
                  <a:pt x="4826" y="1929"/>
                </a:moveTo>
                <a:cubicBezTo>
                  <a:pt x="4902" y="1882"/>
                  <a:pt x="5006" y="1891"/>
                  <a:pt x="5092" y="1967"/>
                </a:cubicBezTo>
                <a:cubicBezTo>
                  <a:pt x="5215" y="2072"/>
                  <a:pt x="5339" y="2167"/>
                  <a:pt x="5434" y="2290"/>
                </a:cubicBezTo>
                <a:cubicBezTo>
                  <a:pt x="5633" y="2528"/>
                  <a:pt x="5880" y="2679"/>
                  <a:pt x="6184" y="2755"/>
                </a:cubicBezTo>
                <a:cubicBezTo>
                  <a:pt x="6317" y="2793"/>
                  <a:pt x="6441" y="2831"/>
                  <a:pt x="6574" y="2869"/>
                </a:cubicBezTo>
                <a:lnTo>
                  <a:pt x="6564" y="2907"/>
                </a:lnTo>
                <a:cubicBezTo>
                  <a:pt x="6422" y="2907"/>
                  <a:pt x="6279" y="2926"/>
                  <a:pt x="6137" y="2907"/>
                </a:cubicBezTo>
                <a:cubicBezTo>
                  <a:pt x="5890" y="2879"/>
                  <a:pt x="5643" y="2850"/>
                  <a:pt x="5405" y="2793"/>
                </a:cubicBezTo>
                <a:cubicBezTo>
                  <a:pt x="5082" y="2727"/>
                  <a:pt x="4864" y="2518"/>
                  <a:pt x="4740" y="2214"/>
                </a:cubicBezTo>
                <a:cubicBezTo>
                  <a:pt x="4702" y="2119"/>
                  <a:pt x="4750" y="1977"/>
                  <a:pt x="4826" y="1929"/>
                </a:cubicBezTo>
                <a:close/>
                <a:moveTo>
                  <a:pt x="11028" y="2547"/>
                </a:moveTo>
                <a:cubicBezTo>
                  <a:pt x="11066" y="2717"/>
                  <a:pt x="10905" y="2698"/>
                  <a:pt x="10810" y="2746"/>
                </a:cubicBezTo>
                <a:cubicBezTo>
                  <a:pt x="10867" y="2822"/>
                  <a:pt x="10924" y="2812"/>
                  <a:pt x="10981" y="2793"/>
                </a:cubicBezTo>
                <a:cubicBezTo>
                  <a:pt x="11171" y="2717"/>
                  <a:pt x="11370" y="2670"/>
                  <a:pt x="11579" y="2622"/>
                </a:cubicBezTo>
                <a:cubicBezTo>
                  <a:pt x="11855" y="2575"/>
                  <a:pt x="12120" y="2471"/>
                  <a:pt x="12386" y="2404"/>
                </a:cubicBezTo>
                <a:cubicBezTo>
                  <a:pt x="12681" y="2328"/>
                  <a:pt x="12947" y="2195"/>
                  <a:pt x="13222" y="2062"/>
                </a:cubicBezTo>
                <a:cubicBezTo>
                  <a:pt x="13327" y="2015"/>
                  <a:pt x="13412" y="1939"/>
                  <a:pt x="13450" y="1825"/>
                </a:cubicBezTo>
                <a:cubicBezTo>
                  <a:pt x="13507" y="1644"/>
                  <a:pt x="13412" y="1502"/>
                  <a:pt x="13222" y="1502"/>
                </a:cubicBezTo>
                <a:cubicBezTo>
                  <a:pt x="13051" y="1502"/>
                  <a:pt x="12909" y="1587"/>
                  <a:pt x="12785" y="1692"/>
                </a:cubicBezTo>
                <a:cubicBezTo>
                  <a:pt x="12567" y="1863"/>
                  <a:pt x="12329" y="2015"/>
                  <a:pt x="12082" y="2138"/>
                </a:cubicBezTo>
                <a:cubicBezTo>
                  <a:pt x="11741" y="2309"/>
                  <a:pt x="11399" y="2442"/>
                  <a:pt x="11028" y="2547"/>
                </a:cubicBezTo>
                <a:close/>
                <a:moveTo>
                  <a:pt x="12652" y="1891"/>
                </a:moveTo>
                <a:cubicBezTo>
                  <a:pt x="12804" y="1768"/>
                  <a:pt x="12956" y="1635"/>
                  <a:pt x="13165" y="1597"/>
                </a:cubicBezTo>
                <a:cubicBezTo>
                  <a:pt x="13241" y="1578"/>
                  <a:pt x="13308" y="1578"/>
                  <a:pt x="13355" y="1644"/>
                </a:cubicBezTo>
                <a:cubicBezTo>
                  <a:pt x="13393" y="1720"/>
                  <a:pt x="13393" y="1796"/>
                  <a:pt x="13336" y="1863"/>
                </a:cubicBezTo>
                <a:cubicBezTo>
                  <a:pt x="13298" y="1910"/>
                  <a:pt x="13251" y="1958"/>
                  <a:pt x="13203" y="1977"/>
                </a:cubicBezTo>
                <a:cubicBezTo>
                  <a:pt x="12871" y="2129"/>
                  <a:pt x="12557" y="2300"/>
                  <a:pt x="12196" y="2347"/>
                </a:cubicBezTo>
                <a:cubicBezTo>
                  <a:pt x="12025" y="2366"/>
                  <a:pt x="11874" y="2442"/>
                  <a:pt x="11712" y="2490"/>
                </a:cubicBezTo>
                <a:cubicBezTo>
                  <a:pt x="11636" y="2509"/>
                  <a:pt x="11560" y="2528"/>
                  <a:pt x="11484" y="2547"/>
                </a:cubicBezTo>
                <a:cubicBezTo>
                  <a:pt x="11475" y="2537"/>
                  <a:pt x="11475" y="2528"/>
                  <a:pt x="11475" y="2509"/>
                </a:cubicBezTo>
                <a:cubicBezTo>
                  <a:pt x="11769" y="2376"/>
                  <a:pt x="12063" y="2252"/>
                  <a:pt x="12358" y="2110"/>
                </a:cubicBezTo>
                <a:cubicBezTo>
                  <a:pt x="12462" y="2062"/>
                  <a:pt x="12557" y="1967"/>
                  <a:pt x="12652" y="1891"/>
                </a:cubicBezTo>
                <a:close/>
                <a:moveTo>
                  <a:pt x="15435" y="7552"/>
                </a:moveTo>
                <a:cubicBezTo>
                  <a:pt x="15264" y="7324"/>
                  <a:pt x="15084" y="7106"/>
                  <a:pt x="14903" y="6878"/>
                </a:cubicBezTo>
                <a:cubicBezTo>
                  <a:pt x="14875" y="6849"/>
                  <a:pt x="14818" y="6830"/>
                  <a:pt x="14780" y="6811"/>
                </a:cubicBezTo>
                <a:cubicBezTo>
                  <a:pt x="14770" y="6821"/>
                  <a:pt x="14761" y="6830"/>
                  <a:pt x="14751" y="6840"/>
                </a:cubicBezTo>
                <a:cubicBezTo>
                  <a:pt x="14770" y="6897"/>
                  <a:pt x="14789" y="6944"/>
                  <a:pt x="14799" y="6992"/>
                </a:cubicBezTo>
                <a:cubicBezTo>
                  <a:pt x="14799" y="7049"/>
                  <a:pt x="14780" y="7096"/>
                  <a:pt x="14780" y="7153"/>
                </a:cubicBezTo>
                <a:cubicBezTo>
                  <a:pt x="14770" y="7334"/>
                  <a:pt x="14770" y="7514"/>
                  <a:pt x="14770" y="7695"/>
                </a:cubicBezTo>
                <a:cubicBezTo>
                  <a:pt x="14761" y="7809"/>
                  <a:pt x="14732" y="7932"/>
                  <a:pt x="14742" y="8055"/>
                </a:cubicBezTo>
                <a:cubicBezTo>
                  <a:pt x="14751" y="8264"/>
                  <a:pt x="14770" y="8473"/>
                  <a:pt x="14913" y="8644"/>
                </a:cubicBezTo>
                <a:cubicBezTo>
                  <a:pt x="14960" y="8701"/>
                  <a:pt x="15036" y="8768"/>
                  <a:pt x="15093" y="8777"/>
                </a:cubicBezTo>
                <a:cubicBezTo>
                  <a:pt x="15549" y="8787"/>
                  <a:pt x="15787" y="8464"/>
                  <a:pt x="15701" y="8103"/>
                </a:cubicBezTo>
                <a:cubicBezTo>
                  <a:pt x="15654" y="7894"/>
                  <a:pt x="15568" y="7714"/>
                  <a:pt x="15435" y="7552"/>
                </a:cubicBezTo>
                <a:close/>
                <a:moveTo>
                  <a:pt x="15131" y="8673"/>
                </a:moveTo>
                <a:cubicBezTo>
                  <a:pt x="15093" y="8673"/>
                  <a:pt x="15046" y="8625"/>
                  <a:pt x="15017" y="8597"/>
                </a:cubicBezTo>
                <a:cubicBezTo>
                  <a:pt x="14903" y="8435"/>
                  <a:pt x="14856" y="8245"/>
                  <a:pt x="14856" y="8055"/>
                </a:cubicBezTo>
                <a:cubicBezTo>
                  <a:pt x="14846" y="7923"/>
                  <a:pt x="14875" y="7790"/>
                  <a:pt x="14875" y="7657"/>
                </a:cubicBezTo>
                <a:cubicBezTo>
                  <a:pt x="14884" y="7514"/>
                  <a:pt x="14884" y="7372"/>
                  <a:pt x="14884" y="7229"/>
                </a:cubicBezTo>
                <a:cubicBezTo>
                  <a:pt x="14884" y="7191"/>
                  <a:pt x="14894" y="7153"/>
                  <a:pt x="14894" y="7068"/>
                </a:cubicBezTo>
                <a:cubicBezTo>
                  <a:pt x="14970" y="7163"/>
                  <a:pt x="15017" y="7220"/>
                  <a:pt x="15065" y="7277"/>
                </a:cubicBezTo>
                <a:cubicBezTo>
                  <a:pt x="15226" y="7476"/>
                  <a:pt x="15407" y="7657"/>
                  <a:pt x="15521" y="7894"/>
                </a:cubicBezTo>
                <a:cubicBezTo>
                  <a:pt x="15578" y="8017"/>
                  <a:pt x="15625" y="8141"/>
                  <a:pt x="15616" y="8274"/>
                </a:cubicBezTo>
                <a:cubicBezTo>
                  <a:pt x="15597" y="8540"/>
                  <a:pt x="15388" y="8682"/>
                  <a:pt x="15131" y="8673"/>
                </a:cubicBezTo>
                <a:close/>
                <a:moveTo>
                  <a:pt x="16623" y="6811"/>
                </a:moveTo>
                <a:cubicBezTo>
                  <a:pt x="16594" y="6602"/>
                  <a:pt x="16528" y="6431"/>
                  <a:pt x="16243" y="6412"/>
                </a:cubicBezTo>
                <a:cubicBezTo>
                  <a:pt x="16186" y="6403"/>
                  <a:pt x="16138" y="6393"/>
                  <a:pt x="16081" y="6384"/>
                </a:cubicBezTo>
                <a:cubicBezTo>
                  <a:pt x="15863" y="6317"/>
                  <a:pt x="15644" y="6251"/>
                  <a:pt x="15483" y="6080"/>
                </a:cubicBezTo>
                <a:cubicBezTo>
                  <a:pt x="15359" y="5956"/>
                  <a:pt x="15236" y="5833"/>
                  <a:pt x="15103" y="5719"/>
                </a:cubicBezTo>
                <a:cubicBezTo>
                  <a:pt x="15084" y="5700"/>
                  <a:pt x="15036" y="5709"/>
                  <a:pt x="14998" y="5700"/>
                </a:cubicBezTo>
                <a:cubicBezTo>
                  <a:pt x="14998" y="5728"/>
                  <a:pt x="14989" y="5766"/>
                  <a:pt x="14998" y="5795"/>
                </a:cubicBezTo>
                <a:cubicBezTo>
                  <a:pt x="15074" y="5985"/>
                  <a:pt x="15179" y="6165"/>
                  <a:pt x="15236" y="6355"/>
                </a:cubicBezTo>
                <a:cubicBezTo>
                  <a:pt x="15312" y="6593"/>
                  <a:pt x="15416" y="6802"/>
                  <a:pt x="15540" y="7011"/>
                </a:cubicBezTo>
                <a:cubicBezTo>
                  <a:pt x="15644" y="7182"/>
                  <a:pt x="15825" y="7258"/>
                  <a:pt x="16005" y="7324"/>
                </a:cubicBezTo>
                <a:cubicBezTo>
                  <a:pt x="16110" y="7296"/>
                  <a:pt x="16205" y="7286"/>
                  <a:pt x="16290" y="7258"/>
                </a:cubicBezTo>
                <a:cubicBezTo>
                  <a:pt x="16480" y="7201"/>
                  <a:pt x="16651" y="6982"/>
                  <a:pt x="16623" y="6811"/>
                </a:cubicBezTo>
                <a:close/>
                <a:moveTo>
                  <a:pt x="16480" y="6982"/>
                </a:moveTo>
                <a:cubicBezTo>
                  <a:pt x="16366" y="7191"/>
                  <a:pt x="16091" y="7277"/>
                  <a:pt x="15872" y="7163"/>
                </a:cubicBezTo>
                <a:cubicBezTo>
                  <a:pt x="15796" y="7115"/>
                  <a:pt x="15701" y="7058"/>
                  <a:pt x="15654" y="6982"/>
                </a:cubicBezTo>
                <a:cubicBezTo>
                  <a:pt x="15464" y="6716"/>
                  <a:pt x="15340" y="6412"/>
                  <a:pt x="15283" y="6070"/>
                </a:cubicBezTo>
                <a:cubicBezTo>
                  <a:pt x="15331" y="6099"/>
                  <a:pt x="15378" y="6127"/>
                  <a:pt x="15426" y="6165"/>
                </a:cubicBezTo>
                <a:cubicBezTo>
                  <a:pt x="15616" y="6355"/>
                  <a:pt x="15863" y="6431"/>
                  <a:pt x="16110" y="6488"/>
                </a:cubicBezTo>
                <a:cubicBezTo>
                  <a:pt x="16176" y="6507"/>
                  <a:pt x="16233" y="6507"/>
                  <a:pt x="16290" y="6526"/>
                </a:cubicBezTo>
                <a:cubicBezTo>
                  <a:pt x="16490" y="6574"/>
                  <a:pt x="16585" y="6792"/>
                  <a:pt x="16480" y="6982"/>
                </a:cubicBezTo>
                <a:close/>
                <a:moveTo>
                  <a:pt x="3952" y="6773"/>
                </a:moveTo>
                <a:cubicBezTo>
                  <a:pt x="3952" y="6745"/>
                  <a:pt x="3933" y="6707"/>
                  <a:pt x="3895" y="6640"/>
                </a:cubicBezTo>
                <a:cubicBezTo>
                  <a:pt x="3857" y="6707"/>
                  <a:pt x="3829" y="6735"/>
                  <a:pt x="3819" y="6773"/>
                </a:cubicBezTo>
                <a:cubicBezTo>
                  <a:pt x="3724" y="7134"/>
                  <a:pt x="3515" y="7438"/>
                  <a:pt x="3325" y="7752"/>
                </a:cubicBezTo>
                <a:cubicBezTo>
                  <a:pt x="3145" y="8055"/>
                  <a:pt x="3069" y="8369"/>
                  <a:pt x="3088" y="8711"/>
                </a:cubicBezTo>
                <a:cubicBezTo>
                  <a:pt x="3097" y="8958"/>
                  <a:pt x="3316" y="9072"/>
                  <a:pt x="3544" y="8958"/>
                </a:cubicBezTo>
                <a:cubicBezTo>
                  <a:pt x="3800" y="8834"/>
                  <a:pt x="3924" y="8606"/>
                  <a:pt x="4000" y="8340"/>
                </a:cubicBezTo>
                <a:cubicBezTo>
                  <a:pt x="4114" y="7942"/>
                  <a:pt x="4047" y="7533"/>
                  <a:pt x="3990" y="7125"/>
                </a:cubicBezTo>
                <a:cubicBezTo>
                  <a:pt x="3981" y="7011"/>
                  <a:pt x="3971" y="6897"/>
                  <a:pt x="3952" y="6773"/>
                </a:cubicBezTo>
                <a:close/>
                <a:moveTo>
                  <a:pt x="3848" y="8492"/>
                </a:moveTo>
                <a:cubicBezTo>
                  <a:pt x="3772" y="8673"/>
                  <a:pt x="3648" y="8796"/>
                  <a:pt x="3487" y="8872"/>
                </a:cubicBezTo>
                <a:cubicBezTo>
                  <a:pt x="3335" y="8948"/>
                  <a:pt x="3202" y="8882"/>
                  <a:pt x="3183" y="8711"/>
                </a:cubicBezTo>
                <a:cubicBezTo>
                  <a:pt x="3154" y="8454"/>
                  <a:pt x="3183" y="8198"/>
                  <a:pt x="3297" y="7970"/>
                </a:cubicBezTo>
                <a:cubicBezTo>
                  <a:pt x="3468" y="7647"/>
                  <a:pt x="3658" y="7343"/>
                  <a:pt x="3848" y="7011"/>
                </a:cubicBezTo>
                <a:cubicBezTo>
                  <a:pt x="3933" y="7229"/>
                  <a:pt x="3962" y="7448"/>
                  <a:pt x="3971" y="7666"/>
                </a:cubicBezTo>
                <a:cubicBezTo>
                  <a:pt x="3990" y="7961"/>
                  <a:pt x="3971" y="8226"/>
                  <a:pt x="3848" y="8492"/>
                </a:cubicBezTo>
                <a:close/>
                <a:moveTo>
                  <a:pt x="9879" y="2309"/>
                </a:moveTo>
                <a:cubicBezTo>
                  <a:pt x="9755" y="2433"/>
                  <a:pt x="9660" y="2575"/>
                  <a:pt x="9556" y="2717"/>
                </a:cubicBezTo>
                <a:cubicBezTo>
                  <a:pt x="9537" y="2755"/>
                  <a:pt x="9527" y="2803"/>
                  <a:pt x="9508" y="2860"/>
                </a:cubicBezTo>
                <a:cubicBezTo>
                  <a:pt x="9670" y="2831"/>
                  <a:pt x="9803" y="2803"/>
                  <a:pt x="9926" y="2774"/>
                </a:cubicBezTo>
                <a:cubicBezTo>
                  <a:pt x="9993" y="2765"/>
                  <a:pt x="10069" y="2755"/>
                  <a:pt x="10135" y="2736"/>
                </a:cubicBezTo>
                <a:cubicBezTo>
                  <a:pt x="10306" y="2670"/>
                  <a:pt x="10468" y="2594"/>
                  <a:pt x="10639" y="2528"/>
                </a:cubicBezTo>
                <a:cubicBezTo>
                  <a:pt x="10867" y="2442"/>
                  <a:pt x="11066" y="2300"/>
                  <a:pt x="11256" y="2138"/>
                </a:cubicBezTo>
                <a:cubicBezTo>
                  <a:pt x="11342" y="2062"/>
                  <a:pt x="11427" y="1958"/>
                  <a:pt x="11484" y="1844"/>
                </a:cubicBezTo>
                <a:cubicBezTo>
                  <a:pt x="11570" y="1682"/>
                  <a:pt x="11484" y="1549"/>
                  <a:pt x="11304" y="1521"/>
                </a:cubicBezTo>
                <a:cubicBezTo>
                  <a:pt x="11190" y="1502"/>
                  <a:pt x="11076" y="1530"/>
                  <a:pt x="10981" y="1587"/>
                </a:cubicBezTo>
                <a:cubicBezTo>
                  <a:pt x="10886" y="1644"/>
                  <a:pt x="10800" y="1692"/>
                  <a:pt x="10705" y="1730"/>
                </a:cubicBezTo>
                <a:cubicBezTo>
                  <a:pt x="10373" y="1844"/>
                  <a:pt x="10116" y="2062"/>
                  <a:pt x="9879" y="2309"/>
                </a:cubicBezTo>
                <a:close/>
                <a:moveTo>
                  <a:pt x="11057" y="1663"/>
                </a:moveTo>
                <a:cubicBezTo>
                  <a:pt x="11123" y="1635"/>
                  <a:pt x="11199" y="1616"/>
                  <a:pt x="11275" y="1616"/>
                </a:cubicBezTo>
                <a:cubicBezTo>
                  <a:pt x="11389" y="1625"/>
                  <a:pt x="11446" y="1711"/>
                  <a:pt x="11399" y="1806"/>
                </a:cubicBezTo>
                <a:cubicBezTo>
                  <a:pt x="11342" y="1910"/>
                  <a:pt x="11266" y="2015"/>
                  <a:pt x="11180" y="2100"/>
                </a:cubicBezTo>
                <a:cubicBezTo>
                  <a:pt x="10990" y="2271"/>
                  <a:pt x="10762" y="2404"/>
                  <a:pt x="10515" y="2490"/>
                </a:cubicBezTo>
                <a:cubicBezTo>
                  <a:pt x="10392" y="2547"/>
                  <a:pt x="10259" y="2594"/>
                  <a:pt x="10135" y="2641"/>
                </a:cubicBezTo>
                <a:cubicBezTo>
                  <a:pt x="9974" y="2708"/>
                  <a:pt x="9879" y="2717"/>
                  <a:pt x="9670" y="2679"/>
                </a:cubicBezTo>
                <a:cubicBezTo>
                  <a:pt x="9945" y="2338"/>
                  <a:pt x="10221" y="2034"/>
                  <a:pt x="10620" y="1872"/>
                </a:cubicBezTo>
                <a:cubicBezTo>
                  <a:pt x="10762" y="1806"/>
                  <a:pt x="10905" y="1720"/>
                  <a:pt x="11057" y="1663"/>
                </a:cubicBezTo>
                <a:close/>
                <a:moveTo>
                  <a:pt x="12633" y="7998"/>
                </a:moveTo>
                <a:cubicBezTo>
                  <a:pt x="12633" y="7932"/>
                  <a:pt x="12624" y="7866"/>
                  <a:pt x="12529" y="7818"/>
                </a:cubicBezTo>
                <a:cubicBezTo>
                  <a:pt x="12500" y="7885"/>
                  <a:pt x="12453" y="7942"/>
                  <a:pt x="12443" y="8008"/>
                </a:cubicBezTo>
                <a:cubicBezTo>
                  <a:pt x="12348" y="8350"/>
                  <a:pt x="12263" y="8682"/>
                  <a:pt x="12196" y="9024"/>
                </a:cubicBezTo>
                <a:cubicBezTo>
                  <a:pt x="12149" y="9243"/>
                  <a:pt x="12139" y="9461"/>
                  <a:pt x="12244" y="9680"/>
                </a:cubicBezTo>
                <a:cubicBezTo>
                  <a:pt x="12329" y="9841"/>
                  <a:pt x="12557" y="9889"/>
                  <a:pt x="12709" y="9765"/>
                </a:cubicBezTo>
                <a:cubicBezTo>
                  <a:pt x="12852" y="9661"/>
                  <a:pt x="12956" y="9509"/>
                  <a:pt x="12956" y="9328"/>
                </a:cubicBezTo>
                <a:cubicBezTo>
                  <a:pt x="12966" y="9015"/>
                  <a:pt x="12890" y="8711"/>
                  <a:pt x="12757" y="8416"/>
                </a:cubicBezTo>
                <a:cubicBezTo>
                  <a:pt x="12700" y="8283"/>
                  <a:pt x="12633" y="8150"/>
                  <a:pt x="12633" y="7998"/>
                </a:cubicBezTo>
                <a:close/>
                <a:moveTo>
                  <a:pt x="12671" y="9689"/>
                </a:moveTo>
                <a:cubicBezTo>
                  <a:pt x="12548" y="9803"/>
                  <a:pt x="12415" y="9765"/>
                  <a:pt x="12339" y="9623"/>
                </a:cubicBezTo>
                <a:cubicBezTo>
                  <a:pt x="12253" y="9480"/>
                  <a:pt x="12225" y="9319"/>
                  <a:pt x="12263" y="9157"/>
                </a:cubicBezTo>
                <a:cubicBezTo>
                  <a:pt x="12329" y="8796"/>
                  <a:pt x="12424" y="8445"/>
                  <a:pt x="12500" y="8084"/>
                </a:cubicBezTo>
                <a:cubicBezTo>
                  <a:pt x="12519" y="8093"/>
                  <a:pt x="12529" y="8093"/>
                  <a:pt x="12538" y="8093"/>
                </a:cubicBezTo>
                <a:cubicBezTo>
                  <a:pt x="12605" y="8264"/>
                  <a:pt x="12690" y="8435"/>
                  <a:pt x="12738" y="8606"/>
                </a:cubicBezTo>
                <a:cubicBezTo>
                  <a:pt x="12795" y="8825"/>
                  <a:pt x="12833" y="9043"/>
                  <a:pt x="12861" y="9262"/>
                </a:cubicBezTo>
                <a:cubicBezTo>
                  <a:pt x="12880" y="9433"/>
                  <a:pt x="12795" y="9575"/>
                  <a:pt x="12671" y="9689"/>
                </a:cubicBezTo>
                <a:close/>
                <a:moveTo>
                  <a:pt x="13773" y="7818"/>
                </a:moveTo>
                <a:cubicBezTo>
                  <a:pt x="13773" y="7780"/>
                  <a:pt x="13726" y="7752"/>
                  <a:pt x="13697" y="7723"/>
                </a:cubicBezTo>
                <a:cubicBezTo>
                  <a:pt x="13659" y="7704"/>
                  <a:pt x="13612" y="7685"/>
                  <a:pt x="13583" y="7695"/>
                </a:cubicBezTo>
                <a:cubicBezTo>
                  <a:pt x="13555" y="7704"/>
                  <a:pt x="13536" y="7761"/>
                  <a:pt x="13526" y="7799"/>
                </a:cubicBezTo>
                <a:cubicBezTo>
                  <a:pt x="13479" y="8179"/>
                  <a:pt x="13441" y="8568"/>
                  <a:pt x="13403" y="8958"/>
                </a:cubicBezTo>
                <a:lnTo>
                  <a:pt x="13403" y="8958"/>
                </a:lnTo>
                <a:cubicBezTo>
                  <a:pt x="13403" y="8986"/>
                  <a:pt x="13403" y="9015"/>
                  <a:pt x="13403" y="9043"/>
                </a:cubicBezTo>
                <a:cubicBezTo>
                  <a:pt x="13393" y="9290"/>
                  <a:pt x="13536" y="9442"/>
                  <a:pt x="13773" y="9452"/>
                </a:cubicBezTo>
                <a:cubicBezTo>
                  <a:pt x="13811" y="9452"/>
                  <a:pt x="13859" y="9442"/>
                  <a:pt x="13897" y="9423"/>
                </a:cubicBezTo>
                <a:cubicBezTo>
                  <a:pt x="14030" y="9347"/>
                  <a:pt x="14134" y="9233"/>
                  <a:pt x="14153" y="9081"/>
                </a:cubicBezTo>
                <a:cubicBezTo>
                  <a:pt x="14182" y="8834"/>
                  <a:pt x="14134" y="8597"/>
                  <a:pt x="14058" y="8369"/>
                </a:cubicBezTo>
                <a:cubicBezTo>
                  <a:pt x="14001" y="8169"/>
                  <a:pt x="13821" y="8036"/>
                  <a:pt x="13773" y="7818"/>
                </a:cubicBezTo>
                <a:close/>
                <a:moveTo>
                  <a:pt x="14049" y="9081"/>
                </a:moveTo>
                <a:cubicBezTo>
                  <a:pt x="14039" y="9157"/>
                  <a:pt x="13973" y="9233"/>
                  <a:pt x="13935" y="9300"/>
                </a:cubicBezTo>
                <a:cubicBezTo>
                  <a:pt x="13887" y="9366"/>
                  <a:pt x="13811" y="9366"/>
                  <a:pt x="13735" y="9347"/>
                </a:cubicBezTo>
                <a:cubicBezTo>
                  <a:pt x="13564" y="9300"/>
                  <a:pt x="13460" y="9186"/>
                  <a:pt x="13479" y="9005"/>
                </a:cubicBezTo>
                <a:cubicBezTo>
                  <a:pt x="13517" y="8644"/>
                  <a:pt x="13574" y="8283"/>
                  <a:pt x="13612" y="7923"/>
                </a:cubicBezTo>
                <a:cubicBezTo>
                  <a:pt x="13621" y="7894"/>
                  <a:pt x="13640" y="7885"/>
                  <a:pt x="13659" y="7847"/>
                </a:cubicBezTo>
                <a:cubicBezTo>
                  <a:pt x="13678" y="7875"/>
                  <a:pt x="13697" y="7894"/>
                  <a:pt x="13707" y="7913"/>
                </a:cubicBezTo>
                <a:cubicBezTo>
                  <a:pt x="13792" y="8065"/>
                  <a:pt x="13868" y="8217"/>
                  <a:pt x="13944" y="8378"/>
                </a:cubicBezTo>
                <a:cubicBezTo>
                  <a:pt x="14058" y="8597"/>
                  <a:pt x="14077" y="8834"/>
                  <a:pt x="14049" y="9081"/>
                </a:cubicBezTo>
                <a:close/>
                <a:moveTo>
                  <a:pt x="4826" y="9119"/>
                </a:moveTo>
                <a:cubicBezTo>
                  <a:pt x="4826" y="9119"/>
                  <a:pt x="4835" y="9119"/>
                  <a:pt x="4845" y="9119"/>
                </a:cubicBezTo>
                <a:cubicBezTo>
                  <a:pt x="4816" y="8958"/>
                  <a:pt x="4797" y="8787"/>
                  <a:pt x="4769" y="8625"/>
                </a:cubicBezTo>
                <a:cubicBezTo>
                  <a:pt x="4750" y="8473"/>
                  <a:pt x="4731" y="8321"/>
                  <a:pt x="4712" y="8160"/>
                </a:cubicBezTo>
                <a:cubicBezTo>
                  <a:pt x="4693" y="8055"/>
                  <a:pt x="4693" y="7951"/>
                  <a:pt x="4683" y="7837"/>
                </a:cubicBezTo>
                <a:cubicBezTo>
                  <a:pt x="4674" y="7809"/>
                  <a:pt x="4645" y="7790"/>
                  <a:pt x="4626" y="7761"/>
                </a:cubicBezTo>
                <a:cubicBezTo>
                  <a:pt x="4598" y="7780"/>
                  <a:pt x="4560" y="7809"/>
                  <a:pt x="4550" y="7837"/>
                </a:cubicBezTo>
                <a:cubicBezTo>
                  <a:pt x="4522" y="7894"/>
                  <a:pt x="4503" y="7961"/>
                  <a:pt x="4474" y="8017"/>
                </a:cubicBezTo>
                <a:cubicBezTo>
                  <a:pt x="4341" y="8359"/>
                  <a:pt x="4161" y="8682"/>
                  <a:pt x="4104" y="9043"/>
                </a:cubicBezTo>
                <a:cubicBezTo>
                  <a:pt x="4076" y="9252"/>
                  <a:pt x="4057" y="9452"/>
                  <a:pt x="4142" y="9651"/>
                </a:cubicBezTo>
                <a:cubicBezTo>
                  <a:pt x="4199" y="9784"/>
                  <a:pt x="4322" y="9832"/>
                  <a:pt x="4455" y="9784"/>
                </a:cubicBezTo>
                <a:cubicBezTo>
                  <a:pt x="4683" y="9708"/>
                  <a:pt x="4816" y="9537"/>
                  <a:pt x="4826" y="9281"/>
                </a:cubicBezTo>
                <a:cubicBezTo>
                  <a:pt x="4826" y="9233"/>
                  <a:pt x="4826" y="9176"/>
                  <a:pt x="4826" y="9119"/>
                </a:cubicBezTo>
                <a:close/>
                <a:moveTo>
                  <a:pt x="4731" y="9319"/>
                </a:moveTo>
                <a:cubicBezTo>
                  <a:pt x="4721" y="9499"/>
                  <a:pt x="4598" y="9642"/>
                  <a:pt x="4436" y="9689"/>
                </a:cubicBezTo>
                <a:cubicBezTo>
                  <a:pt x="4303" y="9718"/>
                  <a:pt x="4218" y="9670"/>
                  <a:pt x="4180" y="9528"/>
                </a:cubicBezTo>
                <a:cubicBezTo>
                  <a:pt x="4142" y="9319"/>
                  <a:pt x="4142" y="9119"/>
                  <a:pt x="4209" y="8920"/>
                </a:cubicBezTo>
                <a:cubicBezTo>
                  <a:pt x="4294" y="8654"/>
                  <a:pt x="4408" y="8397"/>
                  <a:pt x="4512" y="8131"/>
                </a:cubicBezTo>
                <a:cubicBezTo>
                  <a:pt x="4522" y="8103"/>
                  <a:pt x="4541" y="8074"/>
                  <a:pt x="4588" y="8008"/>
                </a:cubicBezTo>
                <a:cubicBezTo>
                  <a:pt x="4607" y="8141"/>
                  <a:pt x="4626" y="8236"/>
                  <a:pt x="4645" y="8340"/>
                </a:cubicBezTo>
                <a:cubicBezTo>
                  <a:pt x="4664" y="8454"/>
                  <a:pt x="4674" y="8578"/>
                  <a:pt x="4702" y="8692"/>
                </a:cubicBezTo>
                <a:cubicBezTo>
                  <a:pt x="4759" y="8901"/>
                  <a:pt x="4740" y="9110"/>
                  <a:pt x="4731" y="9319"/>
                </a:cubicBezTo>
                <a:close/>
                <a:moveTo>
                  <a:pt x="5643" y="8112"/>
                </a:moveTo>
                <a:cubicBezTo>
                  <a:pt x="5633" y="8084"/>
                  <a:pt x="5595" y="8055"/>
                  <a:pt x="5557" y="7998"/>
                </a:cubicBezTo>
                <a:cubicBezTo>
                  <a:pt x="5500" y="8112"/>
                  <a:pt x="5443" y="8198"/>
                  <a:pt x="5405" y="8293"/>
                </a:cubicBezTo>
                <a:cubicBezTo>
                  <a:pt x="5225" y="8682"/>
                  <a:pt x="5111" y="9091"/>
                  <a:pt x="5082" y="9518"/>
                </a:cubicBezTo>
                <a:cubicBezTo>
                  <a:pt x="5073" y="9727"/>
                  <a:pt x="5120" y="9908"/>
                  <a:pt x="5272" y="10060"/>
                </a:cubicBezTo>
                <a:cubicBezTo>
                  <a:pt x="5443" y="10231"/>
                  <a:pt x="5576" y="10221"/>
                  <a:pt x="5681" y="10012"/>
                </a:cubicBezTo>
                <a:cubicBezTo>
                  <a:pt x="5804" y="9746"/>
                  <a:pt x="5861" y="9461"/>
                  <a:pt x="5842" y="9167"/>
                </a:cubicBezTo>
                <a:cubicBezTo>
                  <a:pt x="5823" y="8806"/>
                  <a:pt x="5709" y="8464"/>
                  <a:pt x="5643" y="8112"/>
                </a:cubicBezTo>
                <a:close/>
                <a:moveTo>
                  <a:pt x="5652" y="9879"/>
                </a:moveTo>
                <a:cubicBezTo>
                  <a:pt x="5652" y="9889"/>
                  <a:pt x="5652" y="9898"/>
                  <a:pt x="5643" y="9908"/>
                </a:cubicBezTo>
                <a:cubicBezTo>
                  <a:pt x="5557" y="10117"/>
                  <a:pt x="5443" y="10136"/>
                  <a:pt x="5301" y="9974"/>
                </a:cubicBezTo>
                <a:cubicBezTo>
                  <a:pt x="5234" y="9889"/>
                  <a:pt x="5187" y="9813"/>
                  <a:pt x="5177" y="9699"/>
                </a:cubicBezTo>
                <a:cubicBezTo>
                  <a:pt x="5158" y="9509"/>
                  <a:pt x="5158" y="9328"/>
                  <a:pt x="5206" y="9148"/>
                </a:cubicBezTo>
                <a:cubicBezTo>
                  <a:pt x="5282" y="8853"/>
                  <a:pt x="5348" y="8559"/>
                  <a:pt x="5500" y="8293"/>
                </a:cubicBezTo>
                <a:cubicBezTo>
                  <a:pt x="5510" y="8274"/>
                  <a:pt x="5519" y="8255"/>
                  <a:pt x="5548" y="8207"/>
                </a:cubicBezTo>
                <a:cubicBezTo>
                  <a:pt x="5586" y="8302"/>
                  <a:pt x="5624" y="8359"/>
                  <a:pt x="5633" y="8426"/>
                </a:cubicBezTo>
                <a:cubicBezTo>
                  <a:pt x="5681" y="8644"/>
                  <a:pt x="5709" y="8863"/>
                  <a:pt x="5747" y="9081"/>
                </a:cubicBezTo>
                <a:cubicBezTo>
                  <a:pt x="5804" y="9357"/>
                  <a:pt x="5738" y="9623"/>
                  <a:pt x="5652" y="9879"/>
                </a:cubicBezTo>
                <a:close/>
                <a:moveTo>
                  <a:pt x="6754" y="8559"/>
                </a:moveTo>
                <a:cubicBezTo>
                  <a:pt x="6716" y="8378"/>
                  <a:pt x="6669" y="8207"/>
                  <a:pt x="6631" y="8036"/>
                </a:cubicBezTo>
                <a:cubicBezTo>
                  <a:pt x="6460" y="8065"/>
                  <a:pt x="6431" y="8103"/>
                  <a:pt x="6393" y="8302"/>
                </a:cubicBezTo>
                <a:cubicBezTo>
                  <a:pt x="6327" y="8644"/>
                  <a:pt x="6308" y="8996"/>
                  <a:pt x="6279" y="9338"/>
                </a:cubicBezTo>
                <a:cubicBezTo>
                  <a:pt x="6260" y="9528"/>
                  <a:pt x="6298" y="9699"/>
                  <a:pt x="6346" y="9870"/>
                </a:cubicBezTo>
                <a:cubicBezTo>
                  <a:pt x="6365" y="9974"/>
                  <a:pt x="6422" y="10069"/>
                  <a:pt x="6526" y="10088"/>
                </a:cubicBezTo>
                <a:cubicBezTo>
                  <a:pt x="6650" y="10117"/>
                  <a:pt x="6754" y="10060"/>
                  <a:pt x="6830" y="9965"/>
                </a:cubicBezTo>
                <a:cubicBezTo>
                  <a:pt x="6963" y="9803"/>
                  <a:pt x="6982" y="9613"/>
                  <a:pt x="6963" y="9404"/>
                </a:cubicBezTo>
                <a:cubicBezTo>
                  <a:pt x="6934" y="9110"/>
                  <a:pt x="6821" y="8844"/>
                  <a:pt x="6754" y="8559"/>
                </a:cubicBezTo>
                <a:close/>
                <a:moveTo>
                  <a:pt x="6726" y="9936"/>
                </a:moveTo>
                <a:cubicBezTo>
                  <a:pt x="6602" y="10060"/>
                  <a:pt x="6450" y="10012"/>
                  <a:pt x="6412" y="9851"/>
                </a:cubicBezTo>
                <a:cubicBezTo>
                  <a:pt x="6355" y="9613"/>
                  <a:pt x="6346" y="9376"/>
                  <a:pt x="6365" y="9138"/>
                </a:cubicBezTo>
                <a:cubicBezTo>
                  <a:pt x="6393" y="8863"/>
                  <a:pt x="6412" y="8587"/>
                  <a:pt x="6479" y="8321"/>
                </a:cubicBezTo>
                <a:cubicBezTo>
                  <a:pt x="6498" y="8264"/>
                  <a:pt x="6517" y="8207"/>
                  <a:pt x="6536" y="8150"/>
                </a:cubicBezTo>
                <a:cubicBezTo>
                  <a:pt x="6545" y="8150"/>
                  <a:pt x="6555" y="8150"/>
                  <a:pt x="6564" y="8150"/>
                </a:cubicBezTo>
                <a:cubicBezTo>
                  <a:pt x="6621" y="8331"/>
                  <a:pt x="6669" y="8511"/>
                  <a:pt x="6716" y="8682"/>
                </a:cubicBezTo>
                <a:cubicBezTo>
                  <a:pt x="6792" y="8967"/>
                  <a:pt x="6877" y="9233"/>
                  <a:pt x="6887" y="9528"/>
                </a:cubicBezTo>
                <a:cubicBezTo>
                  <a:pt x="6887" y="9689"/>
                  <a:pt x="6840" y="9822"/>
                  <a:pt x="6726" y="9936"/>
                </a:cubicBezTo>
                <a:close/>
                <a:moveTo>
                  <a:pt x="8939" y="6422"/>
                </a:moveTo>
                <a:cubicBezTo>
                  <a:pt x="9034" y="6308"/>
                  <a:pt x="9081" y="6175"/>
                  <a:pt x="9091" y="6032"/>
                </a:cubicBezTo>
                <a:cubicBezTo>
                  <a:pt x="9072" y="5595"/>
                  <a:pt x="8939" y="5178"/>
                  <a:pt x="8844" y="4760"/>
                </a:cubicBezTo>
                <a:cubicBezTo>
                  <a:pt x="8844" y="4731"/>
                  <a:pt x="8806" y="4712"/>
                  <a:pt x="8787" y="4693"/>
                </a:cubicBezTo>
                <a:cubicBezTo>
                  <a:pt x="8758" y="4722"/>
                  <a:pt x="8720" y="4750"/>
                  <a:pt x="8711" y="4779"/>
                </a:cubicBezTo>
                <a:cubicBezTo>
                  <a:pt x="8635" y="5026"/>
                  <a:pt x="8549" y="5273"/>
                  <a:pt x="8502" y="5519"/>
                </a:cubicBezTo>
                <a:cubicBezTo>
                  <a:pt x="8454" y="5766"/>
                  <a:pt x="8435" y="6013"/>
                  <a:pt x="8426" y="6251"/>
                </a:cubicBezTo>
                <a:cubicBezTo>
                  <a:pt x="8416" y="6393"/>
                  <a:pt x="8511" y="6479"/>
                  <a:pt x="8635" y="6517"/>
                </a:cubicBezTo>
                <a:cubicBezTo>
                  <a:pt x="8749" y="6564"/>
                  <a:pt x="8853" y="6517"/>
                  <a:pt x="8939" y="6422"/>
                </a:cubicBezTo>
                <a:close/>
                <a:moveTo>
                  <a:pt x="8635" y="6422"/>
                </a:moveTo>
                <a:cubicBezTo>
                  <a:pt x="8559" y="6384"/>
                  <a:pt x="8492" y="6270"/>
                  <a:pt x="8502" y="6175"/>
                </a:cubicBezTo>
                <a:cubicBezTo>
                  <a:pt x="8530" y="5890"/>
                  <a:pt x="8549" y="5605"/>
                  <a:pt x="8644" y="5329"/>
                </a:cubicBezTo>
                <a:cubicBezTo>
                  <a:pt x="8682" y="5187"/>
                  <a:pt x="8720" y="5045"/>
                  <a:pt x="8758" y="4902"/>
                </a:cubicBezTo>
                <a:cubicBezTo>
                  <a:pt x="8777" y="4902"/>
                  <a:pt x="8796" y="4902"/>
                  <a:pt x="8815" y="4902"/>
                </a:cubicBezTo>
                <a:cubicBezTo>
                  <a:pt x="8872" y="5206"/>
                  <a:pt x="8939" y="5510"/>
                  <a:pt x="8986" y="5814"/>
                </a:cubicBezTo>
                <a:cubicBezTo>
                  <a:pt x="9005" y="5899"/>
                  <a:pt x="9015" y="5994"/>
                  <a:pt x="8996" y="6070"/>
                </a:cubicBezTo>
                <a:cubicBezTo>
                  <a:pt x="8967" y="6165"/>
                  <a:pt x="8929" y="6260"/>
                  <a:pt x="8872" y="6346"/>
                </a:cubicBezTo>
                <a:cubicBezTo>
                  <a:pt x="8806" y="6441"/>
                  <a:pt x="8711" y="6450"/>
                  <a:pt x="8635" y="6422"/>
                </a:cubicBezTo>
                <a:close/>
                <a:moveTo>
                  <a:pt x="11627" y="9718"/>
                </a:moveTo>
                <a:cubicBezTo>
                  <a:pt x="11722" y="9585"/>
                  <a:pt x="11750" y="9442"/>
                  <a:pt x="11779" y="9290"/>
                </a:cubicBezTo>
                <a:cubicBezTo>
                  <a:pt x="11817" y="9081"/>
                  <a:pt x="11798" y="8872"/>
                  <a:pt x="11779" y="8663"/>
                </a:cubicBezTo>
                <a:cubicBezTo>
                  <a:pt x="11750" y="8378"/>
                  <a:pt x="11731" y="8093"/>
                  <a:pt x="11712" y="7799"/>
                </a:cubicBezTo>
                <a:cubicBezTo>
                  <a:pt x="11617" y="7799"/>
                  <a:pt x="11570" y="7847"/>
                  <a:pt x="11541" y="7913"/>
                </a:cubicBezTo>
                <a:cubicBezTo>
                  <a:pt x="11484" y="8046"/>
                  <a:pt x="11408" y="8179"/>
                  <a:pt x="11342" y="8312"/>
                </a:cubicBezTo>
                <a:cubicBezTo>
                  <a:pt x="11180" y="8597"/>
                  <a:pt x="11104" y="8910"/>
                  <a:pt x="11057" y="9233"/>
                </a:cubicBezTo>
                <a:cubicBezTo>
                  <a:pt x="11028" y="9452"/>
                  <a:pt x="11133" y="9623"/>
                  <a:pt x="11294" y="9765"/>
                </a:cubicBezTo>
                <a:cubicBezTo>
                  <a:pt x="11446" y="9908"/>
                  <a:pt x="11532" y="9851"/>
                  <a:pt x="11627" y="9718"/>
                </a:cubicBezTo>
                <a:close/>
                <a:moveTo>
                  <a:pt x="11304" y="9670"/>
                </a:moveTo>
                <a:cubicBezTo>
                  <a:pt x="11180" y="9556"/>
                  <a:pt x="11114" y="9414"/>
                  <a:pt x="11133" y="9252"/>
                </a:cubicBezTo>
                <a:cubicBezTo>
                  <a:pt x="11171" y="8920"/>
                  <a:pt x="11256" y="8606"/>
                  <a:pt x="11427" y="8321"/>
                </a:cubicBezTo>
                <a:cubicBezTo>
                  <a:pt x="11494" y="8217"/>
                  <a:pt x="11551" y="8103"/>
                  <a:pt x="11608" y="7989"/>
                </a:cubicBezTo>
                <a:cubicBezTo>
                  <a:pt x="11617" y="7989"/>
                  <a:pt x="11627" y="7989"/>
                  <a:pt x="11636" y="7998"/>
                </a:cubicBezTo>
                <a:cubicBezTo>
                  <a:pt x="11655" y="8112"/>
                  <a:pt x="11674" y="8226"/>
                  <a:pt x="11684" y="8340"/>
                </a:cubicBezTo>
                <a:cubicBezTo>
                  <a:pt x="11703" y="8635"/>
                  <a:pt x="11760" y="8920"/>
                  <a:pt x="11712" y="9214"/>
                </a:cubicBezTo>
                <a:cubicBezTo>
                  <a:pt x="11693" y="9347"/>
                  <a:pt x="11646" y="9480"/>
                  <a:pt x="11598" y="9613"/>
                </a:cubicBezTo>
                <a:cubicBezTo>
                  <a:pt x="11541" y="9765"/>
                  <a:pt x="11418" y="9784"/>
                  <a:pt x="11304" y="9670"/>
                </a:cubicBezTo>
                <a:close/>
                <a:moveTo>
                  <a:pt x="8454" y="7562"/>
                </a:moveTo>
                <a:cubicBezTo>
                  <a:pt x="8407" y="7467"/>
                  <a:pt x="8350" y="7381"/>
                  <a:pt x="8283" y="7296"/>
                </a:cubicBezTo>
                <a:cubicBezTo>
                  <a:pt x="8236" y="7229"/>
                  <a:pt x="8179" y="7163"/>
                  <a:pt x="8122" y="7106"/>
                </a:cubicBezTo>
                <a:cubicBezTo>
                  <a:pt x="8103" y="7087"/>
                  <a:pt x="8055" y="7058"/>
                  <a:pt x="8036" y="7068"/>
                </a:cubicBezTo>
                <a:cubicBezTo>
                  <a:pt x="7998" y="7077"/>
                  <a:pt x="7970" y="7115"/>
                  <a:pt x="7951" y="7153"/>
                </a:cubicBezTo>
                <a:cubicBezTo>
                  <a:pt x="7941" y="7182"/>
                  <a:pt x="7941" y="7229"/>
                  <a:pt x="7951" y="7258"/>
                </a:cubicBezTo>
                <a:cubicBezTo>
                  <a:pt x="8046" y="7685"/>
                  <a:pt x="8131" y="8122"/>
                  <a:pt x="8236" y="8540"/>
                </a:cubicBezTo>
                <a:cubicBezTo>
                  <a:pt x="8274" y="8692"/>
                  <a:pt x="8359" y="8844"/>
                  <a:pt x="8483" y="8948"/>
                </a:cubicBezTo>
                <a:cubicBezTo>
                  <a:pt x="8616" y="9062"/>
                  <a:pt x="8711" y="9053"/>
                  <a:pt x="8787" y="8901"/>
                </a:cubicBezTo>
                <a:cubicBezTo>
                  <a:pt x="8825" y="8815"/>
                  <a:pt x="8834" y="8711"/>
                  <a:pt x="8863" y="8625"/>
                </a:cubicBezTo>
                <a:cubicBezTo>
                  <a:pt x="8844" y="8530"/>
                  <a:pt x="8825" y="8445"/>
                  <a:pt x="8796" y="8350"/>
                </a:cubicBezTo>
                <a:cubicBezTo>
                  <a:pt x="8720" y="8074"/>
                  <a:pt x="8597" y="7818"/>
                  <a:pt x="8454" y="7562"/>
                </a:cubicBezTo>
                <a:close/>
                <a:moveTo>
                  <a:pt x="8749" y="8768"/>
                </a:moveTo>
                <a:cubicBezTo>
                  <a:pt x="8720" y="8825"/>
                  <a:pt x="8682" y="8891"/>
                  <a:pt x="8635" y="8910"/>
                </a:cubicBezTo>
                <a:cubicBezTo>
                  <a:pt x="8549" y="8948"/>
                  <a:pt x="8492" y="8872"/>
                  <a:pt x="8454" y="8815"/>
                </a:cubicBezTo>
                <a:cubicBezTo>
                  <a:pt x="8388" y="8711"/>
                  <a:pt x="8312" y="8597"/>
                  <a:pt x="8283" y="8483"/>
                </a:cubicBezTo>
                <a:cubicBezTo>
                  <a:pt x="8188" y="8093"/>
                  <a:pt x="8112" y="7704"/>
                  <a:pt x="8027" y="7324"/>
                </a:cubicBezTo>
                <a:cubicBezTo>
                  <a:pt x="8027" y="7296"/>
                  <a:pt x="8027" y="7277"/>
                  <a:pt x="8027" y="7229"/>
                </a:cubicBezTo>
                <a:cubicBezTo>
                  <a:pt x="8217" y="7315"/>
                  <a:pt x="8312" y="7438"/>
                  <a:pt x="8388" y="7609"/>
                </a:cubicBezTo>
                <a:cubicBezTo>
                  <a:pt x="8492" y="7856"/>
                  <a:pt x="8644" y="8084"/>
                  <a:pt x="8730" y="8340"/>
                </a:cubicBezTo>
                <a:cubicBezTo>
                  <a:pt x="8777" y="8483"/>
                  <a:pt x="8806" y="8625"/>
                  <a:pt x="8749" y="8768"/>
                </a:cubicBezTo>
                <a:close/>
                <a:moveTo>
                  <a:pt x="10895" y="7514"/>
                </a:moveTo>
                <a:cubicBezTo>
                  <a:pt x="10867" y="7524"/>
                  <a:pt x="10829" y="7533"/>
                  <a:pt x="10810" y="7562"/>
                </a:cubicBezTo>
                <a:cubicBezTo>
                  <a:pt x="10629" y="7780"/>
                  <a:pt x="10420" y="7970"/>
                  <a:pt x="10306" y="8236"/>
                </a:cubicBezTo>
                <a:cubicBezTo>
                  <a:pt x="10183" y="8502"/>
                  <a:pt x="10021" y="8768"/>
                  <a:pt x="10031" y="9081"/>
                </a:cubicBezTo>
                <a:cubicBezTo>
                  <a:pt x="10050" y="9176"/>
                  <a:pt x="10059" y="9271"/>
                  <a:pt x="10097" y="9357"/>
                </a:cubicBezTo>
                <a:cubicBezTo>
                  <a:pt x="10135" y="9471"/>
                  <a:pt x="10259" y="9509"/>
                  <a:pt x="10363" y="9461"/>
                </a:cubicBezTo>
                <a:cubicBezTo>
                  <a:pt x="10420" y="9433"/>
                  <a:pt x="10487" y="9395"/>
                  <a:pt x="10534" y="9338"/>
                </a:cubicBezTo>
                <a:cubicBezTo>
                  <a:pt x="10658" y="9205"/>
                  <a:pt x="10734" y="9053"/>
                  <a:pt x="10762" y="8882"/>
                </a:cubicBezTo>
                <a:cubicBezTo>
                  <a:pt x="10829" y="8483"/>
                  <a:pt x="10876" y="8084"/>
                  <a:pt x="10943" y="7685"/>
                </a:cubicBezTo>
                <a:cubicBezTo>
                  <a:pt x="10943" y="7666"/>
                  <a:pt x="10952" y="7638"/>
                  <a:pt x="10943" y="7619"/>
                </a:cubicBezTo>
                <a:cubicBezTo>
                  <a:pt x="10933" y="7581"/>
                  <a:pt x="10914" y="7543"/>
                  <a:pt x="10895" y="7514"/>
                </a:cubicBezTo>
                <a:close/>
                <a:moveTo>
                  <a:pt x="10772" y="8321"/>
                </a:moveTo>
                <a:cubicBezTo>
                  <a:pt x="10753" y="8492"/>
                  <a:pt x="10715" y="8654"/>
                  <a:pt x="10705" y="8825"/>
                </a:cubicBezTo>
                <a:cubicBezTo>
                  <a:pt x="10686" y="9015"/>
                  <a:pt x="10591" y="9167"/>
                  <a:pt x="10468" y="9300"/>
                </a:cubicBezTo>
                <a:cubicBezTo>
                  <a:pt x="10430" y="9338"/>
                  <a:pt x="10382" y="9366"/>
                  <a:pt x="10325" y="9385"/>
                </a:cubicBezTo>
                <a:cubicBezTo>
                  <a:pt x="10240" y="9423"/>
                  <a:pt x="10183" y="9395"/>
                  <a:pt x="10145" y="9300"/>
                </a:cubicBezTo>
                <a:cubicBezTo>
                  <a:pt x="10126" y="9252"/>
                  <a:pt x="10116" y="9195"/>
                  <a:pt x="10116" y="9138"/>
                </a:cubicBezTo>
                <a:cubicBezTo>
                  <a:pt x="10116" y="8939"/>
                  <a:pt x="10145" y="8739"/>
                  <a:pt x="10230" y="8549"/>
                </a:cubicBezTo>
                <a:cubicBezTo>
                  <a:pt x="10382" y="8217"/>
                  <a:pt x="10563" y="7913"/>
                  <a:pt x="10857" y="7657"/>
                </a:cubicBezTo>
                <a:cubicBezTo>
                  <a:pt x="10829" y="7885"/>
                  <a:pt x="10800" y="8103"/>
                  <a:pt x="10772" y="8321"/>
                </a:cubicBezTo>
                <a:close/>
                <a:moveTo>
                  <a:pt x="7903" y="8483"/>
                </a:moveTo>
                <a:cubicBezTo>
                  <a:pt x="7808" y="8331"/>
                  <a:pt x="7723" y="8169"/>
                  <a:pt x="7628" y="8017"/>
                </a:cubicBezTo>
                <a:cubicBezTo>
                  <a:pt x="7580" y="7942"/>
                  <a:pt x="7533" y="7866"/>
                  <a:pt x="7476" y="7799"/>
                </a:cubicBezTo>
                <a:cubicBezTo>
                  <a:pt x="7457" y="7771"/>
                  <a:pt x="7400" y="7742"/>
                  <a:pt x="7381" y="7761"/>
                </a:cubicBezTo>
                <a:cubicBezTo>
                  <a:pt x="7343" y="7771"/>
                  <a:pt x="7305" y="7818"/>
                  <a:pt x="7295" y="7856"/>
                </a:cubicBezTo>
                <a:cubicBezTo>
                  <a:pt x="7286" y="7942"/>
                  <a:pt x="7295" y="8027"/>
                  <a:pt x="7295" y="8112"/>
                </a:cubicBezTo>
                <a:cubicBezTo>
                  <a:pt x="7286" y="8112"/>
                  <a:pt x="7286" y="8112"/>
                  <a:pt x="7276" y="8112"/>
                </a:cubicBezTo>
                <a:cubicBezTo>
                  <a:pt x="7324" y="8454"/>
                  <a:pt x="7371" y="8796"/>
                  <a:pt x="7438" y="9129"/>
                </a:cubicBezTo>
                <a:cubicBezTo>
                  <a:pt x="7476" y="9376"/>
                  <a:pt x="7666" y="9509"/>
                  <a:pt x="7884" y="9594"/>
                </a:cubicBezTo>
                <a:cubicBezTo>
                  <a:pt x="7998" y="9642"/>
                  <a:pt x="8074" y="9604"/>
                  <a:pt x="8112" y="9490"/>
                </a:cubicBezTo>
                <a:cubicBezTo>
                  <a:pt x="8141" y="9414"/>
                  <a:pt x="8160" y="9328"/>
                  <a:pt x="8160" y="9243"/>
                </a:cubicBezTo>
                <a:cubicBezTo>
                  <a:pt x="8131" y="8977"/>
                  <a:pt x="8055" y="8720"/>
                  <a:pt x="7903" y="8483"/>
                </a:cubicBezTo>
                <a:close/>
                <a:moveTo>
                  <a:pt x="7998" y="9528"/>
                </a:moveTo>
                <a:cubicBezTo>
                  <a:pt x="7761" y="9509"/>
                  <a:pt x="7533" y="9319"/>
                  <a:pt x="7485" y="9091"/>
                </a:cubicBezTo>
                <a:cubicBezTo>
                  <a:pt x="7419" y="8701"/>
                  <a:pt x="7362" y="8321"/>
                  <a:pt x="7381" y="7913"/>
                </a:cubicBezTo>
                <a:cubicBezTo>
                  <a:pt x="7457" y="7932"/>
                  <a:pt x="7504" y="7951"/>
                  <a:pt x="7542" y="8027"/>
                </a:cubicBezTo>
                <a:cubicBezTo>
                  <a:pt x="7647" y="8207"/>
                  <a:pt x="7751" y="8388"/>
                  <a:pt x="7865" y="8559"/>
                </a:cubicBezTo>
                <a:cubicBezTo>
                  <a:pt x="7998" y="8768"/>
                  <a:pt x="8065" y="9005"/>
                  <a:pt x="8084" y="9243"/>
                </a:cubicBezTo>
                <a:cubicBezTo>
                  <a:pt x="8093" y="9347"/>
                  <a:pt x="8065" y="9442"/>
                  <a:pt x="7998" y="9528"/>
                </a:cubicBezTo>
                <a:close/>
                <a:moveTo>
                  <a:pt x="13213" y="2224"/>
                </a:moveTo>
                <a:cubicBezTo>
                  <a:pt x="13080" y="2385"/>
                  <a:pt x="12947" y="2547"/>
                  <a:pt x="12833" y="2708"/>
                </a:cubicBezTo>
                <a:cubicBezTo>
                  <a:pt x="12719" y="2860"/>
                  <a:pt x="12662" y="3031"/>
                  <a:pt x="12671" y="3211"/>
                </a:cubicBezTo>
                <a:cubicBezTo>
                  <a:pt x="12671" y="3316"/>
                  <a:pt x="12690" y="3439"/>
                  <a:pt x="12795" y="3477"/>
                </a:cubicBezTo>
                <a:cubicBezTo>
                  <a:pt x="13080" y="3601"/>
                  <a:pt x="13431" y="3487"/>
                  <a:pt x="13431" y="3116"/>
                </a:cubicBezTo>
                <a:cubicBezTo>
                  <a:pt x="13431" y="2841"/>
                  <a:pt x="13412" y="2556"/>
                  <a:pt x="13393" y="2281"/>
                </a:cubicBezTo>
                <a:cubicBezTo>
                  <a:pt x="13346" y="2262"/>
                  <a:pt x="13317" y="2252"/>
                  <a:pt x="13279" y="2243"/>
                </a:cubicBezTo>
                <a:cubicBezTo>
                  <a:pt x="13260" y="2233"/>
                  <a:pt x="13241" y="2233"/>
                  <a:pt x="13213" y="2224"/>
                </a:cubicBezTo>
                <a:close/>
                <a:moveTo>
                  <a:pt x="13355" y="3097"/>
                </a:moveTo>
                <a:cubicBezTo>
                  <a:pt x="13374" y="3382"/>
                  <a:pt x="13061" y="3468"/>
                  <a:pt x="12880" y="3401"/>
                </a:cubicBezTo>
                <a:cubicBezTo>
                  <a:pt x="12795" y="3373"/>
                  <a:pt x="12738" y="3240"/>
                  <a:pt x="12757" y="3126"/>
                </a:cubicBezTo>
                <a:cubicBezTo>
                  <a:pt x="12785" y="2955"/>
                  <a:pt x="12852" y="2803"/>
                  <a:pt x="12966" y="2670"/>
                </a:cubicBezTo>
                <a:cubicBezTo>
                  <a:pt x="13061" y="2566"/>
                  <a:pt x="13156" y="2452"/>
                  <a:pt x="13270" y="2328"/>
                </a:cubicBezTo>
                <a:cubicBezTo>
                  <a:pt x="13298" y="2376"/>
                  <a:pt x="13317" y="2404"/>
                  <a:pt x="13327" y="2433"/>
                </a:cubicBezTo>
                <a:cubicBezTo>
                  <a:pt x="13336" y="2660"/>
                  <a:pt x="13346" y="2879"/>
                  <a:pt x="13355" y="3097"/>
                </a:cubicBezTo>
                <a:close/>
                <a:moveTo>
                  <a:pt x="9584" y="4902"/>
                </a:moveTo>
                <a:cubicBezTo>
                  <a:pt x="9556" y="4940"/>
                  <a:pt x="9546" y="4950"/>
                  <a:pt x="9537" y="4969"/>
                </a:cubicBezTo>
                <a:cubicBezTo>
                  <a:pt x="9527" y="4997"/>
                  <a:pt x="9508" y="5016"/>
                  <a:pt x="9499" y="5045"/>
                </a:cubicBezTo>
                <a:cubicBezTo>
                  <a:pt x="9366" y="5415"/>
                  <a:pt x="9319" y="5795"/>
                  <a:pt x="9366" y="6184"/>
                </a:cubicBezTo>
                <a:cubicBezTo>
                  <a:pt x="9376" y="6270"/>
                  <a:pt x="9432" y="6365"/>
                  <a:pt x="9489" y="6431"/>
                </a:cubicBezTo>
                <a:cubicBezTo>
                  <a:pt x="9622" y="6583"/>
                  <a:pt x="9736" y="6555"/>
                  <a:pt x="9831" y="6393"/>
                </a:cubicBezTo>
                <a:cubicBezTo>
                  <a:pt x="9936" y="6213"/>
                  <a:pt x="9917" y="6013"/>
                  <a:pt x="9879" y="5823"/>
                </a:cubicBezTo>
                <a:cubicBezTo>
                  <a:pt x="9822" y="5557"/>
                  <a:pt x="9746" y="5291"/>
                  <a:pt x="9670" y="5026"/>
                </a:cubicBezTo>
                <a:cubicBezTo>
                  <a:pt x="9660" y="4988"/>
                  <a:pt x="9632" y="4959"/>
                  <a:pt x="9584" y="4902"/>
                </a:cubicBezTo>
                <a:close/>
                <a:moveTo>
                  <a:pt x="9822" y="6080"/>
                </a:moveTo>
                <a:cubicBezTo>
                  <a:pt x="9812" y="6175"/>
                  <a:pt x="9784" y="6270"/>
                  <a:pt x="9746" y="6355"/>
                </a:cubicBezTo>
                <a:cubicBezTo>
                  <a:pt x="9689" y="6450"/>
                  <a:pt x="9613" y="6450"/>
                  <a:pt x="9537" y="6365"/>
                </a:cubicBezTo>
                <a:cubicBezTo>
                  <a:pt x="9508" y="6327"/>
                  <a:pt x="9480" y="6289"/>
                  <a:pt x="9470" y="6241"/>
                </a:cubicBezTo>
                <a:cubicBezTo>
                  <a:pt x="9394" y="5861"/>
                  <a:pt x="9432" y="5500"/>
                  <a:pt x="9575" y="5092"/>
                </a:cubicBezTo>
                <a:cubicBezTo>
                  <a:pt x="9746" y="5434"/>
                  <a:pt x="9841" y="5747"/>
                  <a:pt x="9822" y="6080"/>
                </a:cubicBezTo>
                <a:close/>
                <a:moveTo>
                  <a:pt x="4266" y="3344"/>
                </a:moveTo>
                <a:cubicBezTo>
                  <a:pt x="4247" y="3582"/>
                  <a:pt x="4313" y="3762"/>
                  <a:pt x="4598" y="3848"/>
                </a:cubicBezTo>
                <a:cubicBezTo>
                  <a:pt x="4750" y="3886"/>
                  <a:pt x="4892" y="3810"/>
                  <a:pt x="4930" y="3658"/>
                </a:cubicBezTo>
                <a:cubicBezTo>
                  <a:pt x="4968" y="3496"/>
                  <a:pt x="4930" y="3344"/>
                  <a:pt x="4835" y="3211"/>
                </a:cubicBezTo>
                <a:cubicBezTo>
                  <a:pt x="4683" y="3012"/>
                  <a:pt x="4541" y="2793"/>
                  <a:pt x="4436" y="2556"/>
                </a:cubicBezTo>
                <a:cubicBezTo>
                  <a:pt x="4408" y="2499"/>
                  <a:pt x="4370" y="2423"/>
                  <a:pt x="4275" y="2414"/>
                </a:cubicBezTo>
                <a:cubicBezTo>
                  <a:pt x="4294" y="2736"/>
                  <a:pt x="4294" y="3040"/>
                  <a:pt x="4266" y="3344"/>
                </a:cubicBezTo>
                <a:close/>
                <a:moveTo>
                  <a:pt x="4341" y="3325"/>
                </a:moveTo>
                <a:cubicBezTo>
                  <a:pt x="4351" y="3145"/>
                  <a:pt x="4360" y="2974"/>
                  <a:pt x="4370" y="2803"/>
                </a:cubicBezTo>
                <a:cubicBezTo>
                  <a:pt x="4370" y="2784"/>
                  <a:pt x="4379" y="2774"/>
                  <a:pt x="4389" y="2746"/>
                </a:cubicBezTo>
                <a:cubicBezTo>
                  <a:pt x="4531" y="2945"/>
                  <a:pt x="4683" y="3126"/>
                  <a:pt x="4807" y="3316"/>
                </a:cubicBezTo>
                <a:cubicBezTo>
                  <a:pt x="4854" y="3392"/>
                  <a:pt x="4864" y="3496"/>
                  <a:pt x="4864" y="3591"/>
                </a:cubicBezTo>
                <a:cubicBezTo>
                  <a:pt x="4864" y="3734"/>
                  <a:pt x="4731" y="3800"/>
                  <a:pt x="4598" y="3753"/>
                </a:cubicBezTo>
                <a:cubicBezTo>
                  <a:pt x="4408" y="3677"/>
                  <a:pt x="4332" y="3544"/>
                  <a:pt x="4341" y="3325"/>
                </a:cubicBezTo>
                <a:close/>
                <a:moveTo>
                  <a:pt x="6441" y="1540"/>
                </a:moveTo>
                <a:cubicBezTo>
                  <a:pt x="6251" y="1502"/>
                  <a:pt x="6070" y="1445"/>
                  <a:pt x="5899" y="1312"/>
                </a:cubicBezTo>
                <a:cubicBezTo>
                  <a:pt x="5985" y="1226"/>
                  <a:pt x="6032" y="1274"/>
                  <a:pt x="6080" y="1312"/>
                </a:cubicBezTo>
                <a:cubicBezTo>
                  <a:pt x="6156" y="1378"/>
                  <a:pt x="6251" y="1407"/>
                  <a:pt x="6355" y="1416"/>
                </a:cubicBezTo>
                <a:cubicBezTo>
                  <a:pt x="6536" y="1435"/>
                  <a:pt x="6707" y="1502"/>
                  <a:pt x="6868" y="1568"/>
                </a:cubicBezTo>
                <a:cubicBezTo>
                  <a:pt x="7010" y="1625"/>
                  <a:pt x="7153" y="1654"/>
                  <a:pt x="7305" y="1682"/>
                </a:cubicBezTo>
                <a:cubicBezTo>
                  <a:pt x="7514" y="1720"/>
                  <a:pt x="7675" y="1863"/>
                  <a:pt x="7827" y="1986"/>
                </a:cubicBezTo>
                <a:cubicBezTo>
                  <a:pt x="7979" y="2110"/>
                  <a:pt x="8103" y="2281"/>
                  <a:pt x="8188" y="2480"/>
                </a:cubicBezTo>
                <a:cubicBezTo>
                  <a:pt x="8112" y="2537"/>
                  <a:pt x="8084" y="2499"/>
                  <a:pt x="8046" y="2442"/>
                </a:cubicBezTo>
                <a:cubicBezTo>
                  <a:pt x="7951" y="2300"/>
                  <a:pt x="7856" y="2157"/>
                  <a:pt x="7742" y="2043"/>
                </a:cubicBezTo>
                <a:cubicBezTo>
                  <a:pt x="7571" y="1882"/>
                  <a:pt x="7362" y="1787"/>
                  <a:pt x="7124" y="1730"/>
                </a:cubicBezTo>
                <a:cubicBezTo>
                  <a:pt x="7010" y="1701"/>
                  <a:pt x="6896" y="1663"/>
                  <a:pt x="6783" y="1625"/>
                </a:cubicBezTo>
                <a:cubicBezTo>
                  <a:pt x="6669" y="1597"/>
                  <a:pt x="6555" y="1559"/>
                  <a:pt x="6441" y="1540"/>
                </a:cubicBezTo>
                <a:close/>
                <a:moveTo>
                  <a:pt x="8283" y="3933"/>
                </a:moveTo>
                <a:cubicBezTo>
                  <a:pt x="8150" y="4066"/>
                  <a:pt x="8055" y="4228"/>
                  <a:pt x="8027" y="4418"/>
                </a:cubicBezTo>
                <a:cubicBezTo>
                  <a:pt x="8008" y="4589"/>
                  <a:pt x="8141" y="4722"/>
                  <a:pt x="8302" y="4684"/>
                </a:cubicBezTo>
                <a:cubicBezTo>
                  <a:pt x="8416" y="4665"/>
                  <a:pt x="8511" y="4598"/>
                  <a:pt x="8568" y="4494"/>
                </a:cubicBezTo>
                <a:cubicBezTo>
                  <a:pt x="8597" y="4446"/>
                  <a:pt x="8616" y="4389"/>
                  <a:pt x="8644" y="4342"/>
                </a:cubicBezTo>
                <a:cubicBezTo>
                  <a:pt x="8692" y="4332"/>
                  <a:pt x="8730" y="4332"/>
                  <a:pt x="8758" y="4323"/>
                </a:cubicBezTo>
                <a:cubicBezTo>
                  <a:pt x="8834" y="4123"/>
                  <a:pt x="8834" y="4114"/>
                  <a:pt x="8777" y="4000"/>
                </a:cubicBezTo>
                <a:cubicBezTo>
                  <a:pt x="8749" y="4085"/>
                  <a:pt x="8730" y="4171"/>
                  <a:pt x="8711" y="4247"/>
                </a:cubicBezTo>
                <a:cubicBezTo>
                  <a:pt x="8701" y="4247"/>
                  <a:pt x="8682" y="4237"/>
                  <a:pt x="8673" y="4237"/>
                </a:cubicBezTo>
                <a:cubicBezTo>
                  <a:pt x="8701" y="4019"/>
                  <a:pt x="8739" y="3810"/>
                  <a:pt x="8768" y="3591"/>
                </a:cubicBezTo>
                <a:cubicBezTo>
                  <a:pt x="8749" y="3591"/>
                  <a:pt x="8739" y="3582"/>
                  <a:pt x="8720" y="3572"/>
                </a:cubicBezTo>
                <a:cubicBezTo>
                  <a:pt x="8692" y="3591"/>
                  <a:pt x="8644" y="3610"/>
                  <a:pt x="8616" y="3629"/>
                </a:cubicBezTo>
                <a:cubicBezTo>
                  <a:pt x="8502" y="3734"/>
                  <a:pt x="8388" y="3819"/>
                  <a:pt x="8283" y="3933"/>
                </a:cubicBezTo>
                <a:close/>
                <a:moveTo>
                  <a:pt x="8388" y="4551"/>
                </a:moveTo>
                <a:cubicBezTo>
                  <a:pt x="8340" y="4579"/>
                  <a:pt x="8283" y="4598"/>
                  <a:pt x="8236" y="4589"/>
                </a:cubicBezTo>
                <a:cubicBezTo>
                  <a:pt x="8150" y="4570"/>
                  <a:pt x="8112" y="4513"/>
                  <a:pt x="8122" y="4418"/>
                </a:cubicBezTo>
                <a:cubicBezTo>
                  <a:pt x="8131" y="4247"/>
                  <a:pt x="8226" y="4123"/>
                  <a:pt x="8331" y="4009"/>
                </a:cubicBezTo>
                <a:cubicBezTo>
                  <a:pt x="8407" y="3924"/>
                  <a:pt x="8521" y="3848"/>
                  <a:pt x="8616" y="3772"/>
                </a:cubicBezTo>
                <a:cubicBezTo>
                  <a:pt x="8692" y="4009"/>
                  <a:pt x="8568" y="4427"/>
                  <a:pt x="8388" y="4551"/>
                </a:cubicBezTo>
                <a:close/>
                <a:moveTo>
                  <a:pt x="10382" y="5045"/>
                </a:moveTo>
                <a:cubicBezTo>
                  <a:pt x="10373" y="5026"/>
                  <a:pt x="10363" y="5016"/>
                  <a:pt x="10354" y="5007"/>
                </a:cubicBezTo>
                <a:cubicBezTo>
                  <a:pt x="10335" y="5007"/>
                  <a:pt x="10335" y="5007"/>
                  <a:pt x="10325" y="5007"/>
                </a:cubicBezTo>
                <a:cubicBezTo>
                  <a:pt x="10316" y="5016"/>
                  <a:pt x="10306" y="5035"/>
                  <a:pt x="10297" y="5045"/>
                </a:cubicBezTo>
                <a:cubicBezTo>
                  <a:pt x="10116" y="5386"/>
                  <a:pt x="10059" y="5747"/>
                  <a:pt x="10135" y="6127"/>
                </a:cubicBezTo>
                <a:cubicBezTo>
                  <a:pt x="10154" y="6203"/>
                  <a:pt x="10173" y="6279"/>
                  <a:pt x="10211" y="6346"/>
                </a:cubicBezTo>
                <a:cubicBezTo>
                  <a:pt x="10287" y="6469"/>
                  <a:pt x="10430" y="6460"/>
                  <a:pt x="10496" y="6336"/>
                </a:cubicBezTo>
                <a:cubicBezTo>
                  <a:pt x="10582" y="6165"/>
                  <a:pt x="10639" y="5994"/>
                  <a:pt x="10582" y="5785"/>
                </a:cubicBezTo>
                <a:cubicBezTo>
                  <a:pt x="10496" y="5538"/>
                  <a:pt x="10449" y="5291"/>
                  <a:pt x="10382" y="5045"/>
                </a:cubicBezTo>
                <a:close/>
                <a:moveTo>
                  <a:pt x="10411" y="6279"/>
                </a:moveTo>
                <a:cubicBezTo>
                  <a:pt x="10382" y="6346"/>
                  <a:pt x="10297" y="6346"/>
                  <a:pt x="10259" y="6270"/>
                </a:cubicBezTo>
                <a:cubicBezTo>
                  <a:pt x="10240" y="6251"/>
                  <a:pt x="10230" y="6213"/>
                  <a:pt x="10230" y="6184"/>
                </a:cubicBezTo>
                <a:cubicBezTo>
                  <a:pt x="10154" y="5871"/>
                  <a:pt x="10173" y="5557"/>
                  <a:pt x="10316" y="5225"/>
                </a:cubicBezTo>
                <a:cubicBezTo>
                  <a:pt x="10439" y="5481"/>
                  <a:pt x="10506" y="5719"/>
                  <a:pt x="10506" y="5975"/>
                </a:cubicBezTo>
                <a:cubicBezTo>
                  <a:pt x="10506" y="6080"/>
                  <a:pt x="10458" y="6184"/>
                  <a:pt x="10411" y="6279"/>
                </a:cubicBezTo>
                <a:close/>
                <a:moveTo>
                  <a:pt x="9338" y="4589"/>
                </a:moveTo>
                <a:cubicBezTo>
                  <a:pt x="9461" y="4627"/>
                  <a:pt x="9565" y="4589"/>
                  <a:pt x="9594" y="4484"/>
                </a:cubicBezTo>
                <a:cubicBezTo>
                  <a:pt x="9613" y="4351"/>
                  <a:pt x="9641" y="4209"/>
                  <a:pt x="9508" y="4095"/>
                </a:cubicBezTo>
                <a:cubicBezTo>
                  <a:pt x="9423" y="4019"/>
                  <a:pt x="9347" y="3905"/>
                  <a:pt x="9271" y="3800"/>
                </a:cubicBezTo>
                <a:cubicBezTo>
                  <a:pt x="9224" y="3734"/>
                  <a:pt x="9167" y="3658"/>
                  <a:pt x="9072" y="3686"/>
                </a:cubicBezTo>
                <a:cubicBezTo>
                  <a:pt x="8977" y="3715"/>
                  <a:pt x="8986" y="3810"/>
                  <a:pt x="8977" y="3895"/>
                </a:cubicBezTo>
                <a:cubicBezTo>
                  <a:pt x="8996" y="4000"/>
                  <a:pt x="8996" y="4104"/>
                  <a:pt x="9024" y="4199"/>
                </a:cubicBezTo>
                <a:cubicBezTo>
                  <a:pt x="9072" y="4380"/>
                  <a:pt x="9167" y="4522"/>
                  <a:pt x="9338" y="4589"/>
                </a:cubicBezTo>
                <a:close/>
                <a:moveTo>
                  <a:pt x="9129" y="3772"/>
                </a:moveTo>
                <a:cubicBezTo>
                  <a:pt x="9176" y="3829"/>
                  <a:pt x="9224" y="3886"/>
                  <a:pt x="9271" y="3933"/>
                </a:cubicBezTo>
                <a:cubicBezTo>
                  <a:pt x="9338" y="4009"/>
                  <a:pt x="9404" y="4095"/>
                  <a:pt x="9470" y="4171"/>
                </a:cubicBezTo>
                <a:cubicBezTo>
                  <a:pt x="9489" y="4199"/>
                  <a:pt x="9508" y="4228"/>
                  <a:pt x="9527" y="4256"/>
                </a:cubicBezTo>
                <a:cubicBezTo>
                  <a:pt x="9556" y="4342"/>
                  <a:pt x="9527" y="4456"/>
                  <a:pt x="9470" y="4494"/>
                </a:cubicBezTo>
                <a:cubicBezTo>
                  <a:pt x="9385" y="4541"/>
                  <a:pt x="9319" y="4484"/>
                  <a:pt x="9262" y="4437"/>
                </a:cubicBezTo>
                <a:cubicBezTo>
                  <a:pt x="9119" y="4323"/>
                  <a:pt x="9015" y="3971"/>
                  <a:pt x="9129" y="3772"/>
                </a:cubicBezTo>
                <a:close/>
                <a:moveTo>
                  <a:pt x="10572" y="4294"/>
                </a:moveTo>
                <a:cubicBezTo>
                  <a:pt x="10430" y="4266"/>
                  <a:pt x="10287" y="4237"/>
                  <a:pt x="10135" y="4218"/>
                </a:cubicBezTo>
                <a:cubicBezTo>
                  <a:pt x="10040" y="4209"/>
                  <a:pt x="9964" y="4209"/>
                  <a:pt x="9898" y="4133"/>
                </a:cubicBezTo>
                <a:cubicBezTo>
                  <a:pt x="9879" y="4104"/>
                  <a:pt x="9841" y="4104"/>
                  <a:pt x="9812" y="4095"/>
                </a:cubicBezTo>
                <a:cubicBezTo>
                  <a:pt x="9803" y="4133"/>
                  <a:pt x="9793" y="4190"/>
                  <a:pt x="9812" y="4209"/>
                </a:cubicBezTo>
                <a:cubicBezTo>
                  <a:pt x="9936" y="4332"/>
                  <a:pt x="10059" y="4465"/>
                  <a:pt x="10192" y="4579"/>
                </a:cubicBezTo>
                <a:cubicBezTo>
                  <a:pt x="10230" y="4617"/>
                  <a:pt x="10297" y="4627"/>
                  <a:pt x="10354" y="4655"/>
                </a:cubicBezTo>
                <a:cubicBezTo>
                  <a:pt x="10439" y="4617"/>
                  <a:pt x="10525" y="4598"/>
                  <a:pt x="10591" y="4560"/>
                </a:cubicBezTo>
                <a:cubicBezTo>
                  <a:pt x="10696" y="4494"/>
                  <a:pt x="10677" y="4323"/>
                  <a:pt x="10572" y="4294"/>
                </a:cubicBezTo>
                <a:close/>
                <a:moveTo>
                  <a:pt x="10354" y="4541"/>
                </a:moveTo>
                <a:cubicBezTo>
                  <a:pt x="10230" y="4532"/>
                  <a:pt x="10088" y="4418"/>
                  <a:pt x="10050" y="4304"/>
                </a:cubicBezTo>
                <a:cubicBezTo>
                  <a:pt x="10240" y="4285"/>
                  <a:pt x="10401" y="4332"/>
                  <a:pt x="10582" y="4408"/>
                </a:cubicBezTo>
                <a:cubicBezTo>
                  <a:pt x="10534" y="4522"/>
                  <a:pt x="10449" y="4541"/>
                  <a:pt x="10354" y="4541"/>
                </a:cubicBezTo>
                <a:close/>
                <a:moveTo>
                  <a:pt x="2812" y="7638"/>
                </a:moveTo>
                <a:cubicBezTo>
                  <a:pt x="2774" y="7666"/>
                  <a:pt x="2727" y="7676"/>
                  <a:pt x="2679" y="7695"/>
                </a:cubicBezTo>
                <a:cubicBezTo>
                  <a:pt x="2670" y="7685"/>
                  <a:pt x="2660" y="7666"/>
                  <a:pt x="2651" y="7657"/>
                </a:cubicBezTo>
                <a:cubicBezTo>
                  <a:pt x="2670" y="7628"/>
                  <a:pt x="2679" y="7600"/>
                  <a:pt x="2698" y="7590"/>
                </a:cubicBezTo>
                <a:cubicBezTo>
                  <a:pt x="2822" y="7505"/>
                  <a:pt x="2945" y="7419"/>
                  <a:pt x="3078" y="7343"/>
                </a:cubicBezTo>
                <a:cubicBezTo>
                  <a:pt x="3382" y="7163"/>
                  <a:pt x="3506" y="6859"/>
                  <a:pt x="3601" y="6536"/>
                </a:cubicBezTo>
                <a:cubicBezTo>
                  <a:pt x="3639" y="6526"/>
                  <a:pt x="3686" y="6536"/>
                  <a:pt x="3677" y="6593"/>
                </a:cubicBezTo>
                <a:cubicBezTo>
                  <a:pt x="3658" y="6659"/>
                  <a:pt x="3629" y="6726"/>
                  <a:pt x="3601" y="6792"/>
                </a:cubicBezTo>
                <a:cubicBezTo>
                  <a:pt x="3487" y="7134"/>
                  <a:pt x="3268" y="7381"/>
                  <a:pt x="2945" y="7543"/>
                </a:cubicBezTo>
                <a:cubicBezTo>
                  <a:pt x="2898" y="7571"/>
                  <a:pt x="2860" y="7619"/>
                  <a:pt x="2812" y="7638"/>
                </a:cubicBezTo>
                <a:close/>
                <a:moveTo>
                  <a:pt x="457" y="2679"/>
                </a:moveTo>
                <a:cubicBezTo>
                  <a:pt x="485" y="2841"/>
                  <a:pt x="523" y="2993"/>
                  <a:pt x="637" y="3116"/>
                </a:cubicBezTo>
                <a:cubicBezTo>
                  <a:pt x="628" y="3135"/>
                  <a:pt x="618" y="3145"/>
                  <a:pt x="609" y="3154"/>
                </a:cubicBezTo>
                <a:cubicBezTo>
                  <a:pt x="571" y="3145"/>
                  <a:pt x="533" y="3135"/>
                  <a:pt x="514" y="3107"/>
                </a:cubicBezTo>
                <a:cubicBezTo>
                  <a:pt x="362" y="2888"/>
                  <a:pt x="257" y="2547"/>
                  <a:pt x="476" y="2252"/>
                </a:cubicBezTo>
                <a:cubicBezTo>
                  <a:pt x="580" y="2119"/>
                  <a:pt x="713" y="2062"/>
                  <a:pt x="884" y="2062"/>
                </a:cubicBezTo>
                <a:cubicBezTo>
                  <a:pt x="894" y="2062"/>
                  <a:pt x="903" y="2072"/>
                  <a:pt x="913" y="2081"/>
                </a:cubicBezTo>
                <a:cubicBezTo>
                  <a:pt x="922" y="2091"/>
                  <a:pt x="922" y="2100"/>
                  <a:pt x="922" y="2119"/>
                </a:cubicBezTo>
                <a:cubicBezTo>
                  <a:pt x="903" y="2129"/>
                  <a:pt x="875" y="2148"/>
                  <a:pt x="846" y="2148"/>
                </a:cubicBezTo>
                <a:cubicBezTo>
                  <a:pt x="571" y="2157"/>
                  <a:pt x="409" y="2414"/>
                  <a:pt x="457" y="2679"/>
                </a:cubicBezTo>
                <a:close/>
                <a:moveTo>
                  <a:pt x="16927" y="6621"/>
                </a:moveTo>
                <a:cubicBezTo>
                  <a:pt x="16946" y="6602"/>
                  <a:pt x="16993" y="6602"/>
                  <a:pt x="17022" y="6593"/>
                </a:cubicBezTo>
                <a:cubicBezTo>
                  <a:pt x="17031" y="6612"/>
                  <a:pt x="17041" y="6621"/>
                  <a:pt x="17050" y="6640"/>
                </a:cubicBezTo>
                <a:cubicBezTo>
                  <a:pt x="16936" y="6906"/>
                  <a:pt x="16813" y="7172"/>
                  <a:pt x="16699" y="7438"/>
                </a:cubicBezTo>
                <a:cubicBezTo>
                  <a:pt x="16670" y="7486"/>
                  <a:pt x="16642" y="7533"/>
                  <a:pt x="16604" y="7571"/>
                </a:cubicBezTo>
                <a:cubicBezTo>
                  <a:pt x="16585" y="7590"/>
                  <a:pt x="16537" y="7590"/>
                  <a:pt x="16509" y="7590"/>
                </a:cubicBezTo>
                <a:lnTo>
                  <a:pt x="16490" y="7562"/>
                </a:lnTo>
                <a:cubicBezTo>
                  <a:pt x="16528" y="7514"/>
                  <a:pt x="16566" y="7467"/>
                  <a:pt x="16585" y="7419"/>
                </a:cubicBezTo>
                <a:cubicBezTo>
                  <a:pt x="16689" y="7191"/>
                  <a:pt x="16784" y="6963"/>
                  <a:pt x="16879" y="6745"/>
                </a:cubicBezTo>
                <a:cubicBezTo>
                  <a:pt x="16898" y="6707"/>
                  <a:pt x="16898" y="6659"/>
                  <a:pt x="16927" y="6621"/>
                </a:cubicBezTo>
                <a:close/>
                <a:moveTo>
                  <a:pt x="4911" y="2670"/>
                </a:moveTo>
                <a:cubicBezTo>
                  <a:pt x="4949" y="2717"/>
                  <a:pt x="4987" y="2784"/>
                  <a:pt x="5044" y="2812"/>
                </a:cubicBezTo>
                <a:cubicBezTo>
                  <a:pt x="5215" y="2926"/>
                  <a:pt x="5405" y="2993"/>
                  <a:pt x="5605" y="3040"/>
                </a:cubicBezTo>
                <a:cubicBezTo>
                  <a:pt x="5662" y="3059"/>
                  <a:pt x="5747" y="3040"/>
                  <a:pt x="5795" y="3116"/>
                </a:cubicBezTo>
                <a:cubicBezTo>
                  <a:pt x="5690" y="3164"/>
                  <a:pt x="5576" y="3145"/>
                  <a:pt x="5206" y="3002"/>
                </a:cubicBezTo>
                <a:cubicBezTo>
                  <a:pt x="4978" y="2917"/>
                  <a:pt x="4740" y="2717"/>
                  <a:pt x="4683" y="2566"/>
                </a:cubicBezTo>
                <a:cubicBezTo>
                  <a:pt x="4788" y="2528"/>
                  <a:pt x="4826" y="2641"/>
                  <a:pt x="4911" y="2670"/>
                </a:cubicBezTo>
                <a:close/>
                <a:moveTo>
                  <a:pt x="4902" y="2660"/>
                </a:moveTo>
                <a:cubicBezTo>
                  <a:pt x="4902" y="2670"/>
                  <a:pt x="4902" y="2670"/>
                  <a:pt x="4902" y="2670"/>
                </a:cubicBezTo>
                <a:cubicBezTo>
                  <a:pt x="4911" y="2670"/>
                  <a:pt x="4911" y="2670"/>
                  <a:pt x="4911" y="2670"/>
                </a:cubicBezTo>
                <a:lnTo>
                  <a:pt x="4911" y="2670"/>
                </a:lnTo>
                <a:lnTo>
                  <a:pt x="4911" y="2670"/>
                </a:lnTo>
                <a:lnTo>
                  <a:pt x="4911" y="2670"/>
                </a:lnTo>
                <a:lnTo>
                  <a:pt x="4911" y="2670"/>
                </a:lnTo>
                <a:cubicBezTo>
                  <a:pt x="4911" y="2670"/>
                  <a:pt x="4911" y="2670"/>
                  <a:pt x="4902" y="2670"/>
                </a:cubicBezTo>
                <a:cubicBezTo>
                  <a:pt x="4911" y="2670"/>
                  <a:pt x="4902" y="2670"/>
                  <a:pt x="4902" y="2660"/>
                </a:cubicBezTo>
                <a:close/>
                <a:moveTo>
                  <a:pt x="6241" y="8008"/>
                </a:moveTo>
                <a:cubicBezTo>
                  <a:pt x="6165" y="8226"/>
                  <a:pt x="6099" y="8416"/>
                  <a:pt x="6023" y="8625"/>
                </a:cubicBezTo>
                <a:cubicBezTo>
                  <a:pt x="6013" y="8625"/>
                  <a:pt x="5966" y="8616"/>
                  <a:pt x="5966" y="8597"/>
                </a:cubicBezTo>
                <a:cubicBezTo>
                  <a:pt x="5899" y="8407"/>
                  <a:pt x="5852" y="8207"/>
                  <a:pt x="5795" y="8008"/>
                </a:cubicBezTo>
                <a:cubicBezTo>
                  <a:pt x="5795" y="7989"/>
                  <a:pt x="5804" y="7970"/>
                  <a:pt x="5814" y="7913"/>
                </a:cubicBezTo>
                <a:cubicBezTo>
                  <a:pt x="5928" y="8055"/>
                  <a:pt x="5937" y="8207"/>
                  <a:pt x="6004" y="8378"/>
                </a:cubicBezTo>
                <a:cubicBezTo>
                  <a:pt x="6080" y="8236"/>
                  <a:pt x="6061" y="8074"/>
                  <a:pt x="6241" y="8008"/>
                </a:cubicBezTo>
                <a:close/>
                <a:moveTo>
                  <a:pt x="4114" y="3401"/>
                </a:moveTo>
                <a:cubicBezTo>
                  <a:pt x="4095" y="3306"/>
                  <a:pt x="4104" y="3211"/>
                  <a:pt x="4095" y="3126"/>
                </a:cubicBezTo>
                <a:cubicBezTo>
                  <a:pt x="4114" y="3116"/>
                  <a:pt x="4123" y="3116"/>
                  <a:pt x="4133" y="3116"/>
                </a:cubicBezTo>
                <a:cubicBezTo>
                  <a:pt x="4152" y="3135"/>
                  <a:pt x="4180" y="3164"/>
                  <a:pt x="4180" y="3183"/>
                </a:cubicBezTo>
                <a:cubicBezTo>
                  <a:pt x="4218" y="3420"/>
                  <a:pt x="4256" y="3648"/>
                  <a:pt x="4294" y="3876"/>
                </a:cubicBezTo>
                <a:cubicBezTo>
                  <a:pt x="4313" y="3990"/>
                  <a:pt x="4370" y="4076"/>
                  <a:pt x="4503" y="4076"/>
                </a:cubicBezTo>
                <a:cubicBezTo>
                  <a:pt x="4531" y="4076"/>
                  <a:pt x="4560" y="4114"/>
                  <a:pt x="4617" y="4152"/>
                </a:cubicBezTo>
                <a:cubicBezTo>
                  <a:pt x="4417" y="4180"/>
                  <a:pt x="4256" y="4095"/>
                  <a:pt x="4228" y="3943"/>
                </a:cubicBezTo>
                <a:cubicBezTo>
                  <a:pt x="4180" y="3762"/>
                  <a:pt x="4142" y="3582"/>
                  <a:pt x="4114" y="3401"/>
                </a:cubicBezTo>
                <a:close/>
                <a:moveTo>
                  <a:pt x="9461" y="2641"/>
                </a:moveTo>
                <a:cubicBezTo>
                  <a:pt x="9319" y="2442"/>
                  <a:pt x="9803" y="1882"/>
                  <a:pt x="10211" y="1768"/>
                </a:cubicBezTo>
                <a:cubicBezTo>
                  <a:pt x="10230" y="1834"/>
                  <a:pt x="10183" y="1863"/>
                  <a:pt x="10126" y="1882"/>
                </a:cubicBezTo>
                <a:cubicBezTo>
                  <a:pt x="9926" y="1958"/>
                  <a:pt x="9774" y="2110"/>
                  <a:pt x="9651" y="2271"/>
                </a:cubicBezTo>
                <a:cubicBezTo>
                  <a:pt x="9575" y="2376"/>
                  <a:pt x="9527" y="2509"/>
                  <a:pt x="9461" y="2641"/>
                </a:cubicBezTo>
                <a:close/>
                <a:moveTo>
                  <a:pt x="12253" y="3088"/>
                </a:moveTo>
                <a:cubicBezTo>
                  <a:pt x="12282" y="2983"/>
                  <a:pt x="12329" y="2888"/>
                  <a:pt x="12234" y="2774"/>
                </a:cubicBezTo>
                <a:cubicBezTo>
                  <a:pt x="12291" y="2755"/>
                  <a:pt x="12320" y="2736"/>
                  <a:pt x="12377" y="2717"/>
                </a:cubicBezTo>
                <a:cubicBezTo>
                  <a:pt x="12434" y="3021"/>
                  <a:pt x="12263" y="3268"/>
                  <a:pt x="12263" y="3553"/>
                </a:cubicBezTo>
                <a:cubicBezTo>
                  <a:pt x="12149" y="3572"/>
                  <a:pt x="12120" y="3534"/>
                  <a:pt x="12139" y="3449"/>
                </a:cubicBezTo>
                <a:cubicBezTo>
                  <a:pt x="12177" y="3325"/>
                  <a:pt x="12215" y="3211"/>
                  <a:pt x="12253" y="3088"/>
                </a:cubicBezTo>
                <a:close/>
                <a:moveTo>
                  <a:pt x="12035" y="10079"/>
                </a:moveTo>
                <a:cubicBezTo>
                  <a:pt x="12044" y="10126"/>
                  <a:pt x="12082" y="10174"/>
                  <a:pt x="12025" y="10202"/>
                </a:cubicBezTo>
                <a:cubicBezTo>
                  <a:pt x="11959" y="10231"/>
                  <a:pt x="11940" y="10183"/>
                  <a:pt x="11921" y="10126"/>
                </a:cubicBezTo>
                <a:cubicBezTo>
                  <a:pt x="11902" y="10041"/>
                  <a:pt x="11874" y="9955"/>
                  <a:pt x="11836" y="9860"/>
                </a:cubicBezTo>
                <a:cubicBezTo>
                  <a:pt x="11722" y="9955"/>
                  <a:pt x="11674" y="10088"/>
                  <a:pt x="11560" y="10164"/>
                </a:cubicBezTo>
                <a:cubicBezTo>
                  <a:pt x="11541" y="10136"/>
                  <a:pt x="11532" y="10136"/>
                  <a:pt x="11532" y="10126"/>
                </a:cubicBezTo>
                <a:cubicBezTo>
                  <a:pt x="11522" y="10107"/>
                  <a:pt x="11522" y="10079"/>
                  <a:pt x="11532" y="10069"/>
                </a:cubicBezTo>
                <a:cubicBezTo>
                  <a:pt x="11636" y="9936"/>
                  <a:pt x="11750" y="9813"/>
                  <a:pt x="11864" y="9670"/>
                </a:cubicBezTo>
                <a:cubicBezTo>
                  <a:pt x="11893" y="9708"/>
                  <a:pt x="11912" y="9727"/>
                  <a:pt x="11921" y="9765"/>
                </a:cubicBezTo>
                <a:cubicBezTo>
                  <a:pt x="11959" y="9870"/>
                  <a:pt x="11997" y="9974"/>
                  <a:pt x="12035" y="10079"/>
                </a:cubicBezTo>
                <a:close/>
                <a:moveTo>
                  <a:pt x="5168" y="8150"/>
                </a:moveTo>
                <a:cubicBezTo>
                  <a:pt x="5111" y="8236"/>
                  <a:pt x="5073" y="8331"/>
                  <a:pt x="5025" y="8416"/>
                </a:cubicBezTo>
                <a:cubicBezTo>
                  <a:pt x="5016" y="8416"/>
                  <a:pt x="4997" y="8407"/>
                  <a:pt x="4987" y="8407"/>
                </a:cubicBezTo>
                <a:cubicBezTo>
                  <a:pt x="4959" y="8217"/>
                  <a:pt x="4921" y="8017"/>
                  <a:pt x="4892" y="7818"/>
                </a:cubicBezTo>
                <a:cubicBezTo>
                  <a:pt x="4892" y="7818"/>
                  <a:pt x="4911" y="7799"/>
                  <a:pt x="4949" y="7780"/>
                </a:cubicBezTo>
                <a:cubicBezTo>
                  <a:pt x="4978" y="7913"/>
                  <a:pt x="4997" y="8027"/>
                  <a:pt x="5025" y="8141"/>
                </a:cubicBezTo>
                <a:cubicBezTo>
                  <a:pt x="5120" y="8046"/>
                  <a:pt x="5206" y="7961"/>
                  <a:pt x="5301" y="7875"/>
                </a:cubicBezTo>
                <a:cubicBezTo>
                  <a:pt x="5310" y="7866"/>
                  <a:pt x="5329" y="7885"/>
                  <a:pt x="5358" y="7904"/>
                </a:cubicBezTo>
                <a:cubicBezTo>
                  <a:pt x="5291" y="7989"/>
                  <a:pt x="5225" y="8065"/>
                  <a:pt x="5168" y="8150"/>
                </a:cubicBezTo>
                <a:close/>
                <a:moveTo>
                  <a:pt x="8236" y="5918"/>
                </a:moveTo>
                <a:cubicBezTo>
                  <a:pt x="8169" y="5567"/>
                  <a:pt x="8103" y="5244"/>
                  <a:pt x="8036" y="4921"/>
                </a:cubicBezTo>
                <a:cubicBezTo>
                  <a:pt x="8093" y="4950"/>
                  <a:pt x="8160" y="5054"/>
                  <a:pt x="8198" y="5206"/>
                </a:cubicBezTo>
                <a:cubicBezTo>
                  <a:pt x="8226" y="5329"/>
                  <a:pt x="8236" y="5443"/>
                  <a:pt x="8255" y="5567"/>
                </a:cubicBezTo>
                <a:cubicBezTo>
                  <a:pt x="8293" y="5757"/>
                  <a:pt x="8283" y="5842"/>
                  <a:pt x="8236" y="5918"/>
                </a:cubicBezTo>
                <a:close/>
                <a:moveTo>
                  <a:pt x="13374" y="9566"/>
                </a:moveTo>
                <a:cubicBezTo>
                  <a:pt x="13441" y="9737"/>
                  <a:pt x="13498" y="9908"/>
                  <a:pt x="13574" y="10098"/>
                </a:cubicBezTo>
                <a:cubicBezTo>
                  <a:pt x="13365" y="10079"/>
                  <a:pt x="13431" y="9879"/>
                  <a:pt x="13336" y="9803"/>
                </a:cubicBezTo>
                <a:cubicBezTo>
                  <a:pt x="13251" y="9879"/>
                  <a:pt x="13251" y="10050"/>
                  <a:pt x="13051" y="10022"/>
                </a:cubicBezTo>
                <a:cubicBezTo>
                  <a:pt x="13127" y="9936"/>
                  <a:pt x="13194" y="9879"/>
                  <a:pt x="13232" y="9803"/>
                </a:cubicBezTo>
                <a:cubicBezTo>
                  <a:pt x="13279" y="9727"/>
                  <a:pt x="13298" y="9642"/>
                  <a:pt x="13327" y="9566"/>
                </a:cubicBezTo>
                <a:cubicBezTo>
                  <a:pt x="13346" y="9566"/>
                  <a:pt x="13365" y="9566"/>
                  <a:pt x="13374" y="9566"/>
                </a:cubicBezTo>
                <a:close/>
                <a:moveTo>
                  <a:pt x="11741" y="1217"/>
                </a:moveTo>
                <a:cubicBezTo>
                  <a:pt x="11589" y="1283"/>
                  <a:pt x="11437" y="1321"/>
                  <a:pt x="11256" y="1378"/>
                </a:cubicBezTo>
                <a:cubicBezTo>
                  <a:pt x="11294" y="1331"/>
                  <a:pt x="11304" y="1283"/>
                  <a:pt x="11332" y="1274"/>
                </a:cubicBezTo>
                <a:cubicBezTo>
                  <a:pt x="11579" y="1188"/>
                  <a:pt x="11826" y="1093"/>
                  <a:pt x="12073" y="1008"/>
                </a:cubicBezTo>
                <a:cubicBezTo>
                  <a:pt x="12139" y="989"/>
                  <a:pt x="12206" y="1008"/>
                  <a:pt x="12215" y="1112"/>
                </a:cubicBezTo>
                <a:cubicBezTo>
                  <a:pt x="12035" y="1074"/>
                  <a:pt x="11893" y="1150"/>
                  <a:pt x="11741" y="1217"/>
                </a:cubicBezTo>
                <a:close/>
                <a:moveTo>
                  <a:pt x="10867" y="7191"/>
                </a:moveTo>
                <a:cubicBezTo>
                  <a:pt x="10895" y="7134"/>
                  <a:pt x="10924" y="7077"/>
                  <a:pt x="10962" y="7020"/>
                </a:cubicBezTo>
                <a:cubicBezTo>
                  <a:pt x="11095" y="7115"/>
                  <a:pt x="11028" y="7248"/>
                  <a:pt x="11095" y="7353"/>
                </a:cubicBezTo>
                <a:cubicBezTo>
                  <a:pt x="11171" y="7296"/>
                  <a:pt x="11247" y="7248"/>
                  <a:pt x="11313" y="7201"/>
                </a:cubicBezTo>
                <a:cubicBezTo>
                  <a:pt x="11323" y="7201"/>
                  <a:pt x="11342" y="7210"/>
                  <a:pt x="11370" y="7210"/>
                </a:cubicBezTo>
                <a:cubicBezTo>
                  <a:pt x="11275" y="7324"/>
                  <a:pt x="11180" y="7429"/>
                  <a:pt x="11076" y="7543"/>
                </a:cubicBezTo>
                <a:cubicBezTo>
                  <a:pt x="10943" y="7457"/>
                  <a:pt x="11076" y="7248"/>
                  <a:pt x="10867" y="7191"/>
                </a:cubicBezTo>
                <a:close/>
                <a:moveTo>
                  <a:pt x="7115" y="7771"/>
                </a:moveTo>
                <a:cubicBezTo>
                  <a:pt x="7077" y="7942"/>
                  <a:pt x="7029" y="8103"/>
                  <a:pt x="6991" y="8264"/>
                </a:cubicBezTo>
                <a:cubicBezTo>
                  <a:pt x="6915" y="8283"/>
                  <a:pt x="6877" y="8264"/>
                  <a:pt x="6858" y="8198"/>
                </a:cubicBezTo>
                <a:cubicBezTo>
                  <a:pt x="6821" y="8093"/>
                  <a:pt x="6783" y="7989"/>
                  <a:pt x="6754" y="7875"/>
                </a:cubicBezTo>
                <a:cubicBezTo>
                  <a:pt x="6754" y="7856"/>
                  <a:pt x="6764" y="7837"/>
                  <a:pt x="6783" y="7771"/>
                </a:cubicBezTo>
                <a:cubicBezTo>
                  <a:pt x="6830" y="7847"/>
                  <a:pt x="6858" y="7885"/>
                  <a:pt x="6877" y="7923"/>
                </a:cubicBezTo>
                <a:cubicBezTo>
                  <a:pt x="6906" y="7970"/>
                  <a:pt x="6915" y="8017"/>
                  <a:pt x="6934" y="8084"/>
                </a:cubicBezTo>
                <a:cubicBezTo>
                  <a:pt x="7001" y="7970"/>
                  <a:pt x="6982" y="7837"/>
                  <a:pt x="7115" y="7771"/>
                </a:cubicBezTo>
                <a:close/>
                <a:moveTo>
                  <a:pt x="7609" y="10012"/>
                </a:moveTo>
                <a:cubicBezTo>
                  <a:pt x="7599" y="10022"/>
                  <a:pt x="7590" y="10031"/>
                  <a:pt x="7580" y="10041"/>
                </a:cubicBezTo>
                <a:cubicBezTo>
                  <a:pt x="7428" y="9984"/>
                  <a:pt x="7371" y="9813"/>
                  <a:pt x="7238" y="9727"/>
                </a:cubicBezTo>
                <a:cubicBezTo>
                  <a:pt x="7172" y="9822"/>
                  <a:pt x="7200" y="9955"/>
                  <a:pt x="7105" y="10041"/>
                </a:cubicBezTo>
                <a:cubicBezTo>
                  <a:pt x="7086" y="10022"/>
                  <a:pt x="7067" y="10012"/>
                  <a:pt x="7067" y="10003"/>
                </a:cubicBezTo>
                <a:cubicBezTo>
                  <a:pt x="7115" y="9860"/>
                  <a:pt x="7153" y="9718"/>
                  <a:pt x="7191" y="9575"/>
                </a:cubicBezTo>
                <a:cubicBezTo>
                  <a:pt x="7324" y="9594"/>
                  <a:pt x="7343" y="9727"/>
                  <a:pt x="7419" y="9794"/>
                </a:cubicBezTo>
                <a:cubicBezTo>
                  <a:pt x="7495" y="9851"/>
                  <a:pt x="7542" y="9936"/>
                  <a:pt x="7609" y="10012"/>
                </a:cubicBezTo>
                <a:close/>
                <a:moveTo>
                  <a:pt x="5681" y="3458"/>
                </a:moveTo>
                <a:cubicBezTo>
                  <a:pt x="5605" y="3458"/>
                  <a:pt x="5519" y="3449"/>
                  <a:pt x="5462" y="3411"/>
                </a:cubicBezTo>
                <a:cubicBezTo>
                  <a:pt x="5282" y="3325"/>
                  <a:pt x="5111" y="3211"/>
                  <a:pt x="4921" y="3107"/>
                </a:cubicBezTo>
                <a:cubicBezTo>
                  <a:pt x="4987" y="3040"/>
                  <a:pt x="5035" y="3059"/>
                  <a:pt x="5082" y="3088"/>
                </a:cubicBezTo>
                <a:cubicBezTo>
                  <a:pt x="5158" y="3135"/>
                  <a:pt x="5234" y="3192"/>
                  <a:pt x="5310" y="3230"/>
                </a:cubicBezTo>
                <a:cubicBezTo>
                  <a:pt x="5377" y="3268"/>
                  <a:pt x="5443" y="3316"/>
                  <a:pt x="5519" y="3344"/>
                </a:cubicBezTo>
                <a:cubicBezTo>
                  <a:pt x="5586" y="3363"/>
                  <a:pt x="5652" y="3373"/>
                  <a:pt x="5747" y="3392"/>
                </a:cubicBezTo>
                <a:cubicBezTo>
                  <a:pt x="5719" y="3420"/>
                  <a:pt x="5700" y="3468"/>
                  <a:pt x="5681" y="3458"/>
                </a:cubicBezTo>
                <a:close/>
                <a:moveTo>
                  <a:pt x="4379" y="7429"/>
                </a:moveTo>
                <a:cubicBezTo>
                  <a:pt x="4408" y="7400"/>
                  <a:pt x="4446" y="7400"/>
                  <a:pt x="4493" y="7410"/>
                </a:cubicBezTo>
                <a:cubicBezTo>
                  <a:pt x="4427" y="7524"/>
                  <a:pt x="4351" y="7638"/>
                  <a:pt x="4275" y="7752"/>
                </a:cubicBezTo>
                <a:cubicBezTo>
                  <a:pt x="4199" y="7647"/>
                  <a:pt x="4133" y="7296"/>
                  <a:pt x="4161" y="7134"/>
                </a:cubicBezTo>
                <a:cubicBezTo>
                  <a:pt x="4294" y="7248"/>
                  <a:pt x="4199" y="7419"/>
                  <a:pt x="4294" y="7543"/>
                </a:cubicBezTo>
                <a:cubicBezTo>
                  <a:pt x="4332" y="7495"/>
                  <a:pt x="4351" y="7457"/>
                  <a:pt x="4379" y="7429"/>
                </a:cubicBezTo>
                <a:close/>
                <a:moveTo>
                  <a:pt x="3059" y="7771"/>
                </a:moveTo>
                <a:cubicBezTo>
                  <a:pt x="2850" y="7989"/>
                  <a:pt x="2793" y="8245"/>
                  <a:pt x="2869" y="8549"/>
                </a:cubicBezTo>
                <a:cubicBezTo>
                  <a:pt x="2746" y="8559"/>
                  <a:pt x="2774" y="8483"/>
                  <a:pt x="2765" y="8435"/>
                </a:cubicBezTo>
                <a:cubicBezTo>
                  <a:pt x="2727" y="8198"/>
                  <a:pt x="2812" y="7998"/>
                  <a:pt x="2917" y="7799"/>
                </a:cubicBezTo>
                <a:cubicBezTo>
                  <a:pt x="2945" y="7752"/>
                  <a:pt x="2983" y="7695"/>
                  <a:pt x="3069" y="7704"/>
                </a:cubicBezTo>
                <a:cubicBezTo>
                  <a:pt x="3059" y="7733"/>
                  <a:pt x="3069" y="7761"/>
                  <a:pt x="3059" y="7771"/>
                </a:cubicBezTo>
                <a:close/>
                <a:moveTo>
                  <a:pt x="6013" y="9813"/>
                </a:moveTo>
                <a:cubicBezTo>
                  <a:pt x="6089" y="9965"/>
                  <a:pt x="6146" y="10088"/>
                  <a:pt x="6213" y="10212"/>
                </a:cubicBezTo>
                <a:cubicBezTo>
                  <a:pt x="6042" y="10269"/>
                  <a:pt x="6080" y="10088"/>
                  <a:pt x="5994" y="10022"/>
                </a:cubicBezTo>
                <a:cubicBezTo>
                  <a:pt x="5937" y="10107"/>
                  <a:pt x="5880" y="10183"/>
                  <a:pt x="5823" y="10269"/>
                </a:cubicBezTo>
                <a:cubicBezTo>
                  <a:pt x="5766" y="10183"/>
                  <a:pt x="5766" y="10174"/>
                  <a:pt x="5861" y="10041"/>
                </a:cubicBezTo>
                <a:cubicBezTo>
                  <a:pt x="5899" y="9974"/>
                  <a:pt x="5947" y="9908"/>
                  <a:pt x="6013" y="9813"/>
                </a:cubicBezTo>
                <a:close/>
                <a:moveTo>
                  <a:pt x="12975" y="1340"/>
                </a:moveTo>
                <a:cubicBezTo>
                  <a:pt x="12975" y="1331"/>
                  <a:pt x="12985" y="1274"/>
                  <a:pt x="13004" y="1264"/>
                </a:cubicBezTo>
                <a:cubicBezTo>
                  <a:pt x="13184" y="1169"/>
                  <a:pt x="13374" y="1122"/>
                  <a:pt x="13564" y="1226"/>
                </a:cubicBezTo>
                <a:cubicBezTo>
                  <a:pt x="13621" y="1255"/>
                  <a:pt x="13650" y="1293"/>
                  <a:pt x="13602" y="1359"/>
                </a:cubicBezTo>
                <a:cubicBezTo>
                  <a:pt x="13583" y="1350"/>
                  <a:pt x="13555" y="1350"/>
                  <a:pt x="13545" y="1331"/>
                </a:cubicBezTo>
                <a:cubicBezTo>
                  <a:pt x="13412" y="1236"/>
                  <a:pt x="13289" y="1255"/>
                  <a:pt x="13156" y="1321"/>
                </a:cubicBezTo>
                <a:cubicBezTo>
                  <a:pt x="13127" y="1340"/>
                  <a:pt x="13099" y="1369"/>
                  <a:pt x="13061" y="1378"/>
                </a:cubicBezTo>
                <a:cubicBezTo>
                  <a:pt x="13032" y="1378"/>
                  <a:pt x="13004" y="1359"/>
                  <a:pt x="12975" y="1340"/>
                </a:cubicBezTo>
                <a:close/>
                <a:moveTo>
                  <a:pt x="15806" y="3097"/>
                </a:moveTo>
                <a:cubicBezTo>
                  <a:pt x="15863" y="3097"/>
                  <a:pt x="15929" y="3088"/>
                  <a:pt x="15986" y="3116"/>
                </a:cubicBezTo>
                <a:cubicBezTo>
                  <a:pt x="16110" y="3164"/>
                  <a:pt x="16224" y="3173"/>
                  <a:pt x="16357" y="3173"/>
                </a:cubicBezTo>
                <a:cubicBezTo>
                  <a:pt x="16404" y="3173"/>
                  <a:pt x="16461" y="3192"/>
                  <a:pt x="16509" y="3202"/>
                </a:cubicBezTo>
                <a:cubicBezTo>
                  <a:pt x="16509" y="3221"/>
                  <a:pt x="16509" y="3240"/>
                  <a:pt x="16499" y="3249"/>
                </a:cubicBezTo>
                <a:cubicBezTo>
                  <a:pt x="16252" y="3297"/>
                  <a:pt x="16024" y="3268"/>
                  <a:pt x="15806" y="3097"/>
                </a:cubicBezTo>
                <a:close/>
                <a:moveTo>
                  <a:pt x="13811" y="2062"/>
                </a:moveTo>
                <a:cubicBezTo>
                  <a:pt x="13897" y="2015"/>
                  <a:pt x="13944" y="2062"/>
                  <a:pt x="13963" y="2119"/>
                </a:cubicBezTo>
                <a:cubicBezTo>
                  <a:pt x="14049" y="2281"/>
                  <a:pt x="14153" y="2423"/>
                  <a:pt x="14296" y="2537"/>
                </a:cubicBezTo>
                <a:cubicBezTo>
                  <a:pt x="14315" y="2547"/>
                  <a:pt x="14315" y="2575"/>
                  <a:pt x="14324" y="2603"/>
                </a:cubicBezTo>
                <a:cubicBezTo>
                  <a:pt x="14163" y="2594"/>
                  <a:pt x="14011" y="2433"/>
                  <a:pt x="13811" y="2062"/>
                </a:cubicBezTo>
                <a:close/>
                <a:moveTo>
                  <a:pt x="16224" y="7970"/>
                </a:moveTo>
                <a:cubicBezTo>
                  <a:pt x="16252" y="8055"/>
                  <a:pt x="16224" y="8074"/>
                  <a:pt x="16081" y="8065"/>
                </a:cubicBezTo>
                <a:cubicBezTo>
                  <a:pt x="16148" y="7932"/>
                  <a:pt x="16091" y="7847"/>
                  <a:pt x="16015" y="7761"/>
                </a:cubicBezTo>
                <a:cubicBezTo>
                  <a:pt x="15986" y="7733"/>
                  <a:pt x="15948" y="7704"/>
                  <a:pt x="15929" y="7676"/>
                </a:cubicBezTo>
                <a:cubicBezTo>
                  <a:pt x="15920" y="7657"/>
                  <a:pt x="15920" y="7628"/>
                  <a:pt x="15929" y="7609"/>
                </a:cubicBezTo>
                <a:cubicBezTo>
                  <a:pt x="15939" y="7590"/>
                  <a:pt x="15977" y="7581"/>
                  <a:pt x="15996" y="7590"/>
                </a:cubicBezTo>
                <a:cubicBezTo>
                  <a:pt x="16024" y="7600"/>
                  <a:pt x="16062" y="7619"/>
                  <a:pt x="16081" y="7647"/>
                </a:cubicBezTo>
                <a:cubicBezTo>
                  <a:pt x="16129" y="7752"/>
                  <a:pt x="16186" y="7856"/>
                  <a:pt x="16224" y="7970"/>
                </a:cubicBezTo>
                <a:close/>
                <a:moveTo>
                  <a:pt x="10705" y="2917"/>
                </a:moveTo>
                <a:cubicBezTo>
                  <a:pt x="10724" y="2917"/>
                  <a:pt x="10753" y="2936"/>
                  <a:pt x="10800" y="2955"/>
                </a:cubicBezTo>
                <a:cubicBezTo>
                  <a:pt x="10677" y="3050"/>
                  <a:pt x="10373" y="3078"/>
                  <a:pt x="10164" y="3040"/>
                </a:cubicBezTo>
                <a:cubicBezTo>
                  <a:pt x="10135" y="2974"/>
                  <a:pt x="10154" y="2926"/>
                  <a:pt x="10221" y="2936"/>
                </a:cubicBezTo>
                <a:cubicBezTo>
                  <a:pt x="10392" y="2983"/>
                  <a:pt x="10544" y="2945"/>
                  <a:pt x="10705" y="2917"/>
                </a:cubicBezTo>
                <a:close/>
                <a:moveTo>
                  <a:pt x="13925" y="3173"/>
                </a:moveTo>
                <a:cubicBezTo>
                  <a:pt x="13963" y="3211"/>
                  <a:pt x="13982" y="3259"/>
                  <a:pt x="14001" y="3297"/>
                </a:cubicBezTo>
                <a:cubicBezTo>
                  <a:pt x="14068" y="3411"/>
                  <a:pt x="14134" y="3534"/>
                  <a:pt x="14220" y="3677"/>
                </a:cubicBezTo>
                <a:cubicBezTo>
                  <a:pt x="14182" y="3724"/>
                  <a:pt x="14134" y="3724"/>
                  <a:pt x="14096" y="3648"/>
                </a:cubicBezTo>
                <a:cubicBezTo>
                  <a:pt x="14030" y="3544"/>
                  <a:pt x="13954" y="3430"/>
                  <a:pt x="13887" y="3316"/>
                </a:cubicBezTo>
                <a:cubicBezTo>
                  <a:pt x="13868" y="3287"/>
                  <a:pt x="13849" y="3240"/>
                  <a:pt x="13821" y="3183"/>
                </a:cubicBezTo>
                <a:cubicBezTo>
                  <a:pt x="13868" y="3183"/>
                  <a:pt x="13916" y="3164"/>
                  <a:pt x="13925" y="3173"/>
                </a:cubicBezTo>
                <a:close/>
                <a:moveTo>
                  <a:pt x="8483" y="9319"/>
                </a:moveTo>
                <a:cubicBezTo>
                  <a:pt x="8549" y="9423"/>
                  <a:pt x="8597" y="9499"/>
                  <a:pt x="8663" y="9613"/>
                </a:cubicBezTo>
                <a:cubicBezTo>
                  <a:pt x="8587" y="9594"/>
                  <a:pt x="8549" y="9585"/>
                  <a:pt x="8502" y="9566"/>
                </a:cubicBezTo>
                <a:cubicBezTo>
                  <a:pt x="8483" y="9632"/>
                  <a:pt x="8473" y="9689"/>
                  <a:pt x="8445" y="9746"/>
                </a:cubicBezTo>
                <a:cubicBezTo>
                  <a:pt x="8407" y="9841"/>
                  <a:pt x="8359" y="9832"/>
                  <a:pt x="8312" y="9794"/>
                </a:cubicBezTo>
                <a:cubicBezTo>
                  <a:pt x="8369" y="9632"/>
                  <a:pt x="8426" y="9490"/>
                  <a:pt x="8483" y="9319"/>
                </a:cubicBezTo>
                <a:close/>
                <a:moveTo>
                  <a:pt x="10734" y="9727"/>
                </a:moveTo>
                <a:cubicBezTo>
                  <a:pt x="10772" y="9803"/>
                  <a:pt x="10772" y="9889"/>
                  <a:pt x="10781" y="9965"/>
                </a:cubicBezTo>
                <a:cubicBezTo>
                  <a:pt x="10686" y="9917"/>
                  <a:pt x="10715" y="9813"/>
                  <a:pt x="10677" y="9737"/>
                </a:cubicBezTo>
                <a:cubicBezTo>
                  <a:pt x="10591" y="9746"/>
                  <a:pt x="10591" y="9936"/>
                  <a:pt x="10449" y="9832"/>
                </a:cubicBezTo>
                <a:cubicBezTo>
                  <a:pt x="10534" y="9718"/>
                  <a:pt x="10610" y="9613"/>
                  <a:pt x="10696" y="9509"/>
                </a:cubicBezTo>
                <a:cubicBezTo>
                  <a:pt x="10819" y="9566"/>
                  <a:pt x="10705" y="9651"/>
                  <a:pt x="10734" y="9727"/>
                </a:cubicBezTo>
                <a:close/>
                <a:moveTo>
                  <a:pt x="11693" y="1977"/>
                </a:moveTo>
                <a:cubicBezTo>
                  <a:pt x="11826" y="1891"/>
                  <a:pt x="11997" y="1891"/>
                  <a:pt x="12082" y="1701"/>
                </a:cubicBezTo>
                <a:cubicBezTo>
                  <a:pt x="12130" y="1749"/>
                  <a:pt x="12168" y="1787"/>
                  <a:pt x="12215" y="1825"/>
                </a:cubicBezTo>
                <a:cubicBezTo>
                  <a:pt x="12063" y="1910"/>
                  <a:pt x="11931" y="1977"/>
                  <a:pt x="11807" y="2043"/>
                </a:cubicBezTo>
                <a:cubicBezTo>
                  <a:pt x="11741" y="2072"/>
                  <a:pt x="11703" y="2053"/>
                  <a:pt x="11693" y="1977"/>
                </a:cubicBezTo>
                <a:close/>
                <a:moveTo>
                  <a:pt x="12291" y="1359"/>
                </a:moveTo>
                <a:cubicBezTo>
                  <a:pt x="12168" y="1483"/>
                  <a:pt x="12035" y="1559"/>
                  <a:pt x="11874" y="1578"/>
                </a:cubicBezTo>
                <a:cubicBezTo>
                  <a:pt x="11845" y="1587"/>
                  <a:pt x="11807" y="1549"/>
                  <a:pt x="11779" y="1530"/>
                </a:cubicBezTo>
                <a:cubicBezTo>
                  <a:pt x="11807" y="1511"/>
                  <a:pt x="11836" y="1473"/>
                  <a:pt x="11855" y="1473"/>
                </a:cubicBezTo>
                <a:cubicBezTo>
                  <a:pt x="11978" y="1473"/>
                  <a:pt x="12063" y="1426"/>
                  <a:pt x="12139" y="1340"/>
                </a:cubicBezTo>
                <a:cubicBezTo>
                  <a:pt x="12177" y="1283"/>
                  <a:pt x="12225" y="1293"/>
                  <a:pt x="12291" y="1359"/>
                </a:cubicBezTo>
                <a:close/>
                <a:moveTo>
                  <a:pt x="3857" y="8977"/>
                </a:moveTo>
                <a:cubicBezTo>
                  <a:pt x="3620" y="9214"/>
                  <a:pt x="3487" y="9281"/>
                  <a:pt x="3306" y="9252"/>
                </a:cubicBezTo>
                <a:cubicBezTo>
                  <a:pt x="3335" y="9224"/>
                  <a:pt x="3344" y="9186"/>
                  <a:pt x="3363" y="9186"/>
                </a:cubicBezTo>
                <a:cubicBezTo>
                  <a:pt x="3506" y="9176"/>
                  <a:pt x="3601" y="9100"/>
                  <a:pt x="3696" y="9015"/>
                </a:cubicBezTo>
                <a:cubicBezTo>
                  <a:pt x="3743" y="8967"/>
                  <a:pt x="3781" y="8929"/>
                  <a:pt x="3857" y="8977"/>
                </a:cubicBezTo>
                <a:close/>
                <a:moveTo>
                  <a:pt x="13650" y="3145"/>
                </a:moveTo>
                <a:cubicBezTo>
                  <a:pt x="13650" y="3221"/>
                  <a:pt x="13650" y="3297"/>
                  <a:pt x="13659" y="3363"/>
                </a:cubicBezTo>
                <a:cubicBezTo>
                  <a:pt x="13669" y="3420"/>
                  <a:pt x="13707" y="3477"/>
                  <a:pt x="13735" y="3544"/>
                </a:cubicBezTo>
                <a:cubicBezTo>
                  <a:pt x="13650" y="3582"/>
                  <a:pt x="13602" y="3563"/>
                  <a:pt x="13593" y="3487"/>
                </a:cubicBezTo>
                <a:cubicBezTo>
                  <a:pt x="13574" y="3325"/>
                  <a:pt x="13555" y="3154"/>
                  <a:pt x="13536" y="2955"/>
                </a:cubicBezTo>
                <a:cubicBezTo>
                  <a:pt x="13593" y="2993"/>
                  <a:pt x="13631" y="3002"/>
                  <a:pt x="13631" y="3021"/>
                </a:cubicBezTo>
                <a:cubicBezTo>
                  <a:pt x="13650" y="3059"/>
                  <a:pt x="13650" y="3107"/>
                  <a:pt x="13650" y="3145"/>
                </a:cubicBezTo>
                <a:close/>
                <a:moveTo>
                  <a:pt x="16385" y="4456"/>
                </a:moveTo>
                <a:cubicBezTo>
                  <a:pt x="16642" y="4437"/>
                  <a:pt x="16803" y="4532"/>
                  <a:pt x="16860" y="4731"/>
                </a:cubicBezTo>
                <a:cubicBezTo>
                  <a:pt x="16813" y="4722"/>
                  <a:pt x="16756" y="4722"/>
                  <a:pt x="16746" y="4703"/>
                </a:cubicBezTo>
                <a:cubicBezTo>
                  <a:pt x="16708" y="4579"/>
                  <a:pt x="16604" y="4579"/>
                  <a:pt x="16499" y="4551"/>
                </a:cubicBezTo>
                <a:cubicBezTo>
                  <a:pt x="16452" y="4532"/>
                  <a:pt x="16395" y="4541"/>
                  <a:pt x="16385" y="4456"/>
                </a:cubicBezTo>
                <a:close/>
                <a:moveTo>
                  <a:pt x="15074" y="3078"/>
                </a:moveTo>
                <a:cubicBezTo>
                  <a:pt x="14979" y="3040"/>
                  <a:pt x="14875" y="2993"/>
                  <a:pt x="14780" y="2955"/>
                </a:cubicBezTo>
                <a:cubicBezTo>
                  <a:pt x="14789" y="2869"/>
                  <a:pt x="14865" y="2869"/>
                  <a:pt x="14922" y="2888"/>
                </a:cubicBezTo>
                <a:cubicBezTo>
                  <a:pt x="15027" y="2926"/>
                  <a:pt x="15131" y="2983"/>
                  <a:pt x="15245" y="3040"/>
                </a:cubicBezTo>
                <a:cubicBezTo>
                  <a:pt x="15198" y="3126"/>
                  <a:pt x="15131" y="3107"/>
                  <a:pt x="15074" y="3078"/>
                </a:cubicBezTo>
                <a:close/>
                <a:moveTo>
                  <a:pt x="7058" y="8568"/>
                </a:moveTo>
                <a:cubicBezTo>
                  <a:pt x="7105" y="8587"/>
                  <a:pt x="7143" y="8606"/>
                  <a:pt x="7181" y="8635"/>
                </a:cubicBezTo>
                <a:cubicBezTo>
                  <a:pt x="7058" y="8806"/>
                  <a:pt x="7162" y="8986"/>
                  <a:pt x="7153" y="9157"/>
                </a:cubicBezTo>
                <a:cubicBezTo>
                  <a:pt x="7048" y="9110"/>
                  <a:pt x="7029" y="8948"/>
                  <a:pt x="7058" y="8568"/>
                </a:cubicBezTo>
                <a:close/>
                <a:moveTo>
                  <a:pt x="11931" y="7733"/>
                </a:moveTo>
                <a:cubicBezTo>
                  <a:pt x="11968" y="7733"/>
                  <a:pt x="11997" y="7742"/>
                  <a:pt x="12082" y="7752"/>
                </a:cubicBezTo>
                <a:cubicBezTo>
                  <a:pt x="11987" y="7818"/>
                  <a:pt x="12006" y="7932"/>
                  <a:pt x="11874" y="7942"/>
                </a:cubicBezTo>
                <a:cubicBezTo>
                  <a:pt x="11874" y="7818"/>
                  <a:pt x="11769" y="7704"/>
                  <a:pt x="11874" y="7524"/>
                </a:cubicBezTo>
                <a:cubicBezTo>
                  <a:pt x="11902" y="7619"/>
                  <a:pt x="11912" y="7676"/>
                  <a:pt x="11931" y="7733"/>
                </a:cubicBezTo>
                <a:close/>
                <a:moveTo>
                  <a:pt x="8217" y="6279"/>
                </a:moveTo>
                <a:cubicBezTo>
                  <a:pt x="8293" y="6441"/>
                  <a:pt x="8245" y="6697"/>
                  <a:pt x="8150" y="6745"/>
                </a:cubicBezTo>
                <a:cubicBezTo>
                  <a:pt x="8122" y="6764"/>
                  <a:pt x="8074" y="6745"/>
                  <a:pt x="7989" y="6735"/>
                </a:cubicBezTo>
                <a:cubicBezTo>
                  <a:pt x="8169" y="6621"/>
                  <a:pt x="8179" y="6469"/>
                  <a:pt x="8217" y="6279"/>
                </a:cubicBezTo>
                <a:close/>
                <a:moveTo>
                  <a:pt x="2622" y="7847"/>
                </a:moveTo>
                <a:cubicBezTo>
                  <a:pt x="2508" y="7818"/>
                  <a:pt x="2432" y="7790"/>
                  <a:pt x="2356" y="7771"/>
                </a:cubicBezTo>
                <a:cubicBezTo>
                  <a:pt x="2280" y="7761"/>
                  <a:pt x="2195" y="7837"/>
                  <a:pt x="2109" y="7780"/>
                </a:cubicBezTo>
                <a:cubicBezTo>
                  <a:pt x="2271" y="7638"/>
                  <a:pt x="2461" y="7657"/>
                  <a:pt x="2622" y="7847"/>
                </a:cubicBezTo>
                <a:close/>
                <a:moveTo>
                  <a:pt x="7666" y="7505"/>
                </a:moveTo>
                <a:cubicBezTo>
                  <a:pt x="7685" y="7495"/>
                  <a:pt x="7723" y="7486"/>
                  <a:pt x="7761" y="7467"/>
                </a:cubicBezTo>
                <a:cubicBezTo>
                  <a:pt x="7751" y="7533"/>
                  <a:pt x="7742" y="7581"/>
                  <a:pt x="7742" y="7628"/>
                </a:cubicBezTo>
                <a:cubicBezTo>
                  <a:pt x="7590" y="7647"/>
                  <a:pt x="7552" y="7609"/>
                  <a:pt x="7514" y="7372"/>
                </a:cubicBezTo>
                <a:cubicBezTo>
                  <a:pt x="7580" y="7438"/>
                  <a:pt x="7618" y="7467"/>
                  <a:pt x="7666" y="7505"/>
                </a:cubicBezTo>
                <a:close/>
                <a:moveTo>
                  <a:pt x="5434" y="3658"/>
                </a:moveTo>
                <a:cubicBezTo>
                  <a:pt x="5320" y="3620"/>
                  <a:pt x="5215" y="3572"/>
                  <a:pt x="5158" y="3449"/>
                </a:cubicBezTo>
                <a:cubicBezTo>
                  <a:pt x="5263" y="3392"/>
                  <a:pt x="5291" y="3496"/>
                  <a:pt x="5358" y="3525"/>
                </a:cubicBezTo>
                <a:cubicBezTo>
                  <a:pt x="5424" y="3544"/>
                  <a:pt x="5491" y="3563"/>
                  <a:pt x="5557" y="3591"/>
                </a:cubicBezTo>
                <a:cubicBezTo>
                  <a:pt x="5529" y="3658"/>
                  <a:pt x="5481" y="3667"/>
                  <a:pt x="5434" y="3658"/>
                </a:cubicBezTo>
                <a:close/>
                <a:moveTo>
                  <a:pt x="7932" y="4085"/>
                </a:moveTo>
                <a:cubicBezTo>
                  <a:pt x="7989" y="3933"/>
                  <a:pt x="8084" y="3819"/>
                  <a:pt x="8283" y="3667"/>
                </a:cubicBezTo>
                <a:cubicBezTo>
                  <a:pt x="8217" y="3867"/>
                  <a:pt x="8103" y="3971"/>
                  <a:pt x="7932" y="4085"/>
                </a:cubicBezTo>
                <a:close/>
                <a:moveTo>
                  <a:pt x="8492" y="5159"/>
                </a:moveTo>
                <a:cubicBezTo>
                  <a:pt x="8435" y="5016"/>
                  <a:pt x="8464" y="4893"/>
                  <a:pt x="8597" y="4712"/>
                </a:cubicBezTo>
                <a:cubicBezTo>
                  <a:pt x="8606" y="4864"/>
                  <a:pt x="8549" y="4988"/>
                  <a:pt x="8492" y="5159"/>
                </a:cubicBezTo>
                <a:close/>
                <a:moveTo>
                  <a:pt x="3981" y="4855"/>
                </a:moveTo>
                <a:cubicBezTo>
                  <a:pt x="4047" y="4674"/>
                  <a:pt x="4104" y="4503"/>
                  <a:pt x="4161" y="4342"/>
                </a:cubicBezTo>
                <a:cubicBezTo>
                  <a:pt x="4180" y="4342"/>
                  <a:pt x="4190" y="4342"/>
                  <a:pt x="4209" y="4351"/>
                </a:cubicBezTo>
                <a:cubicBezTo>
                  <a:pt x="4180" y="4522"/>
                  <a:pt x="4123" y="4693"/>
                  <a:pt x="4057" y="4845"/>
                </a:cubicBezTo>
                <a:cubicBezTo>
                  <a:pt x="4047" y="4855"/>
                  <a:pt x="4019" y="4855"/>
                  <a:pt x="3981" y="4855"/>
                </a:cubicBezTo>
                <a:close/>
                <a:moveTo>
                  <a:pt x="1274" y="3981"/>
                </a:moveTo>
                <a:cubicBezTo>
                  <a:pt x="1274" y="3990"/>
                  <a:pt x="1274" y="4009"/>
                  <a:pt x="1274" y="4019"/>
                </a:cubicBezTo>
                <a:cubicBezTo>
                  <a:pt x="1217" y="4019"/>
                  <a:pt x="1160" y="4038"/>
                  <a:pt x="1112" y="4019"/>
                </a:cubicBezTo>
                <a:cubicBezTo>
                  <a:pt x="1017" y="3990"/>
                  <a:pt x="932" y="3971"/>
                  <a:pt x="808" y="4038"/>
                </a:cubicBezTo>
                <a:cubicBezTo>
                  <a:pt x="865" y="3905"/>
                  <a:pt x="932" y="3886"/>
                  <a:pt x="1017" y="3914"/>
                </a:cubicBezTo>
                <a:cubicBezTo>
                  <a:pt x="1103" y="3933"/>
                  <a:pt x="1188" y="3952"/>
                  <a:pt x="1274" y="3981"/>
                </a:cubicBezTo>
                <a:close/>
                <a:moveTo>
                  <a:pt x="4142" y="1929"/>
                </a:moveTo>
                <a:cubicBezTo>
                  <a:pt x="4114" y="1882"/>
                  <a:pt x="4076" y="1844"/>
                  <a:pt x="4161" y="1777"/>
                </a:cubicBezTo>
                <a:cubicBezTo>
                  <a:pt x="4218" y="1920"/>
                  <a:pt x="4275" y="2043"/>
                  <a:pt x="4332" y="2186"/>
                </a:cubicBezTo>
                <a:cubicBezTo>
                  <a:pt x="4237" y="2205"/>
                  <a:pt x="4218" y="2148"/>
                  <a:pt x="4199" y="2100"/>
                </a:cubicBezTo>
                <a:cubicBezTo>
                  <a:pt x="4180" y="2043"/>
                  <a:pt x="4161" y="1986"/>
                  <a:pt x="4142" y="1929"/>
                </a:cubicBezTo>
                <a:close/>
                <a:moveTo>
                  <a:pt x="1388" y="5310"/>
                </a:moveTo>
                <a:cubicBezTo>
                  <a:pt x="1378" y="5320"/>
                  <a:pt x="1359" y="5320"/>
                  <a:pt x="1340" y="5329"/>
                </a:cubicBezTo>
                <a:cubicBezTo>
                  <a:pt x="1255" y="5187"/>
                  <a:pt x="1274" y="5045"/>
                  <a:pt x="1274" y="4893"/>
                </a:cubicBezTo>
                <a:lnTo>
                  <a:pt x="1321" y="4893"/>
                </a:lnTo>
                <a:cubicBezTo>
                  <a:pt x="1350" y="5026"/>
                  <a:pt x="1369" y="5168"/>
                  <a:pt x="1388" y="5310"/>
                </a:cubicBezTo>
                <a:close/>
                <a:moveTo>
                  <a:pt x="16499" y="6137"/>
                </a:moveTo>
                <a:cubicBezTo>
                  <a:pt x="16623" y="6089"/>
                  <a:pt x="16765" y="6118"/>
                  <a:pt x="16898" y="6222"/>
                </a:cubicBezTo>
                <a:cubicBezTo>
                  <a:pt x="16727" y="6260"/>
                  <a:pt x="16613" y="6222"/>
                  <a:pt x="16499" y="6137"/>
                </a:cubicBezTo>
                <a:close/>
                <a:moveTo>
                  <a:pt x="4598" y="1483"/>
                </a:moveTo>
                <a:cubicBezTo>
                  <a:pt x="4655" y="1511"/>
                  <a:pt x="4655" y="1511"/>
                  <a:pt x="4721" y="1815"/>
                </a:cubicBezTo>
                <a:cubicBezTo>
                  <a:pt x="4598" y="1739"/>
                  <a:pt x="4550" y="1616"/>
                  <a:pt x="4598" y="1483"/>
                </a:cubicBezTo>
                <a:close/>
                <a:moveTo>
                  <a:pt x="8711" y="6716"/>
                </a:moveTo>
                <a:cubicBezTo>
                  <a:pt x="8720" y="6726"/>
                  <a:pt x="8730" y="6735"/>
                  <a:pt x="8739" y="6745"/>
                </a:cubicBezTo>
                <a:cubicBezTo>
                  <a:pt x="8673" y="6830"/>
                  <a:pt x="8597" y="6916"/>
                  <a:pt x="8521" y="7020"/>
                </a:cubicBezTo>
                <a:cubicBezTo>
                  <a:pt x="8454" y="6887"/>
                  <a:pt x="8483" y="6840"/>
                  <a:pt x="8711" y="6716"/>
                </a:cubicBezTo>
                <a:close/>
                <a:moveTo>
                  <a:pt x="4911" y="9537"/>
                </a:moveTo>
                <a:cubicBezTo>
                  <a:pt x="4902" y="9708"/>
                  <a:pt x="4921" y="9841"/>
                  <a:pt x="4835" y="9993"/>
                </a:cubicBezTo>
                <a:cubicBezTo>
                  <a:pt x="4788" y="9841"/>
                  <a:pt x="4826" y="9651"/>
                  <a:pt x="4911" y="9537"/>
                </a:cubicBezTo>
                <a:close/>
                <a:moveTo>
                  <a:pt x="10591" y="1578"/>
                </a:moveTo>
                <a:cubicBezTo>
                  <a:pt x="10696" y="1445"/>
                  <a:pt x="10819" y="1416"/>
                  <a:pt x="10971" y="1435"/>
                </a:cubicBezTo>
                <a:cubicBezTo>
                  <a:pt x="10857" y="1502"/>
                  <a:pt x="10762" y="1597"/>
                  <a:pt x="10591" y="1578"/>
                </a:cubicBezTo>
                <a:close/>
                <a:moveTo>
                  <a:pt x="7694" y="4076"/>
                </a:moveTo>
                <a:cubicBezTo>
                  <a:pt x="7761" y="4142"/>
                  <a:pt x="7827" y="4218"/>
                  <a:pt x="7894" y="4285"/>
                </a:cubicBezTo>
                <a:cubicBezTo>
                  <a:pt x="7903" y="4294"/>
                  <a:pt x="7894" y="4332"/>
                  <a:pt x="7884" y="4351"/>
                </a:cubicBezTo>
                <a:cubicBezTo>
                  <a:pt x="7761" y="4304"/>
                  <a:pt x="7694" y="4237"/>
                  <a:pt x="7666" y="4104"/>
                </a:cubicBezTo>
                <a:cubicBezTo>
                  <a:pt x="7675" y="4095"/>
                  <a:pt x="7685" y="4085"/>
                  <a:pt x="7694" y="4076"/>
                </a:cubicBezTo>
                <a:close/>
                <a:moveTo>
                  <a:pt x="5880" y="1606"/>
                </a:moveTo>
                <a:cubicBezTo>
                  <a:pt x="5747" y="1606"/>
                  <a:pt x="5671" y="1521"/>
                  <a:pt x="5681" y="1397"/>
                </a:cubicBezTo>
                <a:cubicBezTo>
                  <a:pt x="5795" y="1426"/>
                  <a:pt x="5823" y="1521"/>
                  <a:pt x="5880" y="1606"/>
                </a:cubicBezTo>
                <a:close/>
                <a:moveTo>
                  <a:pt x="3743" y="9300"/>
                </a:moveTo>
                <a:cubicBezTo>
                  <a:pt x="3781" y="9414"/>
                  <a:pt x="3800" y="9499"/>
                  <a:pt x="3829" y="9585"/>
                </a:cubicBezTo>
                <a:cubicBezTo>
                  <a:pt x="3819" y="9594"/>
                  <a:pt x="3810" y="9594"/>
                  <a:pt x="3800" y="9604"/>
                </a:cubicBezTo>
                <a:cubicBezTo>
                  <a:pt x="3772" y="9585"/>
                  <a:pt x="3734" y="9566"/>
                  <a:pt x="3724" y="9547"/>
                </a:cubicBezTo>
                <a:cubicBezTo>
                  <a:pt x="3715" y="9480"/>
                  <a:pt x="3667" y="9404"/>
                  <a:pt x="3743" y="9300"/>
                </a:cubicBezTo>
                <a:close/>
                <a:moveTo>
                  <a:pt x="5139" y="3743"/>
                </a:moveTo>
                <a:cubicBezTo>
                  <a:pt x="5234" y="3648"/>
                  <a:pt x="5301" y="3667"/>
                  <a:pt x="5396" y="3705"/>
                </a:cubicBezTo>
                <a:cubicBezTo>
                  <a:pt x="5301" y="3772"/>
                  <a:pt x="5301" y="3772"/>
                  <a:pt x="5139" y="3743"/>
                </a:cubicBezTo>
                <a:close/>
                <a:moveTo>
                  <a:pt x="8825" y="3439"/>
                </a:moveTo>
                <a:cubicBezTo>
                  <a:pt x="8777" y="3382"/>
                  <a:pt x="8758" y="3335"/>
                  <a:pt x="8853" y="3278"/>
                </a:cubicBezTo>
                <a:cubicBezTo>
                  <a:pt x="8929" y="3344"/>
                  <a:pt x="8910" y="3392"/>
                  <a:pt x="8825" y="3439"/>
                </a:cubicBezTo>
                <a:close/>
                <a:moveTo>
                  <a:pt x="1881" y="6336"/>
                </a:moveTo>
                <a:cubicBezTo>
                  <a:pt x="1900" y="6327"/>
                  <a:pt x="1910" y="6327"/>
                  <a:pt x="1929" y="6327"/>
                </a:cubicBezTo>
                <a:cubicBezTo>
                  <a:pt x="1948" y="6374"/>
                  <a:pt x="1967" y="6431"/>
                  <a:pt x="1986" y="6488"/>
                </a:cubicBezTo>
                <a:cubicBezTo>
                  <a:pt x="1881" y="6469"/>
                  <a:pt x="1853" y="6412"/>
                  <a:pt x="1881" y="6336"/>
                </a:cubicBezTo>
                <a:close/>
                <a:moveTo>
                  <a:pt x="16642" y="4038"/>
                </a:moveTo>
                <a:cubicBezTo>
                  <a:pt x="16699" y="4085"/>
                  <a:pt x="16699" y="4123"/>
                  <a:pt x="16642" y="4171"/>
                </a:cubicBezTo>
                <a:cubicBezTo>
                  <a:pt x="16575" y="4152"/>
                  <a:pt x="16556" y="4114"/>
                  <a:pt x="16585" y="4057"/>
                </a:cubicBezTo>
                <a:cubicBezTo>
                  <a:pt x="16594" y="4038"/>
                  <a:pt x="16632" y="4028"/>
                  <a:pt x="16642" y="4038"/>
                </a:cubicBezTo>
                <a:close/>
                <a:moveTo>
                  <a:pt x="8141" y="542"/>
                </a:moveTo>
                <a:cubicBezTo>
                  <a:pt x="8131" y="495"/>
                  <a:pt x="8150" y="438"/>
                  <a:pt x="8160" y="371"/>
                </a:cubicBezTo>
                <a:cubicBezTo>
                  <a:pt x="8255" y="409"/>
                  <a:pt x="8293" y="466"/>
                  <a:pt x="8264" y="542"/>
                </a:cubicBezTo>
                <a:cubicBezTo>
                  <a:pt x="8255" y="571"/>
                  <a:pt x="8226" y="609"/>
                  <a:pt x="8198" y="609"/>
                </a:cubicBezTo>
                <a:cubicBezTo>
                  <a:pt x="8179" y="609"/>
                  <a:pt x="8141" y="571"/>
                  <a:pt x="8141" y="542"/>
                </a:cubicBezTo>
                <a:close/>
                <a:moveTo>
                  <a:pt x="9214" y="618"/>
                </a:moveTo>
                <a:cubicBezTo>
                  <a:pt x="9186" y="599"/>
                  <a:pt x="9157" y="571"/>
                  <a:pt x="9129" y="552"/>
                </a:cubicBezTo>
                <a:cubicBezTo>
                  <a:pt x="9148" y="533"/>
                  <a:pt x="9167" y="514"/>
                  <a:pt x="9195" y="485"/>
                </a:cubicBezTo>
                <a:cubicBezTo>
                  <a:pt x="9224" y="514"/>
                  <a:pt x="9252" y="533"/>
                  <a:pt x="9262" y="561"/>
                </a:cubicBezTo>
                <a:cubicBezTo>
                  <a:pt x="9271" y="580"/>
                  <a:pt x="9233" y="599"/>
                  <a:pt x="9214" y="618"/>
                </a:cubicBezTo>
                <a:close/>
                <a:moveTo>
                  <a:pt x="8996" y="1017"/>
                </a:moveTo>
                <a:cubicBezTo>
                  <a:pt x="9053" y="998"/>
                  <a:pt x="9100" y="998"/>
                  <a:pt x="9119" y="1065"/>
                </a:cubicBezTo>
                <a:cubicBezTo>
                  <a:pt x="9119" y="1084"/>
                  <a:pt x="9091" y="1122"/>
                  <a:pt x="9072" y="1122"/>
                </a:cubicBezTo>
                <a:cubicBezTo>
                  <a:pt x="8996" y="1131"/>
                  <a:pt x="8986" y="1084"/>
                  <a:pt x="8996" y="1017"/>
                </a:cubicBezTo>
                <a:close/>
                <a:moveTo>
                  <a:pt x="9129" y="1407"/>
                </a:moveTo>
                <a:cubicBezTo>
                  <a:pt x="9129" y="1483"/>
                  <a:pt x="9072" y="1492"/>
                  <a:pt x="9015" y="1492"/>
                </a:cubicBezTo>
                <a:cubicBezTo>
                  <a:pt x="8986" y="1407"/>
                  <a:pt x="8996" y="1359"/>
                  <a:pt x="9072" y="1359"/>
                </a:cubicBezTo>
                <a:cubicBezTo>
                  <a:pt x="9081" y="1359"/>
                  <a:pt x="9119" y="1388"/>
                  <a:pt x="9129" y="1407"/>
                </a:cubicBezTo>
                <a:close/>
                <a:moveTo>
                  <a:pt x="10078" y="637"/>
                </a:moveTo>
                <a:cubicBezTo>
                  <a:pt x="10078" y="618"/>
                  <a:pt x="10107" y="599"/>
                  <a:pt x="10126" y="571"/>
                </a:cubicBezTo>
                <a:cubicBezTo>
                  <a:pt x="10154" y="590"/>
                  <a:pt x="10173" y="609"/>
                  <a:pt x="10211" y="637"/>
                </a:cubicBezTo>
                <a:cubicBezTo>
                  <a:pt x="10183" y="666"/>
                  <a:pt x="10154" y="694"/>
                  <a:pt x="10135" y="694"/>
                </a:cubicBezTo>
                <a:cubicBezTo>
                  <a:pt x="10116" y="694"/>
                  <a:pt x="10078" y="656"/>
                  <a:pt x="10078" y="637"/>
                </a:cubicBezTo>
                <a:close/>
                <a:moveTo>
                  <a:pt x="6526" y="789"/>
                </a:moveTo>
                <a:cubicBezTo>
                  <a:pt x="6536" y="770"/>
                  <a:pt x="6583" y="770"/>
                  <a:pt x="6583" y="770"/>
                </a:cubicBezTo>
                <a:cubicBezTo>
                  <a:pt x="6631" y="827"/>
                  <a:pt x="6593" y="865"/>
                  <a:pt x="6564" y="913"/>
                </a:cubicBezTo>
                <a:cubicBezTo>
                  <a:pt x="6507" y="875"/>
                  <a:pt x="6469" y="846"/>
                  <a:pt x="6526" y="789"/>
                </a:cubicBezTo>
                <a:close/>
                <a:moveTo>
                  <a:pt x="9869" y="1160"/>
                </a:moveTo>
                <a:cubicBezTo>
                  <a:pt x="9869" y="1131"/>
                  <a:pt x="9850" y="1093"/>
                  <a:pt x="9860" y="1084"/>
                </a:cubicBezTo>
                <a:cubicBezTo>
                  <a:pt x="9907" y="1036"/>
                  <a:pt x="9955" y="1027"/>
                  <a:pt x="10002" y="1112"/>
                </a:cubicBezTo>
                <a:cubicBezTo>
                  <a:pt x="9955" y="1131"/>
                  <a:pt x="9917" y="1141"/>
                  <a:pt x="9869" y="1160"/>
                </a:cubicBezTo>
                <a:close/>
                <a:moveTo>
                  <a:pt x="7628" y="1103"/>
                </a:moveTo>
                <a:cubicBezTo>
                  <a:pt x="7599" y="1093"/>
                  <a:pt x="7571" y="1065"/>
                  <a:pt x="7542" y="1046"/>
                </a:cubicBezTo>
                <a:cubicBezTo>
                  <a:pt x="7561" y="1027"/>
                  <a:pt x="7580" y="979"/>
                  <a:pt x="7599" y="979"/>
                </a:cubicBezTo>
                <a:cubicBezTo>
                  <a:pt x="7618" y="970"/>
                  <a:pt x="7647" y="1008"/>
                  <a:pt x="7685" y="1036"/>
                </a:cubicBezTo>
                <a:cubicBezTo>
                  <a:pt x="7656" y="1065"/>
                  <a:pt x="7637" y="1103"/>
                  <a:pt x="7628" y="1103"/>
                </a:cubicBezTo>
                <a:close/>
                <a:moveTo>
                  <a:pt x="9404" y="533"/>
                </a:moveTo>
                <a:cubicBezTo>
                  <a:pt x="9413" y="514"/>
                  <a:pt x="9461" y="504"/>
                  <a:pt x="9470" y="514"/>
                </a:cubicBezTo>
                <a:cubicBezTo>
                  <a:pt x="9518" y="561"/>
                  <a:pt x="9499" y="609"/>
                  <a:pt x="9461" y="656"/>
                </a:cubicBezTo>
                <a:cubicBezTo>
                  <a:pt x="9394" y="628"/>
                  <a:pt x="9366" y="590"/>
                  <a:pt x="9404" y="533"/>
                </a:cubicBezTo>
                <a:close/>
                <a:moveTo>
                  <a:pt x="7675" y="1321"/>
                </a:moveTo>
                <a:cubicBezTo>
                  <a:pt x="7704" y="1331"/>
                  <a:pt x="7723" y="1369"/>
                  <a:pt x="7751" y="1397"/>
                </a:cubicBezTo>
                <a:cubicBezTo>
                  <a:pt x="7742" y="1407"/>
                  <a:pt x="7742" y="1416"/>
                  <a:pt x="7732" y="1426"/>
                </a:cubicBezTo>
                <a:cubicBezTo>
                  <a:pt x="7694" y="1416"/>
                  <a:pt x="7647" y="1407"/>
                  <a:pt x="7580" y="1397"/>
                </a:cubicBezTo>
                <a:cubicBezTo>
                  <a:pt x="7628" y="1350"/>
                  <a:pt x="7666" y="1312"/>
                  <a:pt x="7675" y="1321"/>
                </a:cubicBezTo>
                <a:close/>
                <a:moveTo>
                  <a:pt x="8340" y="1055"/>
                </a:moveTo>
                <a:cubicBezTo>
                  <a:pt x="8397" y="1027"/>
                  <a:pt x="8445" y="1017"/>
                  <a:pt x="8464" y="1093"/>
                </a:cubicBezTo>
                <a:cubicBezTo>
                  <a:pt x="8464" y="1112"/>
                  <a:pt x="8445" y="1150"/>
                  <a:pt x="8435" y="1150"/>
                </a:cubicBezTo>
                <a:cubicBezTo>
                  <a:pt x="8369" y="1160"/>
                  <a:pt x="8331" y="1131"/>
                  <a:pt x="8340" y="1055"/>
                </a:cubicBezTo>
                <a:close/>
                <a:moveTo>
                  <a:pt x="9347" y="1521"/>
                </a:moveTo>
                <a:cubicBezTo>
                  <a:pt x="9366" y="1511"/>
                  <a:pt x="9394" y="1473"/>
                  <a:pt x="9413" y="1483"/>
                </a:cubicBezTo>
                <a:cubicBezTo>
                  <a:pt x="9442" y="1492"/>
                  <a:pt x="9461" y="1521"/>
                  <a:pt x="9489" y="1559"/>
                </a:cubicBezTo>
                <a:cubicBezTo>
                  <a:pt x="9451" y="1578"/>
                  <a:pt x="9423" y="1606"/>
                  <a:pt x="9413" y="1597"/>
                </a:cubicBezTo>
                <a:cubicBezTo>
                  <a:pt x="9385" y="1587"/>
                  <a:pt x="9366" y="1549"/>
                  <a:pt x="9347" y="1521"/>
                </a:cubicBezTo>
                <a:close/>
                <a:moveTo>
                  <a:pt x="7903" y="1597"/>
                </a:moveTo>
                <a:cubicBezTo>
                  <a:pt x="7884" y="1549"/>
                  <a:pt x="7856" y="1521"/>
                  <a:pt x="7865" y="1511"/>
                </a:cubicBezTo>
                <a:cubicBezTo>
                  <a:pt x="7875" y="1483"/>
                  <a:pt x="7903" y="1464"/>
                  <a:pt x="7932" y="1454"/>
                </a:cubicBezTo>
                <a:cubicBezTo>
                  <a:pt x="7941" y="1454"/>
                  <a:pt x="7979" y="1492"/>
                  <a:pt x="7970" y="1502"/>
                </a:cubicBezTo>
                <a:cubicBezTo>
                  <a:pt x="7960" y="1530"/>
                  <a:pt x="7941" y="1549"/>
                  <a:pt x="7903" y="1597"/>
                </a:cubicBezTo>
                <a:close/>
                <a:moveTo>
                  <a:pt x="8397" y="1312"/>
                </a:moveTo>
                <a:cubicBezTo>
                  <a:pt x="8312" y="1321"/>
                  <a:pt x="8283" y="1321"/>
                  <a:pt x="8226" y="1331"/>
                </a:cubicBezTo>
                <a:cubicBezTo>
                  <a:pt x="8236" y="1293"/>
                  <a:pt x="8226" y="1274"/>
                  <a:pt x="8236" y="1255"/>
                </a:cubicBezTo>
                <a:cubicBezTo>
                  <a:pt x="8302" y="1169"/>
                  <a:pt x="8321" y="1236"/>
                  <a:pt x="8397" y="1312"/>
                </a:cubicBezTo>
                <a:close/>
                <a:moveTo>
                  <a:pt x="9613" y="1226"/>
                </a:moveTo>
                <a:cubicBezTo>
                  <a:pt x="9641" y="1169"/>
                  <a:pt x="9670" y="1131"/>
                  <a:pt x="9727" y="1160"/>
                </a:cubicBezTo>
                <a:cubicBezTo>
                  <a:pt x="9736" y="1169"/>
                  <a:pt x="9736" y="1198"/>
                  <a:pt x="9736" y="1207"/>
                </a:cubicBezTo>
                <a:cubicBezTo>
                  <a:pt x="9708" y="1274"/>
                  <a:pt x="9670" y="1264"/>
                  <a:pt x="9613" y="1226"/>
                </a:cubicBezTo>
                <a:close/>
                <a:moveTo>
                  <a:pt x="9451" y="1046"/>
                </a:moveTo>
                <a:cubicBezTo>
                  <a:pt x="9499" y="1074"/>
                  <a:pt x="9546" y="1112"/>
                  <a:pt x="9499" y="1160"/>
                </a:cubicBezTo>
                <a:cubicBezTo>
                  <a:pt x="9489" y="1179"/>
                  <a:pt x="9442" y="1179"/>
                  <a:pt x="9423" y="1169"/>
                </a:cubicBezTo>
                <a:cubicBezTo>
                  <a:pt x="9376" y="1122"/>
                  <a:pt x="9394" y="1084"/>
                  <a:pt x="9451" y="1046"/>
                </a:cubicBezTo>
                <a:close/>
                <a:moveTo>
                  <a:pt x="8578" y="1986"/>
                </a:moveTo>
                <a:cubicBezTo>
                  <a:pt x="8549" y="1958"/>
                  <a:pt x="8521" y="1939"/>
                  <a:pt x="8521" y="1920"/>
                </a:cubicBezTo>
                <a:cubicBezTo>
                  <a:pt x="8530" y="1901"/>
                  <a:pt x="8549" y="1863"/>
                  <a:pt x="8568" y="1863"/>
                </a:cubicBezTo>
                <a:cubicBezTo>
                  <a:pt x="8587" y="1853"/>
                  <a:pt x="8616" y="1882"/>
                  <a:pt x="8644" y="1901"/>
                </a:cubicBezTo>
                <a:cubicBezTo>
                  <a:pt x="8625" y="1929"/>
                  <a:pt x="8606" y="1948"/>
                  <a:pt x="8578" y="1986"/>
                </a:cubicBezTo>
                <a:close/>
                <a:moveTo>
                  <a:pt x="8939" y="1825"/>
                </a:moveTo>
                <a:cubicBezTo>
                  <a:pt x="8986" y="1777"/>
                  <a:pt x="9024" y="1768"/>
                  <a:pt x="9053" y="1825"/>
                </a:cubicBezTo>
                <a:cubicBezTo>
                  <a:pt x="9062" y="1844"/>
                  <a:pt x="9053" y="1882"/>
                  <a:pt x="9034" y="1882"/>
                </a:cubicBezTo>
                <a:cubicBezTo>
                  <a:pt x="8977" y="1910"/>
                  <a:pt x="8948" y="1872"/>
                  <a:pt x="8939" y="1825"/>
                </a:cubicBezTo>
                <a:close/>
                <a:moveTo>
                  <a:pt x="10430" y="989"/>
                </a:moveTo>
                <a:cubicBezTo>
                  <a:pt x="10411" y="979"/>
                  <a:pt x="10401" y="960"/>
                  <a:pt x="10382" y="951"/>
                </a:cubicBezTo>
                <a:cubicBezTo>
                  <a:pt x="10401" y="922"/>
                  <a:pt x="10430" y="894"/>
                  <a:pt x="10449" y="865"/>
                </a:cubicBezTo>
                <a:cubicBezTo>
                  <a:pt x="10468" y="884"/>
                  <a:pt x="10487" y="903"/>
                  <a:pt x="10506" y="922"/>
                </a:cubicBezTo>
                <a:cubicBezTo>
                  <a:pt x="10477" y="941"/>
                  <a:pt x="10449" y="970"/>
                  <a:pt x="10430" y="989"/>
                </a:cubicBezTo>
                <a:close/>
                <a:moveTo>
                  <a:pt x="8692" y="1416"/>
                </a:moveTo>
                <a:cubicBezTo>
                  <a:pt x="8673" y="1378"/>
                  <a:pt x="8654" y="1350"/>
                  <a:pt x="8654" y="1331"/>
                </a:cubicBezTo>
                <a:cubicBezTo>
                  <a:pt x="8663" y="1312"/>
                  <a:pt x="8692" y="1283"/>
                  <a:pt x="8711" y="1283"/>
                </a:cubicBezTo>
                <a:cubicBezTo>
                  <a:pt x="8730" y="1283"/>
                  <a:pt x="8758" y="1321"/>
                  <a:pt x="8758" y="1340"/>
                </a:cubicBezTo>
                <a:cubicBezTo>
                  <a:pt x="8758" y="1369"/>
                  <a:pt x="8720" y="1388"/>
                  <a:pt x="8692" y="1416"/>
                </a:cubicBezTo>
                <a:close/>
                <a:moveTo>
                  <a:pt x="8625" y="1644"/>
                </a:moveTo>
                <a:cubicBezTo>
                  <a:pt x="8578" y="1597"/>
                  <a:pt x="8587" y="1559"/>
                  <a:pt x="8644" y="1511"/>
                </a:cubicBezTo>
                <a:cubicBezTo>
                  <a:pt x="8711" y="1549"/>
                  <a:pt x="8711" y="1597"/>
                  <a:pt x="8673" y="1644"/>
                </a:cubicBezTo>
                <a:cubicBezTo>
                  <a:pt x="8663" y="1654"/>
                  <a:pt x="8635" y="1654"/>
                  <a:pt x="8625" y="1644"/>
                </a:cubicBezTo>
                <a:close/>
                <a:moveTo>
                  <a:pt x="8701" y="856"/>
                </a:moveTo>
                <a:cubicBezTo>
                  <a:pt x="8701" y="827"/>
                  <a:pt x="8720" y="799"/>
                  <a:pt x="8739" y="789"/>
                </a:cubicBezTo>
                <a:cubicBezTo>
                  <a:pt x="8758" y="789"/>
                  <a:pt x="8787" y="808"/>
                  <a:pt x="8825" y="827"/>
                </a:cubicBezTo>
                <a:cubicBezTo>
                  <a:pt x="8787" y="856"/>
                  <a:pt x="8768" y="884"/>
                  <a:pt x="8749" y="884"/>
                </a:cubicBezTo>
                <a:cubicBezTo>
                  <a:pt x="8730" y="894"/>
                  <a:pt x="8701" y="865"/>
                  <a:pt x="8701" y="856"/>
                </a:cubicBezTo>
                <a:close/>
                <a:moveTo>
                  <a:pt x="7371" y="1141"/>
                </a:moveTo>
                <a:cubicBezTo>
                  <a:pt x="7390" y="1169"/>
                  <a:pt x="7419" y="1188"/>
                  <a:pt x="7438" y="1217"/>
                </a:cubicBezTo>
                <a:cubicBezTo>
                  <a:pt x="7438" y="1226"/>
                  <a:pt x="7409" y="1255"/>
                  <a:pt x="7390" y="1283"/>
                </a:cubicBezTo>
                <a:cubicBezTo>
                  <a:pt x="7362" y="1245"/>
                  <a:pt x="7333" y="1217"/>
                  <a:pt x="7324" y="1198"/>
                </a:cubicBezTo>
                <a:cubicBezTo>
                  <a:pt x="7324" y="1179"/>
                  <a:pt x="7352" y="1160"/>
                  <a:pt x="7371" y="1141"/>
                </a:cubicBezTo>
                <a:close/>
                <a:moveTo>
                  <a:pt x="8331" y="827"/>
                </a:moveTo>
                <a:cubicBezTo>
                  <a:pt x="8283" y="894"/>
                  <a:pt x="8283" y="894"/>
                  <a:pt x="8179" y="865"/>
                </a:cubicBezTo>
                <a:cubicBezTo>
                  <a:pt x="8226" y="789"/>
                  <a:pt x="8274" y="789"/>
                  <a:pt x="8331" y="827"/>
                </a:cubicBezTo>
                <a:close/>
                <a:moveTo>
                  <a:pt x="9537" y="960"/>
                </a:moveTo>
                <a:cubicBezTo>
                  <a:pt x="9546" y="932"/>
                  <a:pt x="9575" y="913"/>
                  <a:pt x="9603" y="865"/>
                </a:cubicBezTo>
                <a:cubicBezTo>
                  <a:pt x="9622" y="903"/>
                  <a:pt x="9651" y="932"/>
                  <a:pt x="9651" y="951"/>
                </a:cubicBezTo>
                <a:cubicBezTo>
                  <a:pt x="9641" y="970"/>
                  <a:pt x="9622" y="998"/>
                  <a:pt x="9603" y="1008"/>
                </a:cubicBezTo>
                <a:cubicBezTo>
                  <a:pt x="9584" y="1008"/>
                  <a:pt x="9537" y="970"/>
                  <a:pt x="9537" y="960"/>
                </a:cubicBezTo>
                <a:close/>
                <a:moveTo>
                  <a:pt x="8378" y="1692"/>
                </a:moveTo>
                <a:cubicBezTo>
                  <a:pt x="8321" y="1701"/>
                  <a:pt x="8283" y="1711"/>
                  <a:pt x="8217" y="1730"/>
                </a:cubicBezTo>
                <a:cubicBezTo>
                  <a:pt x="8255" y="1606"/>
                  <a:pt x="8293" y="1578"/>
                  <a:pt x="8378" y="1692"/>
                </a:cubicBezTo>
                <a:close/>
                <a:moveTo>
                  <a:pt x="8834" y="2138"/>
                </a:moveTo>
                <a:cubicBezTo>
                  <a:pt x="8834" y="2157"/>
                  <a:pt x="8806" y="2176"/>
                  <a:pt x="8787" y="2195"/>
                </a:cubicBezTo>
                <a:cubicBezTo>
                  <a:pt x="8768" y="2176"/>
                  <a:pt x="8749" y="2157"/>
                  <a:pt x="8739" y="2129"/>
                </a:cubicBezTo>
                <a:cubicBezTo>
                  <a:pt x="8730" y="2119"/>
                  <a:pt x="8758" y="2100"/>
                  <a:pt x="8777" y="2072"/>
                </a:cubicBezTo>
                <a:cubicBezTo>
                  <a:pt x="8806" y="2100"/>
                  <a:pt x="8834" y="2119"/>
                  <a:pt x="8834" y="2138"/>
                </a:cubicBezTo>
                <a:close/>
                <a:moveTo>
                  <a:pt x="7257" y="875"/>
                </a:moveTo>
                <a:cubicBezTo>
                  <a:pt x="7257" y="856"/>
                  <a:pt x="7286" y="827"/>
                  <a:pt x="7305" y="818"/>
                </a:cubicBezTo>
                <a:cubicBezTo>
                  <a:pt x="7314" y="818"/>
                  <a:pt x="7352" y="846"/>
                  <a:pt x="7352" y="856"/>
                </a:cubicBezTo>
                <a:cubicBezTo>
                  <a:pt x="7362" y="875"/>
                  <a:pt x="7343" y="903"/>
                  <a:pt x="7324" y="951"/>
                </a:cubicBezTo>
                <a:cubicBezTo>
                  <a:pt x="7295" y="913"/>
                  <a:pt x="7257" y="894"/>
                  <a:pt x="7257" y="875"/>
                </a:cubicBezTo>
                <a:close/>
                <a:moveTo>
                  <a:pt x="9300" y="951"/>
                </a:moveTo>
                <a:cubicBezTo>
                  <a:pt x="9224" y="951"/>
                  <a:pt x="9195" y="922"/>
                  <a:pt x="9186" y="846"/>
                </a:cubicBezTo>
                <a:cubicBezTo>
                  <a:pt x="9271" y="827"/>
                  <a:pt x="9290" y="865"/>
                  <a:pt x="9300" y="951"/>
                </a:cubicBezTo>
                <a:close/>
                <a:moveTo>
                  <a:pt x="7134" y="1122"/>
                </a:moveTo>
                <a:cubicBezTo>
                  <a:pt x="7115" y="1103"/>
                  <a:pt x="7086" y="1074"/>
                  <a:pt x="7096" y="1055"/>
                </a:cubicBezTo>
                <a:cubicBezTo>
                  <a:pt x="7096" y="1036"/>
                  <a:pt x="7134" y="1017"/>
                  <a:pt x="7153" y="1017"/>
                </a:cubicBezTo>
                <a:cubicBezTo>
                  <a:pt x="7162" y="1008"/>
                  <a:pt x="7181" y="1046"/>
                  <a:pt x="7200" y="1065"/>
                </a:cubicBezTo>
                <a:cubicBezTo>
                  <a:pt x="7172" y="1093"/>
                  <a:pt x="7153" y="1112"/>
                  <a:pt x="7134" y="1122"/>
                </a:cubicBezTo>
                <a:close/>
                <a:moveTo>
                  <a:pt x="8017" y="1093"/>
                </a:moveTo>
                <a:cubicBezTo>
                  <a:pt x="7989" y="1093"/>
                  <a:pt x="7970" y="1074"/>
                  <a:pt x="7951" y="1055"/>
                </a:cubicBezTo>
                <a:cubicBezTo>
                  <a:pt x="7960" y="1036"/>
                  <a:pt x="7979" y="1008"/>
                  <a:pt x="7989" y="998"/>
                </a:cubicBezTo>
                <a:cubicBezTo>
                  <a:pt x="8008" y="998"/>
                  <a:pt x="8036" y="1027"/>
                  <a:pt x="8103" y="1065"/>
                </a:cubicBezTo>
                <a:cubicBezTo>
                  <a:pt x="8055" y="1084"/>
                  <a:pt x="8036" y="1103"/>
                  <a:pt x="8017" y="1093"/>
                </a:cubicBezTo>
                <a:close/>
                <a:moveTo>
                  <a:pt x="6972" y="818"/>
                </a:moveTo>
                <a:cubicBezTo>
                  <a:pt x="6972" y="799"/>
                  <a:pt x="7001" y="780"/>
                  <a:pt x="7029" y="742"/>
                </a:cubicBezTo>
                <a:cubicBezTo>
                  <a:pt x="7048" y="780"/>
                  <a:pt x="7077" y="799"/>
                  <a:pt x="7077" y="818"/>
                </a:cubicBezTo>
                <a:cubicBezTo>
                  <a:pt x="7077" y="837"/>
                  <a:pt x="7039" y="865"/>
                  <a:pt x="7020" y="865"/>
                </a:cubicBezTo>
                <a:cubicBezTo>
                  <a:pt x="7001" y="865"/>
                  <a:pt x="6972" y="837"/>
                  <a:pt x="6972" y="818"/>
                </a:cubicBezTo>
                <a:close/>
                <a:moveTo>
                  <a:pt x="10800" y="827"/>
                </a:moveTo>
                <a:cubicBezTo>
                  <a:pt x="10810" y="799"/>
                  <a:pt x="10838" y="780"/>
                  <a:pt x="10857" y="770"/>
                </a:cubicBezTo>
                <a:cubicBezTo>
                  <a:pt x="10857" y="770"/>
                  <a:pt x="10895" y="799"/>
                  <a:pt x="10895" y="808"/>
                </a:cubicBezTo>
                <a:cubicBezTo>
                  <a:pt x="10895" y="837"/>
                  <a:pt x="10876" y="856"/>
                  <a:pt x="10867" y="894"/>
                </a:cubicBezTo>
                <a:cubicBezTo>
                  <a:pt x="10829" y="865"/>
                  <a:pt x="10800" y="837"/>
                  <a:pt x="10800" y="827"/>
                </a:cubicBezTo>
                <a:close/>
                <a:moveTo>
                  <a:pt x="10040" y="913"/>
                </a:moveTo>
                <a:lnTo>
                  <a:pt x="9898" y="913"/>
                </a:lnTo>
                <a:cubicBezTo>
                  <a:pt x="9955" y="837"/>
                  <a:pt x="9993" y="846"/>
                  <a:pt x="10040" y="875"/>
                </a:cubicBezTo>
                <a:cubicBezTo>
                  <a:pt x="10040" y="884"/>
                  <a:pt x="10040" y="903"/>
                  <a:pt x="10040" y="913"/>
                </a:cubicBezTo>
                <a:close/>
                <a:moveTo>
                  <a:pt x="6061" y="875"/>
                </a:moveTo>
                <a:cubicBezTo>
                  <a:pt x="6080" y="875"/>
                  <a:pt x="6089" y="856"/>
                  <a:pt x="6108" y="856"/>
                </a:cubicBezTo>
                <a:cubicBezTo>
                  <a:pt x="6127" y="856"/>
                  <a:pt x="6137" y="875"/>
                  <a:pt x="6184" y="903"/>
                </a:cubicBezTo>
                <a:cubicBezTo>
                  <a:pt x="6137" y="913"/>
                  <a:pt x="6118" y="932"/>
                  <a:pt x="6099" y="922"/>
                </a:cubicBezTo>
                <a:cubicBezTo>
                  <a:pt x="6080" y="922"/>
                  <a:pt x="6070" y="894"/>
                  <a:pt x="6061" y="875"/>
                </a:cubicBezTo>
                <a:close/>
                <a:moveTo>
                  <a:pt x="13754" y="4589"/>
                </a:moveTo>
                <a:cubicBezTo>
                  <a:pt x="13678" y="4551"/>
                  <a:pt x="13602" y="4503"/>
                  <a:pt x="13526" y="4456"/>
                </a:cubicBezTo>
                <a:cubicBezTo>
                  <a:pt x="13308" y="4351"/>
                  <a:pt x="13099" y="4247"/>
                  <a:pt x="12890" y="4161"/>
                </a:cubicBezTo>
                <a:cubicBezTo>
                  <a:pt x="12785" y="4114"/>
                  <a:pt x="12681" y="4123"/>
                  <a:pt x="12576" y="4180"/>
                </a:cubicBezTo>
                <a:cubicBezTo>
                  <a:pt x="12453" y="4247"/>
                  <a:pt x="12320" y="4294"/>
                  <a:pt x="12187" y="4323"/>
                </a:cubicBezTo>
                <a:cubicBezTo>
                  <a:pt x="12016" y="4361"/>
                  <a:pt x="11874" y="4437"/>
                  <a:pt x="11731" y="4541"/>
                </a:cubicBezTo>
                <a:cubicBezTo>
                  <a:pt x="11351" y="4817"/>
                  <a:pt x="11247" y="5197"/>
                  <a:pt x="11209" y="5624"/>
                </a:cubicBezTo>
                <a:cubicBezTo>
                  <a:pt x="11199" y="5747"/>
                  <a:pt x="11228" y="5861"/>
                  <a:pt x="11228" y="5985"/>
                </a:cubicBezTo>
                <a:cubicBezTo>
                  <a:pt x="11228" y="6099"/>
                  <a:pt x="11256" y="6203"/>
                  <a:pt x="11323" y="6308"/>
                </a:cubicBezTo>
                <a:cubicBezTo>
                  <a:pt x="11361" y="6374"/>
                  <a:pt x="11399" y="6441"/>
                  <a:pt x="11446" y="6498"/>
                </a:cubicBezTo>
                <a:cubicBezTo>
                  <a:pt x="11503" y="6555"/>
                  <a:pt x="11560" y="6612"/>
                  <a:pt x="11627" y="6650"/>
                </a:cubicBezTo>
                <a:cubicBezTo>
                  <a:pt x="11722" y="6716"/>
                  <a:pt x="11826" y="6754"/>
                  <a:pt x="11921" y="6811"/>
                </a:cubicBezTo>
                <a:cubicBezTo>
                  <a:pt x="12101" y="6925"/>
                  <a:pt x="12291" y="7039"/>
                  <a:pt x="12510" y="7077"/>
                </a:cubicBezTo>
                <a:cubicBezTo>
                  <a:pt x="12576" y="7087"/>
                  <a:pt x="12652" y="7125"/>
                  <a:pt x="12738" y="7153"/>
                </a:cubicBezTo>
                <a:cubicBezTo>
                  <a:pt x="12776" y="7144"/>
                  <a:pt x="12852" y="7115"/>
                  <a:pt x="12918" y="7115"/>
                </a:cubicBezTo>
                <a:cubicBezTo>
                  <a:pt x="13127" y="7096"/>
                  <a:pt x="13327" y="7077"/>
                  <a:pt x="13517" y="6963"/>
                </a:cubicBezTo>
                <a:cubicBezTo>
                  <a:pt x="13792" y="6802"/>
                  <a:pt x="14030" y="6612"/>
                  <a:pt x="14172" y="6317"/>
                </a:cubicBezTo>
                <a:cubicBezTo>
                  <a:pt x="14315" y="6032"/>
                  <a:pt x="14334" y="5719"/>
                  <a:pt x="14305" y="5405"/>
                </a:cubicBezTo>
                <a:cubicBezTo>
                  <a:pt x="14277" y="5035"/>
                  <a:pt x="14087" y="4769"/>
                  <a:pt x="13754" y="4589"/>
                </a:cubicBezTo>
                <a:close/>
                <a:moveTo>
                  <a:pt x="14096" y="5377"/>
                </a:moveTo>
                <a:cubicBezTo>
                  <a:pt x="13830" y="5434"/>
                  <a:pt x="13574" y="5481"/>
                  <a:pt x="13317" y="5538"/>
                </a:cubicBezTo>
                <a:cubicBezTo>
                  <a:pt x="13317" y="5519"/>
                  <a:pt x="13308" y="5510"/>
                  <a:pt x="13308" y="5491"/>
                </a:cubicBezTo>
                <a:cubicBezTo>
                  <a:pt x="13469" y="5282"/>
                  <a:pt x="13726" y="5197"/>
                  <a:pt x="13944" y="5064"/>
                </a:cubicBezTo>
                <a:cubicBezTo>
                  <a:pt x="14068" y="5159"/>
                  <a:pt x="14058" y="5273"/>
                  <a:pt x="14096" y="5377"/>
                </a:cubicBezTo>
                <a:close/>
                <a:moveTo>
                  <a:pt x="13574" y="4836"/>
                </a:moveTo>
                <a:cubicBezTo>
                  <a:pt x="13602" y="4807"/>
                  <a:pt x="13669" y="4807"/>
                  <a:pt x="13707" y="4826"/>
                </a:cubicBezTo>
                <a:cubicBezTo>
                  <a:pt x="13764" y="4855"/>
                  <a:pt x="13821" y="4912"/>
                  <a:pt x="13887" y="4969"/>
                </a:cubicBezTo>
                <a:cubicBezTo>
                  <a:pt x="13840" y="5007"/>
                  <a:pt x="13821" y="5035"/>
                  <a:pt x="13783" y="5054"/>
                </a:cubicBezTo>
                <a:cubicBezTo>
                  <a:pt x="13640" y="5140"/>
                  <a:pt x="13498" y="5225"/>
                  <a:pt x="13355" y="5301"/>
                </a:cubicBezTo>
                <a:cubicBezTo>
                  <a:pt x="13289" y="5339"/>
                  <a:pt x="13232" y="5367"/>
                  <a:pt x="13184" y="5273"/>
                </a:cubicBezTo>
                <a:cubicBezTo>
                  <a:pt x="13317" y="5130"/>
                  <a:pt x="13441" y="4978"/>
                  <a:pt x="13574" y="4836"/>
                </a:cubicBezTo>
                <a:close/>
                <a:moveTo>
                  <a:pt x="13526" y="4731"/>
                </a:moveTo>
                <a:cubicBezTo>
                  <a:pt x="13422" y="4959"/>
                  <a:pt x="13213" y="5045"/>
                  <a:pt x="13080" y="5206"/>
                </a:cubicBezTo>
                <a:cubicBezTo>
                  <a:pt x="13061" y="5187"/>
                  <a:pt x="13051" y="5178"/>
                  <a:pt x="13032" y="5168"/>
                </a:cubicBezTo>
                <a:cubicBezTo>
                  <a:pt x="13127" y="4978"/>
                  <a:pt x="13222" y="4779"/>
                  <a:pt x="13336" y="4570"/>
                </a:cubicBezTo>
                <a:cubicBezTo>
                  <a:pt x="13403" y="4627"/>
                  <a:pt x="13460" y="4684"/>
                  <a:pt x="13526" y="4731"/>
                </a:cubicBezTo>
                <a:close/>
                <a:moveTo>
                  <a:pt x="12899" y="4389"/>
                </a:moveTo>
                <a:cubicBezTo>
                  <a:pt x="13023" y="4437"/>
                  <a:pt x="13108" y="4475"/>
                  <a:pt x="13184" y="4522"/>
                </a:cubicBezTo>
                <a:cubicBezTo>
                  <a:pt x="13175" y="4760"/>
                  <a:pt x="13032" y="4931"/>
                  <a:pt x="12928" y="5111"/>
                </a:cubicBezTo>
                <a:cubicBezTo>
                  <a:pt x="12918" y="5140"/>
                  <a:pt x="12852" y="5140"/>
                  <a:pt x="12795" y="5159"/>
                </a:cubicBezTo>
                <a:cubicBezTo>
                  <a:pt x="12795" y="4883"/>
                  <a:pt x="12871" y="4655"/>
                  <a:pt x="12899" y="4389"/>
                </a:cubicBezTo>
                <a:close/>
                <a:moveTo>
                  <a:pt x="12510" y="4427"/>
                </a:moveTo>
                <a:cubicBezTo>
                  <a:pt x="12519" y="4703"/>
                  <a:pt x="12538" y="4950"/>
                  <a:pt x="12548" y="5206"/>
                </a:cubicBezTo>
                <a:cubicBezTo>
                  <a:pt x="12548" y="5216"/>
                  <a:pt x="12519" y="5225"/>
                  <a:pt x="12491" y="5254"/>
                </a:cubicBezTo>
                <a:cubicBezTo>
                  <a:pt x="12396" y="5007"/>
                  <a:pt x="12329" y="4769"/>
                  <a:pt x="12244" y="4522"/>
                </a:cubicBezTo>
                <a:cubicBezTo>
                  <a:pt x="12329" y="4484"/>
                  <a:pt x="12405" y="4465"/>
                  <a:pt x="12510" y="4427"/>
                </a:cubicBezTo>
                <a:close/>
                <a:moveTo>
                  <a:pt x="12111" y="4503"/>
                </a:moveTo>
                <a:cubicBezTo>
                  <a:pt x="12234" y="4788"/>
                  <a:pt x="12367" y="5035"/>
                  <a:pt x="12396" y="5358"/>
                </a:cubicBezTo>
                <a:cubicBezTo>
                  <a:pt x="12339" y="5320"/>
                  <a:pt x="12301" y="5310"/>
                  <a:pt x="12282" y="5282"/>
                </a:cubicBezTo>
                <a:cubicBezTo>
                  <a:pt x="12196" y="5159"/>
                  <a:pt x="12101" y="5026"/>
                  <a:pt x="12016" y="4902"/>
                </a:cubicBezTo>
                <a:cubicBezTo>
                  <a:pt x="11959" y="4826"/>
                  <a:pt x="11912" y="4741"/>
                  <a:pt x="11845" y="4655"/>
                </a:cubicBezTo>
                <a:cubicBezTo>
                  <a:pt x="11921" y="4608"/>
                  <a:pt x="12006" y="4560"/>
                  <a:pt x="12111" y="4503"/>
                </a:cubicBezTo>
                <a:close/>
                <a:moveTo>
                  <a:pt x="11760" y="4722"/>
                </a:moveTo>
                <a:cubicBezTo>
                  <a:pt x="11968" y="4931"/>
                  <a:pt x="12092" y="5178"/>
                  <a:pt x="12244" y="5396"/>
                </a:cubicBezTo>
                <a:cubicBezTo>
                  <a:pt x="12253" y="5415"/>
                  <a:pt x="12244" y="5443"/>
                  <a:pt x="12234" y="5472"/>
                </a:cubicBezTo>
                <a:cubicBezTo>
                  <a:pt x="11968" y="5367"/>
                  <a:pt x="11817" y="5130"/>
                  <a:pt x="11598" y="4959"/>
                </a:cubicBezTo>
                <a:cubicBezTo>
                  <a:pt x="11655" y="4874"/>
                  <a:pt x="11703" y="4807"/>
                  <a:pt x="11760" y="4722"/>
                </a:cubicBezTo>
                <a:close/>
                <a:moveTo>
                  <a:pt x="11522" y="5073"/>
                </a:moveTo>
                <a:cubicBezTo>
                  <a:pt x="11798" y="5178"/>
                  <a:pt x="11921" y="5443"/>
                  <a:pt x="12168" y="5548"/>
                </a:cubicBezTo>
                <a:cubicBezTo>
                  <a:pt x="12054" y="5633"/>
                  <a:pt x="11836" y="5576"/>
                  <a:pt x="11418" y="5358"/>
                </a:cubicBezTo>
                <a:cubicBezTo>
                  <a:pt x="11446" y="5263"/>
                  <a:pt x="11475" y="5178"/>
                  <a:pt x="11522" y="5073"/>
                </a:cubicBezTo>
                <a:close/>
                <a:moveTo>
                  <a:pt x="12111" y="5728"/>
                </a:moveTo>
                <a:cubicBezTo>
                  <a:pt x="12111" y="5728"/>
                  <a:pt x="12111" y="5738"/>
                  <a:pt x="12111" y="5738"/>
                </a:cubicBezTo>
                <a:cubicBezTo>
                  <a:pt x="11997" y="5738"/>
                  <a:pt x="11883" y="5747"/>
                  <a:pt x="11779" y="5738"/>
                </a:cubicBezTo>
                <a:cubicBezTo>
                  <a:pt x="11655" y="5728"/>
                  <a:pt x="11541" y="5709"/>
                  <a:pt x="11399" y="5690"/>
                </a:cubicBezTo>
                <a:cubicBezTo>
                  <a:pt x="11399" y="5633"/>
                  <a:pt x="11389" y="5567"/>
                  <a:pt x="11389" y="5491"/>
                </a:cubicBezTo>
                <a:cubicBezTo>
                  <a:pt x="11646" y="5576"/>
                  <a:pt x="11874" y="5652"/>
                  <a:pt x="12111" y="5728"/>
                </a:cubicBezTo>
                <a:close/>
                <a:moveTo>
                  <a:pt x="11446" y="6118"/>
                </a:moveTo>
                <a:cubicBezTo>
                  <a:pt x="11427" y="6004"/>
                  <a:pt x="11408" y="5918"/>
                  <a:pt x="11389" y="5814"/>
                </a:cubicBezTo>
                <a:cubicBezTo>
                  <a:pt x="11608" y="5823"/>
                  <a:pt x="11807" y="5842"/>
                  <a:pt x="11997" y="5852"/>
                </a:cubicBezTo>
                <a:cubicBezTo>
                  <a:pt x="11836" y="5975"/>
                  <a:pt x="11665" y="6061"/>
                  <a:pt x="11446" y="6118"/>
                </a:cubicBezTo>
                <a:close/>
                <a:moveTo>
                  <a:pt x="11532" y="6232"/>
                </a:moveTo>
                <a:cubicBezTo>
                  <a:pt x="11741" y="6127"/>
                  <a:pt x="11949" y="6023"/>
                  <a:pt x="12158" y="5918"/>
                </a:cubicBezTo>
                <a:cubicBezTo>
                  <a:pt x="12215" y="5880"/>
                  <a:pt x="12263" y="5899"/>
                  <a:pt x="12272" y="5966"/>
                </a:cubicBezTo>
                <a:cubicBezTo>
                  <a:pt x="12092" y="6127"/>
                  <a:pt x="11921" y="6289"/>
                  <a:pt x="11731" y="6450"/>
                </a:cubicBezTo>
                <a:cubicBezTo>
                  <a:pt x="11636" y="6412"/>
                  <a:pt x="11589" y="6336"/>
                  <a:pt x="11532" y="6232"/>
                </a:cubicBezTo>
                <a:close/>
                <a:moveTo>
                  <a:pt x="11836" y="6498"/>
                </a:moveTo>
                <a:cubicBezTo>
                  <a:pt x="11997" y="6327"/>
                  <a:pt x="12149" y="6156"/>
                  <a:pt x="12358" y="6061"/>
                </a:cubicBezTo>
                <a:cubicBezTo>
                  <a:pt x="12367" y="6070"/>
                  <a:pt x="12377" y="6080"/>
                  <a:pt x="12386" y="6089"/>
                </a:cubicBezTo>
                <a:cubicBezTo>
                  <a:pt x="12263" y="6251"/>
                  <a:pt x="12139" y="6412"/>
                  <a:pt x="12006" y="6583"/>
                </a:cubicBezTo>
                <a:cubicBezTo>
                  <a:pt x="11959" y="6564"/>
                  <a:pt x="11902" y="6536"/>
                  <a:pt x="11836" y="6498"/>
                </a:cubicBezTo>
                <a:close/>
                <a:moveTo>
                  <a:pt x="12101" y="6650"/>
                </a:moveTo>
                <a:cubicBezTo>
                  <a:pt x="12234" y="6469"/>
                  <a:pt x="12348" y="6298"/>
                  <a:pt x="12472" y="6127"/>
                </a:cubicBezTo>
                <a:cubicBezTo>
                  <a:pt x="12529" y="6222"/>
                  <a:pt x="12510" y="6346"/>
                  <a:pt x="12358" y="6802"/>
                </a:cubicBezTo>
                <a:cubicBezTo>
                  <a:pt x="12282" y="6754"/>
                  <a:pt x="12196" y="6707"/>
                  <a:pt x="12101" y="6650"/>
                </a:cubicBezTo>
                <a:close/>
                <a:moveTo>
                  <a:pt x="12681" y="6868"/>
                </a:moveTo>
                <a:cubicBezTo>
                  <a:pt x="12595" y="6859"/>
                  <a:pt x="12538" y="6859"/>
                  <a:pt x="12443" y="6849"/>
                </a:cubicBezTo>
                <a:cubicBezTo>
                  <a:pt x="12510" y="6612"/>
                  <a:pt x="12567" y="6422"/>
                  <a:pt x="12624" y="6222"/>
                </a:cubicBezTo>
                <a:cubicBezTo>
                  <a:pt x="12633" y="6222"/>
                  <a:pt x="12652" y="6222"/>
                  <a:pt x="12662" y="6232"/>
                </a:cubicBezTo>
                <a:cubicBezTo>
                  <a:pt x="12719" y="6431"/>
                  <a:pt x="12671" y="6640"/>
                  <a:pt x="12681" y="6868"/>
                </a:cubicBezTo>
                <a:close/>
                <a:moveTo>
                  <a:pt x="12681" y="5159"/>
                </a:moveTo>
                <a:cubicBezTo>
                  <a:pt x="12662" y="5159"/>
                  <a:pt x="12643" y="5159"/>
                  <a:pt x="12624" y="5159"/>
                </a:cubicBezTo>
                <a:cubicBezTo>
                  <a:pt x="12614" y="4940"/>
                  <a:pt x="12605" y="4731"/>
                  <a:pt x="12605" y="4513"/>
                </a:cubicBezTo>
                <a:cubicBezTo>
                  <a:pt x="12605" y="4399"/>
                  <a:pt x="12652" y="4342"/>
                  <a:pt x="12719" y="4342"/>
                </a:cubicBezTo>
                <a:cubicBezTo>
                  <a:pt x="12776" y="4342"/>
                  <a:pt x="12804" y="4399"/>
                  <a:pt x="12785" y="4532"/>
                </a:cubicBezTo>
                <a:cubicBezTo>
                  <a:pt x="12757" y="4741"/>
                  <a:pt x="12719" y="4950"/>
                  <a:pt x="12681" y="5159"/>
                </a:cubicBezTo>
                <a:close/>
                <a:moveTo>
                  <a:pt x="12928" y="5567"/>
                </a:moveTo>
                <a:cubicBezTo>
                  <a:pt x="13042" y="5614"/>
                  <a:pt x="13004" y="5728"/>
                  <a:pt x="12994" y="5833"/>
                </a:cubicBezTo>
                <a:cubicBezTo>
                  <a:pt x="12909" y="5776"/>
                  <a:pt x="12833" y="5738"/>
                  <a:pt x="12757" y="5681"/>
                </a:cubicBezTo>
                <a:cubicBezTo>
                  <a:pt x="12776" y="5567"/>
                  <a:pt x="12852" y="5538"/>
                  <a:pt x="12928" y="5567"/>
                </a:cubicBezTo>
                <a:close/>
                <a:moveTo>
                  <a:pt x="12785" y="6935"/>
                </a:moveTo>
                <a:lnTo>
                  <a:pt x="12785" y="6298"/>
                </a:lnTo>
                <a:cubicBezTo>
                  <a:pt x="12928" y="6460"/>
                  <a:pt x="12956" y="6659"/>
                  <a:pt x="13004" y="6868"/>
                </a:cubicBezTo>
                <a:cubicBezTo>
                  <a:pt x="12937" y="6887"/>
                  <a:pt x="12871" y="6906"/>
                  <a:pt x="12785" y="6935"/>
                </a:cubicBezTo>
                <a:close/>
                <a:moveTo>
                  <a:pt x="13127" y="6897"/>
                </a:moveTo>
                <a:cubicBezTo>
                  <a:pt x="13051" y="6650"/>
                  <a:pt x="12975" y="6441"/>
                  <a:pt x="12909" y="6222"/>
                </a:cubicBezTo>
                <a:cubicBezTo>
                  <a:pt x="12975" y="6175"/>
                  <a:pt x="13032" y="6184"/>
                  <a:pt x="13080" y="6241"/>
                </a:cubicBezTo>
                <a:cubicBezTo>
                  <a:pt x="13203" y="6412"/>
                  <a:pt x="13317" y="6593"/>
                  <a:pt x="13460" y="6802"/>
                </a:cubicBezTo>
                <a:cubicBezTo>
                  <a:pt x="13336" y="6840"/>
                  <a:pt x="13241" y="6868"/>
                  <a:pt x="13127" y="6897"/>
                </a:cubicBezTo>
                <a:close/>
                <a:moveTo>
                  <a:pt x="13526" y="6735"/>
                </a:moveTo>
                <a:cubicBezTo>
                  <a:pt x="13403" y="6536"/>
                  <a:pt x="13279" y="6355"/>
                  <a:pt x="13156" y="6165"/>
                </a:cubicBezTo>
                <a:cubicBezTo>
                  <a:pt x="13222" y="6099"/>
                  <a:pt x="13279" y="6108"/>
                  <a:pt x="13365" y="6146"/>
                </a:cubicBezTo>
                <a:cubicBezTo>
                  <a:pt x="13517" y="6232"/>
                  <a:pt x="13678" y="6298"/>
                  <a:pt x="13859" y="6384"/>
                </a:cubicBezTo>
                <a:cubicBezTo>
                  <a:pt x="13821" y="6545"/>
                  <a:pt x="13669" y="6621"/>
                  <a:pt x="13526" y="6735"/>
                </a:cubicBezTo>
                <a:close/>
                <a:moveTo>
                  <a:pt x="13954" y="6241"/>
                </a:moveTo>
                <a:cubicBezTo>
                  <a:pt x="13735" y="6260"/>
                  <a:pt x="13612" y="6213"/>
                  <a:pt x="13346" y="6004"/>
                </a:cubicBezTo>
                <a:cubicBezTo>
                  <a:pt x="13355" y="5937"/>
                  <a:pt x="13374" y="5880"/>
                  <a:pt x="13393" y="5795"/>
                </a:cubicBezTo>
                <a:cubicBezTo>
                  <a:pt x="13612" y="5823"/>
                  <a:pt x="13830" y="5842"/>
                  <a:pt x="14077" y="5871"/>
                </a:cubicBezTo>
                <a:cubicBezTo>
                  <a:pt x="14030" y="6013"/>
                  <a:pt x="13992" y="6127"/>
                  <a:pt x="13954" y="6241"/>
                </a:cubicBezTo>
                <a:close/>
                <a:moveTo>
                  <a:pt x="14077" y="5776"/>
                </a:moveTo>
                <a:cubicBezTo>
                  <a:pt x="13830" y="5728"/>
                  <a:pt x="13602" y="5728"/>
                  <a:pt x="13374" y="5652"/>
                </a:cubicBezTo>
                <a:cubicBezTo>
                  <a:pt x="13612" y="5557"/>
                  <a:pt x="13849" y="5500"/>
                  <a:pt x="14115" y="5500"/>
                </a:cubicBezTo>
                <a:cubicBezTo>
                  <a:pt x="14106" y="5605"/>
                  <a:pt x="14087" y="5681"/>
                  <a:pt x="14077" y="5776"/>
                </a:cubicBezTo>
                <a:close/>
                <a:moveTo>
                  <a:pt x="4550" y="6289"/>
                </a:moveTo>
                <a:cubicBezTo>
                  <a:pt x="4617" y="6460"/>
                  <a:pt x="4712" y="6631"/>
                  <a:pt x="4835" y="6783"/>
                </a:cubicBezTo>
                <a:cubicBezTo>
                  <a:pt x="5044" y="7030"/>
                  <a:pt x="5282" y="7210"/>
                  <a:pt x="5624" y="7229"/>
                </a:cubicBezTo>
                <a:cubicBezTo>
                  <a:pt x="5662" y="7229"/>
                  <a:pt x="5700" y="7248"/>
                  <a:pt x="5738" y="7258"/>
                </a:cubicBezTo>
                <a:cubicBezTo>
                  <a:pt x="5890" y="7286"/>
                  <a:pt x="6032" y="7305"/>
                  <a:pt x="6184" y="7334"/>
                </a:cubicBezTo>
                <a:cubicBezTo>
                  <a:pt x="6384" y="7305"/>
                  <a:pt x="6574" y="7277"/>
                  <a:pt x="6764" y="7229"/>
                </a:cubicBezTo>
                <a:cubicBezTo>
                  <a:pt x="6858" y="7201"/>
                  <a:pt x="6963" y="7163"/>
                  <a:pt x="7039" y="7096"/>
                </a:cubicBezTo>
                <a:cubicBezTo>
                  <a:pt x="7248" y="6897"/>
                  <a:pt x="7438" y="6697"/>
                  <a:pt x="7533" y="6403"/>
                </a:cubicBezTo>
                <a:cubicBezTo>
                  <a:pt x="7666" y="5956"/>
                  <a:pt x="7675" y="5529"/>
                  <a:pt x="7485" y="5111"/>
                </a:cubicBezTo>
                <a:cubicBezTo>
                  <a:pt x="7409" y="4950"/>
                  <a:pt x="7314" y="4817"/>
                  <a:pt x="7172" y="4712"/>
                </a:cubicBezTo>
                <a:cubicBezTo>
                  <a:pt x="7058" y="4636"/>
                  <a:pt x="6953" y="4551"/>
                  <a:pt x="6840" y="4475"/>
                </a:cubicBezTo>
                <a:cubicBezTo>
                  <a:pt x="6631" y="4332"/>
                  <a:pt x="6412" y="4247"/>
                  <a:pt x="6156" y="4228"/>
                </a:cubicBezTo>
                <a:cubicBezTo>
                  <a:pt x="5928" y="4209"/>
                  <a:pt x="5709" y="4313"/>
                  <a:pt x="5481" y="4256"/>
                </a:cubicBezTo>
                <a:cubicBezTo>
                  <a:pt x="5472" y="4256"/>
                  <a:pt x="5472" y="4256"/>
                  <a:pt x="5462" y="4256"/>
                </a:cubicBezTo>
                <a:cubicBezTo>
                  <a:pt x="5244" y="4332"/>
                  <a:pt x="5016" y="4399"/>
                  <a:pt x="4864" y="4598"/>
                </a:cubicBezTo>
                <a:cubicBezTo>
                  <a:pt x="4807" y="4674"/>
                  <a:pt x="4759" y="4760"/>
                  <a:pt x="4702" y="4836"/>
                </a:cubicBezTo>
                <a:cubicBezTo>
                  <a:pt x="4484" y="5149"/>
                  <a:pt x="4417" y="5510"/>
                  <a:pt x="4455" y="5880"/>
                </a:cubicBezTo>
                <a:cubicBezTo>
                  <a:pt x="4474" y="6023"/>
                  <a:pt x="4493" y="6156"/>
                  <a:pt x="4550" y="6289"/>
                </a:cubicBezTo>
                <a:close/>
                <a:moveTo>
                  <a:pt x="4645" y="5804"/>
                </a:moveTo>
                <a:cubicBezTo>
                  <a:pt x="4968" y="5785"/>
                  <a:pt x="5253" y="5852"/>
                  <a:pt x="5567" y="5985"/>
                </a:cubicBezTo>
                <a:cubicBezTo>
                  <a:pt x="5253" y="6032"/>
                  <a:pt x="4978" y="6080"/>
                  <a:pt x="4683" y="6118"/>
                </a:cubicBezTo>
                <a:cubicBezTo>
                  <a:pt x="4664" y="6013"/>
                  <a:pt x="4655" y="5918"/>
                  <a:pt x="4645" y="5804"/>
                </a:cubicBezTo>
                <a:close/>
                <a:moveTo>
                  <a:pt x="4731" y="6251"/>
                </a:moveTo>
                <a:cubicBezTo>
                  <a:pt x="5006" y="6156"/>
                  <a:pt x="5272" y="6099"/>
                  <a:pt x="5557" y="6127"/>
                </a:cubicBezTo>
                <a:cubicBezTo>
                  <a:pt x="5339" y="6260"/>
                  <a:pt x="5120" y="6384"/>
                  <a:pt x="4883" y="6526"/>
                </a:cubicBezTo>
                <a:cubicBezTo>
                  <a:pt x="4835" y="6441"/>
                  <a:pt x="4788" y="6355"/>
                  <a:pt x="4731" y="6251"/>
                </a:cubicBezTo>
                <a:close/>
                <a:moveTo>
                  <a:pt x="4959" y="6631"/>
                </a:moveTo>
                <a:cubicBezTo>
                  <a:pt x="5168" y="6431"/>
                  <a:pt x="5434" y="6327"/>
                  <a:pt x="5662" y="6175"/>
                </a:cubicBezTo>
                <a:lnTo>
                  <a:pt x="5690" y="6203"/>
                </a:lnTo>
                <a:cubicBezTo>
                  <a:pt x="5500" y="6393"/>
                  <a:pt x="5301" y="6583"/>
                  <a:pt x="5092" y="6792"/>
                </a:cubicBezTo>
                <a:cubicBezTo>
                  <a:pt x="5054" y="6745"/>
                  <a:pt x="5006" y="6697"/>
                  <a:pt x="4959" y="6631"/>
                </a:cubicBezTo>
                <a:close/>
                <a:moveTo>
                  <a:pt x="5510" y="7001"/>
                </a:moveTo>
                <a:cubicBezTo>
                  <a:pt x="5386" y="7001"/>
                  <a:pt x="5310" y="6935"/>
                  <a:pt x="5206" y="6859"/>
                </a:cubicBezTo>
                <a:cubicBezTo>
                  <a:pt x="5253" y="6792"/>
                  <a:pt x="5282" y="6745"/>
                  <a:pt x="5329" y="6697"/>
                </a:cubicBezTo>
                <a:cubicBezTo>
                  <a:pt x="5453" y="6574"/>
                  <a:pt x="5576" y="6450"/>
                  <a:pt x="5738" y="6298"/>
                </a:cubicBezTo>
                <a:cubicBezTo>
                  <a:pt x="5681" y="6564"/>
                  <a:pt x="5614" y="6783"/>
                  <a:pt x="5510" y="7001"/>
                </a:cubicBezTo>
                <a:close/>
                <a:moveTo>
                  <a:pt x="5985" y="6374"/>
                </a:moveTo>
                <a:cubicBezTo>
                  <a:pt x="5956" y="6602"/>
                  <a:pt x="5937" y="6830"/>
                  <a:pt x="5909" y="7077"/>
                </a:cubicBezTo>
                <a:cubicBezTo>
                  <a:pt x="5804" y="7058"/>
                  <a:pt x="5728" y="7039"/>
                  <a:pt x="5624" y="7020"/>
                </a:cubicBezTo>
                <a:cubicBezTo>
                  <a:pt x="5700" y="6764"/>
                  <a:pt x="5776" y="6517"/>
                  <a:pt x="5852" y="6260"/>
                </a:cubicBezTo>
                <a:cubicBezTo>
                  <a:pt x="5956" y="6260"/>
                  <a:pt x="5985" y="6298"/>
                  <a:pt x="5985" y="6374"/>
                </a:cubicBezTo>
                <a:close/>
                <a:moveTo>
                  <a:pt x="6479" y="7096"/>
                </a:moveTo>
                <a:cubicBezTo>
                  <a:pt x="6422" y="7106"/>
                  <a:pt x="6374" y="7115"/>
                  <a:pt x="6308" y="7125"/>
                </a:cubicBezTo>
                <a:cubicBezTo>
                  <a:pt x="6251" y="6849"/>
                  <a:pt x="6213" y="6593"/>
                  <a:pt x="6251" y="6279"/>
                </a:cubicBezTo>
                <a:cubicBezTo>
                  <a:pt x="6393" y="6412"/>
                  <a:pt x="6374" y="6555"/>
                  <a:pt x="6403" y="6678"/>
                </a:cubicBezTo>
                <a:cubicBezTo>
                  <a:pt x="6431" y="6821"/>
                  <a:pt x="6488" y="6944"/>
                  <a:pt x="6479" y="7096"/>
                </a:cubicBezTo>
                <a:close/>
                <a:moveTo>
                  <a:pt x="6023" y="5671"/>
                </a:moveTo>
                <a:cubicBezTo>
                  <a:pt x="6137" y="5605"/>
                  <a:pt x="6203" y="5624"/>
                  <a:pt x="6260" y="5690"/>
                </a:cubicBezTo>
                <a:cubicBezTo>
                  <a:pt x="6336" y="5776"/>
                  <a:pt x="6279" y="5833"/>
                  <a:pt x="6241" y="5928"/>
                </a:cubicBezTo>
                <a:cubicBezTo>
                  <a:pt x="6165" y="5833"/>
                  <a:pt x="6099" y="5757"/>
                  <a:pt x="6023" y="5671"/>
                </a:cubicBezTo>
                <a:close/>
                <a:moveTo>
                  <a:pt x="6602" y="7068"/>
                </a:moveTo>
                <a:cubicBezTo>
                  <a:pt x="6498" y="6802"/>
                  <a:pt x="6441" y="6536"/>
                  <a:pt x="6422" y="6270"/>
                </a:cubicBezTo>
                <a:cubicBezTo>
                  <a:pt x="6441" y="6260"/>
                  <a:pt x="6469" y="6251"/>
                  <a:pt x="6488" y="6241"/>
                </a:cubicBezTo>
                <a:cubicBezTo>
                  <a:pt x="6612" y="6479"/>
                  <a:pt x="6745" y="6716"/>
                  <a:pt x="6868" y="6944"/>
                </a:cubicBezTo>
                <a:cubicBezTo>
                  <a:pt x="6802" y="7058"/>
                  <a:pt x="6697" y="7039"/>
                  <a:pt x="6602" y="7068"/>
                </a:cubicBezTo>
                <a:close/>
                <a:moveTo>
                  <a:pt x="6963" y="6897"/>
                </a:moveTo>
                <a:cubicBezTo>
                  <a:pt x="6830" y="6669"/>
                  <a:pt x="6707" y="6460"/>
                  <a:pt x="6593" y="6241"/>
                </a:cubicBezTo>
                <a:cubicBezTo>
                  <a:pt x="6602" y="6241"/>
                  <a:pt x="6612" y="6232"/>
                  <a:pt x="6621" y="6222"/>
                </a:cubicBezTo>
                <a:cubicBezTo>
                  <a:pt x="6783" y="6403"/>
                  <a:pt x="6953" y="6593"/>
                  <a:pt x="7124" y="6783"/>
                </a:cubicBezTo>
                <a:cubicBezTo>
                  <a:pt x="7067" y="6830"/>
                  <a:pt x="7029" y="6859"/>
                  <a:pt x="6963" y="6897"/>
                </a:cubicBezTo>
                <a:close/>
                <a:moveTo>
                  <a:pt x="7200" y="6697"/>
                </a:moveTo>
                <a:cubicBezTo>
                  <a:pt x="6982" y="6507"/>
                  <a:pt x="6811" y="6289"/>
                  <a:pt x="6650" y="6070"/>
                </a:cubicBezTo>
                <a:cubicBezTo>
                  <a:pt x="6877" y="6184"/>
                  <a:pt x="7134" y="6251"/>
                  <a:pt x="7333" y="6441"/>
                </a:cubicBezTo>
                <a:cubicBezTo>
                  <a:pt x="7295" y="6517"/>
                  <a:pt x="7257" y="6602"/>
                  <a:pt x="7200" y="6697"/>
                </a:cubicBezTo>
                <a:close/>
                <a:moveTo>
                  <a:pt x="7419" y="6137"/>
                </a:moveTo>
                <a:cubicBezTo>
                  <a:pt x="7409" y="6165"/>
                  <a:pt x="7409" y="6194"/>
                  <a:pt x="7400" y="6222"/>
                </a:cubicBezTo>
                <a:cubicBezTo>
                  <a:pt x="7400" y="6241"/>
                  <a:pt x="7390" y="6251"/>
                  <a:pt x="7371" y="6298"/>
                </a:cubicBezTo>
                <a:cubicBezTo>
                  <a:pt x="7134" y="6203"/>
                  <a:pt x="6915" y="6089"/>
                  <a:pt x="6678" y="5928"/>
                </a:cubicBezTo>
                <a:cubicBezTo>
                  <a:pt x="6745" y="5928"/>
                  <a:pt x="6783" y="5928"/>
                  <a:pt x="6811" y="5928"/>
                </a:cubicBezTo>
                <a:cubicBezTo>
                  <a:pt x="6972" y="5947"/>
                  <a:pt x="7134" y="5975"/>
                  <a:pt x="7295" y="5994"/>
                </a:cubicBezTo>
                <a:cubicBezTo>
                  <a:pt x="7419" y="6004"/>
                  <a:pt x="7428" y="6013"/>
                  <a:pt x="7419" y="6137"/>
                </a:cubicBezTo>
                <a:close/>
                <a:moveTo>
                  <a:pt x="7428" y="5899"/>
                </a:moveTo>
                <a:cubicBezTo>
                  <a:pt x="7200" y="5890"/>
                  <a:pt x="6982" y="5880"/>
                  <a:pt x="6745" y="5804"/>
                </a:cubicBezTo>
                <a:cubicBezTo>
                  <a:pt x="6963" y="5738"/>
                  <a:pt x="7134" y="5681"/>
                  <a:pt x="7314" y="5633"/>
                </a:cubicBezTo>
                <a:cubicBezTo>
                  <a:pt x="7409" y="5614"/>
                  <a:pt x="7447" y="5643"/>
                  <a:pt x="7447" y="5747"/>
                </a:cubicBezTo>
                <a:cubicBezTo>
                  <a:pt x="7447" y="5795"/>
                  <a:pt x="7438" y="5842"/>
                  <a:pt x="7428" y="5899"/>
                </a:cubicBezTo>
                <a:close/>
                <a:moveTo>
                  <a:pt x="7428" y="5491"/>
                </a:moveTo>
                <a:cubicBezTo>
                  <a:pt x="7162" y="5586"/>
                  <a:pt x="6925" y="5700"/>
                  <a:pt x="6612" y="5662"/>
                </a:cubicBezTo>
                <a:cubicBezTo>
                  <a:pt x="6858" y="5500"/>
                  <a:pt x="7077" y="5348"/>
                  <a:pt x="7314" y="5187"/>
                </a:cubicBezTo>
                <a:cubicBezTo>
                  <a:pt x="7362" y="5301"/>
                  <a:pt x="7390" y="5386"/>
                  <a:pt x="7428" y="5491"/>
                </a:cubicBezTo>
                <a:close/>
                <a:moveTo>
                  <a:pt x="7295" y="5083"/>
                </a:moveTo>
                <a:cubicBezTo>
                  <a:pt x="7067" y="5263"/>
                  <a:pt x="6840" y="5405"/>
                  <a:pt x="6602" y="5519"/>
                </a:cubicBezTo>
                <a:cubicBezTo>
                  <a:pt x="6536" y="5453"/>
                  <a:pt x="6564" y="5415"/>
                  <a:pt x="6602" y="5367"/>
                </a:cubicBezTo>
                <a:cubicBezTo>
                  <a:pt x="6754" y="5206"/>
                  <a:pt x="6915" y="5035"/>
                  <a:pt x="7086" y="4855"/>
                </a:cubicBezTo>
                <a:cubicBezTo>
                  <a:pt x="7162" y="4940"/>
                  <a:pt x="7219" y="5007"/>
                  <a:pt x="7295" y="5083"/>
                </a:cubicBezTo>
                <a:close/>
                <a:moveTo>
                  <a:pt x="6991" y="4807"/>
                </a:moveTo>
                <a:cubicBezTo>
                  <a:pt x="6802" y="5007"/>
                  <a:pt x="6631" y="5197"/>
                  <a:pt x="6441" y="5386"/>
                </a:cubicBezTo>
                <a:cubicBezTo>
                  <a:pt x="6403" y="5291"/>
                  <a:pt x="6403" y="5291"/>
                  <a:pt x="6507" y="4978"/>
                </a:cubicBezTo>
                <a:cubicBezTo>
                  <a:pt x="6555" y="4845"/>
                  <a:pt x="6612" y="4722"/>
                  <a:pt x="6669" y="4570"/>
                </a:cubicBezTo>
                <a:cubicBezTo>
                  <a:pt x="6792" y="4655"/>
                  <a:pt x="6887" y="4731"/>
                  <a:pt x="6991" y="4807"/>
                </a:cubicBezTo>
                <a:close/>
                <a:moveTo>
                  <a:pt x="6574" y="4522"/>
                </a:moveTo>
                <a:cubicBezTo>
                  <a:pt x="6488" y="4798"/>
                  <a:pt x="6422" y="5064"/>
                  <a:pt x="6308" y="5310"/>
                </a:cubicBezTo>
                <a:cubicBezTo>
                  <a:pt x="6289" y="5301"/>
                  <a:pt x="6279" y="5301"/>
                  <a:pt x="6260" y="5291"/>
                </a:cubicBezTo>
                <a:cubicBezTo>
                  <a:pt x="6308" y="5026"/>
                  <a:pt x="6355" y="4760"/>
                  <a:pt x="6412" y="4465"/>
                </a:cubicBezTo>
                <a:cubicBezTo>
                  <a:pt x="6460" y="4484"/>
                  <a:pt x="6517" y="4503"/>
                  <a:pt x="6574" y="4522"/>
                </a:cubicBezTo>
                <a:close/>
                <a:moveTo>
                  <a:pt x="6061" y="4437"/>
                </a:moveTo>
                <a:cubicBezTo>
                  <a:pt x="6317" y="4427"/>
                  <a:pt x="6336" y="4446"/>
                  <a:pt x="6289" y="4693"/>
                </a:cubicBezTo>
                <a:cubicBezTo>
                  <a:pt x="6251" y="4883"/>
                  <a:pt x="6213" y="5073"/>
                  <a:pt x="6175" y="5254"/>
                </a:cubicBezTo>
                <a:cubicBezTo>
                  <a:pt x="6156" y="5254"/>
                  <a:pt x="6137" y="5254"/>
                  <a:pt x="6118" y="5254"/>
                </a:cubicBezTo>
                <a:cubicBezTo>
                  <a:pt x="6070" y="4988"/>
                  <a:pt x="6023" y="4722"/>
                  <a:pt x="6013" y="4465"/>
                </a:cubicBezTo>
                <a:cubicBezTo>
                  <a:pt x="6042" y="4446"/>
                  <a:pt x="6051" y="4437"/>
                  <a:pt x="6061" y="4437"/>
                </a:cubicBezTo>
                <a:close/>
                <a:moveTo>
                  <a:pt x="6127" y="6336"/>
                </a:moveTo>
                <a:cubicBezTo>
                  <a:pt x="6156" y="6612"/>
                  <a:pt x="6175" y="6849"/>
                  <a:pt x="6203" y="7106"/>
                </a:cubicBezTo>
                <a:lnTo>
                  <a:pt x="6042" y="7106"/>
                </a:lnTo>
                <a:cubicBezTo>
                  <a:pt x="5975" y="7068"/>
                  <a:pt x="6032" y="6507"/>
                  <a:pt x="6127" y="6336"/>
                </a:cubicBezTo>
                <a:close/>
                <a:moveTo>
                  <a:pt x="5918" y="4418"/>
                </a:moveTo>
                <a:cubicBezTo>
                  <a:pt x="5947" y="4703"/>
                  <a:pt x="5975" y="4950"/>
                  <a:pt x="5994" y="5197"/>
                </a:cubicBezTo>
                <a:cubicBezTo>
                  <a:pt x="5994" y="5206"/>
                  <a:pt x="5966" y="5216"/>
                  <a:pt x="5918" y="5244"/>
                </a:cubicBezTo>
                <a:cubicBezTo>
                  <a:pt x="5833" y="4997"/>
                  <a:pt x="5757" y="4779"/>
                  <a:pt x="5671" y="4522"/>
                </a:cubicBezTo>
                <a:cubicBezTo>
                  <a:pt x="5747" y="4494"/>
                  <a:pt x="5823" y="4465"/>
                  <a:pt x="5918" y="4418"/>
                </a:cubicBezTo>
                <a:close/>
                <a:moveTo>
                  <a:pt x="5643" y="4684"/>
                </a:moveTo>
                <a:cubicBezTo>
                  <a:pt x="5700" y="4855"/>
                  <a:pt x="5766" y="5026"/>
                  <a:pt x="5823" y="5187"/>
                </a:cubicBezTo>
                <a:cubicBezTo>
                  <a:pt x="5833" y="5206"/>
                  <a:pt x="5823" y="5235"/>
                  <a:pt x="5823" y="5273"/>
                </a:cubicBezTo>
                <a:cubicBezTo>
                  <a:pt x="5624" y="5054"/>
                  <a:pt x="5510" y="4817"/>
                  <a:pt x="5424" y="4560"/>
                </a:cubicBezTo>
                <a:cubicBezTo>
                  <a:pt x="5576" y="4551"/>
                  <a:pt x="5595" y="4570"/>
                  <a:pt x="5643" y="4684"/>
                </a:cubicBezTo>
                <a:close/>
                <a:moveTo>
                  <a:pt x="5358" y="4655"/>
                </a:moveTo>
                <a:cubicBezTo>
                  <a:pt x="5415" y="4769"/>
                  <a:pt x="5462" y="4893"/>
                  <a:pt x="5519" y="5016"/>
                </a:cubicBezTo>
                <a:cubicBezTo>
                  <a:pt x="5567" y="5111"/>
                  <a:pt x="5614" y="5216"/>
                  <a:pt x="5652" y="5320"/>
                </a:cubicBezTo>
                <a:cubicBezTo>
                  <a:pt x="5472" y="5092"/>
                  <a:pt x="5291" y="4874"/>
                  <a:pt x="5111" y="4636"/>
                </a:cubicBezTo>
                <a:cubicBezTo>
                  <a:pt x="5263" y="4541"/>
                  <a:pt x="5282" y="4541"/>
                  <a:pt x="5358" y="4655"/>
                </a:cubicBezTo>
                <a:close/>
                <a:moveTo>
                  <a:pt x="5016" y="4684"/>
                </a:moveTo>
                <a:cubicBezTo>
                  <a:pt x="5253" y="4959"/>
                  <a:pt x="5500" y="5206"/>
                  <a:pt x="5652" y="5519"/>
                </a:cubicBezTo>
                <a:cubicBezTo>
                  <a:pt x="5643" y="5529"/>
                  <a:pt x="5624" y="5548"/>
                  <a:pt x="5614" y="5557"/>
                </a:cubicBezTo>
                <a:cubicBezTo>
                  <a:pt x="5377" y="5339"/>
                  <a:pt x="5139" y="5121"/>
                  <a:pt x="4883" y="4893"/>
                </a:cubicBezTo>
                <a:cubicBezTo>
                  <a:pt x="4921" y="4826"/>
                  <a:pt x="4959" y="4769"/>
                  <a:pt x="5016" y="4684"/>
                </a:cubicBezTo>
                <a:close/>
                <a:moveTo>
                  <a:pt x="4769" y="5092"/>
                </a:moveTo>
                <a:cubicBezTo>
                  <a:pt x="4788" y="5073"/>
                  <a:pt x="4807" y="5045"/>
                  <a:pt x="4826" y="5016"/>
                </a:cubicBezTo>
                <a:cubicBezTo>
                  <a:pt x="5149" y="5149"/>
                  <a:pt x="5320" y="5453"/>
                  <a:pt x="5576" y="5633"/>
                </a:cubicBezTo>
                <a:cubicBezTo>
                  <a:pt x="5567" y="5652"/>
                  <a:pt x="5557" y="5662"/>
                  <a:pt x="5548" y="5671"/>
                </a:cubicBezTo>
                <a:cubicBezTo>
                  <a:pt x="5272" y="5519"/>
                  <a:pt x="5006" y="5358"/>
                  <a:pt x="4712" y="5197"/>
                </a:cubicBezTo>
                <a:cubicBezTo>
                  <a:pt x="4740" y="5149"/>
                  <a:pt x="4750" y="5121"/>
                  <a:pt x="4769" y="5092"/>
                </a:cubicBezTo>
                <a:close/>
                <a:moveTo>
                  <a:pt x="4693" y="5310"/>
                </a:moveTo>
                <a:cubicBezTo>
                  <a:pt x="4987" y="5462"/>
                  <a:pt x="5253" y="5605"/>
                  <a:pt x="5519" y="5757"/>
                </a:cubicBezTo>
                <a:cubicBezTo>
                  <a:pt x="5548" y="5776"/>
                  <a:pt x="5567" y="5814"/>
                  <a:pt x="5614" y="5880"/>
                </a:cubicBezTo>
                <a:cubicBezTo>
                  <a:pt x="5272" y="5795"/>
                  <a:pt x="4968" y="5719"/>
                  <a:pt x="4636" y="5643"/>
                </a:cubicBezTo>
                <a:cubicBezTo>
                  <a:pt x="4655" y="5538"/>
                  <a:pt x="4674" y="5443"/>
                  <a:pt x="4693" y="5310"/>
                </a:cubicBezTo>
                <a:close/>
                <a:moveTo>
                  <a:pt x="9461" y="7657"/>
                </a:moveTo>
                <a:cubicBezTo>
                  <a:pt x="9442" y="7676"/>
                  <a:pt x="9404" y="7723"/>
                  <a:pt x="9366" y="7733"/>
                </a:cubicBezTo>
                <a:cubicBezTo>
                  <a:pt x="9281" y="7742"/>
                  <a:pt x="9167" y="7647"/>
                  <a:pt x="9148" y="7562"/>
                </a:cubicBezTo>
                <a:cubicBezTo>
                  <a:pt x="9138" y="7495"/>
                  <a:pt x="9167" y="7457"/>
                  <a:pt x="9224" y="7448"/>
                </a:cubicBezTo>
                <a:cubicBezTo>
                  <a:pt x="9319" y="7429"/>
                  <a:pt x="9451" y="7533"/>
                  <a:pt x="9461" y="7657"/>
                </a:cubicBezTo>
                <a:close/>
                <a:moveTo>
                  <a:pt x="9917" y="7505"/>
                </a:moveTo>
                <a:cubicBezTo>
                  <a:pt x="9936" y="7543"/>
                  <a:pt x="9917" y="7609"/>
                  <a:pt x="9898" y="7647"/>
                </a:cubicBezTo>
                <a:cubicBezTo>
                  <a:pt x="9860" y="7723"/>
                  <a:pt x="9803" y="7790"/>
                  <a:pt x="9670" y="7733"/>
                </a:cubicBezTo>
                <a:cubicBezTo>
                  <a:pt x="9670" y="7685"/>
                  <a:pt x="9670" y="7628"/>
                  <a:pt x="9670" y="7581"/>
                </a:cubicBezTo>
                <a:cubicBezTo>
                  <a:pt x="9679" y="7505"/>
                  <a:pt x="9717" y="7457"/>
                  <a:pt x="9784" y="7457"/>
                </a:cubicBezTo>
                <a:cubicBezTo>
                  <a:pt x="9831" y="7457"/>
                  <a:pt x="9898" y="7476"/>
                  <a:pt x="9917" y="75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6320580" y="2883888"/>
            <a:ext cx="2454970" cy="3565133"/>
          </a:xfrm>
          <a:custGeom>
            <a:rect b="b" l="l" r="r" t="t"/>
            <a:pathLst>
              <a:path extrusionOk="0" h="20897" w="14390">
                <a:moveTo>
                  <a:pt x="14342" y="13745"/>
                </a:moveTo>
                <a:cubicBezTo>
                  <a:pt x="14295" y="13450"/>
                  <a:pt x="14228" y="13146"/>
                  <a:pt x="14105" y="12861"/>
                </a:cubicBezTo>
                <a:cubicBezTo>
                  <a:pt x="14001" y="12605"/>
                  <a:pt x="13877" y="12348"/>
                  <a:pt x="13716" y="12120"/>
                </a:cubicBezTo>
                <a:cubicBezTo>
                  <a:pt x="13545" y="11902"/>
                  <a:pt x="13383" y="11683"/>
                  <a:pt x="13231" y="11456"/>
                </a:cubicBezTo>
                <a:cubicBezTo>
                  <a:pt x="13051" y="11180"/>
                  <a:pt x="12880" y="10895"/>
                  <a:pt x="12813" y="10563"/>
                </a:cubicBezTo>
                <a:cubicBezTo>
                  <a:pt x="12804" y="10525"/>
                  <a:pt x="12785" y="10496"/>
                  <a:pt x="12775" y="10458"/>
                </a:cubicBezTo>
                <a:cubicBezTo>
                  <a:pt x="12699" y="10287"/>
                  <a:pt x="12671" y="10116"/>
                  <a:pt x="12737" y="9936"/>
                </a:cubicBezTo>
                <a:cubicBezTo>
                  <a:pt x="12756" y="9898"/>
                  <a:pt x="12766" y="9822"/>
                  <a:pt x="12747" y="9803"/>
                </a:cubicBezTo>
                <a:cubicBezTo>
                  <a:pt x="12690" y="9727"/>
                  <a:pt x="12728" y="9670"/>
                  <a:pt x="12747" y="9613"/>
                </a:cubicBezTo>
                <a:cubicBezTo>
                  <a:pt x="12908" y="9204"/>
                  <a:pt x="13070" y="8796"/>
                  <a:pt x="13222" y="8388"/>
                </a:cubicBezTo>
                <a:cubicBezTo>
                  <a:pt x="13412" y="7913"/>
                  <a:pt x="13564" y="7428"/>
                  <a:pt x="13668" y="6934"/>
                </a:cubicBezTo>
                <a:cubicBezTo>
                  <a:pt x="13782" y="6440"/>
                  <a:pt x="13801" y="5947"/>
                  <a:pt x="13754" y="5462"/>
                </a:cubicBezTo>
                <a:cubicBezTo>
                  <a:pt x="13706" y="5044"/>
                  <a:pt x="13611" y="4617"/>
                  <a:pt x="13478" y="4218"/>
                </a:cubicBezTo>
                <a:cubicBezTo>
                  <a:pt x="13374" y="3904"/>
                  <a:pt x="13269" y="3600"/>
                  <a:pt x="13108" y="3316"/>
                </a:cubicBezTo>
                <a:cubicBezTo>
                  <a:pt x="13041" y="3192"/>
                  <a:pt x="12994" y="3059"/>
                  <a:pt x="12918" y="2898"/>
                </a:cubicBezTo>
                <a:cubicBezTo>
                  <a:pt x="13051" y="2888"/>
                  <a:pt x="13165" y="2888"/>
                  <a:pt x="13279" y="2879"/>
                </a:cubicBezTo>
                <a:cubicBezTo>
                  <a:pt x="13564" y="2850"/>
                  <a:pt x="13811" y="2765"/>
                  <a:pt x="13934" y="2489"/>
                </a:cubicBezTo>
                <a:cubicBezTo>
                  <a:pt x="14019" y="2280"/>
                  <a:pt x="14076" y="2043"/>
                  <a:pt x="14143" y="1824"/>
                </a:cubicBezTo>
                <a:cubicBezTo>
                  <a:pt x="14171" y="1729"/>
                  <a:pt x="14143" y="1644"/>
                  <a:pt x="14076" y="1587"/>
                </a:cubicBezTo>
                <a:cubicBezTo>
                  <a:pt x="13972" y="1501"/>
                  <a:pt x="13868" y="1416"/>
                  <a:pt x="13744" y="1349"/>
                </a:cubicBezTo>
                <a:cubicBezTo>
                  <a:pt x="13602" y="1264"/>
                  <a:pt x="13440" y="1207"/>
                  <a:pt x="13307" y="1140"/>
                </a:cubicBezTo>
                <a:cubicBezTo>
                  <a:pt x="13374" y="1064"/>
                  <a:pt x="13450" y="988"/>
                  <a:pt x="13488" y="893"/>
                </a:cubicBezTo>
                <a:cubicBezTo>
                  <a:pt x="13573" y="704"/>
                  <a:pt x="13583" y="504"/>
                  <a:pt x="13564" y="305"/>
                </a:cubicBezTo>
                <a:cubicBezTo>
                  <a:pt x="13545" y="172"/>
                  <a:pt x="13459" y="77"/>
                  <a:pt x="13336" y="48"/>
                </a:cubicBezTo>
                <a:cubicBezTo>
                  <a:pt x="13231" y="29"/>
                  <a:pt x="13117" y="1"/>
                  <a:pt x="13022" y="29"/>
                </a:cubicBezTo>
                <a:cubicBezTo>
                  <a:pt x="12690" y="134"/>
                  <a:pt x="12367" y="257"/>
                  <a:pt x="12053" y="390"/>
                </a:cubicBezTo>
                <a:cubicBezTo>
                  <a:pt x="11949" y="438"/>
                  <a:pt x="11844" y="476"/>
                  <a:pt x="11730" y="476"/>
                </a:cubicBezTo>
                <a:cubicBezTo>
                  <a:pt x="11389" y="476"/>
                  <a:pt x="11047" y="476"/>
                  <a:pt x="10705" y="447"/>
                </a:cubicBezTo>
                <a:cubicBezTo>
                  <a:pt x="10173" y="400"/>
                  <a:pt x="9660" y="504"/>
                  <a:pt x="9175" y="713"/>
                </a:cubicBezTo>
                <a:cubicBezTo>
                  <a:pt x="9109" y="742"/>
                  <a:pt x="9061" y="742"/>
                  <a:pt x="8995" y="713"/>
                </a:cubicBezTo>
                <a:cubicBezTo>
                  <a:pt x="8767" y="618"/>
                  <a:pt x="8539" y="618"/>
                  <a:pt x="8302" y="656"/>
                </a:cubicBezTo>
                <a:cubicBezTo>
                  <a:pt x="8121" y="685"/>
                  <a:pt x="7931" y="704"/>
                  <a:pt x="7751" y="704"/>
                </a:cubicBezTo>
                <a:cubicBezTo>
                  <a:pt x="7618" y="713"/>
                  <a:pt x="7475" y="675"/>
                  <a:pt x="7342" y="685"/>
                </a:cubicBezTo>
                <a:cubicBezTo>
                  <a:pt x="7038" y="694"/>
                  <a:pt x="6744" y="732"/>
                  <a:pt x="6440" y="742"/>
                </a:cubicBezTo>
                <a:cubicBezTo>
                  <a:pt x="6269" y="742"/>
                  <a:pt x="6108" y="780"/>
                  <a:pt x="5946" y="818"/>
                </a:cubicBezTo>
                <a:cubicBezTo>
                  <a:pt x="5861" y="846"/>
                  <a:pt x="5804" y="836"/>
                  <a:pt x="5728" y="808"/>
                </a:cubicBezTo>
                <a:cubicBezTo>
                  <a:pt x="5547" y="732"/>
                  <a:pt x="5357" y="704"/>
                  <a:pt x="5167" y="723"/>
                </a:cubicBezTo>
                <a:cubicBezTo>
                  <a:pt x="4939" y="742"/>
                  <a:pt x="4721" y="723"/>
                  <a:pt x="4493" y="742"/>
                </a:cubicBezTo>
                <a:cubicBezTo>
                  <a:pt x="4303" y="761"/>
                  <a:pt x="4103" y="770"/>
                  <a:pt x="3932" y="836"/>
                </a:cubicBezTo>
                <a:cubicBezTo>
                  <a:pt x="3600" y="960"/>
                  <a:pt x="3258" y="988"/>
                  <a:pt x="2907" y="950"/>
                </a:cubicBezTo>
                <a:cubicBezTo>
                  <a:pt x="2745" y="931"/>
                  <a:pt x="2593" y="893"/>
                  <a:pt x="2489" y="742"/>
                </a:cubicBezTo>
                <a:cubicBezTo>
                  <a:pt x="2280" y="447"/>
                  <a:pt x="2033" y="371"/>
                  <a:pt x="1700" y="533"/>
                </a:cubicBezTo>
                <a:cubicBezTo>
                  <a:pt x="1548" y="609"/>
                  <a:pt x="1396" y="751"/>
                  <a:pt x="1377" y="922"/>
                </a:cubicBezTo>
                <a:cubicBezTo>
                  <a:pt x="1358" y="1178"/>
                  <a:pt x="1387" y="1444"/>
                  <a:pt x="1596" y="1644"/>
                </a:cubicBezTo>
                <a:cubicBezTo>
                  <a:pt x="1634" y="1672"/>
                  <a:pt x="1653" y="1720"/>
                  <a:pt x="1710" y="1786"/>
                </a:cubicBezTo>
                <a:cubicBezTo>
                  <a:pt x="1615" y="1786"/>
                  <a:pt x="1558" y="1796"/>
                  <a:pt x="1501" y="1786"/>
                </a:cubicBezTo>
                <a:cubicBezTo>
                  <a:pt x="1301" y="1786"/>
                  <a:pt x="1121" y="1834"/>
                  <a:pt x="969" y="1967"/>
                </a:cubicBezTo>
                <a:cubicBezTo>
                  <a:pt x="760" y="2157"/>
                  <a:pt x="599" y="2347"/>
                  <a:pt x="665" y="2670"/>
                </a:cubicBezTo>
                <a:cubicBezTo>
                  <a:pt x="751" y="3059"/>
                  <a:pt x="950" y="3316"/>
                  <a:pt x="1330" y="3430"/>
                </a:cubicBezTo>
                <a:cubicBezTo>
                  <a:pt x="1358" y="3439"/>
                  <a:pt x="1377" y="3449"/>
                  <a:pt x="1396" y="3458"/>
                </a:cubicBezTo>
                <a:cubicBezTo>
                  <a:pt x="1207" y="3838"/>
                  <a:pt x="1026" y="4189"/>
                  <a:pt x="855" y="4550"/>
                </a:cubicBezTo>
                <a:cubicBezTo>
                  <a:pt x="798" y="4664"/>
                  <a:pt x="770" y="4778"/>
                  <a:pt x="741" y="4892"/>
                </a:cubicBezTo>
                <a:cubicBezTo>
                  <a:pt x="665" y="5234"/>
                  <a:pt x="637" y="5586"/>
                  <a:pt x="656" y="5928"/>
                </a:cubicBezTo>
                <a:cubicBezTo>
                  <a:pt x="694" y="6307"/>
                  <a:pt x="694" y="6687"/>
                  <a:pt x="789" y="7058"/>
                </a:cubicBezTo>
                <a:cubicBezTo>
                  <a:pt x="827" y="7248"/>
                  <a:pt x="865" y="7447"/>
                  <a:pt x="912" y="7637"/>
                </a:cubicBezTo>
                <a:cubicBezTo>
                  <a:pt x="931" y="7713"/>
                  <a:pt x="960" y="7789"/>
                  <a:pt x="998" y="7865"/>
                </a:cubicBezTo>
                <a:cubicBezTo>
                  <a:pt x="1045" y="7960"/>
                  <a:pt x="1102" y="8055"/>
                  <a:pt x="1159" y="8150"/>
                </a:cubicBezTo>
                <a:cubicBezTo>
                  <a:pt x="1273" y="8350"/>
                  <a:pt x="1396" y="8549"/>
                  <a:pt x="1520" y="8749"/>
                </a:cubicBezTo>
                <a:cubicBezTo>
                  <a:pt x="1681" y="8986"/>
                  <a:pt x="1862" y="9223"/>
                  <a:pt x="2014" y="9470"/>
                </a:cubicBezTo>
                <a:cubicBezTo>
                  <a:pt x="2090" y="9594"/>
                  <a:pt x="2118" y="9736"/>
                  <a:pt x="2099" y="9888"/>
                </a:cubicBezTo>
                <a:cubicBezTo>
                  <a:pt x="2071" y="10078"/>
                  <a:pt x="2004" y="10249"/>
                  <a:pt x="1900" y="10411"/>
                </a:cubicBezTo>
                <a:cubicBezTo>
                  <a:pt x="1672" y="10753"/>
                  <a:pt x="1396" y="11066"/>
                  <a:pt x="1093" y="11351"/>
                </a:cubicBezTo>
                <a:cubicBezTo>
                  <a:pt x="931" y="11513"/>
                  <a:pt x="798" y="11693"/>
                  <a:pt x="694" y="11883"/>
                </a:cubicBezTo>
                <a:cubicBezTo>
                  <a:pt x="580" y="12111"/>
                  <a:pt x="485" y="12358"/>
                  <a:pt x="390" y="12595"/>
                </a:cubicBezTo>
                <a:cubicBezTo>
                  <a:pt x="152" y="13156"/>
                  <a:pt x="0" y="13735"/>
                  <a:pt x="10" y="14362"/>
                </a:cubicBezTo>
                <a:cubicBezTo>
                  <a:pt x="19" y="14789"/>
                  <a:pt x="57" y="15207"/>
                  <a:pt x="200" y="15616"/>
                </a:cubicBezTo>
                <a:cubicBezTo>
                  <a:pt x="342" y="16043"/>
                  <a:pt x="561" y="16433"/>
                  <a:pt x="827" y="16794"/>
                </a:cubicBezTo>
                <a:cubicBezTo>
                  <a:pt x="1263" y="17373"/>
                  <a:pt x="1852" y="17753"/>
                  <a:pt x="2527" y="18028"/>
                </a:cubicBezTo>
                <a:cubicBezTo>
                  <a:pt x="2802" y="18142"/>
                  <a:pt x="3087" y="18180"/>
                  <a:pt x="3391" y="18171"/>
                </a:cubicBezTo>
                <a:cubicBezTo>
                  <a:pt x="3448" y="18171"/>
                  <a:pt x="3496" y="18171"/>
                  <a:pt x="3543" y="18228"/>
                </a:cubicBezTo>
                <a:cubicBezTo>
                  <a:pt x="3657" y="18361"/>
                  <a:pt x="3771" y="18484"/>
                  <a:pt x="3885" y="18598"/>
                </a:cubicBezTo>
                <a:cubicBezTo>
                  <a:pt x="4056" y="18779"/>
                  <a:pt x="4151" y="18969"/>
                  <a:pt x="4151" y="19225"/>
                </a:cubicBezTo>
                <a:cubicBezTo>
                  <a:pt x="4141" y="19377"/>
                  <a:pt x="4103" y="19482"/>
                  <a:pt x="4008" y="19577"/>
                </a:cubicBezTo>
                <a:cubicBezTo>
                  <a:pt x="3885" y="19709"/>
                  <a:pt x="3762" y="19842"/>
                  <a:pt x="3657" y="19985"/>
                </a:cubicBezTo>
                <a:cubicBezTo>
                  <a:pt x="3572" y="20089"/>
                  <a:pt x="3543" y="20222"/>
                  <a:pt x="3591" y="20355"/>
                </a:cubicBezTo>
                <a:cubicBezTo>
                  <a:pt x="3676" y="20574"/>
                  <a:pt x="3837" y="20669"/>
                  <a:pt x="4094" y="20631"/>
                </a:cubicBezTo>
                <a:cubicBezTo>
                  <a:pt x="4189" y="20621"/>
                  <a:pt x="4274" y="20593"/>
                  <a:pt x="4379" y="20564"/>
                </a:cubicBezTo>
                <a:cubicBezTo>
                  <a:pt x="4426" y="20754"/>
                  <a:pt x="4607" y="20792"/>
                  <a:pt x="4768" y="20840"/>
                </a:cubicBezTo>
                <a:cubicBezTo>
                  <a:pt x="4949" y="20897"/>
                  <a:pt x="5082" y="20783"/>
                  <a:pt x="5196" y="20659"/>
                </a:cubicBezTo>
                <a:cubicBezTo>
                  <a:pt x="5367" y="20878"/>
                  <a:pt x="5794" y="20887"/>
                  <a:pt x="5956" y="20764"/>
                </a:cubicBezTo>
                <a:cubicBezTo>
                  <a:pt x="6193" y="20583"/>
                  <a:pt x="6288" y="19994"/>
                  <a:pt x="6070" y="19795"/>
                </a:cubicBezTo>
                <a:cubicBezTo>
                  <a:pt x="6003" y="19738"/>
                  <a:pt x="5956" y="19652"/>
                  <a:pt x="5880" y="19539"/>
                </a:cubicBezTo>
                <a:cubicBezTo>
                  <a:pt x="6060" y="19510"/>
                  <a:pt x="6193" y="19482"/>
                  <a:pt x="6336" y="19463"/>
                </a:cubicBezTo>
                <a:cubicBezTo>
                  <a:pt x="6639" y="19425"/>
                  <a:pt x="6943" y="19387"/>
                  <a:pt x="7247" y="19358"/>
                </a:cubicBezTo>
                <a:cubicBezTo>
                  <a:pt x="7532" y="19339"/>
                  <a:pt x="7827" y="19339"/>
                  <a:pt x="8112" y="19320"/>
                </a:cubicBezTo>
                <a:cubicBezTo>
                  <a:pt x="8444" y="19311"/>
                  <a:pt x="8777" y="19301"/>
                  <a:pt x="9090" y="19406"/>
                </a:cubicBezTo>
                <a:cubicBezTo>
                  <a:pt x="9280" y="19472"/>
                  <a:pt x="9479" y="19539"/>
                  <a:pt x="9641" y="19643"/>
                </a:cubicBezTo>
                <a:cubicBezTo>
                  <a:pt x="9641" y="19671"/>
                  <a:pt x="9641" y="19690"/>
                  <a:pt x="9631" y="19700"/>
                </a:cubicBezTo>
                <a:cubicBezTo>
                  <a:pt x="9631" y="19709"/>
                  <a:pt x="9622" y="19719"/>
                  <a:pt x="9612" y="19728"/>
                </a:cubicBezTo>
                <a:cubicBezTo>
                  <a:pt x="9403" y="19890"/>
                  <a:pt x="9356" y="20137"/>
                  <a:pt x="9308" y="20384"/>
                </a:cubicBezTo>
                <a:cubicBezTo>
                  <a:pt x="9299" y="20422"/>
                  <a:pt x="9308" y="20479"/>
                  <a:pt x="9337" y="20517"/>
                </a:cubicBezTo>
                <a:cubicBezTo>
                  <a:pt x="9460" y="20735"/>
                  <a:pt x="9707" y="20840"/>
                  <a:pt x="9897" y="20745"/>
                </a:cubicBezTo>
                <a:cubicBezTo>
                  <a:pt x="10011" y="20688"/>
                  <a:pt x="10125" y="20640"/>
                  <a:pt x="10220" y="20593"/>
                </a:cubicBezTo>
                <a:cubicBezTo>
                  <a:pt x="10325" y="20669"/>
                  <a:pt x="10410" y="20745"/>
                  <a:pt x="10515" y="20792"/>
                </a:cubicBezTo>
                <a:cubicBezTo>
                  <a:pt x="10743" y="20897"/>
                  <a:pt x="10952" y="20802"/>
                  <a:pt x="11113" y="20631"/>
                </a:cubicBezTo>
                <a:cubicBezTo>
                  <a:pt x="11189" y="20555"/>
                  <a:pt x="11246" y="20545"/>
                  <a:pt x="11351" y="20574"/>
                </a:cubicBezTo>
                <a:cubicBezTo>
                  <a:pt x="11455" y="20602"/>
                  <a:pt x="11569" y="20602"/>
                  <a:pt x="11673" y="20583"/>
                </a:cubicBezTo>
                <a:cubicBezTo>
                  <a:pt x="11882" y="20555"/>
                  <a:pt x="12015" y="20365"/>
                  <a:pt x="11996" y="20146"/>
                </a:cubicBezTo>
                <a:cubicBezTo>
                  <a:pt x="11949" y="19795"/>
                  <a:pt x="11835" y="19491"/>
                  <a:pt x="11455" y="19377"/>
                </a:cubicBezTo>
                <a:cubicBezTo>
                  <a:pt x="11275" y="19311"/>
                  <a:pt x="11208" y="19168"/>
                  <a:pt x="11313" y="18997"/>
                </a:cubicBezTo>
                <a:cubicBezTo>
                  <a:pt x="11408" y="18855"/>
                  <a:pt x="11512" y="18731"/>
                  <a:pt x="11616" y="18598"/>
                </a:cubicBezTo>
                <a:cubicBezTo>
                  <a:pt x="11692" y="18617"/>
                  <a:pt x="11749" y="18617"/>
                  <a:pt x="11797" y="18598"/>
                </a:cubicBezTo>
                <a:cubicBezTo>
                  <a:pt x="12091" y="18484"/>
                  <a:pt x="12348" y="18313"/>
                  <a:pt x="12566" y="18076"/>
                </a:cubicBezTo>
                <a:cubicBezTo>
                  <a:pt x="12804" y="17838"/>
                  <a:pt x="13041" y="17601"/>
                  <a:pt x="13269" y="17354"/>
                </a:cubicBezTo>
                <a:cubicBezTo>
                  <a:pt x="13402" y="17183"/>
                  <a:pt x="13516" y="17002"/>
                  <a:pt x="13630" y="16813"/>
                </a:cubicBezTo>
                <a:cubicBezTo>
                  <a:pt x="13839" y="16461"/>
                  <a:pt x="14038" y="16100"/>
                  <a:pt x="14124" y="15701"/>
                </a:cubicBezTo>
                <a:cubicBezTo>
                  <a:pt x="14219" y="15274"/>
                  <a:pt x="14304" y="14846"/>
                  <a:pt x="14361" y="14409"/>
                </a:cubicBezTo>
                <a:cubicBezTo>
                  <a:pt x="14390" y="14191"/>
                  <a:pt x="14380" y="13963"/>
                  <a:pt x="14342" y="13745"/>
                </a:cubicBezTo>
                <a:close/>
                <a:moveTo>
                  <a:pt x="14010" y="13089"/>
                </a:moveTo>
                <a:cubicBezTo>
                  <a:pt x="14010" y="13108"/>
                  <a:pt x="14001" y="13127"/>
                  <a:pt x="13991" y="13146"/>
                </a:cubicBezTo>
                <a:cubicBezTo>
                  <a:pt x="13982" y="13175"/>
                  <a:pt x="13944" y="13213"/>
                  <a:pt x="13953" y="13232"/>
                </a:cubicBezTo>
                <a:cubicBezTo>
                  <a:pt x="14001" y="13412"/>
                  <a:pt x="13868" y="13507"/>
                  <a:pt x="13782" y="13621"/>
                </a:cubicBezTo>
                <a:cubicBezTo>
                  <a:pt x="13754" y="13678"/>
                  <a:pt x="13687" y="13678"/>
                  <a:pt x="13649" y="13612"/>
                </a:cubicBezTo>
                <a:cubicBezTo>
                  <a:pt x="13611" y="13555"/>
                  <a:pt x="13573" y="13488"/>
                  <a:pt x="13564" y="13422"/>
                </a:cubicBezTo>
                <a:cubicBezTo>
                  <a:pt x="13564" y="13308"/>
                  <a:pt x="13583" y="13184"/>
                  <a:pt x="13583" y="13061"/>
                </a:cubicBezTo>
                <a:cubicBezTo>
                  <a:pt x="13754" y="13042"/>
                  <a:pt x="13820" y="12918"/>
                  <a:pt x="13896" y="12766"/>
                </a:cubicBezTo>
                <a:cubicBezTo>
                  <a:pt x="13944" y="12890"/>
                  <a:pt x="13982" y="12985"/>
                  <a:pt x="14010" y="13089"/>
                </a:cubicBezTo>
                <a:close/>
                <a:moveTo>
                  <a:pt x="12775" y="16490"/>
                </a:moveTo>
                <a:cubicBezTo>
                  <a:pt x="12766" y="16328"/>
                  <a:pt x="12851" y="16195"/>
                  <a:pt x="12880" y="16062"/>
                </a:cubicBezTo>
                <a:cubicBezTo>
                  <a:pt x="12956" y="16024"/>
                  <a:pt x="13022" y="16005"/>
                  <a:pt x="13098" y="15967"/>
                </a:cubicBezTo>
                <a:cubicBezTo>
                  <a:pt x="13089" y="16205"/>
                  <a:pt x="12975" y="16366"/>
                  <a:pt x="12775" y="16490"/>
                </a:cubicBezTo>
                <a:close/>
                <a:moveTo>
                  <a:pt x="12975" y="16452"/>
                </a:moveTo>
                <a:cubicBezTo>
                  <a:pt x="12994" y="16727"/>
                  <a:pt x="12766" y="17069"/>
                  <a:pt x="12452" y="17202"/>
                </a:cubicBezTo>
                <a:cubicBezTo>
                  <a:pt x="12538" y="16983"/>
                  <a:pt x="12614" y="16794"/>
                  <a:pt x="12690" y="16594"/>
                </a:cubicBezTo>
                <a:cubicBezTo>
                  <a:pt x="12832" y="16642"/>
                  <a:pt x="12889" y="16528"/>
                  <a:pt x="12975" y="16452"/>
                </a:cubicBezTo>
                <a:close/>
                <a:moveTo>
                  <a:pt x="12927" y="15920"/>
                </a:moveTo>
                <a:cubicBezTo>
                  <a:pt x="12984" y="15692"/>
                  <a:pt x="13041" y="15492"/>
                  <a:pt x="13089" y="15293"/>
                </a:cubicBezTo>
                <a:cubicBezTo>
                  <a:pt x="13212" y="15226"/>
                  <a:pt x="13336" y="15160"/>
                  <a:pt x="13469" y="15093"/>
                </a:cubicBezTo>
                <a:cubicBezTo>
                  <a:pt x="13545" y="15264"/>
                  <a:pt x="13488" y="15435"/>
                  <a:pt x="13383" y="15587"/>
                </a:cubicBezTo>
                <a:cubicBezTo>
                  <a:pt x="13279" y="15730"/>
                  <a:pt x="13146" y="15863"/>
                  <a:pt x="12927" y="15920"/>
                </a:cubicBezTo>
                <a:close/>
                <a:moveTo>
                  <a:pt x="13355" y="13631"/>
                </a:moveTo>
                <a:cubicBezTo>
                  <a:pt x="13174" y="13631"/>
                  <a:pt x="13155" y="13488"/>
                  <a:pt x="13108" y="13374"/>
                </a:cubicBezTo>
                <a:cubicBezTo>
                  <a:pt x="13070" y="13260"/>
                  <a:pt x="13079" y="13146"/>
                  <a:pt x="13098" y="13061"/>
                </a:cubicBezTo>
                <a:cubicBezTo>
                  <a:pt x="13212" y="12975"/>
                  <a:pt x="13298" y="12899"/>
                  <a:pt x="13402" y="12823"/>
                </a:cubicBezTo>
                <a:cubicBezTo>
                  <a:pt x="13554" y="13089"/>
                  <a:pt x="13488" y="13365"/>
                  <a:pt x="13355" y="13631"/>
                </a:cubicBezTo>
                <a:close/>
                <a:moveTo>
                  <a:pt x="13355" y="14381"/>
                </a:moveTo>
                <a:cubicBezTo>
                  <a:pt x="13345" y="14419"/>
                  <a:pt x="13317" y="14447"/>
                  <a:pt x="13288" y="14485"/>
                </a:cubicBezTo>
                <a:cubicBezTo>
                  <a:pt x="13193" y="14457"/>
                  <a:pt x="13174" y="14400"/>
                  <a:pt x="13165" y="14324"/>
                </a:cubicBezTo>
                <a:cubicBezTo>
                  <a:pt x="13146" y="14077"/>
                  <a:pt x="13117" y="13830"/>
                  <a:pt x="13089" y="13602"/>
                </a:cubicBezTo>
                <a:cubicBezTo>
                  <a:pt x="13155" y="13631"/>
                  <a:pt x="13241" y="13678"/>
                  <a:pt x="13317" y="13716"/>
                </a:cubicBezTo>
                <a:cubicBezTo>
                  <a:pt x="13345" y="13735"/>
                  <a:pt x="13374" y="13764"/>
                  <a:pt x="13383" y="13792"/>
                </a:cubicBezTo>
                <a:cubicBezTo>
                  <a:pt x="13402" y="13992"/>
                  <a:pt x="13421" y="14191"/>
                  <a:pt x="13355" y="14381"/>
                </a:cubicBezTo>
                <a:close/>
                <a:moveTo>
                  <a:pt x="13222" y="12871"/>
                </a:moveTo>
                <a:cubicBezTo>
                  <a:pt x="13146" y="12928"/>
                  <a:pt x="12956" y="12833"/>
                  <a:pt x="12946" y="12738"/>
                </a:cubicBezTo>
                <a:cubicBezTo>
                  <a:pt x="12927" y="12624"/>
                  <a:pt x="12918" y="12519"/>
                  <a:pt x="12937" y="12415"/>
                </a:cubicBezTo>
                <a:cubicBezTo>
                  <a:pt x="12946" y="12339"/>
                  <a:pt x="13003" y="12272"/>
                  <a:pt x="13041" y="12206"/>
                </a:cubicBezTo>
                <a:cubicBezTo>
                  <a:pt x="13117" y="12272"/>
                  <a:pt x="13174" y="12339"/>
                  <a:pt x="13231" y="12386"/>
                </a:cubicBezTo>
                <a:cubicBezTo>
                  <a:pt x="13364" y="12500"/>
                  <a:pt x="13364" y="12776"/>
                  <a:pt x="13222" y="12871"/>
                </a:cubicBezTo>
                <a:close/>
                <a:moveTo>
                  <a:pt x="13402" y="14960"/>
                </a:moveTo>
                <a:cubicBezTo>
                  <a:pt x="13355" y="15074"/>
                  <a:pt x="13260" y="15131"/>
                  <a:pt x="13108" y="15141"/>
                </a:cubicBezTo>
                <a:cubicBezTo>
                  <a:pt x="13127" y="14941"/>
                  <a:pt x="13146" y="14761"/>
                  <a:pt x="13165" y="14580"/>
                </a:cubicBezTo>
                <a:cubicBezTo>
                  <a:pt x="13364" y="14599"/>
                  <a:pt x="13402" y="14561"/>
                  <a:pt x="13469" y="14239"/>
                </a:cubicBezTo>
                <a:cubicBezTo>
                  <a:pt x="13564" y="14343"/>
                  <a:pt x="13611" y="14447"/>
                  <a:pt x="13545" y="14580"/>
                </a:cubicBezTo>
                <a:cubicBezTo>
                  <a:pt x="13488" y="14704"/>
                  <a:pt x="13459" y="14837"/>
                  <a:pt x="13402" y="14960"/>
                </a:cubicBezTo>
                <a:close/>
                <a:moveTo>
                  <a:pt x="13545" y="14125"/>
                </a:moveTo>
                <a:cubicBezTo>
                  <a:pt x="13516" y="13944"/>
                  <a:pt x="13478" y="13754"/>
                  <a:pt x="13469" y="13574"/>
                </a:cubicBezTo>
                <a:cubicBezTo>
                  <a:pt x="13592" y="13650"/>
                  <a:pt x="13649" y="13849"/>
                  <a:pt x="13858" y="13688"/>
                </a:cubicBezTo>
                <a:cubicBezTo>
                  <a:pt x="13906" y="13944"/>
                  <a:pt x="13963" y="14172"/>
                  <a:pt x="13763" y="14371"/>
                </a:cubicBezTo>
                <a:cubicBezTo>
                  <a:pt x="13640" y="14333"/>
                  <a:pt x="13564" y="14257"/>
                  <a:pt x="13545" y="14125"/>
                </a:cubicBezTo>
                <a:close/>
                <a:moveTo>
                  <a:pt x="13820" y="12595"/>
                </a:moveTo>
                <a:cubicBezTo>
                  <a:pt x="13887" y="12690"/>
                  <a:pt x="13763" y="12947"/>
                  <a:pt x="13659" y="12956"/>
                </a:cubicBezTo>
                <a:cubicBezTo>
                  <a:pt x="13564" y="12966"/>
                  <a:pt x="13507" y="12890"/>
                  <a:pt x="13488" y="12814"/>
                </a:cubicBezTo>
                <a:cubicBezTo>
                  <a:pt x="13421" y="12614"/>
                  <a:pt x="13364" y="12415"/>
                  <a:pt x="13573" y="12225"/>
                </a:cubicBezTo>
                <a:cubicBezTo>
                  <a:pt x="13659" y="12358"/>
                  <a:pt x="13744" y="12472"/>
                  <a:pt x="13820" y="12595"/>
                </a:cubicBezTo>
                <a:close/>
                <a:moveTo>
                  <a:pt x="13146" y="11674"/>
                </a:moveTo>
                <a:cubicBezTo>
                  <a:pt x="13279" y="11854"/>
                  <a:pt x="13393" y="11997"/>
                  <a:pt x="13497" y="12139"/>
                </a:cubicBezTo>
                <a:cubicBezTo>
                  <a:pt x="13450" y="12244"/>
                  <a:pt x="13412" y="12348"/>
                  <a:pt x="13298" y="12320"/>
                </a:cubicBezTo>
                <a:cubicBezTo>
                  <a:pt x="13193" y="12301"/>
                  <a:pt x="13146" y="12196"/>
                  <a:pt x="13146" y="12101"/>
                </a:cubicBezTo>
                <a:cubicBezTo>
                  <a:pt x="13136" y="11968"/>
                  <a:pt x="13146" y="11845"/>
                  <a:pt x="13146" y="11674"/>
                </a:cubicBezTo>
                <a:close/>
                <a:moveTo>
                  <a:pt x="13098" y="11607"/>
                </a:moveTo>
                <a:cubicBezTo>
                  <a:pt x="12880" y="11655"/>
                  <a:pt x="12794" y="11370"/>
                  <a:pt x="12785" y="11047"/>
                </a:cubicBezTo>
                <a:cubicBezTo>
                  <a:pt x="12908" y="11256"/>
                  <a:pt x="13003" y="11427"/>
                  <a:pt x="13098" y="11607"/>
                </a:cubicBezTo>
                <a:close/>
                <a:moveTo>
                  <a:pt x="13013" y="11740"/>
                </a:moveTo>
                <a:cubicBezTo>
                  <a:pt x="13041" y="11902"/>
                  <a:pt x="13051" y="12082"/>
                  <a:pt x="12899" y="12253"/>
                </a:cubicBezTo>
                <a:cubicBezTo>
                  <a:pt x="12880" y="12215"/>
                  <a:pt x="12870" y="12187"/>
                  <a:pt x="12861" y="12158"/>
                </a:cubicBezTo>
                <a:cubicBezTo>
                  <a:pt x="12813" y="12025"/>
                  <a:pt x="12766" y="11892"/>
                  <a:pt x="12728" y="11750"/>
                </a:cubicBezTo>
                <a:cubicBezTo>
                  <a:pt x="12699" y="11674"/>
                  <a:pt x="12661" y="11579"/>
                  <a:pt x="12766" y="11522"/>
                </a:cubicBezTo>
                <a:cubicBezTo>
                  <a:pt x="12851" y="11588"/>
                  <a:pt x="12927" y="11664"/>
                  <a:pt x="13013" y="11740"/>
                </a:cubicBezTo>
                <a:close/>
                <a:moveTo>
                  <a:pt x="12652" y="11465"/>
                </a:moveTo>
                <a:cubicBezTo>
                  <a:pt x="12623" y="11342"/>
                  <a:pt x="12604" y="11237"/>
                  <a:pt x="12576" y="11104"/>
                </a:cubicBezTo>
                <a:cubicBezTo>
                  <a:pt x="12718" y="11237"/>
                  <a:pt x="12737" y="11313"/>
                  <a:pt x="12652" y="11465"/>
                </a:cubicBezTo>
                <a:close/>
                <a:moveTo>
                  <a:pt x="12699" y="10819"/>
                </a:moveTo>
                <a:cubicBezTo>
                  <a:pt x="12718" y="10857"/>
                  <a:pt x="12737" y="10895"/>
                  <a:pt x="12747" y="10933"/>
                </a:cubicBezTo>
                <a:cubicBezTo>
                  <a:pt x="12747" y="10952"/>
                  <a:pt x="12728" y="10990"/>
                  <a:pt x="12709" y="11009"/>
                </a:cubicBezTo>
                <a:cubicBezTo>
                  <a:pt x="12690" y="11019"/>
                  <a:pt x="12642" y="11009"/>
                  <a:pt x="12633" y="10990"/>
                </a:cubicBezTo>
                <a:cubicBezTo>
                  <a:pt x="12585" y="10924"/>
                  <a:pt x="12519" y="10857"/>
                  <a:pt x="12509" y="10781"/>
                </a:cubicBezTo>
                <a:cubicBezTo>
                  <a:pt x="12490" y="10629"/>
                  <a:pt x="12500" y="10477"/>
                  <a:pt x="12500" y="10325"/>
                </a:cubicBezTo>
                <a:cubicBezTo>
                  <a:pt x="12509" y="10325"/>
                  <a:pt x="12519" y="10335"/>
                  <a:pt x="12519" y="10335"/>
                </a:cubicBezTo>
                <a:cubicBezTo>
                  <a:pt x="12585" y="10496"/>
                  <a:pt x="12642" y="10658"/>
                  <a:pt x="12699" y="10819"/>
                </a:cubicBezTo>
                <a:close/>
                <a:moveTo>
                  <a:pt x="8425" y="808"/>
                </a:moveTo>
                <a:cubicBezTo>
                  <a:pt x="8520" y="818"/>
                  <a:pt x="8596" y="836"/>
                  <a:pt x="8663" y="846"/>
                </a:cubicBezTo>
                <a:cubicBezTo>
                  <a:pt x="8729" y="960"/>
                  <a:pt x="8691" y="1036"/>
                  <a:pt x="8606" y="1102"/>
                </a:cubicBezTo>
                <a:cubicBezTo>
                  <a:pt x="8539" y="1159"/>
                  <a:pt x="8492" y="1226"/>
                  <a:pt x="8435" y="1283"/>
                </a:cubicBezTo>
                <a:cubicBezTo>
                  <a:pt x="8425" y="1283"/>
                  <a:pt x="8406" y="1273"/>
                  <a:pt x="8397" y="1264"/>
                </a:cubicBezTo>
                <a:cubicBezTo>
                  <a:pt x="8406" y="1121"/>
                  <a:pt x="8416" y="969"/>
                  <a:pt x="8425" y="808"/>
                </a:cubicBezTo>
                <a:close/>
                <a:moveTo>
                  <a:pt x="8131" y="960"/>
                </a:moveTo>
                <a:cubicBezTo>
                  <a:pt x="8140" y="836"/>
                  <a:pt x="8159" y="827"/>
                  <a:pt x="8311" y="827"/>
                </a:cubicBezTo>
                <a:cubicBezTo>
                  <a:pt x="8283" y="1169"/>
                  <a:pt x="8397" y="1530"/>
                  <a:pt x="8074" y="1796"/>
                </a:cubicBezTo>
                <a:cubicBezTo>
                  <a:pt x="8083" y="1511"/>
                  <a:pt x="8102" y="1235"/>
                  <a:pt x="8131" y="960"/>
                </a:cubicBezTo>
                <a:close/>
                <a:moveTo>
                  <a:pt x="8207" y="1948"/>
                </a:moveTo>
                <a:cubicBezTo>
                  <a:pt x="8435" y="1511"/>
                  <a:pt x="8729" y="1121"/>
                  <a:pt x="9185" y="893"/>
                </a:cubicBezTo>
                <a:cubicBezTo>
                  <a:pt x="9403" y="789"/>
                  <a:pt x="9650" y="732"/>
                  <a:pt x="9878" y="675"/>
                </a:cubicBezTo>
                <a:cubicBezTo>
                  <a:pt x="10201" y="580"/>
                  <a:pt x="10524" y="628"/>
                  <a:pt x="10847" y="637"/>
                </a:cubicBezTo>
                <a:cubicBezTo>
                  <a:pt x="11180" y="637"/>
                  <a:pt x="11502" y="713"/>
                  <a:pt x="11835" y="637"/>
                </a:cubicBezTo>
                <a:cubicBezTo>
                  <a:pt x="11939" y="609"/>
                  <a:pt x="12053" y="571"/>
                  <a:pt x="12158" y="533"/>
                </a:cubicBezTo>
                <a:cubicBezTo>
                  <a:pt x="12433" y="428"/>
                  <a:pt x="12709" y="324"/>
                  <a:pt x="12975" y="219"/>
                </a:cubicBezTo>
                <a:cubicBezTo>
                  <a:pt x="13146" y="153"/>
                  <a:pt x="13241" y="181"/>
                  <a:pt x="13364" y="333"/>
                </a:cubicBezTo>
                <a:cubicBezTo>
                  <a:pt x="13231" y="390"/>
                  <a:pt x="13098" y="438"/>
                  <a:pt x="12937" y="495"/>
                </a:cubicBezTo>
                <a:cubicBezTo>
                  <a:pt x="13117" y="590"/>
                  <a:pt x="13231" y="466"/>
                  <a:pt x="13355" y="447"/>
                </a:cubicBezTo>
                <a:cubicBezTo>
                  <a:pt x="13421" y="751"/>
                  <a:pt x="13307" y="979"/>
                  <a:pt x="13013" y="1083"/>
                </a:cubicBezTo>
                <a:cubicBezTo>
                  <a:pt x="12908" y="1121"/>
                  <a:pt x="12832" y="1150"/>
                  <a:pt x="12766" y="1245"/>
                </a:cubicBezTo>
                <a:cubicBezTo>
                  <a:pt x="12699" y="1340"/>
                  <a:pt x="12604" y="1406"/>
                  <a:pt x="12500" y="1511"/>
                </a:cubicBezTo>
                <a:cubicBezTo>
                  <a:pt x="12633" y="1558"/>
                  <a:pt x="12728" y="1549"/>
                  <a:pt x="12823" y="1463"/>
                </a:cubicBezTo>
                <a:cubicBezTo>
                  <a:pt x="12975" y="1340"/>
                  <a:pt x="13146" y="1283"/>
                  <a:pt x="13336" y="1378"/>
                </a:cubicBezTo>
                <a:cubicBezTo>
                  <a:pt x="13440" y="1425"/>
                  <a:pt x="13545" y="1463"/>
                  <a:pt x="13649" y="1511"/>
                </a:cubicBezTo>
                <a:cubicBezTo>
                  <a:pt x="13925" y="1634"/>
                  <a:pt x="13963" y="1748"/>
                  <a:pt x="13877" y="2071"/>
                </a:cubicBezTo>
                <a:cubicBezTo>
                  <a:pt x="13801" y="2062"/>
                  <a:pt x="13716" y="2052"/>
                  <a:pt x="13611" y="2033"/>
                </a:cubicBezTo>
                <a:cubicBezTo>
                  <a:pt x="13640" y="2185"/>
                  <a:pt x="13763" y="2138"/>
                  <a:pt x="13830" y="2185"/>
                </a:cubicBezTo>
                <a:cubicBezTo>
                  <a:pt x="13820" y="2518"/>
                  <a:pt x="13611" y="2717"/>
                  <a:pt x="13288" y="2736"/>
                </a:cubicBezTo>
                <a:cubicBezTo>
                  <a:pt x="12747" y="2755"/>
                  <a:pt x="12224" y="2698"/>
                  <a:pt x="11702" y="2584"/>
                </a:cubicBezTo>
                <a:cubicBezTo>
                  <a:pt x="11237" y="2489"/>
                  <a:pt x="10771" y="2499"/>
                  <a:pt x="10296" y="2518"/>
                </a:cubicBezTo>
                <a:cubicBezTo>
                  <a:pt x="9850" y="2537"/>
                  <a:pt x="9422" y="2641"/>
                  <a:pt x="8985" y="2736"/>
                </a:cubicBezTo>
                <a:cubicBezTo>
                  <a:pt x="8767" y="2793"/>
                  <a:pt x="8558" y="2898"/>
                  <a:pt x="8340" y="2993"/>
                </a:cubicBezTo>
                <a:cubicBezTo>
                  <a:pt x="8226" y="3040"/>
                  <a:pt x="8112" y="3097"/>
                  <a:pt x="7998" y="3154"/>
                </a:cubicBezTo>
                <a:cubicBezTo>
                  <a:pt x="8074" y="2993"/>
                  <a:pt x="8159" y="2841"/>
                  <a:pt x="8150" y="2651"/>
                </a:cubicBezTo>
                <a:cubicBezTo>
                  <a:pt x="8112" y="2727"/>
                  <a:pt x="8083" y="2803"/>
                  <a:pt x="8036" y="2869"/>
                </a:cubicBezTo>
                <a:cubicBezTo>
                  <a:pt x="7988" y="2936"/>
                  <a:pt x="7922" y="3002"/>
                  <a:pt x="7865" y="3078"/>
                </a:cubicBezTo>
                <a:cubicBezTo>
                  <a:pt x="7827" y="3135"/>
                  <a:pt x="7808" y="3202"/>
                  <a:pt x="7770" y="3268"/>
                </a:cubicBezTo>
                <a:cubicBezTo>
                  <a:pt x="7741" y="2888"/>
                  <a:pt x="7846" y="2556"/>
                  <a:pt x="8045" y="2252"/>
                </a:cubicBezTo>
                <a:cubicBezTo>
                  <a:pt x="8102" y="2157"/>
                  <a:pt x="8150" y="2052"/>
                  <a:pt x="8207" y="1948"/>
                </a:cubicBezTo>
                <a:close/>
                <a:moveTo>
                  <a:pt x="13098" y="6497"/>
                </a:moveTo>
                <a:cubicBezTo>
                  <a:pt x="13108" y="6820"/>
                  <a:pt x="13032" y="7124"/>
                  <a:pt x="12908" y="7428"/>
                </a:cubicBezTo>
                <a:cubicBezTo>
                  <a:pt x="12832" y="7618"/>
                  <a:pt x="12775" y="7818"/>
                  <a:pt x="12699" y="7998"/>
                </a:cubicBezTo>
                <a:cubicBezTo>
                  <a:pt x="12633" y="8160"/>
                  <a:pt x="12557" y="8302"/>
                  <a:pt x="12481" y="8454"/>
                </a:cubicBezTo>
                <a:cubicBezTo>
                  <a:pt x="12177" y="8986"/>
                  <a:pt x="11702" y="9366"/>
                  <a:pt x="11227" y="9727"/>
                </a:cubicBezTo>
                <a:cubicBezTo>
                  <a:pt x="11056" y="9860"/>
                  <a:pt x="10847" y="9955"/>
                  <a:pt x="10638" y="10031"/>
                </a:cubicBezTo>
                <a:cubicBezTo>
                  <a:pt x="10268" y="10164"/>
                  <a:pt x="9878" y="10268"/>
                  <a:pt x="9498" y="10373"/>
                </a:cubicBezTo>
                <a:cubicBezTo>
                  <a:pt x="9365" y="10401"/>
                  <a:pt x="9223" y="10401"/>
                  <a:pt x="9090" y="10401"/>
                </a:cubicBezTo>
                <a:cubicBezTo>
                  <a:pt x="8853" y="10401"/>
                  <a:pt x="8606" y="10382"/>
                  <a:pt x="8368" y="10373"/>
                </a:cubicBezTo>
                <a:cubicBezTo>
                  <a:pt x="8283" y="10373"/>
                  <a:pt x="8188" y="10382"/>
                  <a:pt x="8102" y="10373"/>
                </a:cubicBezTo>
                <a:cubicBezTo>
                  <a:pt x="7922" y="10363"/>
                  <a:pt x="7741" y="10335"/>
                  <a:pt x="7561" y="10325"/>
                </a:cubicBezTo>
                <a:cubicBezTo>
                  <a:pt x="7409" y="10306"/>
                  <a:pt x="7257" y="10297"/>
                  <a:pt x="7105" y="10297"/>
                </a:cubicBezTo>
                <a:cubicBezTo>
                  <a:pt x="6725" y="10316"/>
                  <a:pt x="6345" y="10335"/>
                  <a:pt x="5975" y="10287"/>
                </a:cubicBezTo>
                <a:cubicBezTo>
                  <a:pt x="5823" y="10268"/>
                  <a:pt x="5671" y="10249"/>
                  <a:pt x="5528" y="10211"/>
                </a:cubicBezTo>
                <a:cubicBezTo>
                  <a:pt x="5177" y="10126"/>
                  <a:pt x="4806" y="10078"/>
                  <a:pt x="4455" y="9964"/>
                </a:cubicBezTo>
                <a:cubicBezTo>
                  <a:pt x="4170" y="9869"/>
                  <a:pt x="3923" y="9708"/>
                  <a:pt x="3648" y="9603"/>
                </a:cubicBezTo>
                <a:cubicBezTo>
                  <a:pt x="3211" y="9423"/>
                  <a:pt x="2907" y="9081"/>
                  <a:pt x="2574" y="8787"/>
                </a:cubicBezTo>
                <a:cubicBezTo>
                  <a:pt x="2166" y="8416"/>
                  <a:pt x="1824" y="7989"/>
                  <a:pt x="1586" y="7495"/>
                </a:cubicBezTo>
                <a:cubicBezTo>
                  <a:pt x="1396" y="7086"/>
                  <a:pt x="1282" y="6649"/>
                  <a:pt x="1245" y="6193"/>
                </a:cubicBezTo>
                <a:cubicBezTo>
                  <a:pt x="1207" y="5785"/>
                  <a:pt x="1235" y="5386"/>
                  <a:pt x="1301" y="4987"/>
                </a:cubicBezTo>
                <a:cubicBezTo>
                  <a:pt x="1349" y="4750"/>
                  <a:pt x="1425" y="4512"/>
                  <a:pt x="1577" y="4294"/>
                </a:cubicBezTo>
                <a:cubicBezTo>
                  <a:pt x="1748" y="4037"/>
                  <a:pt x="1985" y="3847"/>
                  <a:pt x="2194" y="3619"/>
                </a:cubicBezTo>
                <a:cubicBezTo>
                  <a:pt x="2261" y="3534"/>
                  <a:pt x="2356" y="3553"/>
                  <a:pt x="2470" y="3572"/>
                </a:cubicBezTo>
                <a:cubicBezTo>
                  <a:pt x="2232" y="3847"/>
                  <a:pt x="1976" y="4104"/>
                  <a:pt x="1833" y="4427"/>
                </a:cubicBezTo>
                <a:cubicBezTo>
                  <a:pt x="1824" y="4446"/>
                  <a:pt x="1843" y="4465"/>
                  <a:pt x="1852" y="4522"/>
                </a:cubicBezTo>
                <a:cubicBezTo>
                  <a:pt x="1881" y="4474"/>
                  <a:pt x="1900" y="4465"/>
                  <a:pt x="1919" y="4436"/>
                </a:cubicBezTo>
                <a:cubicBezTo>
                  <a:pt x="2090" y="4170"/>
                  <a:pt x="2289" y="3923"/>
                  <a:pt x="2508" y="3676"/>
                </a:cubicBezTo>
                <a:cubicBezTo>
                  <a:pt x="2679" y="3496"/>
                  <a:pt x="2888" y="3534"/>
                  <a:pt x="3068" y="3458"/>
                </a:cubicBezTo>
                <a:cubicBezTo>
                  <a:pt x="2964" y="3600"/>
                  <a:pt x="2850" y="3724"/>
                  <a:pt x="2774" y="3876"/>
                </a:cubicBezTo>
                <a:cubicBezTo>
                  <a:pt x="2679" y="4075"/>
                  <a:pt x="2593" y="4275"/>
                  <a:pt x="2650" y="4512"/>
                </a:cubicBezTo>
                <a:cubicBezTo>
                  <a:pt x="2660" y="4550"/>
                  <a:pt x="2679" y="4598"/>
                  <a:pt x="2717" y="4636"/>
                </a:cubicBezTo>
                <a:cubicBezTo>
                  <a:pt x="2726" y="4588"/>
                  <a:pt x="2764" y="4531"/>
                  <a:pt x="2745" y="4493"/>
                </a:cubicBezTo>
                <a:cubicBezTo>
                  <a:pt x="2679" y="4322"/>
                  <a:pt x="2764" y="4170"/>
                  <a:pt x="2793" y="4018"/>
                </a:cubicBezTo>
                <a:cubicBezTo>
                  <a:pt x="2821" y="3885"/>
                  <a:pt x="2926" y="3762"/>
                  <a:pt x="2992" y="3638"/>
                </a:cubicBezTo>
                <a:cubicBezTo>
                  <a:pt x="3030" y="3581"/>
                  <a:pt x="3078" y="3515"/>
                  <a:pt x="3135" y="3487"/>
                </a:cubicBezTo>
                <a:cubicBezTo>
                  <a:pt x="3211" y="3439"/>
                  <a:pt x="3306" y="3411"/>
                  <a:pt x="3420" y="3401"/>
                </a:cubicBezTo>
                <a:cubicBezTo>
                  <a:pt x="3391" y="3439"/>
                  <a:pt x="3382" y="3487"/>
                  <a:pt x="3344" y="3505"/>
                </a:cubicBezTo>
                <a:cubicBezTo>
                  <a:pt x="3154" y="3648"/>
                  <a:pt x="3097" y="3866"/>
                  <a:pt x="3059" y="4075"/>
                </a:cubicBezTo>
                <a:cubicBezTo>
                  <a:pt x="2935" y="4712"/>
                  <a:pt x="3125" y="5244"/>
                  <a:pt x="3638" y="5652"/>
                </a:cubicBezTo>
                <a:cubicBezTo>
                  <a:pt x="3800" y="5785"/>
                  <a:pt x="3961" y="5909"/>
                  <a:pt x="4141" y="6004"/>
                </a:cubicBezTo>
                <a:cubicBezTo>
                  <a:pt x="4274" y="6080"/>
                  <a:pt x="4436" y="6099"/>
                  <a:pt x="4578" y="6146"/>
                </a:cubicBezTo>
                <a:cubicBezTo>
                  <a:pt x="4863" y="6231"/>
                  <a:pt x="5148" y="6241"/>
                  <a:pt x="5433" y="6260"/>
                </a:cubicBezTo>
                <a:cubicBezTo>
                  <a:pt x="5709" y="6279"/>
                  <a:pt x="5975" y="6212"/>
                  <a:pt x="6231" y="6137"/>
                </a:cubicBezTo>
                <a:cubicBezTo>
                  <a:pt x="6525" y="6042"/>
                  <a:pt x="6753" y="5871"/>
                  <a:pt x="6953" y="5652"/>
                </a:cubicBezTo>
                <a:cubicBezTo>
                  <a:pt x="6981" y="5624"/>
                  <a:pt x="6991" y="5586"/>
                  <a:pt x="7019" y="5538"/>
                </a:cubicBezTo>
                <a:cubicBezTo>
                  <a:pt x="7114" y="5681"/>
                  <a:pt x="7181" y="5785"/>
                  <a:pt x="7257" y="5880"/>
                </a:cubicBezTo>
                <a:cubicBezTo>
                  <a:pt x="7409" y="6080"/>
                  <a:pt x="7532" y="6307"/>
                  <a:pt x="7732" y="6469"/>
                </a:cubicBezTo>
                <a:cubicBezTo>
                  <a:pt x="7855" y="6573"/>
                  <a:pt x="7950" y="6573"/>
                  <a:pt x="8045" y="6440"/>
                </a:cubicBezTo>
                <a:cubicBezTo>
                  <a:pt x="8121" y="6355"/>
                  <a:pt x="8178" y="6250"/>
                  <a:pt x="8226" y="6146"/>
                </a:cubicBezTo>
                <a:cubicBezTo>
                  <a:pt x="8302" y="5994"/>
                  <a:pt x="8368" y="5833"/>
                  <a:pt x="8425" y="5671"/>
                </a:cubicBezTo>
                <a:cubicBezTo>
                  <a:pt x="8444" y="5614"/>
                  <a:pt x="8454" y="5557"/>
                  <a:pt x="8473" y="5472"/>
                </a:cubicBezTo>
                <a:cubicBezTo>
                  <a:pt x="8539" y="5529"/>
                  <a:pt x="8606" y="5576"/>
                  <a:pt x="8663" y="5633"/>
                </a:cubicBezTo>
                <a:cubicBezTo>
                  <a:pt x="8881" y="5823"/>
                  <a:pt x="9147" y="5909"/>
                  <a:pt x="9422" y="5985"/>
                </a:cubicBezTo>
                <a:cubicBezTo>
                  <a:pt x="9593" y="6023"/>
                  <a:pt x="9764" y="6032"/>
                  <a:pt x="9945" y="6013"/>
                </a:cubicBezTo>
                <a:cubicBezTo>
                  <a:pt x="10030" y="6004"/>
                  <a:pt x="10125" y="6013"/>
                  <a:pt x="10211" y="6004"/>
                </a:cubicBezTo>
                <a:cubicBezTo>
                  <a:pt x="10562" y="5966"/>
                  <a:pt x="10885" y="5861"/>
                  <a:pt x="11104" y="5557"/>
                </a:cubicBezTo>
                <a:cubicBezTo>
                  <a:pt x="11360" y="5206"/>
                  <a:pt x="11569" y="4816"/>
                  <a:pt x="11702" y="4398"/>
                </a:cubicBezTo>
                <a:cubicBezTo>
                  <a:pt x="11787" y="4132"/>
                  <a:pt x="11863" y="3866"/>
                  <a:pt x="11835" y="3581"/>
                </a:cubicBezTo>
                <a:cubicBezTo>
                  <a:pt x="11825" y="3382"/>
                  <a:pt x="11778" y="3192"/>
                  <a:pt x="11626" y="3050"/>
                </a:cubicBezTo>
                <a:cubicBezTo>
                  <a:pt x="11597" y="3021"/>
                  <a:pt x="11588" y="2983"/>
                  <a:pt x="11569" y="2955"/>
                </a:cubicBezTo>
                <a:cubicBezTo>
                  <a:pt x="11521" y="2879"/>
                  <a:pt x="11464" y="2812"/>
                  <a:pt x="11417" y="2727"/>
                </a:cubicBezTo>
                <a:cubicBezTo>
                  <a:pt x="11521" y="2727"/>
                  <a:pt x="11616" y="2755"/>
                  <a:pt x="11692" y="2860"/>
                </a:cubicBezTo>
                <a:cubicBezTo>
                  <a:pt x="11749" y="2936"/>
                  <a:pt x="11825" y="3002"/>
                  <a:pt x="11882" y="3078"/>
                </a:cubicBezTo>
                <a:cubicBezTo>
                  <a:pt x="11930" y="3145"/>
                  <a:pt x="11958" y="3221"/>
                  <a:pt x="12006" y="3287"/>
                </a:cubicBezTo>
                <a:lnTo>
                  <a:pt x="12006" y="3287"/>
                </a:lnTo>
                <a:lnTo>
                  <a:pt x="12006" y="3287"/>
                </a:lnTo>
                <a:lnTo>
                  <a:pt x="11996" y="3287"/>
                </a:lnTo>
                <a:cubicBezTo>
                  <a:pt x="11996" y="3287"/>
                  <a:pt x="11996" y="3287"/>
                  <a:pt x="11996" y="3287"/>
                </a:cubicBezTo>
                <a:cubicBezTo>
                  <a:pt x="12006" y="3287"/>
                  <a:pt x="12006" y="3287"/>
                  <a:pt x="12006" y="3287"/>
                </a:cubicBezTo>
                <a:cubicBezTo>
                  <a:pt x="12158" y="3468"/>
                  <a:pt x="12205" y="3686"/>
                  <a:pt x="12234" y="3914"/>
                </a:cubicBezTo>
                <a:cubicBezTo>
                  <a:pt x="12253" y="4028"/>
                  <a:pt x="12300" y="4132"/>
                  <a:pt x="12386" y="4256"/>
                </a:cubicBezTo>
                <a:cubicBezTo>
                  <a:pt x="12386" y="4180"/>
                  <a:pt x="12395" y="4132"/>
                  <a:pt x="12386" y="4085"/>
                </a:cubicBezTo>
                <a:cubicBezTo>
                  <a:pt x="12291" y="3771"/>
                  <a:pt x="12253" y="3439"/>
                  <a:pt x="12063" y="3154"/>
                </a:cubicBezTo>
                <a:cubicBezTo>
                  <a:pt x="12015" y="3097"/>
                  <a:pt x="11968" y="3031"/>
                  <a:pt x="11920" y="2974"/>
                </a:cubicBezTo>
                <a:cubicBezTo>
                  <a:pt x="11873" y="2926"/>
                  <a:pt x="11835" y="2879"/>
                  <a:pt x="11806" y="2803"/>
                </a:cubicBezTo>
                <a:cubicBezTo>
                  <a:pt x="11873" y="2812"/>
                  <a:pt x="11949" y="2812"/>
                  <a:pt x="12034" y="2812"/>
                </a:cubicBezTo>
                <a:cubicBezTo>
                  <a:pt x="12006" y="2936"/>
                  <a:pt x="12072" y="3002"/>
                  <a:pt x="12139" y="3078"/>
                </a:cubicBezTo>
                <a:cubicBezTo>
                  <a:pt x="12329" y="3297"/>
                  <a:pt x="12471" y="3543"/>
                  <a:pt x="12566" y="3819"/>
                </a:cubicBezTo>
                <a:cubicBezTo>
                  <a:pt x="12699" y="4218"/>
                  <a:pt x="12823" y="4607"/>
                  <a:pt x="12937" y="5006"/>
                </a:cubicBezTo>
                <a:cubicBezTo>
                  <a:pt x="13003" y="5206"/>
                  <a:pt x="13051" y="5405"/>
                  <a:pt x="13089" y="5605"/>
                </a:cubicBezTo>
                <a:cubicBezTo>
                  <a:pt x="13108" y="5671"/>
                  <a:pt x="13079" y="5738"/>
                  <a:pt x="13079" y="5814"/>
                </a:cubicBezTo>
                <a:cubicBezTo>
                  <a:pt x="13079" y="6042"/>
                  <a:pt x="13089" y="6269"/>
                  <a:pt x="13098" y="6497"/>
                </a:cubicBezTo>
                <a:close/>
                <a:moveTo>
                  <a:pt x="8045" y="4921"/>
                </a:moveTo>
                <a:cubicBezTo>
                  <a:pt x="8121" y="5044"/>
                  <a:pt x="8207" y="5149"/>
                  <a:pt x="8292" y="5282"/>
                </a:cubicBezTo>
                <a:cubicBezTo>
                  <a:pt x="8235" y="5624"/>
                  <a:pt x="8121" y="5966"/>
                  <a:pt x="7941" y="6279"/>
                </a:cubicBezTo>
                <a:cubicBezTo>
                  <a:pt x="7808" y="6307"/>
                  <a:pt x="7751" y="6212"/>
                  <a:pt x="7694" y="6137"/>
                </a:cubicBezTo>
                <a:cubicBezTo>
                  <a:pt x="7513" y="5890"/>
                  <a:pt x="7352" y="5643"/>
                  <a:pt x="7181" y="5415"/>
                </a:cubicBezTo>
                <a:cubicBezTo>
                  <a:pt x="7285" y="5196"/>
                  <a:pt x="7371" y="5025"/>
                  <a:pt x="7456" y="4864"/>
                </a:cubicBezTo>
                <a:cubicBezTo>
                  <a:pt x="7570" y="4845"/>
                  <a:pt x="7675" y="4826"/>
                  <a:pt x="7789" y="4807"/>
                </a:cubicBezTo>
                <a:cubicBezTo>
                  <a:pt x="7941" y="4778"/>
                  <a:pt x="7960" y="4788"/>
                  <a:pt x="8045" y="4921"/>
                </a:cubicBezTo>
                <a:close/>
                <a:moveTo>
                  <a:pt x="8159" y="3667"/>
                </a:moveTo>
                <a:cubicBezTo>
                  <a:pt x="8235" y="3515"/>
                  <a:pt x="8292" y="3344"/>
                  <a:pt x="8454" y="3259"/>
                </a:cubicBezTo>
                <a:cubicBezTo>
                  <a:pt x="8463" y="3259"/>
                  <a:pt x="8473" y="3249"/>
                  <a:pt x="8473" y="3240"/>
                </a:cubicBezTo>
                <a:cubicBezTo>
                  <a:pt x="8558" y="2964"/>
                  <a:pt x="8815" y="2955"/>
                  <a:pt x="9033" y="2898"/>
                </a:cubicBezTo>
                <a:cubicBezTo>
                  <a:pt x="9327" y="2822"/>
                  <a:pt x="9641" y="2765"/>
                  <a:pt x="9945" y="2717"/>
                </a:cubicBezTo>
                <a:cubicBezTo>
                  <a:pt x="10268" y="2679"/>
                  <a:pt x="10591" y="2632"/>
                  <a:pt x="10933" y="2689"/>
                </a:cubicBezTo>
                <a:cubicBezTo>
                  <a:pt x="10942" y="2736"/>
                  <a:pt x="10933" y="2774"/>
                  <a:pt x="10952" y="2803"/>
                </a:cubicBezTo>
                <a:cubicBezTo>
                  <a:pt x="10971" y="2831"/>
                  <a:pt x="11009" y="2869"/>
                  <a:pt x="11037" y="2869"/>
                </a:cubicBezTo>
                <a:cubicBezTo>
                  <a:pt x="11218" y="2850"/>
                  <a:pt x="11322" y="2955"/>
                  <a:pt x="11408" y="3088"/>
                </a:cubicBezTo>
                <a:cubicBezTo>
                  <a:pt x="11446" y="3135"/>
                  <a:pt x="11474" y="3192"/>
                  <a:pt x="11512" y="3249"/>
                </a:cubicBezTo>
                <a:cubicBezTo>
                  <a:pt x="11664" y="3449"/>
                  <a:pt x="11683" y="3676"/>
                  <a:pt x="11645" y="3904"/>
                </a:cubicBezTo>
                <a:cubicBezTo>
                  <a:pt x="11550" y="4455"/>
                  <a:pt x="11341" y="4959"/>
                  <a:pt x="11009" y="5415"/>
                </a:cubicBezTo>
                <a:cubicBezTo>
                  <a:pt x="10828" y="5652"/>
                  <a:pt x="10591" y="5757"/>
                  <a:pt x="10315" y="5795"/>
                </a:cubicBezTo>
                <a:cubicBezTo>
                  <a:pt x="10078" y="5833"/>
                  <a:pt x="9831" y="5861"/>
                  <a:pt x="9584" y="5814"/>
                </a:cubicBezTo>
                <a:cubicBezTo>
                  <a:pt x="9223" y="5747"/>
                  <a:pt x="8891" y="5633"/>
                  <a:pt x="8634" y="5348"/>
                </a:cubicBezTo>
                <a:cubicBezTo>
                  <a:pt x="8539" y="5244"/>
                  <a:pt x="8425" y="5149"/>
                  <a:pt x="8340" y="5035"/>
                </a:cubicBezTo>
                <a:cubicBezTo>
                  <a:pt x="8017" y="4617"/>
                  <a:pt x="7931" y="4170"/>
                  <a:pt x="8159" y="3667"/>
                </a:cubicBezTo>
                <a:close/>
                <a:moveTo>
                  <a:pt x="7380" y="4522"/>
                </a:moveTo>
                <a:cubicBezTo>
                  <a:pt x="7285" y="4797"/>
                  <a:pt x="7190" y="5082"/>
                  <a:pt x="7000" y="5329"/>
                </a:cubicBezTo>
                <a:cubicBezTo>
                  <a:pt x="6782" y="5605"/>
                  <a:pt x="6535" y="5842"/>
                  <a:pt x="6184" y="5947"/>
                </a:cubicBezTo>
                <a:cubicBezTo>
                  <a:pt x="5965" y="6004"/>
                  <a:pt x="5766" y="6089"/>
                  <a:pt x="5595" y="6061"/>
                </a:cubicBezTo>
                <a:cubicBezTo>
                  <a:pt x="5367" y="6051"/>
                  <a:pt x="5196" y="6042"/>
                  <a:pt x="5034" y="6032"/>
                </a:cubicBezTo>
                <a:cubicBezTo>
                  <a:pt x="4939" y="6023"/>
                  <a:pt x="4844" y="6004"/>
                  <a:pt x="4749" y="5985"/>
                </a:cubicBezTo>
                <a:cubicBezTo>
                  <a:pt x="4132" y="5861"/>
                  <a:pt x="3648" y="5548"/>
                  <a:pt x="3344" y="4987"/>
                </a:cubicBezTo>
                <a:cubicBezTo>
                  <a:pt x="3154" y="4645"/>
                  <a:pt x="3135" y="4265"/>
                  <a:pt x="3277" y="3914"/>
                </a:cubicBezTo>
                <a:cubicBezTo>
                  <a:pt x="3353" y="3714"/>
                  <a:pt x="3524" y="3562"/>
                  <a:pt x="3667" y="3392"/>
                </a:cubicBezTo>
                <a:cubicBezTo>
                  <a:pt x="3724" y="3325"/>
                  <a:pt x="3809" y="3240"/>
                  <a:pt x="3894" y="3221"/>
                </a:cubicBezTo>
                <a:cubicBezTo>
                  <a:pt x="4132" y="3145"/>
                  <a:pt x="4379" y="3097"/>
                  <a:pt x="4626" y="3059"/>
                </a:cubicBezTo>
                <a:cubicBezTo>
                  <a:pt x="4778" y="3031"/>
                  <a:pt x="4939" y="3021"/>
                  <a:pt x="5091" y="2993"/>
                </a:cubicBezTo>
                <a:cubicBezTo>
                  <a:pt x="5310" y="2955"/>
                  <a:pt x="5538" y="2964"/>
                  <a:pt x="5756" y="3002"/>
                </a:cubicBezTo>
                <a:cubicBezTo>
                  <a:pt x="5899" y="3031"/>
                  <a:pt x="6051" y="3040"/>
                  <a:pt x="6203" y="3069"/>
                </a:cubicBezTo>
                <a:cubicBezTo>
                  <a:pt x="6269" y="3078"/>
                  <a:pt x="6336" y="3107"/>
                  <a:pt x="6411" y="3126"/>
                </a:cubicBezTo>
                <a:cubicBezTo>
                  <a:pt x="6506" y="3164"/>
                  <a:pt x="6592" y="3202"/>
                  <a:pt x="6696" y="3230"/>
                </a:cubicBezTo>
                <a:cubicBezTo>
                  <a:pt x="6915" y="3297"/>
                  <a:pt x="7105" y="3401"/>
                  <a:pt x="7266" y="3581"/>
                </a:cubicBezTo>
                <a:cubicBezTo>
                  <a:pt x="7390" y="3695"/>
                  <a:pt x="7466" y="3790"/>
                  <a:pt x="7466" y="3971"/>
                </a:cubicBezTo>
                <a:cubicBezTo>
                  <a:pt x="7466" y="4161"/>
                  <a:pt x="7437" y="4341"/>
                  <a:pt x="7380" y="4522"/>
                </a:cubicBezTo>
                <a:close/>
                <a:moveTo>
                  <a:pt x="7732" y="855"/>
                </a:moveTo>
                <a:lnTo>
                  <a:pt x="8045" y="855"/>
                </a:lnTo>
                <a:cubicBezTo>
                  <a:pt x="8007" y="1207"/>
                  <a:pt x="7960" y="1549"/>
                  <a:pt x="7960" y="1891"/>
                </a:cubicBezTo>
                <a:cubicBezTo>
                  <a:pt x="7969" y="2071"/>
                  <a:pt x="7884" y="2195"/>
                  <a:pt x="7817" y="2328"/>
                </a:cubicBezTo>
                <a:cubicBezTo>
                  <a:pt x="7760" y="2442"/>
                  <a:pt x="7703" y="2565"/>
                  <a:pt x="7646" y="2689"/>
                </a:cubicBezTo>
                <a:cubicBezTo>
                  <a:pt x="7608" y="2546"/>
                  <a:pt x="7675" y="1178"/>
                  <a:pt x="7732" y="855"/>
                </a:cubicBezTo>
                <a:close/>
                <a:moveTo>
                  <a:pt x="7646" y="3809"/>
                </a:moveTo>
                <a:cubicBezTo>
                  <a:pt x="7627" y="3657"/>
                  <a:pt x="7713" y="3562"/>
                  <a:pt x="7808" y="3487"/>
                </a:cubicBezTo>
                <a:cubicBezTo>
                  <a:pt x="7903" y="3401"/>
                  <a:pt x="8017" y="3354"/>
                  <a:pt x="8159" y="3268"/>
                </a:cubicBezTo>
                <a:cubicBezTo>
                  <a:pt x="7922" y="3866"/>
                  <a:pt x="7827" y="3904"/>
                  <a:pt x="7865" y="4598"/>
                </a:cubicBezTo>
                <a:cubicBezTo>
                  <a:pt x="7760" y="4607"/>
                  <a:pt x="7656" y="4674"/>
                  <a:pt x="7542" y="4598"/>
                </a:cubicBezTo>
                <a:cubicBezTo>
                  <a:pt x="7570" y="4465"/>
                  <a:pt x="7608" y="4332"/>
                  <a:pt x="7627" y="4208"/>
                </a:cubicBezTo>
                <a:cubicBezTo>
                  <a:pt x="7646" y="4075"/>
                  <a:pt x="7665" y="3942"/>
                  <a:pt x="7646" y="3809"/>
                </a:cubicBezTo>
                <a:close/>
                <a:moveTo>
                  <a:pt x="7361" y="865"/>
                </a:moveTo>
                <a:lnTo>
                  <a:pt x="7608" y="865"/>
                </a:lnTo>
                <a:cubicBezTo>
                  <a:pt x="7589" y="1197"/>
                  <a:pt x="7570" y="1520"/>
                  <a:pt x="7561" y="1843"/>
                </a:cubicBezTo>
                <a:cubicBezTo>
                  <a:pt x="7551" y="2166"/>
                  <a:pt x="7551" y="2489"/>
                  <a:pt x="7532" y="2812"/>
                </a:cubicBezTo>
                <a:cubicBezTo>
                  <a:pt x="7466" y="2613"/>
                  <a:pt x="7390" y="2413"/>
                  <a:pt x="7352" y="2204"/>
                </a:cubicBezTo>
                <a:cubicBezTo>
                  <a:pt x="7314" y="1986"/>
                  <a:pt x="7323" y="1758"/>
                  <a:pt x="7323" y="1539"/>
                </a:cubicBezTo>
                <a:cubicBezTo>
                  <a:pt x="7323" y="1311"/>
                  <a:pt x="7285" y="1093"/>
                  <a:pt x="7361" y="865"/>
                </a:cubicBezTo>
                <a:close/>
                <a:moveTo>
                  <a:pt x="6896" y="846"/>
                </a:moveTo>
                <a:lnTo>
                  <a:pt x="7219" y="846"/>
                </a:lnTo>
                <a:lnTo>
                  <a:pt x="7219" y="1986"/>
                </a:lnTo>
                <a:cubicBezTo>
                  <a:pt x="6877" y="1653"/>
                  <a:pt x="6877" y="1254"/>
                  <a:pt x="6896" y="846"/>
                </a:cubicBezTo>
                <a:close/>
                <a:moveTo>
                  <a:pt x="6563" y="903"/>
                </a:moveTo>
                <a:cubicBezTo>
                  <a:pt x="6620" y="884"/>
                  <a:pt x="6668" y="874"/>
                  <a:pt x="6734" y="865"/>
                </a:cubicBezTo>
                <a:cubicBezTo>
                  <a:pt x="6839" y="1045"/>
                  <a:pt x="6753" y="1254"/>
                  <a:pt x="6829" y="1454"/>
                </a:cubicBezTo>
                <a:cubicBezTo>
                  <a:pt x="6525" y="1340"/>
                  <a:pt x="6544" y="1131"/>
                  <a:pt x="6563" y="903"/>
                </a:cubicBezTo>
                <a:close/>
                <a:moveTo>
                  <a:pt x="6060" y="960"/>
                </a:moveTo>
                <a:cubicBezTo>
                  <a:pt x="6165" y="931"/>
                  <a:pt x="6279" y="912"/>
                  <a:pt x="6383" y="893"/>
                </a:cubicBezTo>
                <a:cubicBezTo>
                  <a:pt x="6459" y="988"/>
                  <a:pt x="6468" y="1083"/>
                  <a:pt x="6440" y="1197"/>
                </a:cubicBezTo>
                <a:cubicBezTo>
                  <a:pt x="6307" y="1131"/>
                  <a:pt x="6184" y="1064"/>
                  <a:pt x="6051" y="1007"/>
                </a:cubicBezTo>
                <a:cubicBezTo>
                  <a:pt x="6060" y="988"/>
                  <a:pt x="6060" y="969"/>
                  <a:pt x="6060" y="960"/>
                </a:cubicBezTo>
                <a:close/>
                <a:moveTo>
                  <a:pt x="1301" y="3240"/>
                </a:moveTo>
                <a:cubicBezTo>
                  <a:pt x="1026" y="3145"/>
                  <a:pt x="798" y="2793"/>
                  <a:pt x="827" y="2499"/>
                </a:cubicBezTo>
                <a:cubicBezTo>
                  <a:pt x="846" y="2271"/>
                  <a:pt x="1140" y="1976"/>
                  <a:pt x="1387" y="1957"/>
                </a:cubicBezTo>
                <a:cubicBezTo>
                  <a:pt x="1615" y="1938"/>
                  <a:pt x="1843" y="1938"/>
                  <a:pt x="2052" y="2043"/>
                </a:cubicBezTo>
                <a:cubicBezTo>
                  <a:pt x="2128" y="2081"/>
                  <a:pt x="2223" y="2043"/>
                  <a:pt x="2242" y="1957"/>
                </a:cubicBezTo>
                <a:cubicBezTo>
                  <a:pt x="2270" y="1872"/>
                  <a:pt x="2204" y="1834"/>
                  <a:pt x="2137" y="1824"/>
                </a:cubicBezTo>
                <a:cubicBezTo>
                  <a:pt x="1843" y="1786"/>
                  <a:pt x="1738" y="1539"/>
                  <a:pt x="1615" y="1340"/>
                </a:cubicBezTo>
                <a:cubicBezTo>
                  <a:pt x="1472" y="1093"/>
                  <a:pt x="1577" y="742"/>
                  <a:pt x="1947" y="637"/>
                </a:cubicBezTo>
                <a:cubicBezTo>
                  <a:pt x="2099" y="599"/>
                  <a:pt x="2251" y="656"/>
                  <a:pt x="2318" y="799"/>
                </a:cubicBezTo>
                <a:cubicBezTo>
                  <a:pt x="2394" y="979"/>
                  <a:pt x="2546" y="1064"/>
                  <a:pt x="2717" y="1093"/>
                </a:cubicBezTo>
                <a:cubicBezTo>
                  <a:pt x="3106" y="1159"/>
                  <a:pt x="3486" y="1169"/>
                  <a:pt x="3856" y="1036"/>
                </a:cubicBezTo>
                <a:cubicBezTo>
                  <a:pt x="4122" y="941"/>
                  <a:pt x="4398" y="865"/>
                  <a:pt x="4683" y="884"/>
                </a:cubicBezTo>
                <a:cubicBezTo>
                  <a:pt x="4806" y="884"/>
                  <a:pt x="4930" y="874"/>
                  <a:pt x="5044" y="855"/>
                </a:cubicBezTo>
                <a:cubicBezTo>
                  <a:pt x="5357" y="827"/>
                  <a:pt x="5633" y="893"/>
                  <a:pt x="5889" y="1083"/>
                </a:cubicBezTo>
                <a:cubicBezTo>
                  <a:pt x="6032" y="1188"/>
                  <a:pt x="6203" y="1273"/>
                  <a:pt x="6364" y="1349"/>
                </a:cubicBezTo>
                <a:cubicBezTo>
                  <a:pt x="6592" y="1454"/>
                  <a:pt x="6734" y="1644"/>
                  <a:pt x="6877" y="1834"/>
                </a:cubicBezTo>
                <a:cubicBezTo>
                  <a:pt x="6953" y="1938"/>
                  <a:pt x="7029" y="2052"/>
                  <a:pt x="7105" y="2157"/>
                </a:cubicBezTo>
                <a:cubicBezTo>
                  <a:pt x="7190" y="2280"/>
                  <a:pt x="7247" y="2404"/>
                  <a:pt x="7266" y="2575"/>
                </a:cubicBezTo>
                <a:cubicBezTo>
                  <a:pt x="7219" y="2518"/>
                  <a:pt x="7171" y="2480"/>
                  <a:pt x="7133" y="2442"/>
                </a:cubicBezTo>
                <a:cubicBezTo>
                  <a:pt x="7133" y="2679"/>
                  <a:pt x="7361" y="2831"/>
                  <a:pt x="7361" y="3088"/>
                </a:cubicBezTo>
                <a:cubicBezTo>
                  <a:pt x="7219" y="3050"/>
                  <a:pt x="7238" y="2850"/>
                  <a:pt x="7076" y="2860"/>
                </a:cubicBezTo>
                <a:cubicBezTo>
                  <a:pt x="7114" y="3021"/>
                  <a:pt x="7228" y="3145"/>
                  <a:pt x="7399" y="3221"/>
                </a:cubicBezTo>
                <a:cubicBezTo>
                  <a:pt x="7399" y="3259"/>
                  <a:pt x="7399" y="3297"/>
                  <a:pt x="7390" y="3363"/>
                </a:cubicBezTo>
                <a:cubicBezTo>
                  <a:pt x="7086" y="3097"/>
                  <a:pt x="6725" y="2983"/>
                  <a:pt x="6355" y="2907"/>
                </a:cubicBezTo>
                <a:cubicBezTo>
                  <a:pt x="5994" y="2822"/>
                  <a:pt x="5642" y="2698"/>
                  <a:pt x="5234" y="2784"/>
                </a:cubicBezTo>
                <a:cubicBezTo>
                  <a:pt x="5281" y="2736"/>
                  <a:pt x="5310" y="2717"/>
                  <a:pt x="5357" y="2670"/>
                </a:cubicBezTo>
                <a:cubicBezTo>
                  <a:pt x="5243" y="2670"/>
                  <a:pt x="5167" y="2670"/>
                  <a:pt x="5082" y="2670"/>
                </a:cubicBezTo>
                <a:cubicBezTo>
                  <a:pt x="4958" y="2679"/>
                  <a:pt x="4949" y="2698"/>
                  <a:pt x="5006" y="2812"/>
                </a:cubicBezTo>
                <a:cubicBezTo>
                  <a:pt x="4711" y="2860"/>
                  <a:pt x="4417" y="2898"/>
                  <a:pt x="4122" y="2955"/>
                </a:cubicBezTo>
                <a:cubicBezTo>
                  <a:pt x="3961" y="2983"/>
                  <a:pt x="3800" y="3040"/>
                  <a:pt x="3638" y="3088"/>
                </a:cubicBezTo>
                <a:cubicBezTo>
                  <a:pt x="3201" y="3240"/>
                  <a:pt x="2764" y="3392"/>
                  <a:pt x="2289" y="3373"/>
                </a:cubicBezTo>
                <a:cubicBezTo>
                  <a:pt x="1966" y="3354"/>
                  <a:pt x="1624" y="3363"/>
                  <a:pt x="1301" y="3240"/>
                </a:cubicBezTo>
                <a:close/>
                <a:moveTo>
                  <a:pt x="1349" y="11351"/>
                </a:moveTo>
                <a:cubicBezTo>
                  <a:pt x="1377" y="11285"/>
                  <a:pt x="1415" y="11218"/>
                  <a:pt x="1463" y="11171"/>
                </a:cubicBezTo>
                <a:cubicBezTo>
                  <a:pt x="1700" y="10962"/>
                  <a:pt x="1862" y="10705"/>
                  <a:pt x="2023" y="10449"/>
                </a:cubicBezTo>
                <a:cubicBezTo>
                  <a:pt x="2033" y="10439"/>
                  <a:pt x="2042" y="10439"/>
                  <a:pt x="2090" y="10420"/>
                </a:cubicBezTo>
                <a:cubicBezTo>
                  <a:pt x="2014" y="10639"/>
                  <a:pt x="1957" y="10838"/>
                  <a:pt x="1881" y="11028"/>
                </a:cubicBezTo>
                <a:cubicBezTo>
                  <a:pt x="1814" y="11209"/>
                  <a:pt x="1729" y="11380"/>
                  <a:pt x="1634" y="11541"/>
                </a:cubicBezTo>
                <a:cubicBezTo>
                  <a:pt x="1605" y="11598"/>
                  <a:pt x="1539" y="11636"/>
                  <a:pt x="1482" y="11655"/>
                </a:cubicBezTo>
                <a:cubicBezTo>
                  <a:pt x="1406" y="11683"/>
                  <a:pt x="1320" y="11626"/>
                  <a:pt x="1320" y="11541"/>
                </a:cubicBezTo>
                <a:cubicBezTo>
                  <a:pt x="1311" y="11475"/>
                  <a:pt x="1320" y="11408"/>
                  <a:pt x="1349" y="11351"/>
                </a:cubicBezTo>
                <a:close/>
                <a:moveTo>
                  <a:pt x="1263" y="11987"/>
                </a:moveTo>
                <a:cubicBezTo>
                  <a:pt x="1301" y="11835"/>
                  <a:pt x="1387" y="11740"/>
                  <a:pt x="1586" y="11759"/>
                </a:cubicBezTo>
                <a:cubicBezTo>
                  <a:pt x="1529" y="11930"/>
                  <a:pt x="1472" y="12101"/>
                  <a:pt x="1415" y="12301"/>
                </a:cubicBezTo>
                <a:cubicBezTo>
                  <a:pt x="1320" y="12196"/>
                  <a:pt x="1235" y="12111"/>
                  <a:pt x="1263" y="11987"/>
                </a:cubicBezTo>
                <a:close/>
                <a:moveTo>
                  <a:pt x="1615" y="15492"/>
                </a:moveTo>
                <a:cubicBezTo>
                  <a:pt x="1643" y="15521"/>
                  <a:pt x="1672" y="15540"/>
                  <a:pt x="1681" y="15568"/>
                </a:cubicBezTo>
                <a:cubicBezTo>
                  <a:pt x="1757" y="15749"/>
                  <a:pt x="1824" y="15939"/>
                  <a:pt x="1900" y="16129"/>
                </a:cubicBezTo>
                <a:cubicBezTo>
                  <a:pt x="1624" y="16157"/>
                  <a:pt x="1501" y="16091"/>
                  <a:pt x="1415" y="15844"/>
                </a:cubicBezTo>
                <a:cubicBezTo>
                  <a:pt x="1387" y="15758"/>
                  <a:pt x="1349" y="15663"/>
                  <a:pt x="1311" y="15578"/>
                </a:cubicBezTo>
                <a:cubicBezTo>
                  <a:pt x="1358" y="15511"/>
                  <a:pt x="1406" y="15445"/>
                  <a:pt x="1444" y="15388"/>
                </a:cubicBezTo>
                <a:cubicBezTo>
                  <a:pt x="1501" y="15416"/>
                  <a:pt x="1558" y="15454"/>
                  <a:pt x="1615" y="15492"/>
                </a:cubicBezTo>
                <a:close/>
                <a:moveTo>
                  <a:pt x="1510" y="15131"/>
                </a:moveTo>
                <a:cubicBezTo>
                  <a:pt x="1548" y="15236"/>
                  <a:pt x="1577" y="15302"/>
                  <a:pt x="1605" y="15369"/>
                </a:cubicBezTo>
                <a:cubicBezTo>
                  <a:pt x="1520" y="15302"/>
                  <a:pt x="1520" y="15293"/>
                  <a:pt x="1510" y="15131"/>
                </a:cubicBezTo>
                <a:close/>
                <a:moveTo>
                  <a:pt x="703" y="13127"/>
                </a:moveTo>
                <a:cubicBezTo>
                  <a:pt x="884" y="13355"/>
                  <a:pt x="855" y="13593"/>
                  <a:pt x="732" y="13830"/>
                </a:cubicBezTo>
                <a:cubicBezTo>
                  <a:pt x="684" y="13925"/>
                  <a:pt x="627" y="14011"/>
                  <a:pt x="494" y="14011"/>
                </a:cubicBezTo>
                <a:cubicBezTo>
                  <a:pt x="494" y="13830"/>
                  <a:pt x="494" y="13659"/>
                  <a:pt x="494" y="13488"/>
                </a:cubicBezTo>
                <a:cubicBezTo>
                  <a:pt x="494" y="13469"/>
                  <a:pt x="513" y="13450"/>
                  <a:pt x="513" y="13441"/>
                </a:cubicBezTo>
                <a:cubicBezTo>
                  <a:pt x="475" y="13270"/>
                  <a:pt x="570" y="13184"/>
                  <a:pt x="703" y="13127"/>
                </a:cubicBezTo>
                <a:close/>
                <a:moveTo>
                  <a:pt x="1282" y="13878"/>
                </a:moveTo>
                <a:cubicBezTo>
                  <a:pt x="1282" y="13954"/>
                  <a:pt x="1254" y="14020"/>
                  <a:pt x="1178" y="14039"/>
                </a:cubicBezTo>
                <a:cubicBezTo>
                  <a:pt x="1112" y="14058"/>
                  <a:pt x="1064" y="14001"/>
                  <a:pt x="1026" y="13944"/>
                </a:cubicBezTo>
                <a:cubicBezTo>
                  <a:pt x="941" y="13802"/>
                  <a:pt x="912" y="13659"/>
                  <a:pt x="922" y="13498"/>
                </a:cubicBezTo>
                <a:cubicBezTo>
                  <a:pt x="931" y="13460"/>
                  <a:pt x="950" y="13422"/>
                  <a:pt x="969" y="13403"/>
                </a:cubicBezTo>
                <a:cubicBezTo>
                  <a:pt x="1074" y="13308"/>
                  <a:pt x="1188" y="13222"/>
                  <a:pt x="1282" y="13137"/>
                </a:cubicBezTo>
                <a:cubicBezTo>
                  <a:pt x="1282" y="13374"/>
                  <a:pt x="1282" y="13621"/>
                  <a:pt x="1282" y="13878"/>
                </a:cubicBezTo>
                <a:close/>
                <a:moveTo>
                  <a:pt x="1159" y="14144"/>
                </a:moveTo>
                <a:cubicBezTo>
                  <a:pt x="1207" y="14134"/>
                  <a:pt x="1254" y="14125"/>
                  <a:pt x="1301" y="14115"/>
                </a:cubicBezTo>
                <a:cubicBezTo>
                  <a:pt x="1330" y="14324"/>
                  <a:pt x="1358" y="14523"/>
                  <a:pt x="1387" y="14723"/>
                </a:cubicBezTo>
                <a:cubicBezTo>
                  <a:pt x="1207" y="14694"/>
                  <a:pt x="1169" y="14590"/>
                  <a:pt x="1159" y="14144"/>
                </a:cubicBezTo>
                <a:close/>
                <a:moveTo>
                  <a:pt x="1358" y="15350"/>
                </a:moveTo>
                <a:cubicBezTo>
                  <a:pt x="1339" y="15388"/>
                  <a:pt x="1292" y="15454"/>
                  <a:pt x="1254" y="15454"/>
                </a:cubicBezTo>
                <a:cubicBezTo>
                  <a:pt x="1197" y="15454"/>
                  <a:pt x="1102" y="15426"/>
                  <a:pt x="1074" y="15378"/>
                </a:cubicBezTo>
                <a:cubicBezTo>
                  <a:pt x="1017" y="15283"/>
                  <a:pt x="998" y="15169"/>
                  <a:pt x="960" y="15055"/>
                </a:cubicBezTo>
                <a:cubicBezTo>
                  <a:pt x="950" y="15017"/>
                  <a:pt x="960" y="14970"/>
                  <a:pt x="941" y="14932"/>
                </a:cubicBezTo>
                <a:cubicBezTo>
                  <a:pt x="912" y="14856"/>
                  <a:pt x="931" y="14789"/>
                  <a:pt x="988" y="14723"/>
                </a:cubicBezTo>
                <a:cubicBezTo>
                  <a:pt x="1017" y="14675"/>
                  <a:pt x="1045" y="14618"/>
                  <a:pt x="1083" y="14533"/>
                </a:cubicBezTo>
                <a:cubicBezTo>
                  <a:pt x="1140" y="14666"/>
                  <a:pt x="1207" y="14761"/>
                  <a:pt x="1273" y="14856"/>
                </a:cubicBezTo>
                <a:cubicBezTo>
                  <a:pt x="1377" y="14989"/>
                  <a:pt x="1434" y="15169"/>
                  <a:pt x="1358" y="15350"/>
                </a:cubicBezTo>
                <a:close/>
                <a:moveTo>
                  <a:pt x="1007" y="13270"/>
                </a:moveTo>
                <a:cubicBezTo>
                  <a:pt x="912" y="13298"/>
                  <a:pt x="836" y="13251"/>
                  <a:pt x="827" y="13146"/>
                </a:cubicBezTo>
                <a:cubicBezTo>
                  <a:pt x="827" y="13051"/>
                  <a:pt x="855" y="12956"/>
                  <a:pt x="865" y="12861"/>
                </a:cubicBezTo>
                <a:cubicBezTo>
                  <a:pt x="884" y="12757"/>
                  <a:pt x="960" y="12700"/>
                  <a:pt x="1055" y="12662"/>
                </a:cubicBezTo>
                <a:cubicBezTo>
                  <a:pt x="1083" y="12652"/>
                  <a:pt x="1112" y="12633"/>
                  <a:pt x="1159" y="12595"/>
                </a:cubicBezTo>
                <a:cubicBezTo>
                  <a:pt x="1178" y="12738"/>
                  <a:pt x="1197" y="12861"/>
                  <a:pt x="1216" y="12985"/>
                </a:cubicBezTo>
                <a:cubicBezTo>
                  <a:pt x="1216" y="13080"/>
                  <a:pt x="1093" y="13241"/>
                  <a:pt x="1007" y="13270"/>
                </a:cubicBezTo>
                <a:close/>
                <a:moveTo>
                  <a:pt x="846" y="13792"/>
                </a:moveTo>
                <a:cubicBezTo>
                  <a:pt x="903" y="13897"/>
                  <a:pt x="960" y="13973"/>
                  <a:pt x="1007" y="14068"/>
                </a:cubicBezTo>
                <a:cubicBezTo>
                  <a:pt x="1026" y="14134"/>
                  <a:pt x="1036" y="14210"/>
                  <a:pt x="1036" y="14286"/>
                </a:cubicBezTo>
                <a:cubicBezTo>
                  <a:pt x="1045" y="14438"/>
                  <a:pt x="979" y="14571"/>
                  <a:pt x="893" y="14685"/>
                </a:cubicBezTo>
                <a:cubicBezTo>
                  <a:pt x="827" y="14770"/>
                  <a:pt x="751" y="14770"/>
                  <a:pt x="694" y="14675"/>
                </a:cubicBezTo>
                <a:cubicBezTo>
                  <a:pt x="665" y="14628"/>
                  <a:pt x="637" y="14571"/>
                  <a:pt x="637" y="14514"/>
                </a:cubicBezTo>
                <a:cubicBezTo>
                  <a:pt x="618" y="14438"/>
                  <a:pt x="627" y="14362"/>
                  <a:pt x="627" y="14295"/>
                </a:cubicBezTo>
                <a:cubicBezTo>
                  <a:pt x="627" y="14172"/>
                  <a:pt x="646" y="14058"/>
                  <a:pt x="741" y="13963"/>
                </a:cubicBezTo>
                <a:cubicBezTo>
                  <a:pt x="789" y="13925"/>
                  <a:pt x="808" y="13859"/>
                  <a:pt x="846" y="13792"/>
                </a:cubicBezTo>
                <a:close/>
                <a:moveTo>
                  <a:pt x="827" y="14913"/>
                </a:moveTo>
                <a:cubicBezTo>
                  <a:pt x="846" y="15046"/>
                  <a:pt x="922" y="15207"/>
                  <a:pt x="855" y="15378"/>
                </a:cubicBezTo>
                <a:cubicBezTo>
                  <a:pt x="827" y="15445"/>
                  <a:pt x="808" y="15521"/>
                  <a:pt x="722" y="15521"/>
                </a:cubicBezTo>
                <a:cubicBezTo>
                  <a:pt x="637" y="15530"/>
                  <a:pt x="589" y="15473"/>
                  <a:pt x="551" y="15407"/>
                </a:cubicBezTo>
                <a:cubicBezTo>
                  <a:pt x="523" y="15340"/>
                  <a:pt x="504" y="15274"/>
                  <a:pt x="485" y="15207"/>
                </a:cubicBezTo>
                <a:cubicBezTo>
                  <a:pt x="466" y="15122"/>
                  <a:pt x="466" y="15027"/>
                  <a:pt x="447" y="14941"/>
                </a:cubicBezTo>
                <a:cubicBezTo>
                  <a:pt x="428" y="14818"/>
                  <a:pt x="447" y="14732"/>
                  <a:pt x="542" y="14666"/>
                </a:cubicBezTo>
                <a:cubicBezTo>
                  <a:pt x="627" y="14742"/>
                  <a:pt x="713" y="14808"/>
                  <a:pt x="827" y="14913"/>
                </a:cubicBezTo>
                <a:close/>
                <a:moveTo>
                  <a:pt x="941" y="15378"/>
                </a:moveTo>
                <a:cubicBezTo>
                  <a:pt x="1017" y="15435"/>
                  <a:pt x="1083" y="15483"/>
                  <a:pt x="1150" y="15540"/>
                </a:cubicBezTo>
                <a:cubicBezTo>
                  <a:pt x="1159" y="15549"/>
                  <a:pt x="1169" y="15549"/>
                  <a:pt x="1178" y="15559"/>
                </a:cubicBezTo>
                <a:cubicBezTo>
                  <a:pt x="1226" y="15758"/>
                  <a:pt x="1396" y="15920"/>
                  <a:pt x="1358" y="16148"/>
                </a:cubicBezTo>
                <a:cubicBezTo>
                  <a:pt x="1339" y="16281"/>
                  <a:pt x="1263" y="16319"/>
                  <a:pt x="1150" y="16252"/>
                </a:cubicBezTo>
                <a:cubicBezTo>
                  <a:pt x="1026" y="16176"/>
                  <a:pt x="950" y="16081"/>
                  <a:pt x="950" y="15929"/>
                </a:cubicBezTo>
                <a:cubicBezTo>
                  <a:pt x="950" y="15815"/>
                  <a:pt x="941" y="15692"/>
                  <a:pt x="827" y="15616"/>
                </a:cubicBezTo>
                <a:cubicBezTo>
                  <a:pt x="874" y="15530"/>
                  <a:pt x="912" y="15454"/>
                  <a:pt x="941" y="15378"/>
                </a:cubicBezTo>
                <a:close/>
                <a:moveTo>
                  <a:pt x="1311" y="12339"/>
                </a:moveTo>
                <a:cubicBezTo>
                  <a:pt x="1349" y="12386"/>
                  <a:pt x="1387" y="12415"/>
                  <a:pt x="1387" y="12443"/>
                </a:cubicBezTo>
                <a:cubicBezTo>
                  <a:pt x="1377" y="12548"/>
                  <a:pt x="1358" y="12652"/>
                  <a:pt x="1339" y="12757"/>
                </a:cubicBezTo>
                <a:cubicBezTo>
                  <a:pt x="1235" y="12681"/>
                  <a:pt x="1226" y="12614"/>
                  <a:pt x="1311" y="12339"/>
                </a:cubicBezTo>
                <a:close/>
                <a:moveTo>
                  <a:pt x="1178" y="11465"/>
                </a:moveTo>
                <a:cubicBezTo>
                  <a:pt x="1282" y="11816"/>
                  <a:pt x="1282" y="11816"/>
                  <a:pt x="1064" y="11968"/>
                </a:cubicBezTo>
                <a:cubicBezTo>
                  <a:pt x="950" y="12054"/>
                  <a:pt x="922" y="12054"/>
                  <a:pt x="798" y="11959"/>
                </a:cubicBezTo>
                <a:cubicBezTo>
                  <a:pt x="931" y="11788"/>
                  <a:pt x="1045" y="11636"/>
                  <a:pt x="1178" y="11465"/>
                </a:cubicBezTo>
                <a:close/>
                <a:moveTo>
                  <a:pt x="741" y="12443"/>
                </a:moveTo>
                <a:cubicBezTo>
                  <a:pt x="760" y="12348"/>
                  <a:pt x="789" y="12253"/>
                  <a:pt x="808" y="12187"/>
                </a:cubicBezTo>
                <a:cubicBezTo>
                  <a:pt x="941" y="12120"/>
                  <a:pt x="1055" y="12073"/>
                  <a:pt x="1169" y="12025"/>
                </a:cubicBezTo>
                <a:cubicBezTo>
                  <a:pt x="1226" y="12187"/>
                  <a:pt x="1216" y="12358"/>
                  <a:pt x="1093" y="12510"/>
                </a:cubicBezTo>
                <a:cubicBezTo>
                  <a:pt x="1026" y="12595"/>
                  <a:pt x="941" y="12605"/>
                  <a:pt x="855" y="12605"/>
                </a:cubicBezTo>
                <a:cubicBezTo>
                  <a:pt x="760" y="12595"/>
                  <a:pt x="732" y="12519"/>
                  <a:pt x="741" y="12443"/>
                </a:cubicBezTo>
                <a:close/>
                <a:moveTo>
                  <a:pt x="646" y="12282"/>
                </a:moveTo>
                <a:cubicBezTo>
                  <a:pt x="656" y="12443"/>
                  <a:pt x="618" y="12614"/>
                  <a:pt x="798" y="12719"/>
                </a:cubicBezTo>
                <a:cubicBezTo>
                  <a:pt x="722" y="13032"/>
                  <a:pt x="599" y="13156"/>
                  <a:pt x="323" y="13165"/>
                </a:cubicBezTo>
                <a:cubicBezTo>
                  <a:pt x="437" y="12861"/>
                  <a:pt x="542" y="12567"/>
                  <a:pt x="646" y="12282"/>
                </a:cubicBezTo>
                <a:close/>
                <a:moveTo>
                  <a:pt x="276" y="13384"/>
                </a:moveTo>
                <a:cubicBezTo>
                  <a:pt x="295" y="13298"/>
                  <a:pt x="295" y="13298"/>
                  <a:pt x="409" y="13308"/>
                </a:cubicBezTo>
                <a:cubicBezTo>
                  <a:pt x="371" y="13555"/>
                  <a:pt x="399" y="13811"/>
                  <a:pt x="200" y="13992"/>
                </a:cubicBezTo>
                <a:cubicBezTo>
                  <a:pt x="190" y="13992"/>
                  <a:pt x="171" y="13982"/>
                  <a:pt x="162" y="13982"/>
                </a:cubicBezTo>
                <a:cubicBezTo>
                  <a:pt x="200" y="13783"/>
                  <a:pt x="238" y="13583"/>
                  <a:pt x="276" y="13384"/>
                </a:cubicBezTo>
                <a:close/>
                <a:moveTo>
                  <a:pt x="295" y="14049"/>
                </a:moveTo>
                <a:cubicBezTo>
                  <a:pt x="333" y="14020"/>
                  <a:pt x="352" y="13973"/>
                  <a:pt x="371" y="13944"/>
                </a:cubicBezTo>
                <a:cubicBezTo>
                  <a:pt x="418" y="14001"/>
                  <a:pt x="447" y="14058"/>
                  <a:pt x="485" y="14115"/>
                </a:cubicBezTo>
                <a:cubicBezTo>
                  <a:pt x="494" y="14125"/>
                  <a:pt x="513" y="14125"/>
                  <a:pt x="513" y="14134"/>
                </a:cubicBezTo>
                <a:cubicBezTo>
                  <a:pt x="570" y="14229"/>
                  <a:pt x="513" y="14571"/>
                  <a:pt x="437" y="14647"/>
                </a:cubicBezTo>
                <a:cubicBezTo>
                  <a:pt x="352" y="14732"/>
                  <a:pt x="238" y="14723"/>
                  <a:pt x="209" y="14609"/>
                </a:cubicBezTo>
                <a:cubicBezTo>
                  <a:pt x="152" y="14409"/>
                  <a:pt x="105" y="14210"/>
                  <a:pt x="295" y="14049"/>
                </a:cubicBezTo>
                <a:close/>
                <a:moveTo>
                  <a:pt x="342" y="15473"/>
                </a:moveTo>
                <a:cubicBezTo>
                  <a:pt x="228" y="15236"/>
                  <a:pt x="181" y="15008"/>
                  <a:pt x="181" y="14761"/>
                </a:cubicBezTo>
                <a:cubicBezTo>
                  <a:pt x="238" y="14789"/>
                  <a:pt x="276" y="14808"/>
                  <a:pt x="333" y="14827"/>
                </a:cubicBezTo>
                <a:cubicBezTo>
                  <a:pt x="352" y="15036"/>
                  <a:pt x="428" y="15236"/>
                  <a:pt x="342" y="15473"/>
                </a:cubicBezTo>
                <a:close/>
                <a:moveTo>
                  <a:pt x="732" y="16338"/>
                </a:moveTo>
                <a:cubicBezTo>
                  <a:pt x="675" y="16252"/>
                  <a:pt x="608" y="16167"/>
                  <a:pt x="561" y="16072"/>
                </a:cubicBezTo>
                <a:cubicBezTo>
                  <a:pt x="504" y="15977"/>
                  <a:pt x="475" y="15872"/>
                  <a:pt x="428" y="15777"/>
                </a:cubicBezTo>
                <a:cubicBezTo>
                  <a:pt x="361" y="15654"/>
                  <a:pt x="371" y="15540"/>
                  <a:pt x="456" y="15464"/>
                </a:cubicBezTo>
                <a:cubicBezTo>
                  <a:pt x="551" y="15530"/>
                  <a:pt x="646" y="15587"/>
                  <a:pt x="770" y="15673"/>
                </a:cubicBezTo>
                <a:cubicBezTo>
                  <a:pt x="893" y="16043"/>
                  <a:pt x="893" y="16214"/>
                  <a:pt x="732" y="16338"/>
                </a:cubicBezTo>
                <a:close/>
                <a:moveTo>
                  <a:pt x="817" y="16490"/>
                </a:moveTo>
                <a:cubicBezTo>
                  <a:pt x="865" y="16395"/>
                  <a:pt x="903" y="16309"/>
                  <a:pt x="950" y="16214"/>
                </a:cubicBezTo>
                <a:cubicBezTo>
                  <a:pt x="1074" y="16262"/>
                  <a:pt x="1159" y="16452"/>
                  <a:pt x="1339" y="16366"/>
                </a:cubicBezTo>
                <a:cubicBezTo>
                  <a:pt x="1453" y="16594"/>
                  <a:pt x="1444" y="16813"/>
                  <a:pt x="1311" y="17040"/>
                </a:cubicBezTo>
                <a:cubicBezTo>
                  <a:pt x="1102" y="16879"/>
                  <a:pt x="931" y="16699"/>
                  <a:pt x="817" y="16490"/>
                </a:cubicBezTo>
                <a:close/>
                <a:moveTo>
                  <a:pt x="1890" y="17392"/>
                </a:moveTo>
                <a:cubicBezTo>
                  <a:pt x="1643" y="17458"/>
                  <a:pt x="1558" y="17221"/>
                  <a:pt x="1387" y="17145"/>
                </a:cubicBezTo>
                <a:cubicBezTo>
                  <a:pt x="1425" y="17002"/>
                  <a:pt x="1463" y="16870"/>
                  <a:pt x="1501" y="16746"/>
                </a:cubicBezTo>
                <a:cubicBezTo>
                  <a:pt x="1862" y="16917"/>
                  <a:pt x="1985" y="17050"/>
                  <a:pt x="1890" y="17392"/>
                </a:cubicBezTo>
                <a:close/>
                <a:moveTo>
                  <a:pt x="2128" y="16604"/>
                </a:moveTo>
                <a:cubicBezTo>
                  <a:pt x="2118" y="16604"/>
                  <a:pt x="2118" y="16604"/>
                  <a:pt x="2118" y="16604"/>
                </a:cubicBezTo>
                <a:cubicBezTo>
                  <a:pt x="2090" y="16594"/>
                  <a:pt x="2061" y="16594"/>
                  <a:pt x="2014" y="16594"/>
                </a:cubicBezTo>
                <a:cubicBezTo>
                  <a:pt x="2023" y="16651"/>
                  <a:pt x="2023" y="16708"/>
                  <a:pt x="2033" y="16756"/>
                </a:cubicBezTo>
                <a:cubicBezTo>
                  <a:pt x="1938" y="16870"/>
                  <a:pt x="1824" y="16813"/>
                  <a:pt x="1738" y="16775"/>
                </a:cubicBezTo>
                <a:cubicBezTo>
                  <a:pt x="1586" y="16699"/>
                  <a:pt x="1491" y="16575"/>
                  <a:pt x="1472" y="16395"/>
                </a:cubicBezTo>
                <a:cubicBezTo>
                  <a:pt x="1463" y="16309"/>
                  <a:pt x="1444" y="16224"/>
                  <a:pt x="1425" y="16100"/>
                </a:cubicBezTo>
                <a:cubicBezTo>
                  <a:pt x="1605" y="16205"/>
                  <a:pt x="1757" y="16290"/>
                  <a:pt x="1947" y="16233"/>
                </a:cubicBezTo>
                <a:cubicBezTo>
                  <a:pt x="2004" y="16357"/>
                  <a:pt x="2061" y="16480"/>
                  <a:pt x="2118" y="16604"/>
                </a:cubicBezTo>
                <a:lnTo>
                  <a:pt x="2128" y="16604"/>
                </a:lnTo>
                <a:cubicBezTo>
                  <a:pt x="2128" y="16604"/>
                  <a:pt x="2128" y="16604"/>
                  <a:pt x="2128" y="16604"/>
                </a:cubicBezTo>
                <a:cubicBezTo>
                  <a:pt x="2232" y="16775"/>
                  <a:pt x="2337" y="16936"/>
                  <a:pt x="2441" y="17097"/>
                </a:cubicBezTo>
                <a:cubicBezTo>
                  <a:pt x="2470" y="17135"/>
                  <a:pt x="2508" y="17211"/>
                  <a:pt x="2489" y="17230"/>
                </a:cubicBezTo>
                <a:cubicBezTo>
                  <a:pt x="2460" y="17268"/>
                  <a:pt x="2394" y="17297"/>
                  <a:pt x="2337" y="17306"/>
                </a:cubicBezTo>
                <a:cubicBezTo>
                  <a:pt x="2261" y="17316"/>
                  <a:pt x="2185" y="17287"/>
                  <a:pt x="2128" y="17221"/>
                </a:cubicBezTo>
                <a:cubicBezTo>
                  <a:pt x="2061" y="17126"/>
                  <a:pt x="2004" y="17040"/>
                  <a:pt x="1928" y="16927"/>
                </a:cubicBezTo>
                <a:cubicBezTo>
                  <a:pt x="2118" y="16889"/>
                  <a:pt x="2109" y="16737"/>
                  <a:pt x="2128" y="16604"/>
                </a:cubicBezTo>
                <a:cubicBezTo>
                  <a:pt x="2128" y="16604"/>
                  <a:pt x="2128" y="16604"/>
                  <a:pt x="2128" y="16604"/>
                </a:cubicBezTo>
                <a:close/>
                <a:moveTo>
                  <a:pt x="2441" y="17753"/>
                </a:moveTo>
                <a:cubicBezTo>
                  <a:pt x="2270" y="17696"/>
                  <a:pt x="2109" y="17629"/>
                  <a:pt x="1947" y="17563"/>
                </a:cubicBezTo>
                <a:cubicBezTo>
                  <a:pt x="1976" y="17449"/>
                  <a:pt x="1995" y="17344"/>
                  <a:pt x="2023" y="17240"/>
                </a:cubicBezTo>
                <a:cubicBezTo>
                  <a:pt x="2147" y="17363"/>
                  <a:pt x="2280" y="17420"/>
                  <a:pt x="2451" y="17373"/>
                </a:cubicBezTo>
                <a:cubicBezTo>
                  <a:pt x="2536" y="17354"/>
                  <a:pt x="2584" y="17411"/>
                  <a:pt x="2612" y="17477"/>
                </a:cubicBezTo>
                <a:cubicBezTo>
                  <a:pt x="2660" y="17553"/>
                  <a:pt x="2688" y="17639"/>
                  <a:pt x="2622" y="17705"/>
                </a:cubicBezTo>
                <a:cubicBezTo>
                  <a:pt x="2574" y="17743"/>
                  <a:pt x="2489" y="17762"/>
                  <a:pt x="2441" y="17753"/>
                </a:cubicBezTo>
                <a:close/>
                <a:moveTo>
                  <a:pt x="2641" y="17876"/>
                </a:moveTo>
                <a:cubicBezTo>
                  <a:pt x="2669" y="17829"/>
                  <a:pt x="2688" y="17800"/>
                  <a:pt x="2707" y="17772"/>
                </a:cubicBezTo>
                <a:cubicBezTo>
                  <a:pt x="2726" y="17734"/>
                  <a:pt x="2736" y="17705"/>
                  <a:pt x="2755" y="17648"/>
                </a:cubicBezTo>
                <a:cubicBezTo>
                  <a:pt x="2897" y="17810"/>
                  <a:pt x="3154" y="17781"/>
                  <a:pt x="3287" y="17990"/>
                </a:cubicBezTo>
                <a:cubicBezTo>
                  <a:pt x="3068" y="17952"/>
                  <a:pt x="2869" y="17914"/>
                  <a:pt x="2641" y="17876"/>
                </a:cubicBezTo>
                <a:close/>
                <a:moveTo>
                  <a:pt x="2755" y="17449"/>
                </a:moveTo>
                <a:cubicBezTo>
                  <a:pt x="2821" y="17534"/>
                  <a:pt x="2878" y="17610"/>
                  <a:pt x="2916" y="17658"/>
                </a:cubicBezTo>
                <a:cubicBezTo>
                  <a:pt x="2869" y="17620"/>
                  <a:pt x="2755" y="17591"/>
                  <a:pt x="2755" y="17449"/>
                </a:cubicBezTo>
                <a:close/>
                <a:moveTo>
                  <a:pt x="5880" y="19871"/>
                </a:moveTo>
                <a:cubicBezTo>
                  <a:pt x="5984" y="19966"/>
                  <a:pt x="6022" y="20080"/>
                  <a:pt x="6013" y="20232"/>
                </a:cubicBezTo>
                <a:cubicBezTo>
                  <a:pt x="5975" y="20260"/>
                  <a:pt x="5870" y="20194"/>
                  <a:pt x="5889" y="20308"/>
                </a:cubicBezTo>
                <a:cubicBezTo>
                  <a:pt x="5889" y="20327"/>
                  <a:pt x="5956" y="20336"/>
                  <a:pt x="6013" y="20365"/>
                </a:cubicBezTo>
                <a:cubicBezTo>
                  <a:pt x="6003" y="20374"/>
                  <a:pt x="5994" y="20412"/>
                  <a:pt x="5975" y="20441"/>
                </a:cubicBezTo>
                <a:cubicBezTo>
                  <a:pt x="5927" y="20450"/>
                  <a:pt x="5880" y="20450"/>
                  <a:pt x="5813" y="20450"/>
                </a:cubicBezTo>
                <a:cubicBezTo>
                  <a:pt x="5832" y="20507"/>
                  <a:pt x="5851" y="20545"/>
                  <a:pt x="5889" y="20621"/>
                </a:cubicBezTo>
                <a:cubicBezTo>
                  <a:pt x="5794" y="20640"/>
                  <a:pt x="5728" y="20659"/>
                  <a:pt x="5671" y="20678"/>
                </a:cubicBezTo>
                <a:cubicBezTo>
                  <a:pt x="5623" y="20612"/>
                  <a:pt x="5595" y="20564"/>
                  <a:pt x="5566" y="20526"/>
                </a:cubicBezTo>
                <a:cubicBezTo>
                  <a:pt x="5538" y="20564"/>
                  <a:pt x="5519" y="20593"/>
                  <a:pt x="5481" y="20640"/>
                </a:cubicBezTo>
                <a:cubicBezTo>
                  <a:pt x="5291" y="20593"/>
                  <a:pt x="5395" y="20412"/>
                  <a:pt x="5357" y="20279"/>
                </a:cubicBezTo>
                <a:cubicBezTo>
                  <a:pt x="5329" y="20279"/>
                  <a:pt x="5291" y="20270"/>
                  <a:pt x="5272" y="20289"/>
                </a:cubicBezTo>
                <a:cubicBezTo>
                  <a:pt x="5215" y="20355"/>
                  <a:pt x="5158" y="20441"/>
                  <a:pt x="5101" y="20507"/>
                </a:cubicBezTo>
                <a:cubicBezTo>
                  <a:pt x="4958" y="20678"/>
                  <a:pt x="4711" y="20669"/>
                  <a:pt x="4578" y="20507"/>
                </a:cubicBezTo>
                <a:cubicBezTo>
                  <a:pt x="4711" y="20298"/>
                  <a:pt x="4702" y="20270"/>
                  <a:pt x="4436" y="20118"/>
                </a:cubicBezTo>
                <a:cubicBezTo>
                  <a:pt x="4436" y="20184"/>
                  <a:pt x="4426" y="20241"/>
                  <a:pt x="4426" y="20308"/>
                </a:cubicBezTo>
                <a:cubicBezTo>
                  <a:pt x="4284" y="20393"/>
                  <a:pt x="4132" y="20479"/>
                  <a:pt x="3951" y="20422"/>
                </a:cubicBezTo>
                <a:cubicBezTo>
                  <a:pt x="3800" y="20374"/>
                  <a:pt x="3733" y="20279"/>
                  <a:pt x="3781" y="20127"/>
                </a:cubicBezTo>
                <a:cubicBezTo>
                  <a:pt x="3800" y="20080"/>
                  <a:pt x="3837" y="20032"/>
                  <a:pt x="3866" y="19985"/>
                </a:cubicBezTo>
                <a:cubicBezTo>
                  <a:pt x="3913" y="19985"/>
                  <a:pt x="3951" y="19994"/>
                  <a:pt x="4018" y="20004"/>
                </a:cubicBezTo>
                <a:cubicBezTo>
                  <a:pt x="3999" y="19947"/>
                  <a:pt x="3989" y="19899"/>
                  <a:pt x="3980" y="19842"/>
                </a:cubicBezTo>
                <a:cubicBezTo>
                  <a:pt x="4189" y="19615"/>
                  <a:pt x="4407" y="19387"/>
                  <a:pt x="4740" y="19358"/>
                </a:cubicBezTo>
                <a:cubicBezTo>
                  <a:pt x="4778" y="19406"/>
                  <a:pt x="4806" y="19444"/>
                  <a:pt x="4835" y="19482"/>
                </a:cubicBezTo>
                <a:cubicBezTo>
                  <a:pt x="4863" y="19453"/>
                  <a:pt x="4882" y="19415"/>
                  <a:pt x="4901" y="19377"/>
                </a:cubicBezTo>
                <a:cubicBezTo>
                  <a:pt x="5120" y="19368"/>
                  <a:pt x="5338" y="19434"/>
                  <a:pt x="5538" y="19539"/>
                </a:cubicBezTo>
                <a:cubicBezTo>
                  <a:pt x="5671" y="19605"/>
                  <a:pt x="5756" y="19757"/>
                  <a:pt x="5880" y="19871"/>
                </a:cubicBezTo>
                <a:close/>
                <a:moveTo>
                  <a:pt x="11398" y="19558"/>
                </a:moveTo>
                <a:cubicBezTo>
                  <a:pt x="11427" y="19615"/>
                  <a:pt x="11332" y="19690"/>
                  <a:pt x="11455" y="19719"/>
                </a:cubicBezTo>
                <a:cubicBezTo>
                  <a:pt x="11483" y="19690"/>
                  <a:pt x="11512" y="19662"/>
                  <a:pt x="11550" y="19615"/>
                </a:cubicBezTo>
                <a:cubicBezTo>
                  <a:pt x="11607" y="19662"/>
                  <a:pt x="11683" y="19709"/>
                  <a:pt x="11711" y="19766"/>
                </a:cubicBezTo>
                <a:cubicBezTo>
                  <a:pt x="11730" y="19823"/>
                  <a:pt x="11683" y="19890"/>
                  <a:pt x="11673" y="19956"/>
                </a:cubicBezTo>
                <a:cubicBezTo>
                  <a:pt x="11825" y="20023"/>
                  <a:pt x="11854" y="20061"/>
                  <a:pt x="11835" y="20203"/>
                </a:cubicBezTo>
                <a:cubicBezTo>
                  <a:pt x="11825" y="20298"/>
                  <a:pt x="11787" y="20365"/>
                  <a:pt x="11692" y="20393"/>
                </a:cubicBezTo>
                <a:cubicBezTo>
                  <a:pt x="11521" y="20441"/>
                  <a:pt x="11351" y="20431"/>
                  <a:pt x="11218" y="20308"/>
                </a:cubicBezTo>
                <a:cubicBezTo>
                  <a:pt x="11161" y="20251"/>
                  <a:pt x="11104" y="20203"/>
                  <a:pt x="11037" y="20260"/>
                </a:cubicBezTo>
                <a:cubicBezTo>
                  <a:pt x="10952" y="20308"/>
                  <a:pt x="10999" y="20384"/>
                  <a:pt x="11028" y="20450"/>
                </a:cubicBezTo>
                <a:cubicBezTo>
                  <a:pt x="11037" y="20450"/>
                  <a:pt x="11037" y="20460"/>
                  <a:pt x="11037" y="20469"/>
                </a:cubicBezTo>
                <a:cubicBezTo>
                  <a:pt x="10923" y="20659"/>
                  <a:pt x="10676" y="20707"/>
                  <a:pt x="10496" y="20583"/>
                </a:cubicBezTo>
                <a:cubicBezTo>
                  <a:pt x="10496" y="20536"/>
                  <a:pt x="10515" y="20479"/>
                  <a:pt x="10496" y="20450"/>
                </a:cubicBezTo>
                <a:cubicBezTo>
                  <a:pt x="10477" y="20431"/>
                  <a:pt x="10420" y="20431"/>
                  <a:pt x="10382" y="20422"/>
                </a:cubicBezTo>
                <a:cubicBezTo>
                  <a:pt x="10325" y="20270"/>
                  <a:pt x="10296" y="20251"/>
                  <a:pt x="10135" y="20241"/>
                </a:cubicBezTo>
                <a:cubicBezTo>
                  <a:pt x="10116" y="20441"/>
                  <a:pt x="9945" y="20593"/>
                  <a:pt x="9764" y="20593"/>
                </a:cubicBezTo>
                <a:cubicBezTo>
                  <a:pt x="9631" y="20593"/>
                  <a:pt x="9479" y="20460"/>
                  <a:pt x="9489" y="20336"/>
                </a:cubicBezTo>
                <a:cubicBezTo>
                  <a:pt x="9498" y="20241"/>
                  <a:pt x="9536" y="20165"/>
                  <a:pt x="9565" y="20080"/>
                </a:cubicBezTo>
                <a:cubicBezTo>
                  <a:pt x="9603" y="19985"/>
                  <a:pt x="9660" y="19928"/>
                  <a:pt x="9783" y="19966"/>
                </a:cubicBezTo>
                <a:cubicBezTo>
                  <a:pt x="9774" y="19899"/>
                  <a:pt x="9764" y="19861"/>
                  <a:pt x="9764" y="19814"/>
                </a:cubicBezTo>
                <a:cubicBezTo>
                  <a:pt x="9869" y="19747"/>
                  <a:pt x="9973" y="19681"/>
                  <a:pt x="10078" y="19605"/>
                </a:cubicBezTo>
                <a:cubicBezTo>
                  <a:pt x="10182" y="19539"/>
                  <a:pt x="10296" y="19491"/>
                  <a:pt x="10429" y="19643"/>
                </a:cubicBezTo>
                <a:cubicBezTo>
                  <a:pt x="10429" y="19558"/>
                  <a:pt x="10439" y="19510"/>
                  <a:pt x="10439" y="19444"/>
                </a:cubicBezTo>
                <a:cubicBezTo>
                  <a:pt x="10648" y="19406"/>
                  <a:pt x="10857" y="19330"/>
                  <a:pt x="11075" y="19472"/>
                </a:cubicBezTo>
                <a:cubicBezTo>
                  <a:pt x="11161" y="19529"/>
                  <a:pt x="11294" y="19529"/>
                  <a:pt x="11398" y="19558"/>
                </a:cubicBezTo>
                <a:close/>
                <a:moveTo>
                  <a:pt x="11531" y="18408"/>
                </a:moveTo>
                <a:cubicBezTo>
                  <a:pt x="11360" y="18570"/>
                  <a:pt x="11246" y="18779"/>
                  <a:pt x="11113" y="18969"/>
                </a:cubicBezTo>
                <a:cubicBezTo>
                  <a:pt x="11075" y="19026"/>
                  <a:pt x="11066" y="19102"/>
                  <a:pt x="11047" y="19178"/>
                </a:cubicBezTo>
                <a:lnTo>
                  <a:pt x="10743" y="19178"/>
                </a:lnTo>
                <a:cubicBezTo>
                  <a:pt x="10752" y="19054"/>
                  <a:pt x="10876" y="18931"/>
                  <a:pt x="10790" y="18807"/>
                </a:cubicBezTo>
                <a:lnTo>
                  <a:pt x="10743" y="18798"/>
                </a:lnTo>
                <a:cubicBezTo>
                  <a:pt x="10724" y="18883"/>
                  <a:pt x="10705" y="18959"/>
                  <a:pt x="10686" y="19045"/>
                </a:cubicBezTo>
                <a:cubicBezTo>
                  <a:pt x="10667" y="19140"/>
                  <a:pt x="10619" y="19206"/>
                  <a:pt x="10505" y="19235"/>
                </a:cubicBezTo>
                <a:cubicBezTo>
                  <a:pt x="10334" y="19282"/>
                  <a:pt x="10182" y="19339"/>
                  <a:pt x="10021" y="19425"/>
                </a:cubicBezTo>
                <a:cubicBezTo>
                  <a:pt x="9888" y="19491"/>
                  <a:pt x="9717" y="19444"/>
                  <a:pt x="9565" y="19396"/>
                </a:cubicBezTo>
                <a:cubicBezTo>
                  <a:pt x="9498" y="19377"/>
                  <a:pt x="9441" y="19339"/>
                  <a:pt x="9375" y="19311"/>
                </a:cubicBezTo>
                <a:cubicBezTo>
                  <a:pt x="9394" y="19235"/>
                  <a:pt x="9403" y="19159"/>
                  <a:pt x="9422" y="19083"/>
                </a:cubicBezTo>
                <a:cubicBezTo>
                  <a:pt x="9337" y="19083"/>
                  <a:pt x="9337" y="19083"/>
                  <a:pt x="9261" y="19244"/>
                </a:cubicBezTo>
                <a:cubicBezTo>
                  <a:pt x="9061" y="19216"/>
                  <a:pt x="8853" y="19178"/>
                  <a:pt x="8644" y="19140"/>
                </a:cubicBezTo>
                <a:cubicBezTo>
                  <a:pt x="8425" y="19092"/>
                  <a:pt x="8207" y="19130"/>
                  <a:pt x="7979" y="19130"/>
                </a:cubicBezTo>
                <a:cubicBezTo>
                  <a:pt x="7675" y="19130"/>
                  <a:pt x="7361" y="19140"/>
                  <a:pt x="7048" y="19159"/>
                </a:cubicBezTo>
                <a:cubicBezTo>
                  <a:pt x="6839" y="19178"/>
                  <a:pt x="6620" y="19206"/>
                  <a:pt x="6411" y="19235"/>
                </a:cubicBezTo>
                <a:cubicBezTo>
                  <a:pt x="6222" y="19263"/>
                  <a:pt x="6041" y="19292"/>
                  <a:pt x="5861" y="19320"/>
                </a:cubicBezTo>
                <a:cubicBezTo>
                  <a:pt x="5823" y="19159"/>
                  <a:pt x="5851" y="18997"/>
                  <a:pt x="5737" y="18845"/>
                </a:cubicBezTo>
                <a:cubicBezTo>
                  <a:pt x="5690" y="19016"/>
                  <a:pt x="5766" y="19149"/>
                  <a:pt x="5747" y="19292"/>
                </a:cubicBezTo>
                <a:cubicBezTo>
                  <a:pt x="5709" y="19349"/>
                  <a:pt x="5642" y="19349"/>
                  <a:pt x="5576" y="19330"/>
                </a:cubicBezTo>
                <a:cubicBezTo>
                  <a:pt x="5443" y="19282"/>
                  <a:pt x="5310" y="19244"/>
                  <a:pt x="5186" y="19206"/>
                </a:cubicBezTo>
                <a:cubicBezTo>
                  <a:pt x="5148" y="19016"/>
                  <a:pt x="5120" y="18836"/>
                  <a:pt x="5091" y="18627"/>
                </a:cubicBezTo>
                <a:cubicBezTo>
                  <a:pt x="4958" y="18722"/>
                  <a:pt x="5044" y="18807"/>
                  <a:pt x="5044" y="18893"/>
                </a:cubicBezTo>
                <a:cubicBezTo>
                  <a:pt x="5044" y="18988"/>
                  <a:pt x="5063" y="19083"/>
                  <a:pt x="5072" y="19197"/>
                </a:cubicBezTo>
                <a:cubicBezTo>
                  <a:pt x="4968" y="19178"/>
                  <a:pt x="4882" y="19168"/>
                  <a:pt x="4806" y="19149"/>
                </a:cubicBezTo>
                <a:cubicBezTo>
                  <a:pt x="4787" y="19007"/>
                  <a:pt x="4778" y="18883"/>
                  <a:pt x="4759" y="18769"/>
                </a:cubicBezTo>
                <a:cubicBezTo>
                  <a:pt x="4749" y="18769"/>
                  <a:pt x="4730" y="18769"/>
                  <a:pt x="4721" y="18769"/>
                </a:cubicBezTo>
                <a:cubicBezTo>
                  <a:pt x="4673" y="18883"/>
                  <a:pt x="4730" y="19007"/>
                  <a:pt x="4711" y="19130"/>
                </a:cubicBezTo>
                <a:cubicBezTo>
                  <a:pt x="4597" y="19178"/>
                  <a:pt x="4493" y="19216"/>
                  <a:pt x="4350" y="19263"/>
                </a:cubicBezTo>
                <a:cubicBezTo>
                  <a:pt x="4341" y="19216"/>
                  <a:pt x="4331" y="19159"/>
                  <a:pt x="4331" y="19111"/>
                </a:cubicBezTo>
                <a:cubicBezTo>
                  <a:pt x="4350" y="18978"/>
                  <a:pt x="4312" y="18864"/>
                  <a:pt x="4227" y="18760"/>
                </a:cubicBezTo>
                <a:cubicBezTo>
                  <a:pt x="3923" y="18389"/>
                  <a:pt x="3610" y="18038"/>
                  <a:pt x="3239" y="17724"/>
                </a:cubicBezTo>
                <a:cubicBezTo>
                  <a:pt x="2783" y="17316"/>
                  <a:pt x="2384" y="16860"/>
                  <a:pt x="2137" y="16290"/>
                </a:cubicBezTo>
                <a:cubicBezTo>
                  <a:pt x="2033" y="16053"/>
                  <a:pt x="1938" y="15806"/>
                  <a:pt x="1852" y="15559"/>
                </a:cubicBezTo>
                <a:cubicBezTo>
                  <a:pt x="1767" y="15321"/>
                  <a:pt x="1672" y="15093"/>
                  <a:pt x="1605" y="14856"/>
                </a:cubicBezTo>
                <a:cubicBezTo>
                  <a:pt x="1491" y="14466"/>
                  <a:pt x="1434" y="14068"/>
                  <a:pt x="1444" y="13650"/>
                </a:cubicBezTo>
                <a:cubicBezTo>
                  <a:pt x="1453" y="13184"/>
                  <a:pt x="1491" y="12719"/>
                  <a:pt x="1605" y="12263"/>
                </a:cubicBezTo>
                <a:cubicBezTo>
                  <a:pt x="1700" y="11864"/>
                  <a:pt x="1852" y="11484"/>
                  <a:pt x="2023" y="11114"/>
                </a:cubicBezTo>
                <a:cubicBezTo>
                  <a:pt x="2175" y="10762"/>
                  <a:pt x="2270" y="10401"/>
                  <a:pt x="2280" y="10012"/>
                </a:cubicBezTo>
                <a:cubicBezTo>
                  <a:pt x="2299" y="9594"/>
                  <a:pt x="2109" y="9252"/>
                  <a:pt x="1862" y="8938"/>
                </a:cubicBezTo>
                <a:cubicBezTo>
                  <a:pt x="1757" y="8806"/>
                  <a:pt x="1643" y="8673"/>
                  <a:pt x="1558" y="8530"/>
                </a:cubicBezTo>
                <a:cubicBezTo>
                  <a:pt x="1406" y="8264"/>
                  <a:pt x="1273" y="7989"/>
                  <a:pt x="1140" y="7723"/>
                </a:cubicBezTo>
                <a:cubicBezTo>
                  <a:pt x="950" y="7352"/>
                  <a:pt x="893" y="6953"/>
                  <a:pt x="855" y="6554"/>
                </a:cubicBezTo>
                <a:cubicBezTo>
                  <a:pt x="817" y="6175"/>
                  <a:pt x="827" y="5795"/>
                  <a:pt x="817" y="5415"/>
                </a:cubicBezTo>
                <a:cubicBezTo>
                  <a:pt x="808" y="5054"/>
                  <a:pt x="941" y="4740"/>
                  <a:pt x="1083" y="4417"/>
                </a:cubicBezTo>
                <a:cubicBezTo>
                  <a:pt x="1140" y="4284"/>
                  <a:pt x="1207" y="4151"/>
                  <a:pt x="1263" y="4028"/>
                </a:cubicBezTo>
                <a:cubicBezTo>
                  <a:pt x="1358" y="3838"/>
                  <a:pt x="1444" y="3638"/>
                  <a:pt x="1643" y="3496"/>
                </a:cubicBezTo>
                <a:cubicBezTo>
                  <a:pt x="1738" y="3505"/>
                  <a:pt x="1862" y="3515"/>
                  <a:pt x="1985" y="3515"/>
                </a:cubicBezTo>
                <a:lnTo>
                  <a:pt x="2004" y="3562"/>
                </a:lnTo>
                <a:cubicBezTo>
                  <a:pt x="1928" y="3638"/>
                  <a:pt x="1852" y="3724"/>
                  <a:pt x="1776" y="3800"/>
                </a:cubicBezTo>
                <a:cubicBezTo>
                  <a:pt x="1396" y="4132"/>
                  <a:pt x="1188" y="4541"/>
                  <a:pt x="1131" y="5044"/>
                </a:cubicBezTo>
                <a:cubicBezTo>
                  <a:pt x="1112" y="5263"/>
                  <a:pt x="1055" y="5481"/>
                  <a:pt x="1045" y="5700"/>
                </a:cubicBezTo>
                <a:cubicBezTo>
                  <a:pt x="1045" y="5956"/>
                  <a:pt x="1064" y="6222"/>
                  <a:pt x="1093" y="6478"/>
                </a:cubicBezTo>
                <a:cubicBezTo>
                  <a:pt x="1131" y="6868"/>
                  <a:pt x="1292" y="7229"/>
                  <a:pt x="1415" y="7590"/>
                </a:cubicBezTo>
                <a:cubicBezTo>
                  <a:pt x="1491" y="7799"/>
                  <a:pt x="1605" y="7979"/>
                  <a:pt x="1748" y="8150"/>
                </a:cubicBezTo>
                <a:cubicBezTo>
                  <a:pt x="1871" y="8283"/>
                  <a:pt x="1966" y="8445"/>
                  <a:pt x="2099" y="8578"/>
                </a:cubicBezTo>
                <a:cubicBezTo>
                  <a:pt x="2308" y="8806"/>
                  <a:pt x="2508" y="9043"/>
                  <a:pt x="2764" y="9233"/>
                </a:cubicBezTo>
                <a:cubicBezTo>
                  <a:pt x="2850" y="9290"/>
                  <a:pt x="2916" y="9385"/>
                  <a:pt x="2992" y="9461"/>
                </a:cubicBezTo>
                <a:cubicBezTo>
                  <a:pt x="3106" y="9537"/>
                  <a:pt x="3230" y="9613"/>
                  <a:pt x="3353" y="9698"/>
                </a:cubicBezTo>
                <a:cubicBezTo>
                  <a:pt x="3306" y="9841"/>
                  <a:pt x="3258" y="9974"/>
                  <a:pt x="3211" y="10116"/>
                </a:cubicBezTo>
                <a:cubicBezTo>
                  <a:pt x="3277" y="10164"/>
                  <a:pt x="3315" y="10164"/>
                  <a:pt x="3325" y="10078"/>
                </a:cubicBezTo>
                <a:cubicBezTo>
                  <a:pt x="3344" y="9964"/>
                  <a:pt x="3391" y="9850"/>
                  <a:pt x="3467" y="9746"/>
                </a:cubicBezTo>
                <a:cubicBezTo>
                  <a:pt x="3714" y="9869"/>
                  <a:pt x="3951" y="9983"/>
                  <a:pt x="4179" y="10088"/>
                </a:cubicBezTo>
                <a:cubicBezTo>
                  <a:pt x="4179" y="10192"/>
                  <a:pt x="4179" y="10297"/>
                  <a:pt x="4189" y="10392"/>
                </a:cubicBezTo>
                <a:cubicBezTo>
                  <a:pt x="4189" y="10392"/>
                  <a:pt x="4217" y="10392"/>
                  <a:pt x="4246" y="10401"/>
                </a:cubicBezTo>
                <a:cubicBezTo>
                  <a:pt x="4265" y="10316"/>
                  <a:pt x="4284" y="10240"/>
                  <a:pt x="4312" y="10135"/>
                </a:cubicBezTo>
                <a:cubicBezTo>
                  <a:pt x="4445" y="10173"/>
                  <a:pt x="4578" y="10211"/>
                  <a:pt x="4702" y="10249"/>
                </a:cubicBezTo>
                <a:cubicBezTo>
                  <a:pt x="4740" y="10344"/>
                  <a:pt x="4645" y="10449"/>
                  <a:pt x="4768" y="10553"/>
                </a:cubicBezTo>
                <a:cubicBezTo>
                  <a:pt x="4797" y="10458"/>
                  <a:pt x="4825" y="10373"/>
                  <a:pt x="4854" y="10287"/>
                </a:cubicBezTo>
                <a:cubicBezTo>
                  <a:pt x="5063" y="10335"/>
                  <a:pt x="5272" y="10373"/>
                  <a:pt x="5490" y="10420"/>
                </a:cubicBezTo>
                <a:cubicBezTo>
                  <a:pt x="5652" y="10449"/>
                  <a:pt x="5652" y="10458"/>
                  <a:pt x="5633" y="10629"/>
                </a:cubicBezTo>
                <a:cubicBezTo>
                  <a:pt x="5633" y="10639"/>
                  <a:pt x="5633" y="10658"/>
                  <a:pt x="5642" y="10677"/>
                </a:cubicBezTo>
                <a:cubicBezTo>
                  <a:pt x="5642" y="10686"/>
                  <a:pt x="5652" y="10686"/>
                  <a:pt x="5661" y="10696"/>
                </a:cubicBezTo>
                <a:cubicBezTo>
                  <a:pt x="5756" y="10677"/>
                  <a:pt x="5728" y="10563"/>
                  <a:pt x="5785" y="10506"/>
                </a:cubicBezTo>
                <a:lnTo>
                  <a:pt x="6981" y="10506"/>
                </a:lnTo>
                <a:cubicBezTo>
                  <a:pt x="7067" y="10582"/>
                  <a:pt x="6953" y="10715"/>
                  <a:pt x="7095" y="10762"/>
                </a:cubicBezTo>
                <a:cubicBezTo>
                  <a:pt x="7105" y="10677"/>
                  <a:pt x="7114" y="10601"/>
                  <a:pt x="7133" y="10515"/>
                </a:cubicBezTo>
                <a:cubicBezTo>
                  <a:pt x="7219" y="10525"/>
                  <a:pt x="7304" y="10525"/>
                  <a:pt x="7409" y="10534"/>
                </a:cubicBezTo>
                <a:cubicBezTo>
                  <a:pt x="7418" y="10677"/>
                  <a:pt x="7437" y="10819"/>
                  <a:pt x="7447" y="10962"/>
                </a:cubicBezTo>
                <a:cubicBezTo>
                  <a:pt x="7580" y="10943"/>
                  <a:pt x="7523" y="10838"/>
                  <a:pt x="7532" y="10772"/>
                </a:cubicBezTo>
                <a:cubicBezTo>
                  <a:pt x="7542" y="10705"/>
                  <a:pt x="7532" y="10639"/>
                  <a:pt x="7532" y="10544"/>
                </a:cubicBezTo>
                <a:cubicBezTo>
                  <a:pt x="7798" y="10563"/>
                  <a:pt x="8045" y="10582"/>
                  <a:pt x="8292" y="10591"/>
                </a:cubicBezTo>
                <a:cubicBezTo>
                  <a:pt x="8359" y="10705"/>
                  <a:pt x="8292" y="10848"/>
                  <a:pt x="8368" y="11000"/>
                </a:cubicBezTo>
                <a:cubicBezTo>
                  <a:pt x="8444" y="10857"/>
                  <a:pt x="8416" y="10734"/>
                  <a:pt x="8416" y="10610"/>
                </a:cubicBezTo>
                <a:lnTo>
                  <a:pt x="9071" y="10610"/>
                </a:lnTo>
                <a:cubicBezTo>
                  <a:pt x="9099" y="10667"/>
                  <a:pt x="9118" y="10724"/>
                  <a:pt x="9147" y="10781"/>
                </a:cubicBezTo>
                <a:cubicBezTo>
                  <a:pt x="9156" y="10781"/>
                  <a:pt x="9166" y="10772"/>
                  <a:pt x="9185" y="10772"/>
                </a:cubicBezTo>
                <a:cubicBezTo>
                  <a:pt x="9194" y="10724"/>
                  <a:pt x="9213" y="10667"/>
                  <a:pt x="9232" y="10610"/>
                </a:cubicBezTo>
                <a:cubicBezTo>
                  <a:pt x="9669" y="10610"/>
                  <a:pt x="10068" y="10430"/>
                  <a:pt x="10486" y="10325"/>
                </a:cubicBezTo>
                <a:cubicBezTo>
                  <a:pt x="10543" y="10363"/>
                  <a:pt x="10505" y="10487"/>
                  <a:pt x="10629" y="10468"/>
                </a:cubicBezTo>
                <a:cubicBezTo>
                  <a:pt x="10619" y="10401"/>
                  <a:pt x="10619" y="10344"/>
                  <a:pt x="10610" y="10268"/>
                </a:cubicBezTo>
                <a:cubicBezTo>
                  <a:pt x="10733" y="10211"/>
                  <a:pt x="10866" y="10164"/>
                  <a:pt x="10990" y="10116"/>
                </a:cubicBezTo>
                <a:cubicBezTo>
                  <a:pt x="11028" y="10192"/>
                  <a:pt x="11056" y="10268"/>
                  <a:pt x="11085" y="10344"/>
                </a:cubicBezTo>
                <a:lnTo>
                  <a:pt x="11123" y="10335"/>
                </a:lnTo>
                <a:lnTo>
                  <a:pt x="11123" y="10040"/>
                </a:lnTo>
                <a:cubicBezTo>
                  <a:pt x="11208" y="9974"/>
                  <a:pt x="11303" y="9907"/>
                  <a:pt x="11417" y="9822"/>
                </a:cubicBezTo>
                <a:cubicBezTo>
                  <a:pt x="11436" y="9964"/>
                  <a:pt x="11446" y="10078"/>
                  <a:pt x="11464" y="10230"/>
                </a:cubicBezTo>
                <a:cubicBezTo>
                  <a:pt x="11512" y="10183"/>
                  <a:pt x="11540" y="10164"/>
                  <a:pt x="11550" y="10135"/>
                </a:cubicBezTo>
                <a:cubicBezTo>
                  <a:pt x="11550" y="10088"/>
                  <a:pt x="11550" y="10040"/>
                  <a:pt x="11540" y="9993"/>
                </a:cubicBezTo>
                <a:cubicBezTo>
                  <a:pt x="11483" y="9831"/>
                  <a:pt x="11531" y="9708"/>
                  <a:pt x="11673" y="9613"/>
                </a:cubicBezTo>
                <a:cubicBezTo>
                  <a:pt x="11778" y="9546"/>
                  <a:pt x="11863" y="9461"/>
                  <a:pt x="11958" y="9385"/>
                </a:cubicBezTo>
                <a:cubicBezTo>
                  <a:pt x="11996" y="9366"/>
                  <a:pt x="12044" y="9356"/>
                  <a:pt x="12110" y="9347"/>
                </a:cubicBezTo>
                <a:cubicBezTo>
                  <a:pt x="12101" y="9242"/>
                  <a:pt x="12177" y="9166"/>
                  <a:pt x="12262" y="9071"/>
                </a:cubicBezTo>
                <a:cubicBezTo>
                  <a:pt x="12595" y="8720"/>
                  <a:pt x="12813" y="8293"/>
                  <a:pt x="12946" y="7827"/>
                </a:cubicBezTo>
                <a:cubicBezTo>
                  <a:pt x="12975" y="7713"/>
                  <a:pt x="13013" y="7599"/>
                  <a:pt x="13070" y="7495"/>
                </a:cubicBezTo>
                <a:cubicBezTo>
                  <a:pt x="13184" y="7276"/>
                  <a:pt x="13222" y="7039"/>
                  <a:pt x="13250" y="6801"/>
                </a:cubicBezTo>
                <a:cubicBezTo>
                  <a:pt x="13298" y="6431"/>
                  <a:pt x="13298" y="6061"/>
                  <a:pt x="13260" y="5690"/>
                </a:cubicBezTo>
                <a:cubicBezTo>
                  <a:pt x="13231" y="5348"/>
                  <a:pt x="13136" y="5016"/>
                  <a:pt x="13032" y="4693"/>
                </a:cubicBezTo>
                <a:cubicBezTo>
                  <a:pt x="12965" y="4465"/>
                  <a:pt x="12918" y="4237"/>
                  <a:pt x="12842" y="4018"/>
                </a:cubicBezTo>
                <a:cubicBezTo>
                  <a:pt x="12718" y="3667"/>
                  <a:pt x="12623" y="3306"/>
                  <a:pt x="12357" y="3021"/>
                </a:cubicBezTo>
                <a:cubicBezTo>
                  <a:pt x="12310" y="2974"/>
                  <a:pt x="12281" y="2917"/>
                  <a:pt x="12243" y="2850"/>
                </a:cubicBezTo>
                <a:cubicBezTo>
                  <a:pt x="12509" y="2793"/>
                  <a:pt x="12680" y="2936"/>
                  <a:pt x="12804" y="3126"/>
                </a:cubicBezTo>
                <a:cubicBezTo>
                  <a:pt x="12918" y="3316"/>
                  <a:pt x="13051" y="3505"/>
                  <a:pt x="13117" y="3705"/>
                </a:cubicBezTo>
                <a:cubicBezTo>
                  <a:pt x="13193" y="3942"/>
                  <a:pt x="13336" y="4142"/>
                  <a:pt x="13393" y="4389"/>
                </a:cubicBezTo>
                <a:cubicBezTo>
                  <a:pt x="13431" y="4579"/>
                  <a:pt x="13450" y="4778"/>
                  <a:pt x="13497" y="4968"/>
                </a:cubicBezTo>
                <a:cubicBezTo>
                  <a:pt x="13535" y="5111"/>
                  <a:pt x="13526" y="5272"/>
                  <a:pt x="13592" y="5415"/>
                </a:cubicBezTo>
                <a:cubicBezTo>
                  <a:pt x="13640" y="5519"/>
                  <a:pt x="13630" y="5662"/>
                  <a:pt x="13640" y="5785"/>
                </a:cubicBezTo>
                <a:cubicBezTo>
                  <a:pt x="13640" y="5880"/>
                  <a:pt x="13630" y="5975"/>
                  <a:pt x="13630" y="6070"/>
                </a:cubicBezTo>
                <a:cubicBezTo>
                  <a:pt x="13621" y="6583"/>
                  <a:pt x="13516" y="7086"/>
                  <a:pt x="13364" y="7571"/>
                </a:cubicBezTo>
                <a:cubicBezTo>
                  <a:pt x="13288" y="7808"/>
                  <a:pt x="13184" y="8046"/>
                  <a:pt x="13098" y="8274"/>
                </a:cubicBezTo>
                <a:cubicBezTo>
                  <a:pt x="12984" y="8597"/>
                  <a:pt x="12870" y="8919"/>
                  <a:pt x="12756" y="9242"/>
                </a:cubicBezTo>
                <a:cubicBezTo>
                  <a:pt x="12728" y="9309"/>
                  <a:pt x="12680" y="9375"/>
                  <a:pt x="12633" y="9470"/>
                </a:cubicBezTo>
                <a:cubicBezTo>
                  <a:pt x="12585" y="9337"/>
                  <a:pt x="12538" y="9233"/>
                  <a:pt x="12500" y="9128"/>
                </a:cubicBezTo>
                <a:cubicBezTo>
                  <a:pt x="12490" y="9128"/>
                  <a:pt x="12471" y="9138"/>
                  <a:pt x="12462" y="9138"/>
                </a:cubicBezTo>
                <a:cubicBezTo>
                  <a:pt x="12452" y="9166"/>
                  <a:pt x="12433" y="9195"/>
                  <a:pt x="12443" y="9223"/>
                </a:cubicBezTo>
                <a:cubicBezTo>
                  <a:pt x="12481" y="9356"/>
                  <a:pt x="12528" y="9489"/>
                  <a:pt x="12547" y="9622"/>
                </a:cubicBezTo>
                <a:cubicBezTo>
                  <a:pt x="12557" y="9679"/>
                  <a:pt x="12528" y="9755"/>
                  <a:pt x="12500" y="9822"/>
                </a:cubicBezTo>
                <a:cubicBezTo>
                  <a:pt x="12433" y="9983"/>
                  <a:pt x="12357" y="10135"/>
                  <a:pt x="12291" y="10297"/>
                </a:cubicBezTo>
                <a:cubicBezTo>
                  <a:pt x="12234" y="10449"/>
                  <a:pt x="12224" y="10591"/>
                  <a:pt x="12272" y="10753"/>
                </a:cubicBezTo>
                <a:cubicBezTo>
                  <a:pt x="12329" y="10943"/>
                  <a:pt x="12338" y="11142"/>
                  <a:pt x="12386" y="11332"/>
                </a:cubicBezTo>
                <a:cubicBezTo>
                  <a:pt x="12424" y="11503"/>
                  <a:pt x="12462" y="11664"/>
                  <a:pt x="12519" y="11816"/>
                </a:cubicBezTo>
                <a:cubicBezTo>
                  <a:pt x="12680" y="12196"/>
                  <a:pt x="12747" y="12586"/>
                  <a:pt x="12794" y="12994"/>
                </a:cubicBezTo>
                <a:cubicBezTo>
                  <a:pt x="12823" y="13251"/>
                  <a:pt x="12861" y="13498"/>
                  <a:pt x="12908" y="13754"/>
                </a:cubicBezTo>
                <a:cubicBezTo>
                  <a:pt x="12975" y="14144"/>
                  <a:pt x="13013" y="14523"/>
                  <a:pt x="12937" y="14913"/>
                </a:cubicBezTo>
                <a:cubicBezTo>
                  <a:pt x="12908" y="15084"/>
                  <a:pt x="12899" y="15255"/>
                  <a:pt x="12861" y="15416"/>
                </a:cubicBezTo>
                <a:cubicBezTo>
                  <a:pt x="12775" y="15730"/>
                  <a:pt x="12709" y="16043"/>
                  <a:pt x="12595" y="16347"/>
                </a:cubicBezTo>
                <a:cubicBezTo>
                  <a:pt x="12405" y="16832"/>
                  <a:pt x="12177" y="17297"/>
                  <a:pt x="11977" y="17781"/>
                </a:cubicBezTo>
                <a:cubicBezTo>
                  <a:pt x="11873" y="18028"/>
                  <a:pt x="11711" y="18228"/>
                  <a:pt x="11531" y="18408"/>
                </a:cubicBezTo>
                <a:close/>
                <a:moveTo>
                  <a:pt x="11863" y="18332"/>
                </a:moveTo>
                <a:cubicBezTo>
                  <a:pt x="11901" y="18275"/>
                  <a:pt x="11939" y="18218"/>
                  <a:pt x="11977" y="18152"/>
                </a:cubicBezTo>
                <a:cubicBezTo>
                  <a:pt x="12053" y="18009"/>
                  <a:pt x="12110" y="17848"/>
                  <a:pt x="12329" y="17857"/>
                </a:cubicBezTo>
                <a:cubicBezTo>
                  <a:pt x="12357" y="17857"/>
                  <a:pt x="12395" y="17819"/>
                  <a:pt x="12471" y="17781"/>
                </a:cubicBezTo>
                <a:cubicBezTo>
                  <a:pt x="12386" y="18123"/>
                  <a:pt x="12110" y="18209"/>
                  <a:pt x="11863" y="18332"/>
                </a:cubicBezTo>
                <a:close/>
                <a:moveTo>
                  <a:pt x="12471" y="17658"/>
                </a:moveTo>
                <a:cubicBezTo>
                  <a:pt x="12386" y="17724"/>
                  <a:pt x="12310" y="17800"/>
                  <a:pt x="12158" y="17791"/>
                </a:cubicBezTo>
                <a:cubicBezTo>
                  <a:pt x="12215" y="17620"/>
                  <a:pt x="12272" y="17477"/>
                  <a:pt x="12367" y="17335"/>
                </a:cubicBezTo>
                <a:cubicBezTo>
                  <a:pt x="12376" y="17325"/>
                  <a:pt x="12395" y="17306"/>
                  <a:pt x="12414" y="17306"/>
                </a:cubicBezTo>
                <a:cubicBezTo>
                  <a:pt x="12557" y="17325"/>
                  <a:pt x="12642" y="17240"/>
                  <a:pt x="12728" y="17135"/>
                </a:cubicBezTo>
                <a:cubicBezTo>
                  <a:pt x="12737" y="17145"/>
                  <a:pt x="12747" y="17154"/>
                  <a:pt x="12747" y="17164"/>
                </a:cubicBezTo>
                <a:cubicBezTo>
                  <a:pt x="12737" y="17249"/>
                  <a:pt x="12718" y="17335"/>
                  <a:pt x="12709" y="17401"/>
                </a:cubicBezTo>
                <a:cubicBezTo>
                  <a:pt x="12623" y="17496"/>
                  <a:pt x="12557" y="17591"/>
                  <a:pt x="12471" y="17658"/>
                </a:cubicBezTo>
                <a:close/>
                <a:moveTo>
                  <a:pt x="12747" y="17639"/>
                </a:moveTo>
                <a:cubicBezTo>
                  <a:pt x="12699" y="17696"/>
                  <a:pt x="12642" y="17753"/>
                  <a:pt x="12595" y="17810"/>
                </a:cubicBezTo>
                <a:cubicBezTo>
                  <a:pt x="12576" y="17800"/>
                  <a:pt x="12566" y="17791"/>
                  <a:pt x="12557" y="17781"/>
                </a:cubicBezTo>
                <a:cubicBezTo>
                  <a:pt x="12595" y="17705"/>
                  <a:pt x="12642" y="17620"/>
                  <a:pt x="12680" y="17534"/>
                </a:cubicBezTo>
                <a:cubicBezTo>
                  <a:pt x="12766" y="17544"/>
                  <a:pt x="12785" y="17582"/>
                  <a:pt x="12747" y="17639"/>
                </a:cubicBezTo>
                <a:close/>
                <a:moveTo>
                  <a:pt x="13336" y="16983"/>
                </a:moveTo>
                <a:cubicBezTo>
                  <a:pt x="13212" y="17154"/>
                  <a:pt x="13079" y="17316"/>
                  <a:pt x="12946" y="17468"/>
                </a:cubicBezTo>
                <a:cubicBezTo>
                  <a:pt x="12918" y="17496"/>
                  <a:pt x="12870" y="17515"/>
                  <a:pt x="12842" y="17506"/>
                </a:cubicBezTo>
                <a:cubicBezTo>
                  <a:pt x="12785" y="17496"/>
                  <a:pt x="12794" y="17439"/>
                  <a:pt x="12794" y="17392"/>
                </a:cubicBezTo>
                <a:cubicBezTo>
                  <a:pt x="12813" y="17183"/>
                  <a:pt x="12918" y="17012"/>
                  <a:pt x="12975" y="16851"/>
                </a:cubicBezTo>
                <a:lnTo>
                  <a:pt x="13364" y="16851"/>
                </a:lnTo>
                <a:cubicBezTo>
                  <a:pt x="13355" y="16889"/>
                  <a:pt x="13364" y="16955"/>
                  <a:pt x="13336" y="16983"/>
                </a:cubicBezTo>
                <a:close/>
                <a:moveTo>
                  <a:pt x="13326" y="16689"/>
                </a:moveTo>
                <a:cubicBezTo>
                  <a:pt x="13307" y="16746"/>
                  <a:pt x="13203" y="16765"/>
                  <a:pt x="13117" y="16822"/>
                </a:cubicBezTo>
                <a:cubicBezTo>
                  <a:pt x="13098" y="16727"/>
                  <a:pt x="13070" y="16661"/>
                  <a:pt x="13070" y="16604"/>
                </a:cubicBezTo>
                <a:cubicBezTo>
                  <a:pt x="13089" y="16461"/>
                  <a:pt x="13108" y="16319"/>
                  <a:pt x="13146" y="16186"/>
                </a:cubicBezTo>
                <a:cubicBezTo>
                  <a:pt x="13184" y="16062"/>
                  <a:pt x="13241" y="15939"/>
                  <a:pt x="13288" y="15815"/>
                </a:cubicBezTo>
                <a:cubicBezTo>
                  <a:pt x="13298" y="15787"/>
                  <a:pt x="13336" y="15768"/>
                  <a:pt x="13364" y="15739"/>
                </a:cubicBezTo>
                <a:cubicBezTo>
                  <a:pt x="13393" y="15901"/>
                  <a:pt x="13459" y="16062"/>
                  <a:pt x="13459" y="16214"/>
                </a:cubicBezTo>
                <a:cubicBezTo>
                  <a:pt x="13450" y="16376"/>
                  <a:pt x="13393" y="16537"/>
                  <a:pt x="13326" y="16689"/>
                </a:cubicBezTo>
                <a:close/>
                <a:moveTo>
                  <a:pt x="13488" y="16737"/>
                </a:moveTo>
                <a:cubicBezTo>
                  <a:pt x="13459" y="16566"/>
                  <a:pt x="13545" y="16433"/>
                  <a:pt x="13611" y="16290"/>
                </a:cubicBezTo>
                <a:cubicBezTo>
                  <a:pt x="13630" y="16252"/>
                  <a:pt x="13697" y="16233"/>
                  <a:pt x="13735" y="16205"/>
                </a:cubicBezTo>
                <a:cubicBezTo>
                  <a:pt x="13744" y="16214"/>
                  <a:pt x="13754" y="16233"/>
                  <a:pt x="13773" y="16243"/>
                </a:cubicBezTo>
                <a:cubicBezTo>
                  <a:pt x="13678" y="16404"/>
                  <a:pt x="13583" y="16575"/>
                  <a:pt x="13488" y="16737"/>
                </a:cubicBezTo>
                <a:close/>
                <a:moveTo>
                  <a:pt x="13934" y="15825"/>
                </a:moveTo>
                <a:lnTo>
                  <a:pt x="13906" y="15825"/>
                </a:lnTo>
                <a:cubicBezTo>
                  <a:pt x="13915" y="15787"/>
                  <a:pt x="13925" y="15739"/>
                  <a:pt x="13934" y="15701"/>
                </a:cubicBezTo>
                <a:cubicBezTo>
                  <a:pt x="13944" y="15711"/>
                  <a:pt x="13963" y="15711"/>
                  <a:pt x="13972" y="15711"/>
                </a:cubicBezTo>
                <a:cubicBezTo>
                  <a:pt x="13963" y="15758"/>
                  <a:pt x="13944" y="15787"/>
                  <a:pt x="13934" y="15825"/>
                </a:cubicBezTo>
                <a:close/>
                <a:moveTo>
                  <a:pt x="13963" y="15388"/>
                </a:moveTo>
                <a:cubicBezTo>
                  <a:pt x="13944" y="15407"/>
                  <a:pt x="13934" y="15445"/>
                  <a:pt x="13934" y="15464"/>
                </a:cubicBezTo>
                <a:cubicBezTo>
                  <a:pt x="13887" y="15635"/>
                  <a:pt x="13839" y="15806"/>
                  <a:pt x="13792" y="15967"/>
                </a:cubicBezTo>
                <a:cubicBezTo>
                  <a:pt x="13763" y="16091"/>
                  <a:pt x="13697" y="16157"/>
                  <a:pt x="13554" y="16148"/>
                </a:cubicBezTo>
                <a:cubicBezTo>
                  <a:pt x="13393" y="15882"/>
                  <a:pt x="13478" y="15635"/>
                  <a:pt x="13583" y="15407"/>
                </a:cubicBezTo>
                <a:cubicBezTo>
                  <a:pt x="13687" y="15369"/>
                  <a:pt x="13773" y="15359"/>
                  <a:pt x="13839" y="15312"/>
                </a:cubicBezTo>
                <a:cubicBezTo>
                  <a:pt x="13906" y="15255"/>
                  <a:pt x="13944" y="15169"/>
                  <a:pt x="13991" y="15093"/>
                </a:cubicBezTo>
                <a:cubicBezTo>
                  <a:pt x="14076" y="15274"/>
                  <a:pt x="14076" y="15274"/>
                  <a:pt x="13963" y="15388"/>
                </a:cubicBezTo>
                <a:close/>
                <a:moveTo>
                  <a:pt x="14114" y="14941"/>
                </a:moveTo>
                <a:cubicBezTo>
                  <a:pt x="14105" y="14941"/>
                  <a:pt x="14095" y="14941"/>
                  <a:pt x="14086" y="14941"/>
                </a:cubicBezTo>
                <a:cubicBezTo>
                  <a:pt x="14086" y="14903"/>
                  <a:pt x="14095" y="14865"/>
                  <a:pt x="14095" y="14837"/>
                </a:cubicBezTo>
                <a:cubicBezTo>
                  <a:pt x="14105" y="14837"/>
                  <a:pt x="14105" y="14837"/>
                  <a:pt x="14114" y="14837"/>
                </a:cubicBezTo>
                <a:cubicBezTo>
                  <a:pt x="14114" y="14875"/>
                  <a:pt x="14114" y="14913"/>
                  <a:pt x="14114" y="14941"/>
                </a:cubicBezTo>
                <a:close/>
                <a:moveTo>
                  <a:pt x="14181" y="14504"/>
                </a:moveTo>
                <a:cubicBezTo>
                  <a:pt x="14152" y="14485"/>
                  <a:pt x="14124" y="14457"/>
                  <a:pt x="14095" y="14438"/>
                </a:cubicBezTo>
                <a:cubicBezTo>
                  <a:pt x="14001" y="14504"/>
                  <a:pt x="14029" y="14609"/>
                  <a:pt x="14010" y="14704"/>
                </a:cubicBezTo>
                <a:cubicBezTo>
                  <a:pt x="13991" y="14884"/>
                  <a:pt x="13925" y="15036"/>
                  <a:pt x="13830" y="15188"/>
                </a:cubicBezTo>
                <a:cubicBezTo>
                  <a:pt x="13801" y="15226"/>
                  <a:pt x="13744" y="15274"/>
                  <a:pt x="13706" y="15274"/>
                </a:cubicBezTo>
                <a:cubicBezTo>
                  <a:pt x="13630" y="15274"/>
                  <a:pt x="13583" y="15207"/>
                  <a:pt x="13583" y="15141"/>
                </a:cubicBezTo>
                <a:cubicBezTo>
                  <a:pt x="13573" y="15017"/>
                  <a:pt x="13573" y="14894"/>
                  <a:pt x="13592" y="14780"/>
                </a:cubicBezTo>
                <a:cubicBezTo>
                  <a:pt x="13602" y="14685"/>
                  <a:pt x="13649" y="14590"/>
                  <a:pt x="13678" y="14476"/>
                </a:cubicBezTo>
                <a:cubicBezTo>
                  <a:pt x="13839" y="14457"/>
                  <a:pt x="13925" y="14343"/>
                  <a:pt x="13991" y="14182"/>
                </a:cubicBezTo>
                <a:cubicBezTo>
                  <a:pt x="14029" y="14267"/>
                  <a:pt x="14057" y="14352"/>
                  <a:pt x="14095" y="14428"/>
                </a:cubicBezTo>
                <a:cubicBezTo>
                  <a:pt x="14114" y="14419"/>
                  <a:pt x="14143" y="14409"/>
                  <a:pt x="14181" y="14400"/>
                </a:cubicBezTo>
                <a:cubicBezTo>
                  <a:pt x="14181" y="14438"/>
                  <a:pt x="14181" y="14476"/>
                  <a:pt x="14181" y="14504"/>
                </a:cubicBezTo>
                <a:close/>
                <a:moveTo>
                  <a:pt x="14124" y="14267"/>
                </a:moveTo>
                <a:cubicBezTo>
                  <a:pt x="14086" y="14172"/>
                  <a:pt x="14048" y="14077"/>
                  <a:pt x="14010" y="13973"/>
                </a:cubicBezTo>
                <a:cubicBezTo>
                  <a:pt x="14001" y="13954"/>
                  <a:pt x="14001" y="13916"/>
                  <a:pt x="13991" y="13887"/>
                </a:cubicBezTo>
                <a:cubicBezTo>
                  <a:pt x="13934" y="13593"/>
                  <a:pt x="13934" y="13593"/>
                  <a:pt x="14076" y="13298"/>
                </a:cubicBezTo>
                <a:cubicBezTo>
                  <a:pt x="14181" y="13526"/>
                  <a:pt x="14228" y="14125"/>
                  <a:pt x="14124" y="14267"/>
                </a:cubicBezTo>
                <a:close/>
                <a:moveTo>
                  <a:pt x="2622" y="10962"/>
                </a:moveTo>
                <a:cubicBezTo>
                  <a:pt x="2603" y="10990"/>
                  <a:pt x="2603" y="11009"/>
                  <a:pt x="2593" y="11019"/>
                </a:cubicBezTo>
                <a:cubicBezTo>
                  <a:pt x="2527" y="11171"/>
                  <a:pt x="2470" y="11313"/>
                  <a:pt x="2413" y="11456"/>
                </a:cubicBezTo>
                <a:cubicBezTo>
                  <a:pt x="2403" y="11475"/>
                  <a:pt x="2403" y="11503"/>
                  <a:pt x="2394" y="11522"/>
                </a:cubicBezTo>
                <a:cubicBezTo>
                  <a:pt x="2375" y="11532"/>
                  <a:pt x="2337" y="11541"/>
                  <a:pt x="2318" y="11541"/>
                </a:cubicBezTo>
                <a:cubicBezTo>
                  <a:pt x="2299" y="11541"/>
                  <a:pt x="2280" y="11503"/>
                  <a:pt x="2280" y="11484"/>
                </a:cubicBezTo>
                <a:cubicBezTo>
                  <a:pt x="2356" y="11294"/>
                  <a:pt x="2432" y="11104"/>
                  <a:pt x="2508" y="10924"/>
                </a:cubicBezTo>
                <a:cubicBezTo>
                  <a:pt x="2508" y="10905"/>
                  <a:pt x="2565" y="10905"/>
                  <a:pt x="2584" y="10914"/>
                </a:cubicBezTo>
                <a:cubicBezTo>
                  <a:pt x="2603" y="10914"/>
                  <a:pt x="2612" y="10952"/>
                  <a:pt x="2622" y="10962"/>
                </a:cubicBezTo>
                <a:close/>
                <a:moveTo>
                  <a:pt x="8387" y="17933"/>
                </a:moveTo>
                <a:cubicBezTo>
                  <a:pt x="8425" y="17990"/>
                  <a:pt x="8454" y="18009"/>
                  <a:pt x="8454" y="18028"/>
                </a:cubicBezTo>
                <a:cubicBezTo>
                  <a:pt x="8435" y="18323"/>
                  <a:pt x="8359" y="18608"/>
                  <a:pt x="8321" y="18893"/>
                </a:cubicBezTo>
                <a:cubicBezTo>
                  <a:pt x="8311" y="18893"/>
                  <a:pt x="8302" y="18893"/>
                  <a:pt x="8283" y="18893"/>
                </a:cubicBezTo>
                <a:cubicBezTo>
                  <a:pt x="8273" y="18864"/>
                  <a:pt x="8254" y="18836"/>
                  <a:pt x="8254" y="18817"/>
                </a:cubicBezTo>
                <a:cubicBezTo>
                  <a:pt x="8283" y="18646"/>
                  <a:pt x="8321" y="18475"/>
                  <a:pt x="8349" y="18304"/>
                </a:cubicBezTo>
                <a:cubicBezTo>
                  <a:pt x="8368" y="18190"/>
                  <a:pt x="8378" y="18085"/>
                  <a:pt x="8387" y="17933"/>
                </a:cubicBezTo>
                <a:close/>
                <a:moveTo>
                  <a:pt x="9812" y="16015"/>
                </a:moveTo>
                <a:cubicBezTo>
                  <a:pt x="9783" y="16252"/>
                  <a:pt x="9774" y="16499"/>
                  <a:pt x="9688" y="16727"/>
                </a:cubicBezTo>
                <a:cubicBezTo>
                  <a:pt x="9660" y="16718"/>
                  <a:pt x="9641" y="16718"/>
                  <a:pt x="9641" y="16718"/>
                </a:cubicBezTo>
                <a:cubicBezTo>
                  <a:pt x="9641" y="16651"/>
                  <a:pt x="9641" y="16585"/>
                  <a:pt x="9650" y="16528"/>
                </a:cubicBezTo>
                <a:cubicBezTo>
                  <a:pt x="9679" y="16347"/>
                  <a:pt x="9717" y="16176"/>
                  <a:pt x="9755" y="16005"/>
                </a:cubicBezTo>
                <a:cubicBezTo>
                  <a:pt x="9774" y="16005"/>
                  <a:pt x="9793" y="16015"/>
                  <a:pt x="9812" y="16015"/>
                </a:cubicBezTo>
                <a:close/>
                <a:moveTo>
                  <a:pt x="4312" y="18266"/>
                </a:moveTo>
                <a:cubicBezTo>
                  <a:pt x="4331" y="18323"/>
                  <a:pt x="4369" y="18370"/>
                  <a:pt x="4303" y="18418"/>
                </a:cubicBezTo>
                <a:cubicBezTo>
                  <a:pt x="4179" y="18294"/>
                  <a:pt x="4018" y="17876"/>
                  <a:pt x="4037" y="17734"/>
                </a:cubicBezTo>
                <a:cubicBezTo>
                  <a:pt x="4056" y="17753"/>
                  <a:pt x="4084" y="17762"/>
                  <a:pt x="4084" y="17781"/>
                </a:cubicBezTo>
                <a:cubicBezTo>
                  <a:pt x="4160" y="17943"/>
                  <a:pt x="4236" y="18104"/>
                  <a:pt x="4312" y="18266"/>
                </a:cubicBezTo>
                <a:close/>
                <a:moveTo>
                  <a:pt x="6288" y="18712"/>
                </a:moveTo>
                <a:cubicBezTo>
                  <a:pt x="6288" y="18760"/>
                  <a:pt x="6288" y="18807"/>
                  <a:pt x="6279" y="18855"/>
                </a:cubicBezTo>
                <a:cubicBezTo>
                  <a:pt x="6269" y="18883"/>
                  <a:pt x="6241" y="18893"/>
                  <a:pt x="6222" y="18912"/>
                </a:cubicBezTo>
                <a:cubicBezTo>
                  <a:pt x="6203" y="18893"/>
                  <a:pt x="6165" y="18864"/>
                  <a:pt x="6174" y="18855"/>
                </a:cubicBezTo>
                <a:cubicBezTo>
                  <a:pt x="6231" y="18665"/>
                  <a:pt x="6174" y="18475"/>
                  <a:pt x="6146" y="18294"/>
                </a:cubicBezTo>
                <a:cubicBezTo>
                  <a:pt x="6146" y="18285"/>
                  <a:pt x="6155" y="18275"/>
                  <a:pt x="6184" y="18247"/>
                </a:cubicBezTo>
                <a:cubicBezTo>
                  <a:pt x="6298" y="18389"/>
                  <a:pt x="6260" y="18560"/>
                  <a:pt x="6288" y="18712"/>
                </a:cubicBezTo>
                <a:close/>
                <a:moveTo>
                  <a:pt x="9251" y="17116"/>
                </a:moveTo>
                <a:cubicBezTo>
                  <a:pt x="9213" y="17354"/>
                  <a:pt x="9213" y="17572"/>
                  <a:pt x="9118" y="17781"/>
                </a:cubicBezTo>
                <a:cubicBezTo>
                  <a:pt x="9109" y="17781"/>
                  <a:pt x="9090" y="17772"/>
                  <a:pt x="9071" y="17772"/>
                </a:cubicBezTo>
                <a:cubicBezTo>
                  <a:pt x="9071" y="17753"/>
                  <a:pt x="9052" y="17724"/>
                  <a:pt x="9061" y="17705"/>
                </a:cubicBezTo>
                <a:cubicBezTo>
                  <a:pt x="9099" y="17525"/>
                  <a:pt x="9137" y="17335"/>
                  <a:pt x="9175" y="17154"/>
                </a:cubicBezTo>
                <a:cubicBezTo>
                  <a:pt x="9185" y="17145"/>
                  <a:pt x="9204" y="17135"/>
                  <a:pt x="9251" y="17116"/>
                </a:cubicBezTo>
                <a:close/>
                <a:moveTo>
                  <a:pt x="10420" y="12947"/>
                </a:moveTo>
                <a:cubicBezTo>
                  <a:pt x="10439" y="13013"/>
                  <a:pt x="10401" y="13042"/>
                  <a:pt x="10334" y="13061"/>
                </a:cubicBezTo>
                <a:cubicBezTo>
                  <a:pt x="10296" y="12852"/>
                  <a:pt x="10268" y="12671"/>
                  <a:pt x="10239" y="12481"/>
                </a:cubicBezTo>
                <a:cubicBezTo>
                  <a:pt x="10239" y="12472"/>
                  <a:pt x="10258" y="12472"/>
                  <a:pt x="10268" y="12462"/>
                </a:cubicBezTo>
                <a:cubicBezTo>
                  <a:pt x="10334" y="12491"/>
                  <a:pt x="10315" y="12567"/>
                  <a:pt x="10334" y="12614"/>
                </a:cubicBezTo>
                <a:cubicBezTo>
                  <a:pt x="10363" y="12719"/>
                  <a:pt x="10382" y="12833"/>
                  <a:pt x="10420" y="12947"/>
                </a:cubicBezTo>
                <a:close/>
                <a:moveTo>
                  <a:pt x="9403" y="18028"/>
                </a:moveTo>
                <a:cubicBezTo>
                  <a:pt x="9422" y="18028"/>
                  <a:pt x="9441" y="18028"/>
                  <a:pt x="9460" y="18038"/>
                </a:cubicBezTo>
                <a:cubicBezTo>
                  <a:pt x="9451" y="18247"/>
                  <a:pt x="9394" y="18456"/>
                  <a:pt x="9318" y="18655"/>
                </a:cubicBezTo>
                <a:cubicBezTo>
                  <a:pt x="9318" y="18665"/>
                  <a:pt x="9280" y="18665"/>
                  <a:pt x="9242" y="18674"/>
                </a:cubicBezTo>
                <a:cubicBezTo>
                  <a:pt x="9299" y="18446"/>
                  <a:pt x="9356" y="18237"/>
                  <a:pt x="9403" y="18028"/>
                </a:cubicBezTo>
                <a:close/>
                <a:moveTo>
                  <a:pt x="12158" y="16765"/>
                </a:moveTo>
                <a:cubicBezTo>
                  <a:pt x="12186" y="16585"/>
                  <a:pt x="12234" y="16423"/>
                  <a:pt x="12300" y="16252"/>
                </a:cubicBezTo>
                <a:cubicBezTo>
                  <a:pt x="12310" y="16262"/>
                  <a:pt x="12329" y="16262"/>
                  <a:pt x="12348" y="16262"/>
                </a:cubicBezTo>
                <a:cubicBezTo>
                  <a:pt x="12357" y="16290"/>
                  <a:pt x="12376" y="16328"/>
                  <a:pt x="12367" y="16357"/>
                </a:cubicBezTo>
                <a:cubicBezTo>
                  <a:pt x="12310" y="16499"/>
                  <a:pt x="12291" y="16661"/>
                  <a:pt x="12158" y="16765"/>
                </a:cubicBezTo>
                <a:close/>
                <a:moveTo>
                  <a:pt x="6108" y="11712"/>
                </a:moveTo>
                <a:cubicBezTo>
                  <a:pt x="6127" y="11750"/>
                  <a:pt x="6146" y="11788"/>
                  <a:pt x="6146" y="11816"/>
                </a:cubicBezTo>
                <a:cubicBezTo>
                  <a:pt x="6136" y="11940"/>
                  <a:pt x="6127" y="12063"/>
                  <a:pt x="6117" y="12187"/>
                </a:cubicBezTo>
                <a:cubicBezTo>
                  <a:pt x="6108" y="12253"/>
                  <a:pt x="6089" y="12291"/>
                  <a:pt x="5994" y="12263"/>
                </a:cubicBezTo>
                <a:cubicBezTo>
                  <a:pt x="6022" y="12082"/>
                  <a:pt x="6041" y="11902"/>
                  <a:pt x="6070" y="11721"/>
                </a:cubicBezTo>
                <a:cubicBezTo>
                  <a:pt x="6089" y="11721"/>
                  <a:pt x="6098" y="11721"/>
                  <a:pt x="6108" y="11712"/>
                </a:cubicBezTo>
                <a:close/>
                <a:moveTo>
                  <a:pt x="7893" y="15910"/>
                </a:moveTo>
                <a:cubicBezTo>
                  <a:pt x="7874" y="16043"/>
                  <a:pt x="7846" y="16176"/>
                  <a:pt x="7827" y="16309"/>
                </a:cubicBezTo>
                <a:cubicBezTo>
                  <a:pt x="7808" y="16309"/>
                  <a:pt x="7789" y="16309"/>
                  <a:pt x="7770" y="16300"/>
                </a:cubicBezTo>
                <a:cubicBezTo>
                  <a:pt x="7770" y="16167"/>
                  <a:pt x="7770" y="16024"/>
                  <a:pt x="7779" y="15891"/>
                </a:cubicBezTo>
                <a:cubicBezTo>
                  <a:pt x="7779" y="15872"/>
                  <a:pt x="7827" y="15844"/>
                  <a:pt x="7846" y="15844"/>
                </a:cubicBezTo>
                <a:cubicBezTo>
                  <a:pt x="7865" y="15853"/>
                  <a:pt x="7893" y="15891"/>
                  <a:pt x="7893" y="15910"/>
                </a:cubicBezTo>
                <a:close/>
                <a:moveTo>
                  <a:pt x="2869" y="11142"/>
                </a:moveTo>
                <a:cubicBezTo>
                  <a:pt x="2897" y="10971"/>
                  <a:pt x="2926" y="10810"/>
                  <a:pt x="3040" y="10629"/>
                </a:cubicBezTo>
                <a:cubicBezTo>
                  <a:pt x="3068" y="10696"/>
                  <a:pt x="3087" y="10724"/>
                  <a:pt x="3087" y="10753"/>
                </a:cubicBezTo>
                <a:cubicBezTo>
                  <a:pt x="3049" y="10867"/>
                  <a:pt x="3011" y="10990"/>
                  <a:pt x="2964" y="11104"/>
                </a:cubicBezTo>
                <a:cubicBezTo>
                  <a:pt x="2954" y="11133"/>
                  <a:pt x="2916" y="11142"/>
                  <a:pt x="2869" y="11142"/>
                </a:cubicBezTo>
                <a:close/>
                <a:moveTo>
                  <a:pt x="5927" y="17629"/>
                </a:moveTo>
                <a:cubicBezTo>
                  <a:pt x="6022" y="17743"/>
                  <a:pt x="5994" y="17905"/>
                  <a:pt x="6041" y="18038"/>
                </a:cubicBezTo>
                <a:cubicBezTo>
                  <a:pt x="6051" y="18066"/>
                  <a:pt x="6013" y="18095"/>
                  <a:pt x="5994" y="18133"/>
                </a:cubicBezTo>
                <a:cubicBezTo>
                  <a:pt x="5880" y="18076"/>
                  <a:pt x="5937" y="17962"/>
                  <a:pt x="5918" y="17886"/>
                </a:cubicBezTo>
                <a:cubicBezTo>
                  <a:pt x="5899" y="17810"/>
                  <a:pt x="5889" y="17724"/>
                  <a:pt x="5870" y="17639"/>
                </a:cubicBezTo>
                <a:cubicBezTo>
                  <a:pt x="5889" y="17629"/>
                  <a:pt x="5908" y="17629"/>
                  <a:pt x="5927" y="17629"/>
                </a:cubicBezTo>
                <a:close/>
                <a:moveTo>
                  <a:pt x="2888" y="16404"/>
                </a:moveTo>
                <a:cubicBezTo>
                  <a:pt x="2964" y="16566"/>
                  <a:pt x="3030" y="16727"/>
                  <a:pt x="3106" y="16898"/>
                </a:cubicBezTo>
                <a:cubicBezTo>
                  <a:pt x="3078" y="16945"/>
                  <a:pt x="3030" y="16964"/>
                  <a:pt x="3002" y="16908"/>
                </a:cubicBezTo>
                <a:cubicBezTo>
                  <a:pt x="2935" y="16765"/>
                  <a:pt x="2888" y="16613"/>
                  <a:pt x="2840" y="16471"/>
                </a:cubicBezTo>
                <a:cubicBezTo>
                  <a:pt x="2831" y="16452"/>
                  <a:pt x="2850" y="16423"/>
                  <a:pt x="2850" y="16404"/>
                </a:cubicBezTo>
                <a:cubicBezTo>
                  <a:pt x="2869" y="16404"/>
                  <a:pt x="2878" y="16404"/>
                  <a:pt x="2888" y="16404"/>
                </a:cubicBezTo>
                <a:close/>
                <a:moveTo>
                  <a:pt x="6136" y="11380"/>
                </a:moveTo>
                <a:cubicBezTo>
                  <a:pt x="6165" y="11256"/>
                  <a:pt x="6184" y="11123"/>
                  <a:pt x="6222" y="11000"/>
                </a:cubicBezTo>
                <a:cubicBezTo>
                  <a:pt x="6222" y="10981"/>
                  <a:pt x="6250" y="10971"/>
                  <a:pt x="6269" y="10962"/>
                </a:cubicBezTo>
                <a:cubicBezTo>
                  <a:pt x="6288" y="10971"/>
                  <a:pt x="6298" y="10971"/>
                  <a:pt x="6317" y="10981"/>
                </a:cubicBezTo>
                <a:cubicBezTo>
                  <a:pt x="6288" y="11123"/>
                  <a:pt x="6269" y="11266"/>
                  <a:pt x="6241" y="11408"/>
                </a:cubicBezTo>
                <a:cubicBezTo>
                  <a:pt x="6231" y="11418"/>
                  <a:pt x="6193" y="11446"/>
                  <a:pt x="6184" y="11437"/>
                </a:cubicBezTo>
                <a:cubicBezTo>
                  <a:pt x="6165" y="11427"/>
                  <a:pt x="6136" y="11399"/>
                  <a:pt x="6136" y="11380"/>
                </a:cubicBezTo>
                <a:close/>
                <a:moveTo>
                  <a:pt x="9907" y="17857"/>
                </a:moveTo>
                <a:cubicBezTo>
                  <a:pt x="9888" y="17800"/>
                  <a:pt x="9869" y="17772"/>
                  <a:pt x="9878" y="17753"/>
                </a:cubicBezTo>
                <a:cubicBezTo>
                  <a:pt x="9954" y="17601"/>
                  <a:pt x="9926" y="17411"/>
                  <a:pt x="10040" y="17230"/>
                </a:cubicBezTo>
                <a:cubicBezTo>
                  <a:pt x="10059" y="17382"/>
                  <a:pt x="9992" y="17715"/>
                  <a:pt x="9907" y="17857"/>
                </a:cubicBezTo>
                <a:close/>
                <a:moveTo>
                  <a:pt x="11151" y="16110"/>
                </a:moveTo>
                <a:cubicBezTo>
                  <a:pt x="11161" y="16119"/>
                  <a:pt x="11180" y="16129"/>
                  <a:pt x="11189" y="16138"/>
                </a:cubicBezTo>
                <a:cubicBezTo>
                  <a:pt x="11132" y="16319"/>
                  <a:pt x="11075" y="16499"/>
                  <a:pt x="11018" y="16699"/>
                </a:cubicBezTo>
                <a:cubicBezTo>
                  <a:pt x="10990" y="16670"/>
                  <a:pt x="10952" y="16651"/>
                  <a:pt x="10961" y="16642"/>
                </a:cubicBezTo>
                <a:cubicBezTo>
                  <a:pt x="10999" y="16490"/>
                  <a:pt x="11037" y="16328"/>
                  <a:pt x="11085" y="16176"/>
                </a:cubicBezTo>
                <a:cubicBezTo>
                  <a:pt x="11094" y="16148"/>
                  <a:pt x="11132" y="16129"/>
                  <a:pt x="11151" y="16110"/>
                </a:cubicBezTo>
                <a:close/>
                <a:moveTo>
                  <a:pt x="10676" y="18066"/>
                </a:moveTo>
                <a:cubicBezTo>
                  <a:pt x="10752" y="18218"/>
                  <a:pt x="10676" y="18560"/>
                  <a:pt x="10534" y="18665"/>
                </a:cubicBezTo>
                <a:cubicBezTo>
                  <a:pt x="10581" y="18456"/>
                  <a:pt x="10629" y="18275"/>
                  <a:pt x="10676" y="18066"/>
                </a:cubicBezTo>
                <a:close/>
                <a:moveTo>
                  <a:pt x="5101" y="17477"/>
                </a:moveTo>
                <a:cubicBezTo>
                  <a:pt x="5148" y="17620"/>
                  <a:pt x="5196" y="17753"/>
                  <a:pt x="5243" y="17876"/>
                </a:cubicBezTo>
                <a:cubicBezTo>
                  <a:pt x="5243" y="17905"/>
                  <a:pt x="5215" y="17943"/>
                  <a:pt x="5205" y="17971"/>
                </a:cubicBezTo>
                <a:cubicBezTo>
                  <a:pt x="5177" y="17962"/>
                  <a:pt x="5139" y="17952"/>
                  <a:pt x="5129" y="17933"/>
                </a:cubicBezTo>
                <a:cubicBezTo>
                  <a:pt x="5101" y="17800"/>
                  <a:pt x="5082" y="17667"/>
                  <a:pt x="5053" y="17525"/>
                </a:cubicBezTo>
                <a:cubicBezTo>
                  <a:pt x="5053" y="17515"/>
                  <a:pt x="5072" y="17506"/>
                  <a:pt x="5101" y="17477"/>
                </a:cubicBezTo>
                <a:close/>
                <a:moveTo>
                  <a:pt x="11740" y="17069"/>
                </a:moveTo>
                <a:cubicBezTo>
                  <a:pt x="11749" y="17107"/>
                  <a:pt x="11768" y="17145"/>
                  <a:pt x="11759" y="17173"/>
                </a:cubicBezTo>
                <a:cubicBezTo>
                  <a:pt x="11683" y="17306"/>
                  <a:pt x="11692" y="17487"/>
                  <a:pt x="11512" y="17563"/>
                </a:cubicBezTo>
                <a:cubicBezTo>
                  <a:pt x="11578" y="17401"/>
                  <a:pt x="11635" y="17230"/>
                  <a:pt x="11692" y="17069"/>
                </a:cubicBezTo>
                <a:cubicBezTo>
                  <a:pt x="11711" y="17069"/>
                  <a:pt x="11721" y="17069"/>
                  <a:pt x="11740" y="17069"/>
                </a:cubicBezTo>
                <a:close/>
                <a:moveTo>
                  <a:pt x="10135" y="18845"/>
                </a:moveTo>
                <a:cubicBezTo>
                  <a:pt x="10154" y="18855"/>
                  <a:pt x="10182" y="18864"/>
                  <a:pt x="10201" y="18874"/>
                </a:cubicBezTo>
                <a:cubicBezTo>
                  <a:pt x="10163" y="19016"/>
                  <a:pt x="10135" y="19168"/>
                  <a:pt x="10097" y="19320"/>
                </a:cubicBezTo>
                <a:cubicBezTo>
                  <a:pt x="10087" y="19339"/>
                  <a:pt x="10049" y="19349"/>
                  <a:pt x="10002" y="19349"/>
                </a:cubicBezTo>
                <a:cubicBezTo>
                  <a:pt x="10059" y="19178"/>
                  <a:pt x="10049" y="18997"/>
                  <a:pt x="10135" y="18845"/>
                </a:cubicBezTo>
                <a:close/>
                <a:moveTo>
                  <a:pt x="11569" y="16271"/>
                </a:moveTo>
                <a:cubicBezTo>
                  <a:pt x="11616" y="16081"/>
                  <a:pt x="11654" y="15939"/>
                  <a:pt x="11702" y="15768"/>
                </a:cubicBezTo>
                <a:cubicBezTo>
                  <a:pt x="11787" y="15901"/>
                  <a:pt x="11721" y="16186"/>
                  <a:pt x="11569" y="16271"/>
                </a:cubicBezTo>
                <a:close/>
                <a:moveTo>
                  <a:pt x="7741" y="18380"/>
                </a:moveTo>
                <a:lnTo>
                  <a:pt x="7741" y="18997"/>
                </a:lnTo>
                <a:cubicBezTo>
                  <a:pt x="7694" y="18950"/>
                  <a:pt x="7656" y="18931"/>
                  <a:pt x="7656" y="18912"/>
                </a:cubicBezTo>
                <a:cubicBezTo>
                  <a:pt x="7665" y="18750"/>
                  <a:pt x="7675" y="18589"/>
                  <a:pt x="7694" y="18427"/>
                </a:cubicBezTo>
                <a:cubicBezTo>
                  <a:pt x="7694" y="18408"/>
                  <a:pt x="7713" y="18389"/>
                  <a:pt x="7741" y="18380"/>
                </a:cubicBezTo>
                <a:close/>
                <a:moveTo>
                  <a:pt x="9717" y="12206"/>
                </a:moveTo>
                <a:cubicBezTo>
                  <a:pt x="9707" y="12035"/>
                  <a:pt x="9707" y="11892"/>
                  <a:pt x="9698" y="11750"/>
                </a:cubicBezTo>
                <a:cubicBezTo>
                  <a:pt x="9698" y="11740"/>
                  <a:pt x="9717" y="11740"/>
                  <a:pt x="9745" y="11731"/>
                </a:cubicBezTo>
                <a:cubicBezTo>
                  <a:pt x="9755" y="11759"/>
                  <a:pt x="9774" y="11797"/>
                  <a:pt x="9783" y="11835"/>
                </a:cubicBezTo>
                <a:cubicBezTo>
                  <a:pt x="9793" y="11911"/>
                  <a:pt x="9802" y="11987"/>
                  <a:pt x="9831" y="12063"/>
                </a:cubicBezTo>
                <a:cubicBezTo>
                  <a:pt x="9850" y="12149"/>
                  <a:pt x="9812" y="12177"/>
                  <a:pt x="9717" y="12206"/>
                </a:cubicBezTo>
                <a:close/>
                <a:moveTo>
                  <a:pt x="4797" y="18418"/>
                </a:moveTo>
                <a:cubicBezTo>
                  <a:pt x="4759" y="18399"/>
                  <a:pt x="4730" y="18389"/>
                  <a:pt x="4721" y="18380"/>
                </a:cubicBezTo>
                <a:cubicBezTo>
                  <a:pt x="4683" y="18237"/>
                  <a:pt x="4645" y="18104"/>
                  <a:pt x="4607" y="17943"/>
                </a:cubicBezTo>
                <a:cubicBezTo>
                  <a:pt x="4730" y="18019"/>
                  <a:pt x="4816" y="18256"/>
                  <a:pt x="4797" y="18418"/>
                </a:cubicBezTo>
                <a:close/>
                <a:moveTo>
                  <a:pt x="2774" y="11484"/>
                </a:moveTo>
                <a:cubicBezTo>
                  <a:pt x="2793" y="11522"/>
                  <a:pt x="2831" y="11551"/>
                  <a:pt x="2821" y="11569"/>
                </a:cubicBezTo>
                <a:cubicBezTo>
                  <a:pt x="2793" y="11702"/>
                  <a:pt x="2793" y="11845"/>
                  <a:pt x="2688" y="11987"/>
                </a:cubicBezTo>
                <a:cubicBezTo>
                  <a:pt x="2660" y="11940"/>
                  <a:pt x="2622" y="11902"/>
                  <a:pt x="2631" y="11883"/>
                </a:cubicBezTo>
                <a:cubicBezTo>
                  <a:pt x="2669" y="11759"/>
                  <a:pt x="2717" y="11636"/>
                  <a:pt x="2774" y="11484"/>
                </a:cubicBezTo>
                <a:close/>
                <a:moveTo>
                  <a:pt x="9831" y="11304"/>
                </a:moveTo>
                <a:cubicBezTo>
                  <a:pt x="9821" y="11313"/>
                  <a:pt x="9793" y="11304"/>
                  <a:pt x="9764" y="11294"/>
                </a:cubicBezTo>
                <a:cubicBezTo>
                  <a:pt x="9774" y="11161"/>
                  <a:pt x="9783" y="11038"/>
                  <a:pt x="9793" y="10914"/>
                </a:cubicBezTo>
                <a:cubicBezTo>
                  <a:pt x="9897" y="10905"/>
                  <a:pt x="9878" y="10971"/>
                  <a:pt x="9878" y="11019"/>
                </a:cubicBezTo>
                <a:cubicBezTo>
                  <a:pt x="9869" y="11114"/>
                  <a:pt x="9926" y="11228"/>
                  <a:pt x="9831" y="11304"/>
                </a:cubicBezTo>
                <a:close/>
                <a:moveTo>
                  <a:pt x="7409" y="16680"/>
                </a:moveTo>
                <a:lnTo>
                  <a:pt x="7409" y="16214"/>
                </a:lnTo>
                <a:cubicBezTo>
                  <a:pt x="7532" y="16300"/>
                  <a:pt x="7504" y="16404"/>
                  <a:pt x="7494" y="16499"/>
                </a:cubicBezTo>
                <a:cubicBezTo>
                  <a:pt x="7494" y="16556"/>
                  <a:pt x="7532" y="16642"/>
                  <a:pt x="7409" y="16680"/>
                </a:cubicBezTo>
                <a:close/>
                <a:moveTo>
                  <a:pt x="7551" y="17705"/>
                </a:moveTo>
                <a:cubicBezTo>
                  <a:pt x="7551" y="17762"/>
                  <a:pt x="7551" y="17838"/>
                  <a:pt x="7466" y="17800"/>
                </a:cubicBezTo>
                <a:cubicBezTo>
                  <a:pt x="7456" y="17610"/>
                  <a:pt x="7447" y="17449"/>
                  <a:pt x="7437" y="17287"/>
                </a:cubicBezTo>
                <a:cubicBezTo>
                  <a:pt x="7447" y="17278"/>
                  <a:pt x="7456" y="17278"/>
                  <a:pt x="7466" y="17278"/>
                </a:cubicBezTo>
                <a:cubicBezTo>
                  <a:pt x="7485" y="17297"/>
                  <a:pt x="7504" y="17325"/>
                  <a:pt x="7513" y="17354"/>
                </a:cubicBezTo>
                <a:cubicBezTo>
                  <a:pt x="7532" y="17468"/>
                  <a:pt x="7542" y="17591"/>
                  <a:pt x="7551" y="17705"/>
                </a:cubicBezTo>
                <a:close/>
                <a:moveTo>
                  <a:pt x="6668" y="11674"/>
                </a:moveTo>
                <a:cubicBezTo>
                  <a:pt x="6715" y="11826"/>
                  <a:pt x="6706" y="11959"/>
                  <a:pt x="6677" y="12082"/>
                </a:cubicBezTo>
                <a:cubicBezTo>
                  <a:pt x="6677" y="12092"/>
                  <a:pt x="6630" y="12111"/>
                  <a:pt x="6611" y="12111"/>
                </a:cubicBezTo>
                <a:cubicBezTo>
                  <a:pt x="6592" y="12101"/>
                  <a:pt x="6573" y="12073"/>
                  <a:pt x="6573" y="12054"/>
                </a:cubicBezTo>
                <a:cubicBezTo>
                  <a:pt x="6582" y="11949"/>
                  <a:pt x="6592" y="11854"/>
                  <a:pt x="6611" y="11750"/>
                </a:cubicBezTo>
                <a:cubicBezTo>
                  <a:pt x="6611" y="11740"/>
                  <a:pt x="6630" y="11721"/>
                  <a:pt x="6668" y="11674"/>
                </a:cubicBezTo>
                <a:close/>
                <a:moveTo>
                  <a:pt x="7095" y="18114"/>
                </a:moveTo>
                <a:cubicBezTo>
                  <a:pt x="7200" y="18247"/>
                  <a:pt x="7228" y="18503"/>
                  <a:pt x="7162" y="18598"/>
                </a:cubicBezTo>
                <a:cubicBezTo>
                  <a:pt x="7152" y="18598"/>
                  <a:pt x="7133" y="18598"/>
                  <a:pt x="7124" y="18589"/>
                </a:cubicBezTo>
                <a:cubicBezTo>
                  <a:pt x="7114" y="18437"/>
                  <a:pt x="7105" y="18275"/>
                  <a:pt x="7095" y="18114"/>
                </a:cubicBezTo>
                <a:close/>
                <a:moveTo>
                  <a:pt x="6544" y="11380"/>
                </a:moveTo>
                <a:cubicBezTo>
                  <a:pt x="6525" y="11351"/>
                  <a:pt x="6506" y="11323"/>
                  <a:pt x="6506" y="11294"/>
                </a:cubicBezTo>
                <a:cubicBezTo>
                  <a:pt x="6506" y="11228"/>
                  <a:pt x="6516" y="11161"/>
                  <a:pt x="6535" y="11104"/>
                </a:cubicBezTo>
                <a:cubicBezTo>
                  <a:pt x="6544" y="11057"/>
                  <a:pt x="6573" y="11028"/>
                  <a:pt x="6601" y="10990"/>
                </a:cubicBezTo>
                <a:cubicBezTo>
                  <a:pt x="6611" y="11000"/>
                  <a:pt x="6630" y="11009"/>
                  <a:pt x="6639" y="11009"/>
                </a:cubicBezTo>
                <a:cubicBezTo>
                  <a:pt x="6639" y="11114"/>
                  <a:pt x="6639" y="11209"/>
                  <a:pt x="6620" y="11313"/>
                </a:cubicBezTo>
                <a:cubicBezTo>
                  <a:pt x="6620" y="11342"/>
                  <a:pt x="6573" y="11361"/>
                  <a:pt x="6544" y="11380"/>
                </a:cubicBezTo>
                <a:close/>
                <a:moveTo>
                  <a:pt x="11028" y="17211"/>
                </a:moveTo>
                <a:cubicBezTo>
                  <a:pt x="11047" y="17373"/>
                  <a:pt x="11037" y="17525"/>
                  <a:pt x="10952" y="17677"/>
                </a:cubicBezTo>
                <a:cubicBezTo>
                  <a:pt x="10914" y="17648"/>
                  <a:pt x="10885" y="17629"/>
                  <a:pt x="10895" y="17629"/>
                </a:cubicBezTo>
                <a:cubicBezTo>
                  <a:pt x="10933" y="17487"/>
                  <a:pt x="10952" y="17344"/>
                  <a:pt x="11028" y="17211"/>
                </a:cubicBezTo>
                <a:close/>
                <a:moveTo>
                  <a:pt x="3581" y="17496"/>
                </a:moveTo>
                <a:cubicBezTo>
                  <a:pt x="3591" y="17515"/>
                  <a:pt x="3572" y="17544"/>
                  <a:pt x="3553" y="17591"/>
                </a:cubicBezTo>
                <a:cubicBezTo>
                  <a:pt x="3439" y="17477"/>
                  <a:pt x="3363" y="17268"/>
                  <a:pt x="3391" y="17164"/>
                </a:cubicBezTo>
                <a:cubicBezTo>
                  <a:pt x="3505" y="17249"/>
                  <a:pt x="3524" y="17382"/>
                  <a:pt x="3581" y="17496"/>
                </a:cubicBezTo>
                <a:close/>
                <a:moveTo>
                  <a:pt x="8074" y="17857"/>
                </a:moveTo>
                <a:cubicBezTo>
                  <a:pt x="8159" y="18019"/>
                  <a:pt x="8131" y="18190"/>
                  <a:pt x="8007" y="18256"/>
                </a:cubicBezTo>
                <a:cubicBezTo>
                  <a:pt x="8007" y="17990"/>
                  <a:pt x="8017" y="17914"/>
                  <a:pt x="8074" y="17857"/>
                </a:cubicBezTo>
                <a:close/>
                <a:moveTo>
                  <a:pt x="10268" y="17791"/>
                </a:moveTo>
                <a:cubicBezTo>
                  <a:pt x="10277" y="17800"/>
                  <a:pt x="10296" y="17810"/>
                  <a:pt x="10315" y="17819"/>
                </a:cubicBezTo>
                <a:cubicBezTo>
                  <a:pt x="10296" y="17943"/>
                  <a:pt x="10277" y="18066"/>
                  <a:pt x="10258" y="18190"/>
                </a:cubicBezTo>
                <a:cubicBezTo>
                  <a:pt x="10249" y="18237"/>
                  <a:pt x="10201" y="18256"/>
                  <a:pt x="10135" y="18218"/>
                </a:cubicBezTo>
                <a:cubicBezTo>
                  <a:pt x="10192" y="18085"/>
                  <a:pt x="10182" y="17924"/>
                  <a:pt x="10268" y="17791"/>
                </a:cubicBezTo>
                <a:close/>
                <a:moveTo>
                  <a:pt x="8862" y="17696"/>
                </a:moveTo>
                <a:cubicBezTo>
                  <a:pt x="8919" y="17848"/>
                  <a:pt x="8872" y="18085"/>
                  <a:pt x="8777" y="18180"/>
                </a:cubicBezTo>
                <a:cubicBezTo>
                  <a:pt x="8777" y="18019"/>
                  <a:pt x="8777" y="17857"/>
                  <a:pt x="8862" y="17696"/>
                </a:cubicBezTo>
                <a:close/>
                <a:moveTo>
                  <a:pt x="8558" y="17031"/>
                </a:moveTo>
                <a:cubicBezTo>
                  <a:pt x="8577" y="17173"/>
                  <a:pt x="8606" y="17316"/>
                  <a:pt x="8511" y="17439"/>
                </a:cubicBezTo>
                <a:cubicBezTo>
                  <a:pt x="8444" y="17297"/>
                  <a:pt x="8501" y="17164"/>
                  <a:pt x="8558" y="17031"/>
                </a:cubicBezTo>
                <a:close/>
                <a:moveTo>
                  <a:pt x="6279" y="16870"/>
                </a:moveTo>
                <a:cubicBezTo>
                  <a:pt x="6345" y="16983"/>
                  <a:pt x="6326" y="17107"/>
                  <a:pt x="6326" y="17221"/>
                </a:cubicBezTo>
                <a:cubicBezTo>
                  <a:pt x="6326" y="17249"/>
                  <a:pt x="6279" y="17278"/>
                  <a:pt x="6231" y="17325"/>
                </a:cubicBezTo>
                <a:lnTo>
                  <a:pt x="6231" y="16879"/>
                </a:lnTo>
                <a:cubicBezTo>
                  <a:pt x="6241" y="16879"/>
                  <a:pt x="6260" y="16879"/>
                  <a:pt x="6279" y="16870"/>
                </a:cubicBezTo>
                <a:close/>
                <a:moveTo>
                  <a:pt x="5405" y="19064"/>
                </a:moveTo>
                <a:cubicBezTo>
                  <a:pt x="5395" y="18950"/>
                  <a:pt x="5395" y="18864"/>
                  <a:pt x="5386" y="18788"/>
                </a:cubicBezTo>
                <a:cubicBezTo>
                  <a:pt x="5367" y="18712"/>
                  <a:pt x="5348" y="18636"/>
                  <a:pt x="5319" y="18522"/>
                </a:cubicBezTo>
                <a:cubicBezTo>
                  <a:pt x="5481" y="18646"/>
                  <a:pt x="5519" y="18893"/>
                  <a:pt x="5405" y="19064"/>
                </a:cubicBezTo>
                <a:close/>
                <a:moveTo>
                  <a:pt x="3391" y="12263"/>
                </a:moveTo>
                <a:cubicBezTo>
                  <a:pt x="3429" y="12149"/>
                  <a:pt x="3467" y="12044"/>
                  <a:pt x="3515" y="11930"/>
                </a:cubicBezTo>
                <a:cubicBezTo>
                  <a:pt x="3524" y="11940"/>
                  <a:pt x="3543" y="11940"/>
                  <a:pt x="3562" y="11949"/>
                </a:cubicBezTo>
                <a:cubicBezTo>
                  <a:pt x="3543" y="12054"/>
                  <a:pt x="3534" y="12177"/>
                  <a:pt x="3515" y="12291"/>
                </a:cubicBezTo>
                <a:cubicBezTo>
                  <a:pt x="3505" y="12301"/>
                  <a:pt x="3458" y="12329"/>
                  <a:pt x="3439" y="12320"/>
                </a:cubicBezTo>
                <a:cubicBezTo>
                  <a:pt x="3420" y="12320"/>
                  <a:pt x="3391" y="12272"/>
                  <a:pt x="3391" y="12263"/>
                </a:cubicBezTo>
                <a:close/>
                <a:moveTo>
                  <a:pt x="10306" y="11731"/>
                </a:moveTo>
                <a:cubicBezTo>
                  <a:pt x="10249" y="11541"/>
                  <a:pt x="10249" y="11456"/>
                  <a:pt x="10315" y="11342"/>
                </a:cubicBezTo>
                <a:cubicBezTo>
                  <a:pt x="10353" y="11399"/>
                  <a:pt x="10401" y="11664"/>
                  <a:pt x="10382" y="11702"/>
                </a:cubicBezTo>
                <a:cubicBezTo>
                  <a:pt x="10363" y="11721"/>
                  <a:pt x="10334" y="11721"/>
                  <a:pt x="10306" y="11731"/>
                </a:cubicBezTo>
                <a:close/>
                <a:moveTo>
                  <a:pt x="5253" y="10496"/>
                </a:moveTo>
                <a:cubicBezTo>
                  <a:pt x="5234" y="10648"/>
                  <a:pt x="5224" y="10781"/>
                  <a:pt x="5196" y="10905"/>
                </a:cubicBezTo>
                <a:cubicBezTo>
                  <a:pt x="5196" y="10924"/>
                  <a:pt x="5158" y="10933"/>
                  <a:pt x="5120" y="10971"/>
                </a:cubicBezTo>
                <a:cubicBezTo>
                  <a:pt x="5110" y="10810"/>
                  <a:pt x="5139" y="10677"/>
                  <a:pt x="5167" y="10544"/>
                </a:cubicBezTo>
                <a:cubicBezTo>
                  <a:pt x="5177" y="10534"/>
                  <a:pt x="5205" y="10525"/>
                  <a:pt x="5253" y="10496"/>
                </a:cubicBezTo>
                <a:close/>
                <a:moveTo>
                  <a:pt x="7029" y="17040"/>
                </a:moveTo>
                <a:cubicBezTo>
                  <a:pt x="7029" y="17164"/>
                  <a:pt x="7086" y="17297"/>
                  <a:pt x="7038" y="17420"/>
                </a:cubicBezTo>
                <a:cubicBezTo>
                  <a:pt x="6934" y="17306"/>
                  <a:pt x="6962" y="17173"/>
                  <a:pt x="6972" y="17031"/>
                </a:cubicBezTo>
                <a:cubicBezTo>
                  <a:pt x="7000" y="17031"/>
                  <a:pt x="7029" y="17040"/>
                  <a:pt x="7029" y="17040"/>
                </a:cubicBezTo>
                <a:close/>
                <a:moveTo>
                  <a:pt x="2023" y="12082"/>
                </a:moveTo>
                <a:cubicBezTo>
                  <a:pt x="2023" y="12215"/>
                  <a:pt x="2023" y="12339"/>
                  <a:pt x="2023" y="12462"/>
                </a:cubicBezTo>
                <a:cubicBezTo>
                  <a:pt x="2023" y="12472"/>
                  <a:pt x="1995" y="12481"/>
                  <a:pt x="1966" y="12491"/>
                </a:cubicBezTo>
                <a:cubicBezTo>
                  <a:pt x="1909" y="12301"/>
                  <a:pt x="1928" y="12158"/>
                  <a:pt x="2023" y="12082"/>
                </a:cubicBezTo>
                <a:close/>
                <a:moveTo>
                  <a:pt x="3818" y="11190"/>
                </a:moveTo>
                <a:cubicBezTo>
                  <a:pt x="3894" y="11275"/>
                  <a:pt x="3875" y="11465"/>
                  <a:pt x="3762" y="11560"/>
                </a:cubicBezTo>
                <a:cubicBezTo>
                  <a:pt x="3733" y="11418"/>
                  <a:pt x="3762" y="11304"/>
                  <a:pt x="3818" y="11190"/>
                </a:cubicBezTo>
                <a:close/>
                <a:moveTo>
                  <a:pt x="8663" y="11465"/>
                </a:moveTo>
                <a:cubicBezTo>
                  <a:pt x="8577" y="11351"/>
                  <a:pt x="8568" y="11199"/>
                  <a:pt x="8653" y="11028"/>
                </a:cubicBezTo>
                <a:cubicBezTo>
                  <a:pt x="8701" y="11190"/>
                  <a:pt x="8710" y="11323"/>
                  <a:pt x="8663" y="11465"/>
                </a:cubicBezTo>
                <a:close/>
                <a:moveTo>
                  <a:pt x="5566" y="16442"/>
                </a:moveTo>
                <a:cubicBezTo>
                  <a:pt x="5576" y="16575"/>
                  <a:pt x="5595" y="16699"/>
                  <a:pt x="5614" y="16822"/>
                </a:cubicBezTo>
                <a:cubicBezTo>
                  <a:pt x="5614" y="16841"/>
                  <a:pt x="5576" y="16860"/>
                  <a:pt x="5547" y="16898"/>
                </a:cubicBezTo>
                <a:cubicBezTo>
                  <a:pt x="5490" y="16737"/>
                  <a:pt x="5509" y="16594"/>
                  <a:pt x="5509" y="16452"/>
                </a:cubicBezTo>
                <a:cubicBezTo>
                  <a:pt x="5528" y="16452"/>
                  <a:pt x="5547" y="16442"/>
                  <a:pt x="5566" y="16442"/>
                </a:cubicBezTo>
                <a:close/>
                <a:moveTo>
                  <a:pt x="3970" y="12016"/>
                </a:moveTo>
                <a:cubicBezTo>
                  <a:pt x="3980" y="12263"/>
                  <a:pt x="3961" y="12339"/>
                  <a:pt x="3856" y="12415"/>
                </a:cubicBezTo>
                <a:cubicBezTo>
                  <a:pt x="3837" y="12282"/>
                  <a:pt x="3894" y="12168"/>
                  <a:pt x="3904" y="12054"/>
                </a:cubicBezTo>
                <a:cubicBezTo>
                  <a:pt x="3913" y="12035"/>
                  <a:pt x="3942" y="12035"/>
                  <a:pt x="3970" y="12016"/>
                </a:cubicBezTo>
                <a:close/>
                <a:moveTo>
                  <a:pt x="6070" y="12662"/>
                </a:moveTo>
                <a:cubicBezTo>
                  <a:pt x="6136" y="12747"/>
                  <a:pt x="6136" y="12871"/>
                  <a:pt x="6079" y="13089"/>
                </a:cubicBezTo>
                <a:cubicBezTo>
                  <a:pt x="6060" y="13070"/>
                  <a:pt x="6022" y="13061"/>
                  <a:pt x="6022" y="13051"/>
                </a:cubicBezTo>
                <a:cubicBezTo>
                  <a:pt x="6013" y="12918"/>
                  <a:pt x="6013" y="12795"/>
                  <a:pt x="6070" y="12662"/>
                </a:cubicBezTo>
                <a:close/>
                <a:moveTo>
                  <a:pt x="11332" y="11740"/>
                </a:moveTo>
                <a:cubicBezTo>
                  <a:pt x="11265" y="11645"/>
                  <a:pt x="11237" y="11465"/>
                  <a:pt x="11275" y="11313"/>
                </a:cubicBezTo>
                <a:cubicBezTo>
                  <a:pt x="11341" y="11408"/>
                  <a:pt x="11370" y="11588"/>
                  <a:pt x="11332" y="11740"/>
                </a:cubicBezTo>
                <a:close/>
                <a:moveTo>
                  <a:pt x="3163" y="11588"/>
                </a:moveTo>
                <a:cubicBezTo>
                  <a:pt x="3078" y="11465"/>
                  <a:pt x="3230" y="11380"/>
                  <a:pt x="3173" y="11266"/>
                </a:cubicBezTo>
                <a:cubicBezTo>
                  <a:pt x="3325" y="11323"/>
                  <a:pt x="3315" y="11437"/>
                  <a:pt x="3163" y="11588"/>
                </a:cubicBezTo>
                <a:close/>
                <a:moveTo>
                  <a:pt x="11797" y="11285"/>
                </a:moveTo>
                <a:cubicBezTo>
                  <a:pt x="11825" y="11332"/>
                  <a:pt x="11816" y="11399"/>
                  <a:pt x="11730" y="11418"/>
                </a:cubicBezTo>
                <a:cubicBezTo>
                  <a:pt x="11683" y="11304"/>
                  <a:pt x="11664" y="11180"/>
                  <a:pt x="11673" y="11038"/>
                </a:cubicBezTo>
                <a:cubicBezTo>
                  <a:pt x="11816" y="11085"/>
                  <a:pt x="11749" y="11218"/>
                  <a:pt x="11797" y="11285"/>
                </a:cubicBezTo>
                <a:close/>
                <a:moveTo>
                  <a:pt x="6630" y="18152"/>
                </a:moveTo>
                <a:cubicBezTo>
                  <a:pt x="6592" y="17990"/>
                  <a:pt x="6573" y="17857"/>
                  <a:pt x="6601" y="17715"/>
                </a:cubicBezTo>
                <a:lnTo>
                  <a:pt x="6658" y="17715"/>
                </a:lnTo>
                <a:cubicBezTo>
                  <a:pt x="6668" y="17838"/>
                  <a:pt x="6687" y="17971"/>
                  <a:pt x="6696" y="18104"/>
                </a:cubicBezTo>
                <a:cubicBezTo>
                  <a:pt x="6696" y="18114"/>
                  <a:pt x="6658" y="18123"/>
                  <a:pt x="6630" y="18152"/>
                </a:cubicBezTo>
                <a:close/>
                <a:moveTo>
                  <a:pt x="4645" y="16908"/>
                </a:moveTo>
                <a:cubicBezTo>
                  <a:pt x="4626" y="16813"/>
                  <a:pt x="4597" y="16708"/>
                  <a:pt x="4578" y="16575"/>
                </a:cubicBezTo>
                <a:cubicBezTo>
                  <a:pt x="4683" y="16651"/>
                  <a:pt x="4768" y="16822"/>
                  <a:pt x="4740" y="16898"/>
                </a:cubicBezTo>
                <a:cubicBezTo>
                  <a:pt x="4730" y="16917"/>
                  <a:pt x="4702" y="16936"/>
                  <a:pt x="4683" y="16936"/>
                </a:cubicBezTo>
                <a:cubicBezTo>
                  <a:pt x="4673" y="16945"/>
                  <a:pt x="4645" y="16927"/>
                  <a:pt x="4645" y="16908"/>
                </a:cubicBezTo>
                <a:close/>
                <a:moveTo>
                  <a:pt x="7865" y="11522"/>
                </a:moveTo>
                <a:cubicBezTo>
                  <a:pt x="7846" y="11494"/>
                  <a:pt x="7808" y="11456"/>
                  <a:pt x="7808" y="11437"/>
                </a:cubicBezTo>
                <a:cubicBezTo>
                  <a:pt x="7827" y="11342"/>
                  <a:pt x="7789" y="11228"/>
                  <a:pt x="7884" y="11161"/>
                </a:cubicBezTo>
                <a:cubicBezTo>
                  <a:pt x="7903" y="11171"/>
                  <a:pt x="7912" y="11171"/>
                  <a:pt x="7931" y="11171"/>
                </a:cubicBezTo>
                <a:cubicBezTo>
                  <a:pt x="7922" y="11285"/>
                  <a:pt x="7912" y="11399"/>
                  <a:pt x="7903" y="11513"/>
                </a:cubicBezTo>
                <a:cubicBezTo>
                  <a:pt x="7893" y="11513"/>
                  <a:pt x="7874" y="11522"/>
                  <a:pt x="7865" y="11522"/>
                </a:cubicBezTo>
                <a:close/>
                <a:moveTo>
                  <a:pt x="3638" y="10344"/>
                </a:moveTo>
                <a:cubicBezTo>
                  <a:pt x="3638" y="10325"/>
                  <a:pt x="3686" y="10268"/>
                  <a:pt x="3714" y="10259"/>
                </a:cubicBezTo>
                <a:cubicBezTo>
                  <a:pt x="3762" y="10249"/>
                  <a:pt x="3790" y="10287"/>
                  <a:pt x="3771" y="10335"/>
                </a:cubicBezTo>
                <a:cubicBezTo>
                  <a:pt x="3752" y="10411"/>
                  <a:pt x="3724" y="10487"/>
                  <a:pt x="3686" y="10591"/>
                </a:cubicBezTo>
                <a:cubicBezTo>
                  <a:pt x="3553" y="10525"/>
                  <a:pt x="3676" y="10420"/>
                  <a:pt x="3638" y="10344"/>
                </a:cubicBezTo>
                <a:close/>
                <a:moveTo>
                  <a:pt x="10467" y="16927"/>
                </a:moveTo>
                <a:cubicBezTo>
                  <a:pt x="10534" y="16794"/>
                  <a:pt x="10486" y="16651"/>
                  <a:pt x="10619" y="16509"/>
                </a:cubicBezTo>
                <a:cubicBezTo>
                  <a:pt x="10610" y="16680"/>
                  <a:pt x="10610" y="16803"/>
                  <a:pt x="10543" y="16927"/>
                </a:cubicBezTo>
                <a:cubicBezTo>
                  <a:pt x="10543" y="16936"/>
                  <a:pt x="10505" y="16927"/>
                  <a:pt x="10467" y="16927"/>
                </a:cubicBezTo>
                <a:close/>
                <a:moveTo>
                  <a:pt x="7694" y="12244"/>
                </a:moveTo>
                <a:cubicBezTo>
                  <a:pt x="7684" y="12253"/>
                  <a:pt x="7637" y="12263"/>
                  <a:pt x="7599" y="12272"/>
                </a:cubicBezTo>
                <a:cubicBezTo>
                  <a:pt x="7570" y="12025"/>
                  <a:pt x="7580" y="12006"/>
                  <a:pt x="7703" y="11978"/>
                </a:cubicBezTo>
                <a:cubicBezTo>
                  <a:pt x="7703" y="12073"/>
                  <a:pt x="7703" y="12158"/>
                  <a:pt x="7694" y="12244"/>
                </a:cubicBezTo>
                <a:close/>
                <a:moveTo>
                  <a:pt x="6630" y="18750"/>
                </a:moveTo>
                <a:cubicBezTo>
                  <a:pt x="6725" y="18874"/>
                  <a:pt x="6696" y="18997"/>
                  <a:pt x="6677" y="19111"/>
                </a:cubicBezTo>
                <a:cubicBezTo>
                  <a:pt x="6582" y="19016"/>
                  <a:pt x="6592" y="18893"/>
                  <a:pt x="6630" y="18750"/>
                </a:cubicBezTo>
                <a:close/>
                <a:moveTo>
                  <a:pt x="4597" y="11797"/>
                </a:moveTo>
                <a:cubicBezTo>
                  <a:pt x="4521" y="11626"/>
                  <a:pt x="4550" y="11494"/>
                  <a:pt x="4654" y="11408"/>
                </a:cubicBezTo>
                <a:cubicBezTo>
                  <a:pt x="4683" y="11541"/>
                  <a:pt x="4645" y="11655"/>
                  <a:pt x="4597" y="11797"/>
                </a:cubicBezTo>
                <a:close/>
                <a:moveTo>
                  <a:pt x="9375" y="11569"/>
                </a:moveTo>
                <a:cubicBezTo>
                  <a:pt x="9318" y="11370"/>
                  <a:pt x="9327" y="11342"/>
                  <a:pt x="9441" y="11285"/>
                </a:cubicBezTo>
                <a:cubicBezTo>
                  <a:pt x="9413" y="11380"/>
                  <a:pt x="9536" y="11503"/>
                  <a:pt x="9375" y="11569"/>
                </a:cubicBezTo>
                <a:close/>
                <a:moveTo>
                  <a:pt x="8074" y="16993"/>
                </a:moveTo>
                <a:cubicBezTo>
                  <a:pt x="8093" y="17097"/>
                  <a:pt x="8188" y="17202"/>
                  <a:pt x="8055" y="17306"/>
                </a:cubicBezTo>
                <a:cubicBezTo>
                  <a:pt x="8017" y="17192"/>
                  <a:pt x="7988" y="17088"/>
                  <a:pt x="8074" y="16993"/>
                </a:cubicBezTo>
                <a:close/>
                <a:moveTo>
                  <a:pt x="12585" y="15825"/>
                </a:moveTo>
                <a:cubicBezTo>
                  <a:pt x="12585" y="15720"/>
                  <a:pt x="12538" y="15597"/>
                  <a:pt x="12652" y="15473"/>
                </a:cubicBezTo>
                <a:cubicBezTo>
                  <a:pt x="12709" y="15625"/>
                  <a:pt x="12661" y="15730"/>
                  <a:pt x="12585" y="15825"/>
                </a:cubicBezTo>
                <a:close/>
                <a:moveTo>
                  <a:pt x="4246" y="10705"/>
                </a:moveTo>
                <a:cubicBezTo>
                  <a:pt x="4350" y="10829"/>
                  <a:pt x="4274" y="10924"/>
                  <a:pt x="4274" y="11028"/>
                </a:cubicBezTo>
                <a:cubicBezTo>
                  <a:pt x="4160" y="10971"/>
                  <a:pt x="4160" y="10971"/>
                  <a:pt x="4246" y="10705"/>
                </a:cubicBezTo>
                <a:close/>
                <a:moveTo>
                  <a:pt x="4436" y="17449"/>
                </a:moveTo>
                <a:cubicBezTo>
                  <a:pt x="4360" y="17392"/>
                  <a:pt x="4322" y="17287"/>
                  <a:pt x="4331" y="17116"/>
                </a:cubicBezTo>
                <a:cubicBezTo>
                  <a:pt x="4417" y="17173"/>
                  <a:pt x="4464" y="17325"/>
                  <a:pt x="4436" y="17449"/>
                </a:cubicBezTo>
                <a:close/>
                <a:moveTo>
                  <a:pt x="3619" y="16328"/>
                </a:moveTo>
                <a:cubicBezTo>
                  <a:pt x="3629" y="16347"/>
                  <a:pt x="3600" y="16395"/>
                  <a:pt x="3591" y="16423"/>
                </a:cubicBezTo>
                <a:cubicBezTo>
                  <a:pt x="3581" y="16423"/>
                  <a:pt x="3562" y="16423"/>
                  <a:pt x="3553" y="16423"/>
                </a:cubicBezTo>
                <a:cubicBezTo>
                  <a:pt x="3515" y="16328"/>
                  <a:pt x="3477" y="16233"/>
                  <a:pt x="3429" y="16100"/>
                </a:cubicBezTo>
                <a:cubicBezTo>
                  <a:pt x="3581" y="16138"/>
                  <a:pt x="3581" y="16243"/>
                  <a:pt x="3619" y="16328"/>
                </a:cubicBezTo>
                <a:close/>
                <a:moveTo>
                  <a:pt x="5680" y="11626"/>
                </a:moveTo>
                <a:cubicBezTo>
                  <a:pt x="5652" y="11503"/>
                  <a:pt x="5661" y="11399"/>
                  <a:pt x="5775" y="11275"/>
                </a:cubicBezTo>
                <a:cubicBezTo>
                  <a:pt x="5804" y="11437"/>
                  <a:pt x="5756" y="11532"/>
                  <a:pt x="5680" y="11626"/>
                </a:cubicBezTo>
                <a:close/>
                <a:moveTo>
                  <a:pt x="5965" y="16205"/>
                </a:moveTo>
                <a:cubicBezTo>
                  <a:pt x="5908" y="16110"/>
                  <a:pt x="5899" y="16015"/>
                  <a:pt x="5937" y="15882"/>
                </a:cubicBezTo>
                <a:cubicBezTo>
                  <a:pt x="6041" y="16024"/>
                  <a:pt x="6041" y="16091"/>
                  <a:pt x="5965" y="16205"/>
                </a:cubicBezTo>
                <a:close/>
                <a:moveTo>
                  <a:pt x="8815" y="18750"/>
                </a:moveTo>
                <a:cubicBezTo>
                  <a:pt x="8862" y="18978"/>
                  <a:pt x="8853" y="19016"/>
                  <a:pt x="8739" y="19045"/>
                </a:cubicBezTo>
                <a:cubicBezTo>
                  <a:pt x="8758" y="18950"/>
                  <a:pt x="8720" y="18845"/>
                  <a:pt x="8815" y="18750"/>
                </a:cubicBezTo>
                <a:close/>
                <a:moveTo>
                  <a:pt x="11977" y="10145"/>
                </a:moveTo>
                <a:cubicBezTo>
                  <a:pt x="11958" y="10135"/>
                  <a:pt x="11920" y="10116"/>
                  <a:pt x="11920" y="10097"/>
                </a:cubicBezTo>
                <a:cubicBezTo>
                  <a:pt x="11901" y="10021"/>
                  <a:pt x="11901" y="9936"/>
                  <a:pt x="11892" y="9850"/>
                </a:cubicBezTo>
                <a:cubicBezTo>
                  <a:pt x="11911" y="9850"/>
                  <a:pt x="11930" y="9850"/>
                  <a:pt x="11949" y="9841"/>
                </a:cubicBezTo>
                <a:cubicBezTo>
                  <a:pt x="12006" y="9926"/>
                  <a:pt x="11996" y="10021"/>
                  <a:pt x="12015" y="10116"/>
                </a:cubicBezTo>
                <a:cubicBezTo>
                  <a:pt x="12015" y="10126"/>
                  <a:pt x="11987" y="10145"/>
                  <a:pt x="11977" y="10145"/>
                </a:cubicBezTo>
                <a:close/>
                <a:moveTo>
                  <a:pt x="10828" y="10829"/>
                </a:moveTo>
                <a:cubicBezTo>
                  <a:pt x="10933" y="10895"/>
                  <a:pt x="10866" y="10981"/>
                  <a:pt x="10885" y="11066"/>
                </a:cubicBezTo>
                <a:cubicBezTo>
                  <a:pt x="10752" y="11047"/>
                  <a:pt x="10733" y="10971"/>
                  <a:pt x="10828" y="10829"/>
                </a:cubicBezTo>
                <a:close/>
                <a:moveTo>
                  <a:pt x="2717" y="10354"/>
                </a:moveTo>
                <a:cubicBezTo>
                  <a:pt x="2707" y="10373"/>
                  <a:pt x="2669" y="10373"/>
                  <a:pt x="2603" y="10382"/>
                </a:cubicBezTo>
                <a:cubicBezTo>
                  <a:pt x="2660" y="10268"/>
                  <a:pt x="2707" y="10183"/>
                  <a:pt x="2745" y="10097"/>
                </a:cubicBezTo>
                <a:cubicBezTo>
                  <a:pt x="2764" y="10107"/>
                  <a:pt x="2774" y="10107"/>
                  <a:pt x="2793" y="10116"/>
                </a:cubicBezTo>
                <a:cubicBezTo>
                  <a:pt x="2831" y="10211"/>
                  <a:pt x="2764" y="10278"/>
                  <a:pt x="2717" y="10354"/>
                </a:cubicBezTo>
                <a:close/>
                <a:moveTo>
                  <a:pt x="7076" y="11579"/>
                </a:moveTo>
                <a:cubicBezTo>
                  <a:pt x="7067" y="11683"/>
                  <a:pt x="7057" y="11759"/>
                  <a:pt x="7048" y="11835"/>
                </a:cubicBezTo>
                <a:cubicBezTo>
                  <a:pt x="7048" y="11854"/>
                  <a:pt x="7010" y="11873"/>
                  <a:pt x="7000" y="11873"/>
                </a:cubicBezTo>
                <a:cubicBezTo>
                  <a:pt x="6981" y="11864"/>
                  <a:pt x="6943" y="11835"/>
                  <a:pt x="6953" y="11826"/>
                </a:cubicBezTo>
                <a:cubicBezTo>
                  <a:pt x="6981" y="11750"/>
                  <a:pt x="6934" y="11645"/>
                  <a:pt x="7076" y="11579"/>
                </a:cubicBezTo>
                <a:close/>
                <a:moveTo>
                  <a:pt x="2878" y="9451"/>
                </a:moveTo>
                <a:cubicBezTo>
                  <a:pt x="2916" y="9451"/>
                  <a:pt x="2954" y="9461"/>
                  <a:pt x="2983" y="9461"/>
                </a:cubicBezTo>
                <a:cubicBezTo>
                  <a:pt x="2964" y="9537"/>
                  <a:pt x="2935" y="9622"/>
                  <a:pt x="2907" y="9717"/>
                </a:cubicBezTo>
                <a:cubicBezTo>
                  <a:pt x="2802" y="9613"/>
                  <a:pt x="2869" y="9537"/>
                  <a:pt x="2878" y="9451"/>
                </a:cubicBezTo>
                <a:close/>
                <a:moveTo>
                  <a:pt x="2983" y="9461"/>
                </a:moveTo>
                <a:cubicBezTo>
                  <a:pt x="2983" y="9461"/>
                  <a:pt x="2983" y="9461"/>
                  <a:pt x="2992" y="9461"/>
                </a:cubicBezTo>
                <a:cubicBezTo>
                  <a:pt x="2992" y="9461"/>
                  <a:pt x="2992" y="9461"/>
                  <a:pt x="2992" y="9461"/>
                </a:cubicBezTo>
                <a:lnTo>
                  <a:pt x="2992" y="9461"/>
                </a:lnTo>
                <a:lnTo>
                  <a:pt x="2992" y="9461"/>
                </a:lnTo>
                <a:cubicBezTo>
                  <a:pt x="2992" y="9461"/>
                  <a:pt x="2992" y="9461"/>
                  <a:pt x="2983" y="9461"/>
                </a:cubicBezTo>
                <a:cubicBezTo>
                  <a:pt x="2983" y="9461"/>
                  <a:pt x="2983" y="9461"/>
                  <a:pt x="2983" y="9461"/>
                </a:cubicBezTo>
                <a:close/>
                <a:moveTo>
                  <a:pt x="11341" y="18180"/>
                </a:moveTo>
                <a:cubicBezTo>
                  <a:pt x="11370" y="18266"/>
                  <a:pt x="11351" y="18351"/>
                  <a:pt x="11265" y="18408"/>
                </a:cubicBezTo>
                <a:lnTo>
                  <a:pt x="11265" y="18133"/>
                </a:lnTo>
                <a:cubicBezTo>
                  <a:pt x="11303" y="18152"/>
                  <a:pt x="11341" y="18161"/>
                  <a:pt x="11341" y="18180"/>
                </a:cubicBezTo>
                <a:close/>
                <a:moveTo>
                  <a:pt x="9109" y="12690"/>
                </a:moveTo>
                <a:cubicBezTo>
                  <a:pt x="9099" y="12633"/>
                  <a:pt x="9109" y="12586"/>
                  <a:pt x="9194" y="12576"/>
                </a:cubicBezTo>
                <a:cubicBezTo>
                  <a:pt x="9204" y="12662"/>
                  <a:pt x="9204" y="12728"/>
                  <a:pt x="9213" y="12804"/>
                </a:cubicBezTo>
                <a:cubicBezTo>
                  <a:pt x="9118" y="12814"/>
                  <a:pt x="9109" y="12747"/>
                  <a:pt x="9109" y="12690"/>
                </a:cubicBezTo>
                <a:close/>
                <a:moveTo>
                  <a:pt x="8102" y="11731"/>
                </a:moveTo>
                <a:cubicBezTo>
                  <a:pt x="8216" y="11835"/>
                  <a:pt x="8207" y="11921"/>
                  <a:pt x="8159" y="12025"/>
                </a:cubicBezTo>
                <a:cubicBezTo>
                  <a:pt x="8045" y="11949"/>
                  <a:pt x="8083" y="11864"/>
                  <a:pt x="8102" y="11731"/>
                </a:cubicBezTo>
                <a:close/>
                <a:moveTo>
                  <a:pt x="5794" y="18465"/>
                </a:moveTo>
                <a:cubicBezTo>
                  <a:pt x="5737" y="18370"/>
                  <a:pt x="5690" y="18294"/>
                  <a:pt x="5690" y="18161"/>
                </a:cubicBezTo>
                <a:cubicBezTo>
                  <a:pt x="5823" y="18294"/>
                  <a:pt x="5832" y="18323"/>
                  <a:pt x="5794" y="18465"/>
                </a:cubicBezTo>
                <a:close/>
                <a:moveTo>
                  <a:pt x="3714" y="16974"/>
                </a:moveTo>
                <a:cubicBezTo>
                  <a:pt x="3743" y="17031"/>
                  <a:pt x="3771" y="17097"/>
                  <a:pt x="3790" y="17164"/>
                </a:cubicBezTo>
                <a:cubicBezTo>
                  <a:pt x="3781" y="17173"/>
                  <a:pt x="3771" y="17183"/>
                  <a:pt x="3752" y="17202"/>
                </a:cubicBezTo>
                <a:cubicBezTo>
                  <a:pt x="3724" y="17183"/>
                  <a:pt x="3695" y="17173"/>
                  <a:pt x="3676" y="17145"/>
                </a:cubicBezTo>
                <a:cubicBezTo>
                  <a:pt x="3657" y="17107"/>
                  <a:pt x="3638" y="17059"/>
                  <a:pt x="3629" y="17012"/>
                </a:cubicBezTo>
                <a:cubicBezTo>
                  <a:pt x="3629" y="16993"/>
                  <a:pt x="3638" y="16974"/>
                  <a:pt x="3638" y="16955"/>
                </a:cubicBezTo>
                <a:cubicBezTo>
                  <a:pt x="3667" y="16955"/>
                  <a:pt x="3705" y="16955"/>
                  <a:pt x="3714" y="16974"/>
                </a:cubicBezTo>
                <a:close/>
                <a:moveTo>
                  <a:pt x="7380" y="19092"/>
                </a:moveTo>
                <a:cubicBezTo>
                  <a:pt x="7361" y="19007"/>
                  <a:pt x="7352" y="18931"/>
                  <a:pt x="7333" y="18836"/>
                </a:cubicBezTo>
                <a:cubicBezTo>
                  <a:pt x="7475" y="18893"/>
                  <a:pt x="7494" y="18978"/>
                  <a:pt x="7380" y="19092"/>
                </a:cubicBezTo>
                <a:close/>
                <a:moveTo>
                  <a:pt x="5538" y="17610"/>
                </a:moveTo>
                <a:cubicBezTo>
                  <a:pt x="5538" y="17620"/>
                  <a:pt x="5500" y="17620"/>
                  <a:pt x="5490" y="17620"/>
                </a:cubicBezTo>
                <a:cubicBezTo>
                  <a:pt x="5414" y="17553"/>
                  <a:pt x="5462" y="17487"/>
                  <a:pt x="5481" y="17420"/>
                </a:cubicBezTo>
                <a:cubicBezTo>
                  <a:pt x="5557" y="17468"/>
                  <a:pt x="5595" y="17534"/>
                  <a:pt x="5538" y="17610"/>
                </a:cubicBezTo>
                <a:close/>
                <a:moveTo>
                  <a:pt x="8938" y="16328"/>
                </a:moveTo>
                <a:cubicBezTo>
                  <a:pt x="9023" y="16518"/>
                  <a:pt x="9023" y="16585"/>
                  <a:pt x="8938" y="16661"/>
                </a:cubicBezTo>
                <a:close/>
                <a:moveTo>
                  <a:pt x="9840" y="18551"/>
                </a:moveTo>
                <a:cubicBezTo>
                  <a:pt x="9831" y="18665"/>
                  <a:pt x="9821" y="18741"/>
                  <a:pt x="9802" y="18845"/>
                </a:cubicBezTo>
                <a:cubicBezTo>
                  <a:pt x="9707" y="18722"/>
                  <a:pt x="9717" y="18684"/>
                  <a:pt x="9840" y="18551"/>
                </a:cubicBezTo>
                <a:close/>
                <a:moveTo>
                  <a:pt x="7950" y="12852"/>
                </a:moveTo>
                <a:cubicBezTo>
                  <a:pt x="7817" y="12823"/>
                  <a:pt x="7817" y="12804"/>
                  <a:pt x="7874" y="12633"/>
                </a:cubicBezTo>
                <a:cubicBezTo>
                  <a:pt x="7979" y="12700"/>
                  <a:pt x="7912" y="12776"/>
                  <a:pt x="7950" y="12852"/>
                </a:cubicBezTo>
                <a:close/>
                <a:moveTo>
                  <a:pt x="11521" y="12367"/>
                </a:moveTo>
                <a:cubicBezTo>
                  <a:pt x="11417" y="12301"/>
                  <a:pt x="11417" y="12225"/>
                  <a:pt x="11521" y="12111"/>
                </a:cubicBezTo>
                <a:close/>
                <a:moveTo>
                  <a:pt x="10904" y="11845"/>
                </a:moveTo>
                <a:cubicBezTo>
                  <a:pt x="10857" y="11902"/>
                  <a:pt x="10809" y="11902"/>
                  <a:pt x="10771" y="11854"/>
                </a:cubicBezTo>
                <a:cubicBezTo>
                  <a:pt x="10752" y="11835"/>
                  <a:pt x="10752" y="11797"/>
                  <a:pt x="10743" y="11769"/>
                </a:cubicBezTo>
                <a:cubicBezTo>
                  <a:pt x="10762" y="11759"/>
                  <a:pt x="10781" y="11750"/>
                  <a:pt x="10790" y="11750"/>
                </a:cubicBezTo>
                <a:cubicBezTo>
                  <a:pt x="10828" y="11778"/>
                  <a:pt x="10866" y="11816"/>
                  <a:pt x="10904" y="11845"/>
                </a:cubicBezTo>
                <a:close/>
                <a:moveTo>
                  <a:pt x="8729" y="12092"/>
                </a:moveTo>
                <a:cubicBezTo>
                  <a:pt x="8672" y="12035"/>
                  <a:pt x="8682" y="11978"/>
                  <a:pt x="8739" y="11921"/>
                </a:cubicBezTo>
                <a:cubicBezTo>
                  <a:pt x="8824" y="11959"/>
                  <a:pt x="8805" y="12025"/>
                  <a:pt x="8796" y="12101"/>
                </a:cubicBezTo>
                <a:cubicBezTo>
                  <a:pt x="8777" y="12092"/>
                  <a:pt x="8739" y="12101"/>
                  <a:pt x="8729" y="12092"/>
                </a:cubicBezTo>
                <a:close/>
                <a:moveTo>
                  <a:pt x="11265" y="10848"/>
                </a:moveTo>
                <a:cubicBezTo>
                  <a:pt x="11237" y="10857"/>
                  <a:pt x="11199" y="10876"/>
                  <a:pt x="11180" y="10876"/>
                </a:cubicBezTo>
                <a:cubicBezTo>
                  <a:pt x="11151" y="10867"/>
                  <a:pt x="11132" y="10838"/>
                  <a:pt x="11123" y="10810"/>
                </a:cubicBezTo>
                <a:cubicBezTo>
                  <a:pt x="11113" y="10800"/>
                  <a:pt x="11142" y="10762"/>
                  <a:pt x="11151" y="10762"/>
                </a:cubicBezTo>
                <a:cubicBezTo>
                  <a:pt x="11180" y="10772"/>
                  <a:pt x="11208" y="10791"/>
                  <a:pt x="11237" y="10800"/>
                </a:cubicBezTo>
                <a:cubicBezTo>
                  <a:pt x="11246" y="10819"/>
                  <a:pt x="11256" y="10829"/>
                  <a:pt x="11265" y="10848"/>
                </a:cubicBezTo>
                <a:close/>
                <a:moveTo>
                  <a:pt x="5110" y="11674"/>
                </a:moveTo>
                <a:cubicBezTo>
                  <a:pt x="5139" y="11721"/>
                  <a:pt x="5148" y="11740"/>
                  <a:pt x="5148" y="11759"/>
                </a:cubicBezTo>
                <a:cubicBezTo>
                  <a:pt x="5158" y="11788"/>
                  <a:pt x="5148" y="11816"/>
                  <a:pt x="5139" y="11845"/>
                </a:cubicBezTo>
                <a:cubicBezTo>
                  <a:pt x="5072" y="11797"/>
                  <a:pt x="5072" y="11797"/>
                  <a:pt x="5110" y="11674"/>
                </a:cubicBezTo>
                <a:close/>
                <a:moveTo>
                  <a:pt x="4426" y="6963"/>
                </a:moveTo>
                <a:cubicBezTo>
                  <a:pt x="4388" y="6963"/>
                  <a:pt x="4350" y="6982"/>
                  <a:pt x="4322" y="7001"/>
                </a:cubicBezTo>
                <a:cubicBezTo>
                  <a:pt x="4170" y="7077"/>
                  <a:pt x="4037" y="7181"/>
                  <a:pt x="3961" y="7343"/>
                </a:cubicBezTo>
                <a:cubicBezTo>
                  <a:pt x="3894" y="7485"/>
                  <a:pt x="3828" y="7637"/>
                  <a:pt x="3866" y="7799"/>
                </a:cubicBezTo>
                <a:cubicBezTo>
                  <a:pt x="3951" y="8103"/>
                  <a:pt x="4312" y="8369"/>
                  <a:pt x="4597" y="8378"/>
                </a:cubicBezTo>
                <a:cubicBezTo>
                  <a:pt x="4692" y="8350"/>
                  <a:pt x="4787" y="8312"/>
                  <a:pt x="4882" y="8283"/>
                </a:cubicBezTo>
                <a:cubicBezTo>
                  <a:pt x="5262" y="8150"/>
                  <a:pt x="5386" y="7618"/>
                  <a:pt x="5158" y="7305"/>
                </a:cubicBezTo>
                <a:cubicBezTo>
                  <a:pt x="4977" y="7058"/>
                  <a:pt x="4711" y="6982"/>
                  <a:pt x="4426" y="6963"/>
                </a:cubicBezTo>
                <a:close/>
                <a:moveTo>
                  <a:pt x="5082" y="7751"/>
                </a:moveTo>
                <a:cubicBezTo>
                  <a:pt x="5015" y="7789"/>
                  <a:pt x="4977" y="7837"/>
                  <a:pt x="5025" y="7913"/>
                </a:cubicBezTo>
                <a:cubicBezTo>
                  <a:pt x="5034" y="7922"/>
                  <a:pt x="5015" y="7941"/>
                  <a:pt x="5006" y="7960"/>
                </a:cubicBezTo>
                <a:cubicBezTo>
                  <a:pt x="4901" y="8074"/>
                  <a:pt x="4787" y="8160"/>
                  <a:pt x="4626" y="8169"/>
                </a:cubicBezTo>
                <a:cubicBezTo>
                  <a:pt x="4360" y="8160"/>
                  <a:pt x="4189" y="8017"/>
                  <a:pt x="4075" y="7799"/>
                </a:cubicBezTo>
                <a:cubicBezTo>
                  <a:pt x="3999" y="7647"/>
                  <a:pt x="4094" y="7371"/>
                  <a:pt x="4246" y="7286"/>
                </a:cubicBezTo>
                <a:cubicBezTo>
                  <a:pt x="4502" y="7143"/>
                  <a:pt x="4806" y="7181"/>
                  <a:pt x="5006" y="7390"/>
                </a:cubicBezTo>
                <a:cubicBezTo>
                  <a:pt x="5082" y="7476"/>
                  <a:pt x="5110" y="7580"/>
                  <a:pt x="5110" y="7685"/>
                </a:cubicBezTo>
                <a:cubicBezTo>
                  <a:pt x="5110" y="7713"/>
                  <a:pt x="5101" y="7742"/>
                  <a:pt x="5082" y="7751"/>
                </a:cubicBezTo>
                <a:close/>
                <a:moveTo>
                  <a:pt x="11237" y="6668"/>
                </a:moveTo>
                <a:cubicBezTo>
                  <a:pt x="10866" y="6659"/>
                  <a:pt x="10581" y="6934"/>
                  <a:pt x="10572" y="7295"/>
                </a:cubicBezTo>
                <a:cubicBezTo>
                  <a:pt x="10572" y="7438"/>
                  <a:pt x="10572" y="7590"/>
                  <a:pt x="10686" y="7694"/>
                </a:cubicBezTo>
                <a:cubicBezTo>
                  <a:pt x="10819" y="7827"/>
                  <a:pt x="10990" y="7932"/>
                  <a:pt x="11189" y="7932"/>
                </a:cubicBezTo>
                <a:cubicBezTo>
                  <a:pt x="11635" y="7932"/>
                  <a:pt x="11835" y="7637"/>
                  <a:pt x="11873" y="7257"/>
                </a:cubicBezTo>
                <a:cubicBezTo>
                  <a:pt x="11901" y="6982"/>
                  <a:pt x="11540" y="6668"/>
                  <a:pt x="11237" y="6668"/>
                </a:cubicBezTo>
                <a:close/>
                <a:moveTo>
                  <a:pt x="11673" y="7305"/>
                </a:moveTo>
                <a:cubicBezTo>
                  <a:pt x="11578" y="7333"/>
                  <a:pt x="11493" y="7333"/>
                  <a:pt x="11483" y="7362"/>
                </a:cubicBezTo>
                <a:cubicBezTo>
                  <a:pt x="11455" y="7466"/>
                  <a:pt x="11578" y="7428"/>
                  <a:pt x="11616" y="7457"/>
                </a:cubicBezTo>
                <a:cubicBezTo>
                  <a:pt x="11436" y="7770"/>
                  <a:pt x="11085" y="7808"/>
                  <a:pt x="10857" y="7542"/>
                </a:cubicBezTo>
                <a:cubicBezTo>
                  <a:pt x="10724" y="7400"/>
                  <a:pt x="10771" y="7229"/>
                  <a:pt x="10838" y="7067"/>
                </a:cubicBezTo>
                <a:cubicBezTo>
                  <a:pt x="10885" y="6953"/>
                  <a:pt x="11009" y="6887"/>
                  <a:pt x="11161" y="6887"/>
                </a:cubicBezTo>
                <a:cubicBezTo>
                  <a:pt x="11189" y="6896"/>
                  <a:pt x="11237" y="6915"/>
                  <a:pt x="11265" y="6896"/>
                </a:cubicBezTo>
                <a:cubicBezTo>
                  <a:pt x="11370" y="6839"/>
                  <a:pt x="11427" y="6915"/>
                  <a:pt x="11493" y="6982"/>
                </a:cubicBezTo>
                <a:cubicBezTo>
                  <a:pt x="11550" y="7039"/>
                  <a:pt x="11616" y="7105"/>
                  <a:pt x="11654" y="7172"/>
                </a:cubicBezTo>
                <a:cubicBezTo>
                  <a:pt x="11683" y="7210"/>
                  <a:pt x="11664" y="7276"/>
                  <a:pt x="11673" y="7305"/>
                </a:cubicBezTo>
                <a:close/>
                <a:moveTo>
                  <a:pt x="12889" y="6602"/>
                </a:moveTo>
                <a:cubicBezTo>
                  <a:pt x="12946" y="6668"/>
                  <a:pt x="12946" y="6735"/>
                  <a:pt x="12927" y="6792"/>
                </a:cubicBezTo>
                <a:cubicBezTo>
                  <a:pt x="12889" y="6925"/>
                  <a:pt x="12861" y="7058"/>
                  <a:pt x="12823" y="7191"/>
                </a:cubicBezTo>
                <a:cubicBezTo>
                  <a:pt x="12775" y="7419"/>
                  <a:pt x="12671" y="7618"/>
                  <a:pt x="12547" y="7808"/>
                </a:cubicBezTo>
                <a:cubicBezTo>
                  <a:pt x="12452" y="7951"/>
                  <a:pt x="12376" y="8093"/>
                  <a:pt x="12300" y="8236"/>
                </a:cubicBezTo>
                <a:cubicBezTo>
                  <a:pt x="12253" y="8312"/>
                  <a:pt x="12262" y="8312"/>
                  <a:pt x="12101" y="8369"/>
                </a:cubicBezTo>
                <a:cubicBezTo>
                  <a:pt x="12234" y="8150"/>
                  <a:pt x="12329" y="7970"/>
                  <a:pt x="12452" y="7789"/>
                </a:cubicBezTo>
                <a:cubicBezTo>
                  <a:pt x="12614" y="7542"/>
                  <a:pt x="12737" y="7286"/>
                  <a:pt x="12785" y="6991"/>
                </a:cubicBezTo>
                <a:cubicBezTo>
                  <a:pt x="12813" y="6868"/>
                  <a:pt x="12851" y="6744"/>
                  <a:pt x="12889" y="6602"/>
                </a:cubicBezTo>
                <a:close/>
                <a:moveTo>
                  <a:pt x="1567" y="6137"/>
                </a:moveTo>
                <a:cubicBezTo>
                  <a:pt x="1719" y="6697"/>
                  <a:pt x="1890" y="7248"/>
                  <a:pt x="2118" y="7780"/>
                </a:cubicBezTo>
                <a:cubicBezTo>
                  <a:pt x="1909" y="7580"/>
                  <a:pt x="1843" y="7295"/>
                  <a:pt x="1738" y="7039"/>
                </a:cubicBezTo>
                <a:cubicBezTo>
                  <a:pt x="1567" y="6621"/>
                  <a:pt x="1510" y="6250"/>
                  <a:pt x="1567" y="6137"/>
                </a:cubicBezTo>
                <a:close/>
                <a:moveTo>
                  <a:pt x="6364" y="9964"/>
                </a:moveTo>
                <a:cubicBezTo>
                  <a:pt x="6668" y="9983"/>
                  <a:pt x="6991" y="9983"/>
                  <a:pt x="7295" y="10107"/>
                </a:cubicBezTo>
                <a:cubicBezTo>
                  <a:pt x="7238" y="10164"/>
                  <a:pt x="7162" y="10164"/>
                  <a:pt x="7105" y="10145"/>
                </a:cubicBezTo>
                <a:cubicBezTo>
                  <a:pt x="6801" y="10040"/>
                  <a:pt x="6478" y="10097"/>
                  <a:pt x="6165" y="10050"/>
                </a:cubicBezTo>
                <a:cubicBezTo>
                  <a:pt x="5984" y="10021"/>
                  <a:pt x="5804" y="9974"/>
                  <a:pt x="5623" y="9936"/>
                </a:cubicBezTo>
                <a:cubicBezTo>
                  <a:pt x="5604" y="9936"/>
                  <a:pt x="5595" y="9898"/>
                  <a:pt x="5566" y="9850"/>
                </a:cubicBezTo>
                <a:cubicBezTo>
                  <a:pt x="5642" y="9860"/>
                  <a:pt x="5680" y="9860"/>
                  <a:pt x="5728" y="9879"/>
                </a:cubicBezTo>
                <a:cubicBezTo>
                  <a:pt x="5937" y="9945"/>
                  <a:pt x="6146" y="9955"/>
                  <a:pt x="6364" y="9964"/>
                </a:cubicBezTo>
                <a:close/>
                <a:moveTo>
                  <a:pt x="10211" y="9698"/>
                </a:moveTo>
                <a:cubicBezTo>
                  <a:pt x="10220" y="9717"/>
                  <a:pt x="10220" y="9727"/>
                  <a:pt x="10230" y="9746"/>
                </a:cubicBezTo>
                <a:cubicBezTo>
                  <a:pt x="10173" y="9774"/>
                  <a:pt x="10125" y="9812"/>
                  <a:pt x="10068" y="9831"/>
                </a:cubicBezTo>
                <a:cubicBezTo>
                  <a:pt x="9698" y="9964"/>
                  <a:pt x="9308" y="10021"/>
                  <a:pt x="8928" y="10069"/>
                </a:cubicBezTo>
                <a:cubicBezTo>
                  <a:pt x="8910" y="10069"/>
                  <a:pt x="8881" y="10050"/>
                  <a:pt x="8872" y="10040"/>
                </a:cubicBezTo>
                <a:cubicBezTo>
                  <a:pt x="8872" y="10021"/>
                  <a:pt x="8872" y="10021"/>
                  <a:pt x="8872" y="10012"/>
                </a:cubicBezTo>
                <a:cubicBezTo>
                  <a:pt x="8872" y="10012"/>
                  <a:pt x="8872" y="10002"/>
                  <a:pt x="8881" y="10002"/>
                </a:cubicBezTo>
                <a:cubicBezTo>
                  <a:pt x="8910" y="9983"/>
                  <a:pt x="8947" y="9964"/>
                  <a:pt x="8976" y="9964"/>
                </a:cubicBezTo>
                <a:cubicBezTo>
                  <a:pt x="9403" y="9926"/>
                  <a:pt x="9802" y="9803"/>
                  <a:pt x="10211" y="9698"/>
                </a:cubicBezTo>
                <a:close/>
                <a:moveTo>
                  <a:pt x="5756" y="6545"/>
                </a:moveTo>
                <a:cubicBezTo>
                  <a:pt x="5585" y="6573"/>
                  <a:pt x="5405" y="6592"/>
                  <a:pt x="5224" y="6526"/>
                </a:cubicBezTo>
                <a:cubicBezTo>
                  <a:pt x="5120" y="6488"/>
                  <a:pt x="4996" y="6478"/>
                  <a:pt x="4882" y="6450"/>
                </a:cubicBezTo>
                <a:cubicBezTo>
                  <a:pt x="4835" y="6431"/>
                  <a:pt x="4778" y="6421"/>
                  <a:pt x="4730" y="6393"/>
                </a:cubicBezTo>
                <a:cubicBezTo>
                  <a:pt x="4711" y="6374"/>
                  <a:pt x="4721" y="6326"/>
                  <a:pt x="4702" y="6279"/>
                </a:cubicBezTo>
                <a:cubicBezTo>
                  <a:pt x="4939" y="6345"/>
                  <a:pt x="5139" y="6412"/>
                  <a:pt x="5348" y="6450"/>
                </a:cubicBezTo>
                <a:cubicBezTo>
                  <a:pt x="5557" y="6488"/>
                  <a:pt x="5766" y="6478"/>
                  <a:pt x="5975" y="6383"/>
                </a:cubicBezTo>
                <a:cubicBezTo>
                  <a:pt x="5975" y="6393"/>
                  <a:pt x="5984" y="6412"/>
                  <a:pt x="5984" y="6431"/>
                </a:cubicBezTo>
                <a:cubicBezTo>
                  <a:pt x="5908" y="6469"/>
                  <a:pt x="5842" y="6535"/>
                  <a:pt x="5756" y="6545"/>
                </a:cubicBezTo>
                <a:close/>
                <a:moveTo>
                  <a:pt x="4094" y="9413"/>
                </a:moveTo>
                <a:cubicBezTo>
                  <a:pt x="3885" y="9337"/>
                  <a:pt x="3695" y="9261"/>
                  <a:pt x="3505" y="9185"/>
                </a:cubicBezTo>
                <a:cubicBezTo>
                  <a:pt x="3458" y="9166"/>
                  <a:pt x="3420" y="9119"/>
                  <a:pt x="3382" y="9081"/>
                </a:cubicBezTo>
                <a:cubicBezTo>
                  <a:pt x="3268" y="8957"/>
                  <a:pt x="3192" y="8815"/>
                  <a:pt x="3040" y="8739"/>
                </a:cubicBezTo>
                <a:cubicBezTo>
                  <a:pt x="3021" y="8730"/>
                  <a:pt x="3021" y="8682"/>
                  <a:pt x="3002" y="8635"/>
                </a:cubicBezTo>
                <a:cubicBezTo>
                  <a:pt x="3049" y="8644"/>
                  <a:pt x="3097" y="8635"/>
                  <a:pt x="3116" y="8654"/>
                </a:cubicBezTo>
                <a:cubicBezTo>
                  <a:pt x="3173" y="8701"/>
                  <a:pt x="3239" y="8749"/>
                  <a:pt x="3287" y="8815"/>
                </a:cubicBezTo>
                <a:cubicBezTo>
                  <a:pt x="3429" y="9024"/>
                  <a:pt x="3638" y="9128"/>
                  <a:pt x="3866" y="9214"/>
                </a:cubicBezTo>
                <a:cubicBezTo>
                  <a:pt x="4008" y="9280"/>
                  <a:pt x="4008" y="9280"/>
                  <a:pt x="4094" y="9413"/>
                </a:cubicBezTo>
                <a:close/>
                <a:moveTo>
                  <a:pt x="10610" y="6222"/>
                </a:moveTo>
                <a:cubicBezTo>
                  <a:pt x="10572" y="6222"/>
                  <a:pt x="10543" y="6203"/>
                  <a:pt x="10515" y="6184"/>
                </a:cubicBezTo>
                <a:cubicBezTo>
                  <a:pt x="10515" y="6175"/>
                  <a:pt x="10515" y="6156"/>
                  <a:pt x="10524" y="6146"/>
                </a:cubicBezTo>
                <a:cubicBezTo>
                  <a:pt x="10971" y="6051"/>
                  <a:pt x="11322" y="5833"/>
                  <a:pt x="11521" y="5405"/>
                </a:cubicBezTo>
                <a:cubicBezTo>
                  <a:pt x="11597" y="5434"/>
                  <a:pt x="11588" y="5481"/>
                  <a:pt x="11559" y="5529"/>
                </a:cubicBezTo>
                <a:cubicBezTo>
                  <a:pt x="11455" y="5700"/>
                  <a:pt x="11341" y="5880"/>
                  <a:pt x="11161" y="5985"/>
                </a:cubicBezTo>
                <a:cubicBezTo>
                  <a:pt x="10990" y="6080"/>
                  <a:pt x="10819" y="6212"/>
                  <a:pt x="10610" y="6222"/>
                </a:cubicBezTo>
                <a:close/>
                <a:moveTo>
                  <a:pt x="2973" y="5415"/>
                </a:moveTo>
                <a:cubicBezTo>
                  <a:pt x="3068" y="5377"/>
                  <a:pt x="3125" y="5386"/>
                  <a:pt x="3163" y="5453"/>
                </a:cubicBezTo>
                <a:cubicBezTo>
                  <a:pt x="3296" y="5624"/>
                  <a:pt x="3458" y="5747"/>
                  <a:pt x="3638" y="5852"/>
                </a:cubicBezTo>
                <a:cubicBezTo>
                  <a:pt x="3695" y="5880"/>
                  <a:pt x="3733" y="5937"/>
                  <a:pt x="3809" y="6004"/>
                </a:cubicBezTo>
                <a:cubicBezTo>
                  <a:pt x="3743" y="6013"/>
                  <a:pt x="3705" y="6032"/>
                  <a:pt x="3686" y="6023"/>
                </a:cubicBezTo>
                <a:cubicBezTo>
                  <a:pt x="3515" y="5899"/>
                  <a:pt x="3344" y="5766"/>
                  <a:pt x="3173" y="5633"/>
                </a:cubicBezTo>
                <a:cubicBezTo>
                  <a:pt x="3106" y="5576"/>
                  <a:pt x="3049" y="5500"/>
                  <a:pt x="2973" y="5415"/>
                </a:cubicBezTo>
                <a:close/>
                <a:moveTo>
                  <a:pt x="9194" y="6137"/>
                </a:moveTo>
                <a:cubicBezTo>
                  <a:pt x="9004" y="6146"/>
                  <a:pt x="8843" y="6070"/>
                  <a:pt x="8682" y="5994"/>
                </a:cubicBezTo>
                <a:cubicBezTo>
                  <a:pt x="8606" y="5956"/>
                  <a:pt x="8549" y="5890"/>
                  <a:pt x="8492" y="5766"/>
                </a:cubicBezTo>
                <a:cubicBezTo>
                  <a:pt x="8558" y="5804"/>
                  <a:pt x="8606" y="5823"/>
                  <a:pt x="8634" y="5852"/>
                </a:cubicBezTo>
                <a:cubicBezTo>
                  <a:pt x="8777" y="5975"/>
                  <a:pt x="8938" y="6023"/>
                  <a:pt x="9128" y="6042"/>
                </a:cubicBezTo>
                <a:cubicBezTo>
                  <a:pt x="9261" y="6042"/>
                  <a:pt x="9403" y="6080"/>
                  <a:pt x="9565" y="6108"/>
                </a:cubicBezTo>
                <a:cubicBezTo>
                  <a:pt x="9498" y="6184"/>
                  <a:pt x="9451" y="6193"/>
                  <a:pt x="9384" y="6175"/>
                </a:cubicBezTo>
                <a:cubicBezTo>
                  <a:pt x="9318" y="6165"/>
                  <a:pt x="9251" y="6137"/>
                  <a:pt x="9194" y="6137"/>
                </a:cubicBezTo>
                <a:close/>
                <a:moveTo>
                  <a:pt x="10553" y="9556"/>
                </a:moveTo>
                <a:cubicBezTo>
                  <a:pt x="10695" y="9413"/>
                  <a:pt x="10904" y="9451"/>
                  <a:pt x="11037" y="9337"/>
                </a:cubicBezTo>
                <a:cubicBezTo>
                  <a:pt x="10933" y="9489"/>
                  <a:pt x="10781" y="9537"/>
                  <a:pt x="10629" y="9584"/>
                </a:cubicBezTo>
                <a:cubicBezTo>
                  <a:pt x="10610" y="9594"/>
                  <a:pt x="10591" y="9565"/>
                  <a:pt x="10553" y="9556"/>
                </a:cubicBezTo>
                <a:close/>
                <a:moveTo>
                  <a:pt x="7969" y="10097"/>
                </a:moveTo>
                <a:cubicBezTo>
                  <a:pt x="8055" y="10097"/>
                  <a:pt x="8140" y="10107"/>
                  <a:pt x="8226" y="10116"/>
                </a:cubicBezTo>
                <a:cubicBezTo>
                  <a:pt x="8102" y="10221"/>
                  <a:pt x="7931" y="10211"/>
                  <a:pt x="7722" y="10097"/>
                </a:cubicBezTo>
                <a:cubicBezTo>
                  <a:pt x="7808" y="10002"/>
                  <a:pt x="7893" y="10097"/>
                  <a:pt x="7969" y="10097"/>
                </a:cubicBezTo>
                <a:close/>
                <a:moveTo>
                  <a:pt x="11740" y="8853"/>
                </a:moveTo>
                <a:cubicBezTo>
                  <a:pt x="11645" y="8986"/>
                  <a:pt x="11531" y="9090"/>
                  <a:pt x="11351" y="9109"/>
                </a:cubicBezTo>
                <a:cubicBezTo>
                  <a:pt x="11408" y="9005"/>
                  <a:pt x="11578" y="8891"/>
                  <a:pt x="11740" y="8853"/>
                </a:cubicBezTo>
                <a:close/>
                <a:moveTo>
                  <a:pt x="11911" y="3249"/>
                </a:moveTo>
                <a:cubicBezTo>
                  <a:pt x="11949" y="3268"/>
                  <a:pt x="11977" y="3278"/>
                  <a:pt x="11996" y="3287"/>
                </a:cubicBezTo>
                <a:cubicBezTo>
                  <a:pt x="12015" y="3373"/>
                  <a:pt x="12044" y="3458"/>
                  <a:pt x="12063" y="3543"/>
                </a:cubicBezTo>
                <a:cubicBezTo>
                  <a:pt x="12082" y="3610"/>
                  <a:pt x="12101" y="3667"/>
                  <a:pt x="12015" y="3733"/>
                </a:cubicBezTo>
                <a:cubicBezTo>
                  <a:pt x="11977" y="3572"/>
                  <a:pt x="11949" y="3420"/>
                  <a:pt x="11911" y="3249"/>
                </a:cubicBezTo>
                <a:close/>
                <a:moveTo>
                  <a:pt x="4901" y="9708"/>
                </a:moveTo>
                <a:cubicBezTo>
                  <a:pt x="4730" y="9660"/>
                  <a:pt x="4569" y="9641"/>
                  <a:pt x="4426" y="9584"/>
                </a:cubicBezTo>
                <a:cubicBezTo>
                  <a:pt x="4578" y="9527"/>
                  <a:pt x="4730" y="9575"/>
                  <a:pt x="4901" y="9708"/>
                </a:cubicBezTo>
                <a:close/>
                <a:moveTo>
                  <a:pt x="12785" y="5614"/>
                </a:moveTo>
                <a:cubicBezTo>
                  <a:pt x="12880" y="5700"/>
                  <a:pt x="12880" y="5795"/>
                  <a:pt x="12813" y="5985"/>
                </a:cubicBezTo>
                <a:cubicBezTo>
                  <a:pt x="12747" y="5937"/>
                  <a:pt x="12747" y="5937"/>
                  <a:pt x="12785" y="5614"/>
                </a:cubicBezTo>
                <a:close/>
                <a:moveTo>
                  <a:pt x="2375" y="8017"/>
                </a:moveTo>
                <a:cubicBezTo>
                  <a:pt x="2479" y="8103"/>
                  <a:pt x="2574" y="8179"/>
                  <a:pt x="2679" y="8264"/>
                </a:cubicBezTo>
                <a:cubicBezTo>
                  <a:pt x="2622" y="8331"/>
                  <a:pt x="2565" y="8274"/>
                  <a:pt x="2508" y="8245"/>
                </a:cubicBezTo>
                <a:cubicBezTo>
                  <a:pt x="2413" y="8188"/>
                  <a:pt x="2384" y="8150"/>
                  <a:pt x="2375" y="8017"/>
                </a:cubicBezTo>
                <a:close/>
                <a:moveTo>
                  <a:pt x="12528" y="4778"/>
                </a:moveTo>
                <a:cubicBezTo>
                  <a:pt x="12566" y="4911"/>
                  <a:pt x="12595" y="5025"/>
                  <a:pt x="12633" y="5177"/>
                </a:cubicBezTo>
                <a:cubicBezTo>
                  <a:pt x="12509" y="5073"/>
                  <a:pt x="12462" y="4892"/>
                  <a:pt x="12528" y="4778"/>
                </a:cubicBezTo>
                <a:close/>
                <a:moveTo>
                  <a:pt x="1577" y="5225"/>
                </a:moveTo>
                <a:cubicBezTo>
                  <a:pt x="1596" y="5120"/>
                  <a:pt x="1548" y="5006"/>
                  <a:pt x="1662" y="4940"/>
                </a:cubicBezTo>
                <a:cubicBezTo>
                  <a:pt x="1719" y="5054"/>
                  <a:pt x="1691" y="5158"/>
                  <a:pt x="1577" y="5225"/>
                </a:cubicBezTo>
                <a:close/>
                <a:moveTo>
                  <a:pt x="1529" y="5804"/>
                </a:moveTo>
                <a:cubicBezTo>
                  <a:pt x="1501" y="5700"/>
                  <a:pt x="1491" y="5605"/>
                  <a:pt x="1567" y="5500"/>
                </a:cubicBezTo>
                <a:cubicBezTo>
                  <a:pt x="1624" y="5681"/>
                  <a:pt x="1615" y="5728"/>
                  <a:pt x="1529" y="5804"/>
                </a:cubicBezTo>
                <a:close/>
                <a:moveTo>
                  <a:pt x="6336" y="6260"/>
                </a:moveTo>
                <a:cubicBezTo>
                  <a:pt x="6440" y="6222"/>
                  <a:pt x="6525" y="6193"/>
                  <a:pt x="6639" y="6156"/>
                </a:cubicBezTo>
                <a:cubicBezTo>
                  <a:pt x="6611" y="6260"/>
                  <a:pt x="6535" y="6307"/>
                  <a:pt x="6459" y="6336"/>
                </a:cubicBezTo>
                <a:cubicBezTo>
                  <a:pt x="6411" y="6355"/>
                  <a:pt x="6364" y="6317"/>
                  <a:pt x="6336" y="6260"/>
                </a:cubicBezTo>
                <a:close/>
                <a:moveTo>
                  <a:pt x="6858" y="6032"/>
                </a:moveTo>
                <a:cubicBezTo>
                  <a:pt x="6924" y="5928"/>
                  <a:pt x="7038" y="5947"/>
                  <a:pt x="7143" y="5918"/>
                </a:cubicBezTo>
                <a:cubicBezTo>
                  <a:pt x="7048" y="6051"/>
                  <a:pt x="7029" y="6070"/>
                  <a:pt x="6858" y="6032"/>
                </a:cubicBezTo>
                <a:close/>
                <a:moveTo>
                  <a:pt x="11702" y="4978"/>
                </a:moveTo>
                <a:cubicBezTo>
                  <a:pt x="11683" y="4835"/>
                  <a:pt x="11806" y="4769"/>
                  <a:pt x="11854" y="4683"/>
                </a:cubicBezTo>
                <a:cubicBezTo>
                  <a:pt x="11844" y="4807"/>
                  <a:pt x="11844" y="4921"/>
                  <a:pt x="11702" y="4978"/>
                </a:cubicBezTo>
                <a:close/>
                <a:moveTo>
                  <a:pt x="12053" y="4066"/>
                </a:moveTo>
                <a:cubicBezTo>
                  <a:pt x="12034" y="4208"/>
                  <a:pt x="12015" y="4322"/>
                  <a:pt x="11939" y="4436"/>
                </a:cubicBezTo>
                <a:cubicBezTo>
                  <a:pt x="11911" y="4275"/>
                  <a:pt x="11949" y="4161"/>
                  <a:pt x="12053" y="4066"/>
                </a:cubicBezTo>
                <a:close/>
                <a:moveTo>
                  <a:pt x="2840" y="4864"/>
                </a:moveTo>
                <a:cubicBezTo>
                  <a:pt x="2916" y="4968"/>
                  <a:pt x="2945" y="5054"/>
                  <a:pt x="2935" y="5168"/>
                </a:cubicBezTo>
                <a:cubicBezTo>
                  <a:pt x="2840" y="5082"/>
                  <a:pt x="2802" y="5006"/>
                  <a:pt x="2840" y="4864"/>
                </a:cubicBezTo>
                <a:close/>
                <a:moveTo>
                  <a:pt x="9764" y="6118"/>
                </a:moveTo>
                <a:cubicBezTo>
                  <a:pt x="9850" y="6137"/>
                  <a:pt x="9907" y="6137"/>
                  <a:pt x="9973" y="6156"/>
                </a:cubicBezTo>
                <a:cubicBezTo>
                  <a:pt x="9878" y="6250"/>
                  <a:pt x="9878" y="6250"/>
                  <a:pt x="9764" y="6118"/>
                </a:cubicBezTo>
                <a:close/>
                <a:moveTo>
                  <a:pt x="3951" y="6099"/>
                </a:moveTo>
                <a:cubicBezTo>
                  <a:pt x="4037" y="6089"/>
                  <a:pt x="4075" y="6137"/>
                  <a:pt x="4113" y="6184"/>
                </a:cubicBezTo>
                <a:cubicBezTo>
                  <a:pt x="4037" y="6203"/>
                  <a:pt x="3980" y="6193"/>
                  <a:pt x="3951" y="6099"/>
                </a:cubicBezTo>
                <a:close/>
                <a:moveTo>
                  <a:pt x="1491" y="3135"/>
                </a:moveTo>
                <a:cubicBezTo>
                  <a:pt x="1729" y="3145"/>
                  <a:pt x="1957" y="3154"/>
                  <a:pt x="2185" y="3164"/>
                </a:cubicBezTo>
                <a:cubicBezTo>
                  <a:pt x="1938" y="3297"/>
                  <a:pt x="1691" y="3278"/>
                  <a:pt x="1387" y="3230"/>
                </a:cubicBezTo>
                <a:cubicBezTo>
                  <a:pt x="1444" y="3183"/>
                  <a:pt x="1472" y="3135"/>
                  <a:pt x="1491" y="3135"/>
                </a:cubicBezTo>
                <a:close/>
                <a:moveTo>
                  <a:pt x="2669" y="3078"/>
                </a:moveTo>
                <a:cubicBezTo>
                  <a:pt x="2935" y="3002"/>
                  <a:pt x="3182" y="3012"/>
                  <a:pt x="3420" y="3002"/>
                </a:cubicBezTo>
                <a:cubicBezTo>
                  <a:pt x="3211" y="3097"/>
                  <a:pt x="2983" y="3116"/>
                  <a:pt x="2755" y="3154"/>
                </a:cubicBezTo>
                <a:cubicBezTo>
                  <a:pt x="2736" y="3154"/>
                  <a:pt x="2717" y="3116"/>
                  <a:pt x="2669" y="3078"/>
                </a:cubicBezTo>
                <a:close/>
                <a:moveTo>
                  <a:pt x="3970" y="1311"/>
                </a:moveTo>
                <a:cubicBezTo>
                  <a:pt x="3885" y="1340"/>
                  <a:pt x="3800" y="1330"/>
                  <a:pt x="3686" y="1340"/>
                </a:cubicBezTo>
                <a:cubicBezTo>
                  <a:pt x="3695" y="1283"/>
                  <a:pt x="3705" y="1245"/>
                  <a:pt x="3714" y="1188"/>
                </a:cubicBezTo>
                <a:cubicBezTo>
                  <a:pt x="3885" y="1283"/>
                  <a:pt x="4056" y="1112"/>
                  <a:pt x="4236" y="1216"/>
                </a:cubicBezTo>
                <a:cubicBezTo>
                  <a:pt x="4160" y="1330"/>
                  <a:pt x="4056" y="1273"/>
                  <a:pt x="3970" y="1311"/>
                </a:cubicBezTo>
                <a:close/>
                <a:moveTo>
                  <a:pt x="5139" y="1216"/>
                </a:moveTo>
                <a:lnTo>
                  <a:pt x="4616" y="1216"/>
                </a:lnTo>
                <a:cubicBezTo>
                  <a:pt x="4635" y="1188"/>
                  <a:pt x="4645" y="1150"/>
                  <a:pt x="4654" y="1150"/>
                </a:cubicBezTo>
                <a:cubicBezTo>
                  <a:pt x="4797" y="1140"/>
                  <a:pt x="4939" y="1131"/>
                  <a:pt x="5091" y="1131"/>
                </a:cubicBezTo>
                <a:cubicBezTo>
                  <a:pt x="5110" y="1131"/>
                  <a:pt x="5120" y="1159"/>
                  <a:pt x="5139" y="1178"/>
                </a:cubicBezTo>
                <a:cubicBezTo>
                  <a:pt x="5139" y="1188"/>
                  <a:pt x="5139" y="1207"/>
                  <a:pt x="5139" y="1216"/>
                </a:cubicBezTo>
                <a:close/>
                <a:moveTo>
                  <a:pt x="5775" y="1378"/>
                </a:moveTo>
                <a:cubicBezTo>
                  <a:pt x="5680" y="1349"/>
                  <a:pt x="5585" y="1321"/>
                  <a:pt x="5452" y="1283"/>
                </a:cubicBezTo>
                <a:cubicBezTo>
                  <a:pt x="5509" y="1245"/>
                  <a:pt x="5528" y="1216"/>
                  <a:pt x="5538" y="1216"/>
                </a:cubicBezTo>
                <a:cubicBezTo>
                  <a:pt x="5671" y="1254"/>
                  <a:pt x="5804" y="1283"/>
                  <a:pt x="5927" y="1330"/>
                </a:cubicBezTo>
                <a:cubicBezTo>
                  <a:pt x="5975" y="1349"/>
                  <a:pt x="6013" y="1397"/>
                  <a:pt x="6070" y="1444"/>
                </a:cubicBezTo>
                <a:cubicBezTo>
                  <a:pt x="5927" y="1501"/>
                  <a:pt x="5861" y="1416"/>
                  <a:pt x="5775" y="1378"/>
                </a:cubicBezTo>
                <a:close/>
                <a:moveTo>
                  <a:pt x="3951" y="1615"/>
                </a:moveTo>
                <a:cubicBezTo>
                  <a:pt x="4160" y="1577"/>
                  <a:pt x="4331" y="1511"/>
                  <a:pt x="4531" y="1587"/>
                </a:cubicBezTo>
                <a:cubicBezTo>
                  <a:pt x="4379" y="1672"/>
                  <a:pt x="4056" y="1701"/>
                  <a:pt x="3951" y="1615"/>
                </a:cubicBezTo>
                <a:close/>
                <a:moveTo>
                  <a:pt x="6003" y="1862"/>
                </a:moveTo>
                <a:cubicBezTo>
                  <a:pt x="5728" y="1834"/>
                  <a:pt x="5566" y="1767"/>
                  <a:pt x="5519" y="1663"/>
                </a:cubicBezTo>
                <a:cubicBezTo>
                  <a:pt x="5709" y="1682"/>
                  <a:pt x="5880" y="1720"/>
                  <a:pt x="6003" y="1862"/>
                </a:cubicBezTo>
                <a:close/>
                <a:moveTo>
                  <a:pt x="3467" y="2071"/>
                </a:moveTo>
                <a:cubicBezTo>
                  <a:pt x="3477" y="2090"/>
                  <a:pt x="3477" y="2109"/>
                  <a:pt x="3477" y="2138"/>
                </a:cubicBezTo>
                <a:cubicBezTo>
                  <a:pt x="3315" y="2223"/>
                  <a:pt x="3144" y="2157"/>
                  <a:pt x="2983" y="2214"/>
                </a:cubicBezTo>
                <a:lnTo>
                  <a:pt x="2964" y="2157"/>
                </a:lnTo>
                <a:cubicBezTo>
                  <a:pt x="2973" y="2147"/>
                  <a:pt x="2983" y="2109"/>
                  <a:pt x="3002" y="2109"/>
                </a:cubicBezTo>
                <a:cubicBezTo>
                  <a:pt x="3154" y="2090"/>
                  <a:pt x="3315" y="2081"/>
                  <a:pt x="3467" y="2071"/>
                </a:cubicBezTo>
                <a:close/>
                <a:moveTo>
                  <a:pt x="2793" y="1416"/>
                </a:moveTo>
                <a:cubicBezTo>
                  <a:pt x="2774" y="1425"/>
                  <a:pt x="2736" y="1378"/>
                  <a:pt x="2707" y="1359"/>
                </a:cubicBezTo>
                <a:cubicBezTo>
                  <a:pt x="2707" y="1340"/>
                  <a:pt x="2717" y="1321"/>
                  <a:pt x="2717" y="1302"/>
                </a:cubicBezTo>
                <a:cubicBezTo>
                  <a:pt x="2869" y="1302"/>
                  <a:pt x="3021" y="1245"/>
                  <a:pt x="3211" y="1292"/>
                </a:cubicBezTo>
                <a:cubicBezTo>
                  <a:pt x="3068" y="1397"/>
                  <a:pt x="2926" y="1387"/>
                  <a:pt x="2793" y="1416"/>
                </a:cubicBezTo>
                <a:close/>
                <a:moveTo>
                  <a:pt x="2223" y="1226"/>
                </a:moveTo>
                <a:cubicBezTo>
                  <a:pt x="2147" y="1159"/>
                  <a:pt x="2080" y="1083"/>
                  <a:pt x="2014" y="1007"/>
                </a:cubicBezTo>
                <a:cubicBezTo>
                  <a:pt x="1995" y="988"/>
                  <a:pt x="1995" y="960"/>
                  <a:pt x="2004" y="931"/>
                </a:cubicBezTo>
                <a:cubicBezTo>
                  <a:pt x="2004" y="922"/>
                  <a:pt x="2023" y="912"/>
                  <a:pt x="2052" y="893"/>
                </a:cubicBezTo>
                <a:cubicBezTo>
                  <a:pt x="2147" y="988"/>
                  <a:pt x="2232" y="1083"/>
                  <a:pt x="2318" y="1188"/>
                </a:cubicBezTo>
                <a:cubicBezTo>
                  <a:pt x="2318" y="1188"/>
                  <a:pt x="2299" y="1226"/>
                  <a:pt x="2280" y="1235"/>
                </a:cubicBezTo>
                <a:cubicBezTo>
                  <a:pt x="2261" y="1245"/>
                  <a:pt x="2232" y="1235"/>
                  <a:pt x="2223" y="1226"/>
                </a:cubicBezTo>
                <a:close/>
                <a:moveTo>
                  <a:pt x="1596" y="2670"/>
                </a:moveTo>
                <a:cubicBezTo>
                  <a:pt x="1444" y="2689"/>
                  <a:pt x="1282" y="2708"/>
                  <a:pt x="1121" y="2717"/>
                </a:cubicBezTo>
                <a:cubicBezTo>
                  <a:pt x="1102" y="2717"/>
                  <a:pt x="1074" y="2679"/>
                  <a:pt x="1055" y="2660"/>
                </a:cubicBezTo>
                <a:cubicBezTo>
                  <a:pt x="1074" y="2641"/>
                  <a:pt x="1102" y="2603"/>
                  <a:pt x="1131" y="2603"/>
                </a:cubicBezTo>
                <a:cubicBezTo>
                  <a:pt x="1282" y="2603"/>
                  <a:pt x="1434" y="2613"/>
                  <a:pt x="1596" y="2622"/>
                </a:cubicBezTo>
                <a:cubicBezTo>
                  <a:pt x="1596" y="2641"/>
                  <a:pt x="1596" y="2660"/>
                  <a:pt x="1596" y="2670"/>
                </a:cubicBezTo>
                <a:close/>
                <a:moveTo>
                  <a:pt x="2413" y="1606"/>
                </a:moveTo>
                <a:cubicBezTo>
                  <a:pt x="2489" y="1558"/>
                  <a:pt x="2774" y="1615"/>
                  <a:pt x="2878" y="1691"/>
                </a:cubicBezTo>
                <a:cubicBezTo>
                  <a:pt x="2688" y="1758"/>
                  <a:pt x="2517" y="1729"/>
                  <a:pt x="2413" y="1606"/>
                </a:cubicBezTo>
                <a:close/>
                <a:moveTo>
                  <a:pt x="3144" y="1691"/>
                </a:moveTo>
                <a:cubicBezTo>
                  <a:pt x="3334" y="1625"/>
                  <a:pt x="3496" y="1625"/>
                  <a:pt x="3695" y="1644"/>
                </a:cubicBezTo>
                <a:cubicBezTo>
                  <a:pt x="3505" y="1777"/>
                  <a:pt x="3287" y="1786"/>
                  <a:pt x="3144" y="1691"/>
                </a:cubicBezTo>
                <a:close/>
                <a:moveTo>
                  <a:pt x="3856" y="2062"/>
                </a:moveTo>
                <a:cubicBezTo>
                  <a:pt x="3856" y="2052"/>
                  <a:pt x="3856" y="2043"/>
                  <a:pt x="3847" y="2024"/>
                </a:cubicBezTo>
                <a:cubicBezTo>
                  <a:pt x="3875" y="2005"/>
                  <a:pt x="3913" y="1976"/>
                  <a:pt x="3942" y="1976"/>
                </a:cubicBezTo>
                <a:cubicBezTo>
                  <a:pt x="4065" y="1976"/>
                  <a:pt x="4198" y="1938"/>
                  <a:pt x="4312" y="2033"/>
                </a:cubicBezTo>
                <a:cubicBezTo>
                  <a:pt x="4160" y="2062"/>
                  <a:pt x="4008" y="2090"/>
                  <a:pt x="3856" y="2062"/>
                </a:cubicBezTo>
                <a:close/>
                <a:moveTo>
                  <a:pt x="2232" y="2138"/>
                </a:moveTo>
                <a:cubicBezTo>
                  <a:pt x="2403" y="2081"/>
                  <a:pt x="2546" y="2157"/>
                  <a:pt x="2698" y="2195"/>
                </a:cubicBezTo>
                <a:cubicBezTo>
                  <a:pt x="2660" y="2280"/>
                  <a:pt x="2593" y="2242"/>
                  <a:pt x="2536" y="2242"/>
                </a:cubicBezTo>
                <a:cubicBezTo>
                  <a:pt x="2470" y="2242"/>
                  <a:pt x="2413" y="2233"/>
                  <a:pt x="2346" y="2223"/>
                </a:cubicBezTo>
                <a:cubicBezTo>
                  <a:pt x="2289" y="2223"/>
                  <a:pt x="2223" y="2233"/>
                  <a:pt x="2232" y="2138"/>
                </a:cubicBezTo>
                <a:close/>
                <a:moveTo>
                  <a:pt x="2014" y="2651"/>
                </a:moveTo>
                <a:cubicBezTo>
                  <a:pt x="2128" y="2546"/>
                  <a:pt x="2289" y="2508"/>
                  <a:pt x="2479" y="2556"/>
                </a:cubicBezTo>
                <a:cubicBezTo>
                  <a:pt x="2327" y="2622"/>
                  <a:pt x="2175" y="2670"/>
                  <a:pt x="2014" y="2651"/>
                </a:cubicBezTo>
                <a:close/>
                <a:moveTo>
                  <a:pt x="4018" y="2812"/>
                </a:moveTo>
                <a:lnTo>
                  <a:pt x="4464" y="2727"/>
                </a:lnTo>
                <a:cubicBezTo>
                  <a:pt x="4369" y="2860"/>
                  <a:pt x="4217" y="2869"/>
                  <a:pt x="4084" y="2898"/>
                </a:cubicBezTo>
                <a:cubicBezTo>
                  <a:pt x="4056" y="2907"/>
                  <a:pt x="4027" y="2869"/>
                  <a:pt x="4008" y="2850"/>
                </a:cubicBezTo>
                <a:cubicBezTo>
                  <a:pt x="4008" y="2841"/>
                  <a:pt x="4018" y="2831"/>
                  <a:pt x="4018" y="2812"/>
                </a:cubicBezTo>
                <a:close/>
                <a:moveTo>
                  <a:pt x="2080" y="1539"/>
                </a:moveTo>
                <a:cubicBezTo>
                  <a:pt x="1928" y="1501"/>
                  <a:pt x="1824" y="1444"/>
                  <a:pt x="1691" y="1340"/>
                </a:cubicBezTo>
                <a:cubicBezTo>
                  <a:pt x="1738" y="1321"/>
                  <a:pt x="1786" y="1283"/>
                  <a:pt x="1795" y="1292"/>
                </a:cubicBezTo>
                <a:cubicBezTo>
                  <a:pt x="1900" y="1359"/>
                  <a:pt x="2052" y="1368"/>
                  <a:pt x="2080" y="1539"/>
                </a:cubicBezTo>
                <a:close/>
                <a:moveTo>
                  <a:pt x="6250" y="1615"/>
                </a:moveTo>
                <a:cubicBezTo>
                  <a:pt x="6364" y="1625"/>
                  <a:pt x="6487" y="1729"/>
                  <a:pt x="6601" y="1881"/>
                </a:cubicBezTo>
                <a:cubicBezTo>
                  <a:pt x="6554" y="1881"/>
                  <a:pt x="6497" y="1900"/>
                  <a:pt x="6487" y="1881"/>
                </a:cubicBezTo>
                <a:cubicBezTo>
                  <a:pt x="6430" y="1777"/>
                  <a:pt x="6250" y="1777"/>
                  <a:pt x="6250" y="1615"/>
                </a:cubicBezTo>
                <a:close/>
                <a:moveTo>
                  <a:pt x="5177" y="2052"/>
                </a:moveTo>
                <a:cubicBezTo>
                  <a:pt x="5034" y="2071"/>
                  <a:pt x="4901" y="2109"/>
                  <a:pt x="4787" y="2005"/>
                </a:cubicBezTo>
                <a:cubicBezTo>
                  <a:pt x="4920" y="1948"/>
                  <a:pt x="5053" y="1957"/>
                  <a:pt x="5177" y="2052"/>
                </a:cubicBezTo>
                <a:close/>
                <a:moveTo>
                  <a:pt x="3391" y="2499"/>
                </a:moveTo>
                <a:cubicBezTo>
                  <a:pt x="3268" y="2603"/>
                  <a:pt x="3125" y="2622"/>
                  <a:pt x="2992" y="2537"/>
                </a:cubicBezTo>
                <a:cubicBezTo>
                  <a:pt x="3087" y="2470"/>
                  <a:pt x="3116" y="2461"/>
                  <a:pt x="3391" y="2499"/>
                </a:cubicBezTo>
                <a:close/>
                <a:moveTo>
                  <a:pt x="1282" y="2261"/>
                </a:moveTo>
                <a:cubicBezTo>
                  <a:pt x="1301" y="2233"/>
                  <a:pt x="1330" y="2195"/>
                  <a:pt x="1358" y="2195"/>
                </a:cubicBezTo>
                <a:cubicBezTo>
                  <a:pt x="1453" y="2214"/>
                  <a:pt x="1558" y="2233"/>
                  <a:pt x="1691" y="2261"/>
                </a:cubicBezTo>
                <a:cubicBezTo>
                  <a:pt x="1558" y="2347"/>
                  <a:pt x="1434" y="2318"/>
                  <a:pt x="1330" y="2318"/>
                </a:cubicBezTo>
                <a:cubicBezTo>
                  <a:pt x="1311" y="2318"/>
                  <a:pt x="1282" y="2271"/>
                  <a:pt x="1282" y="2261"/>
                </a:cubicBezTo>
                <a:close/>
                <a:moveTo>
                  <a:pt x="6706" y="2404"/>
                </a:moveTo>
                <a:cubicBezTo>
                  <a:pt x="6867" y="2432"/>
                  <a:pt x="6924" y="2556"/>
                  <a:pt x="7019" y="2651"/>
                </a:cubicBezTo>
                <a:cubicBezTo>
                  <a:pt x="6896" y="2670"/>
                  <a:pt x="6734" y="2537"/>
                  <a:pt x="6706" y="2404"/>
                </a:cubicBezTo>
                <a:close/>
                <a:moveTo>
                  <a:pt x="3999" y="2527"/>
                </a:moveTo>
                <a:cubicBezTo>
                  <a:pt x="3980" y="2537"/>
                  <a:pt x="3961" y="2499"/>
                  <a:pt x="3932" y="2489"/>
                </a:cubicBezTo>
                <a:cubicBezTo>
                  <a:pt x="3942" y="2470"/>
                  <a:pt x="3942" y="2451"/>
                  <a:pt x="3942" y="2432"/>
                </a:cubicBezTo>
                <a:cubicBezTo>
                  <a:pt x="4075" y="2413"/>
                  <a:pt x="4208" y="2385"/>
                  <a:pt x="4341" y="2356"/>
                </a:cubicBezTo>
                <a:cubicBezTo>
                  <a:pt x="4255" y="2489"/>
                  <a:pt x="4113" y="2489"/>
                  <a:pt x="3999" y="2527"/>
                </a:cubicBezTo>
                <a:close/>
                <a:moveTo>
                  <a:pt x="5272" y="1653"/>
                </a:moveTo>
                <a:cubicBezTo>
                  <a:pt x="5148" y="1691"/>
                  <a:pt x="5025" y="1691"/>
                  <a:pt x="4911" y="1568"/>
                </a:cubicBezTo>
                <a:cubicBezTo>
                  <a:pt x="5063" y="1511"/>
                  <a:pt x="5167" y="1587"/>
                  <a:pt x="5272" y="1653"/>
                </a:cubicBezTo>
                <a:close/>
                <a:moveTo>
                  <a:pt x="6772" y="2043"/>
                </a:moveTo>
                <a:cubicBezTo>
                  <a:pt x="6905" y="2071"/>
                  <a:pt x="6934" y="2185"/>
                  <a:pt x="7000" y="2280"/>
                </a:cubicBezTo>
                <a:cubicBezTo>
                  <a:pt x="6839" y="2280"/>
                  <a:pt x="6744" y="2176"/>
                  <a:pt x="6772" y="2043"/>
                </a:cubicBezTo>
                <a:close/>
                <a:moveTo>
                  <a:pt x="5082" y="2442"/>
                </a:moveTo>
                <a:cubicBezTo>
                  <a:pt x="4835" y="2499"/>
                  <a:pt x="4787" y="2489"/>
                  <a:pt x="4768" y="2375"/>
                </a:cubicBezTo>
                <a:cubicBezTo>
                  <a:pt x="4882" y="2356"/>
                  <a:pt x="4977" y="2394"/>
                  <a:pt x="5082" y="2442"/>
                </a:cubicBezTo>
                <a:close/>
                <a:moveTo>
                  <a:pt x="6468" y="2176"/>
                </a:moveTo>
                <a:cubicBezTo>
                  <a:pt x="6326" y="2166"/>
                  <a:pt x="6269" y="2052"/>
                  <a:pt x="6165" y="2005"/>
                </a:cubicBezTo>
                <a:cubicBezTo>
                  <a:pt x="6326" y="1957"/>
                  <a:pt x="6364" y="1986"/>
                  <a:pt x="6468" y="2176"/>
                </a:cubicBezTo>
                <a:close/>
                <a:moveTo>
                  <a:pt x="6449" y="2470"/>
                </a:moveTo>
                <a:cubicBezTo>
                  <a:pt x="6535" y="2518"/>
                  <a:pt x="6611" y="2575"/>
                  <a:pt x="6696" y="2632"/>
                </a:cubicBezTo>
                <a:cubicBezTo>
                  <a:pt x="6696" y="2641"/>
                  <a:pt x="6687" y="2651"/>
                  <a:pt x="6677" y="2660"/>
                </a:cubicBezTo>
                <a:cubicBezTo>
                  <a:pt x="6582" y="2632"/>
                  <a:pt x="6487" y="2603"/>
                  <a:pt x="6402" y="2565"/>
                </a:cubicBezTo>
                <a:cubicBezTo>
                  <a:pt x="6373" y="2565"/>
                  <a:pt x="6373" y="2518"/>
                  <a:pt x="6355" y="2489"/>
                </a:cubicBezTo>
                <a:cubicBezTo>
                  <a:pt x="6383" y="2480"/>
                  <a:pt x="6421" y="2461"/>
                  <a:pt x="6449" y="2470"/>
                </a:cubicBezTo>
                <a:close/>
                <a:moveTo>
                  <a:pt x="5908" y="2223"/>
                </a:moveTo>
                <a:cubicBezTo>
                  <a:pt x="5823" y="2223"/>
                  <a:pt x="5747" y="2223"/>
                  <a:pt x="5680" y="2214"/>
                </a:cubicBezTo>
                <a:cubicBezTo>
                  <a:pt x="5652" y="2204"/>
                  <a:pt x="5623" y="2166"/>
                  <a:pt x="5604" y="2138"/>
                </a:cubicBezTo>
                <a:cubicBezTo>
                  <a:pt x="5633" y="2128"/>
                  <a:pt x="5661" y="2100"/>
                  <a:pt x="5690" y="2109"/>
                </a:cubicBezTo>
                <a:cubicBezTo>
                  <a:pt x="5766" y="2119"/>
                  <a:pt x="5851" y="2119"/>
                  <a:pt x="5908" y="2223"/>
                </a:cubicBezTo>
                <a:close/>
                <a:moveTo>
                  <a:pt x="5832" y="2527"/>
                </a:moveTo>
                <a:cubicBezTo>
                  <a:pt x="5728" y="2527"/>
                  <a:pt x="5614" y="2594"/>
                  <a:pt x="5509" y="2470"/>
                </a:cubicBezTo>
                <a:cubicBezTo>
                  <a:pt x="5652" y="2423"/>
                  <a:pt x="5737" y="2470"/>
                  <a:pt x="5832" y="2527"/>
                </a:cubicBezTo>
                <a:close/>
                <a:moveTo>
                  <a:pt x="6231" y="2660"/>
                </a:moveTo>
                <a:cubicBezTo>
                  <a:pt x="6336" y="2698"/>
                  <a:pt x="6421" y="2736"/>
                  <a:pt x="6516" y="2774"/>
                </a:cubicBezTo>
                <a:cubicBezTo>
                  <a:pt x="6355" y="2841"/>
                  <a:pt x="6269" y="2812"/>
                  <a:pt x="6231" y="2660"/>
                </a:cubicBezTo>
                <a:close/>
                <a:moveTo>
                  <a:pt x="11408" y="2309"/>
                </a:moveTo>
                <a:cubicBezTo>
                  <a:pt x="11085" y="2347"/>
                  <a:pt x="10790" y="2375"/>
                  <a:pt x="10458" y="2404"/>
                </a:cubicBezTo>
                <a:cubicBezTo>
                  <a:pt x="10505" y="2347"/>
                  <a:pt x="10524" y="2309"/>
                  <a:pt x="10543" y="2299"/>
                </a:cubicBezTo>
                <a:cubicBezTo>
                  <a:pt x="10695" y="2242"/>
                  <a:pt x="11227" y="2242"/>
                  <a:pt x="11408" y="2309"/>
                </a:cubicBezTo>
                <a:close/>
                <a:moveTo>
                  <a:pt x="12595" y="2233"/>
                </a:moveTo>
                <a:cubicBezTo>
                  <a:pt x="12338" y="2242"/>
                  <a:pt x="12110" y="2252"/>
                  <a:pt x="11892" y="2261"/>
                </a:cubicBezTo>
                <a:cubicBezTo>
                  <a:pt x="11892" y="2166"/>
                  <a:pt x="11968" y="2157"/>
                  <a:pt x="12025" y="2138"/>
                </a:cubicBezTo>
                <a:cubicBezTo>
                  <a:pt x="12148" y="2090"/>
                  <a:pt x="12386" y="2128"/>
                  <a:pt x="12595" y="2233"/>
                </a:cubicBezTo>
                <a:close/>
                <a:moveTo>
                  <a:pt x="12196" y="1834"/>
                </a:moveTo>
                <a:cubicBezTo>
                  <a:pt x="11892" y="1986"/>
                  <a:pt x="11768" y="2005"/>
                  <a:pt x="11550" y="1910"/>
                </a:cubicBezTo>
                <a:cubicBezTo>
                  <a:pt x="11588" y="1881"/>
                  <a:pt x="11626" y="1834"/>
                  <a:pt x="11654" y="1843"/>
                </a:cubicBezTo>
                <a:cubicBezTo>
                  <a:pt x="11806" y="1881"/>
                  <a:pt x="11958" y="1834"/>
                  <a:pt x="12110" y="1815"/>
                </a:cubicBezTo>
                <a:cubicBezTo>
                  <a:pt x="12129" y="1815"/>
                  <a:pt x="12148" y="1824"/>
                  <a:pt x="12196" y="1834"/>
                </a:cubicBezTo>
                <a:close/>
                <a:moveTo>
                  <a:pt x="10724" y="2157"/>
                </a:moveTo>
                <a:cubicBezTo>
                  <a:pt x="10629" y="2176"/>
                  <a:pt x="10534" y="2214"/>
                  <a:pt x="10439" y="2242"/>
                </a:cubicBezTo>
                <a:cubicBezTo>
                  <a:pt x="10372" y="2261"/>
                  <a:pt x="10306" y="2328"/>
                  <a:pt x="10211" y="2223"/>
                </a:cubicBezTo>
                <a:cubicBezTo>
                  <a:pt x="10429" y="2119"/>
                  <a:pt x="10619" y="2005"/>
                  <a:pt x="10895" y="2128"/>
                </a:cubicBezTo>
                <a:cubicBezTo>
                  <a:pt x="10809" y="2138"/>
                  <a:pt x="10771" y="2138"/>
                  <a:pt x="10724" y="2157"/>
                </a:cubicBezTo>
                <a:close/>
                <a:moveTo>
                  <a:pt x="12357" y="2622"/>
                </a:moveTo>
                <a:cubicBezTo>
                  <a:pt x="12471" y="2470"/>
                  <a:pt x="12766" y="2489"/>
                  <a:pt x="12908" y="2622"/>
                </a:cubicBezTo>
                <a:close/>
                <a:moveTo>
                  <a:pt x="12956" y="2138"/>
                </a:moveTo>
                <a:cubicBezTo>
                  <a:pt x="13098" y="2043"/>
                  <a:pt x="13345" y="2043"/>
                  <a:pt x="13488" y="2147"/>
                </a:cubicBezTo>
                <a:cubicBezTo>
                  <a:pt x="13383" y="2195"/>
                  <a:pt x="13079" y="2195"/>
                  <a:pt x="12956" y="2138"/>
                </a:cubicBezTo>
                <a:close/>
                <a:moveTo>
                  <a:pt x="11398" y="827"/>
                </a:moveTo>
                <a:cubicBezTo>
                  <a:pt x="11607" y="789"/>
                  <a:pt x="11778" y="799"/>
                  <a:pt x="11949" y="855"/>
                </a:cubicBezTo>
                <a:cubicBezTo>
                  <a:pt x="11892" y="931"/>
                  <a:pt x="11816" y="893"/>
                  <a:pt x="11759" y="903"/>
                </a:cubicBezTo>
                <a:cubicBezTo>
                  <a:pt x="11692" y="912"/>
                  <a:pt x="11626" y="912"/>
                  <a:pt x="11559" y="912"/>
                </a:cubicBezTo>
                <a:cubicBezTo>
                  <a:pt x="11493" y="922"/>
                  <a:pt x="11417" y="922"/>
                  <a:pt x="11398" y="827"/>
                </a:cubicBezTo>
                <a:close/>
                <a:moveTo>
                  <a:pt x="9631" y="2404"/>
                </a:moveTo>
                <a:cubicBezTo>
                  <a:pt x="9527" y="2451"/>
                  <a:pt x="9422" y="2499"/>
                  <a:pt x="9337" y="2546"/>
                </a:cubicBezTo>
                <a:cubicBezTo>
                  <a:pt x="9308" y="2556"/>
                  <a:pt x="9280" y="2575"/>
                  <a:pt x="9251" y="2584"/>
                </a:cubicBezTo>
                <a:cubicBezTo>
                  <a:pt x="9204" y="2594"/>
                  <a:pt x="9147" y="2651"/>
                  <a:pt x="9118" y="2565"/>
                </a:cubicBezTo>
                <a:cubicBezTo>
                  <a:pt x="9099" y="2499"/>
                  <a:pt x="9166" y="2489"/>
                  <a:pt x="9213" y="2470"/>
                </a:cubicBezTo>
                <a:cubicBezTo>
                  <a:pt x="9280" y="2442"/>
                  <a:pt x="9346" y="2413"/>
                  <a:pt x="9413" y="2394"/>
                </a:cubicBezTo>
                <a:cubicBezTo>
                  <a:pt x="9489" y="2356"/>
                  <a:pt x="9565" y="2347"/>
                  <a:pt x="9631" y="2404"/>
                </a:cubicBezTo>
                <a:close/>
                <a:moveTo>
                  <a:pt x="9451" y="1634"/>
                </a:moveTo>
                <a:cubicBezTo>
                  <a:pt x="9584" y="1454"/>
                  <a:pt x="9774" y="1463"/>
                  <a:pt x="9973" y="1416"/>
                </a:cubicBezTo>
                <a:cubicBezTo>
                  <a:pt x="9907" y="1530"/>
                  <a:pt x="9622" y="1634"/>
                  <a:pt x="9451" y="1634"/>
                </a:cubicBezTo>
                <a:close/>
                <a:moveTo>
                  <a:pt x="10287" y="1378"/>
                </a:moveTo>
                <a:cubicBezTo>
                  <a:pt x="10334" y="1359"/>
                  <a:pt x="10372" y="1330"/>
                  <a:pt x="10420" y="1330"/>
                </a:cubicBezTo>
                <a:cubicBezTo>
                  <a:pt x="10524" y="1321"/>
                  <a:pt x="10638" y="1311"/>
                  <a:pt x="10752" y="1311"/>
                </a:cubicBezTo>
                <a:cubicBezTo>
                  <a:pt x="10752" y="1321"/>
                  <a:pt x="10752" y="1340"/>
                  <a:pt x="10743" y="1349"/>
                </a:cubicBezTo>
                <a:cubicBezTo>
                  <a:pt x="10505" y="1463"/>
                  <a:pt x="10391" y="1473"/>
                  <a:pt x="10287" y="1378"/>
                </a:cubicBezTo>
                <a:close/>
                <a:moveTo>
                  <a:pt x="10496" y="884"/>
                </a:moveTo>
                <a:cubicBezTo>
                  <a:pt x="10496" y="808"/>
                  <a:pt x="10553" y="789"/>
                  <a:pt x="10600" y="789"/>
                </a:cubicBezTo>
                <a:cubicBezTo>
                  <a:pt x="10733" y="789"/>
                  <a:pt x="10857" y="799"/>
                  <a:pt x="10980" y="808"/>
                </a:cubicBezTo>
                <a:cubicBezTo>
                  <a:pt x="10828" y="931"/>
                  <a:pt x="10667" y="912"/>
                  <a:pt x="10496" y="884"/>
                </a:cubicBezTo>
                <a:close/>
                <a:moveTo>
                  <a:pt x="8653" y="1815"/>
                </a:moveTo>
                <a:cubicBezTo>
                  <a:pt x="8558" y="1976"/>
                  <a:pt x="8473" y="2138"/>
                  <a:pt x="8368" y="2318"/>
                </a:cubicBezTo>
                <a:cubicBezTo>
                  <a:pt x="8359" y="2052"/>
                  <a:pt x="8492" y="1824"/>
                  <a:pt x="8653" y="1815"/>
                </a:cubicBezTo>
                <a:close/>
                <a:moveTo>
                  <a:pt x="10714" y="1739"/>
                </a:moveTo>
                <a:cubicBezTo>
                  <a:pt x="10857" y="1701"/>
                  <a:pt x="11009" y="1663"/>
                  <a:pt x="11161" y="1625"/>
                </a:cubicBezTo>
                <a:cubicBezTo>
                  <a:pt x="11170" y="1644"/>
                  <a:pt x="11170" y="1653"/>
                  <a:pt x="11170" y="1663"/>
                </a:cubicBezTo>
                <a:cubicBezTo>
                  <a:pt x="11037" y="1729"/>
                  <a:pt x="10914" y="1815"/>
                  <a:pt x="10762" y="1834"/>
                </a:cubicBezTo>
                <a:cubicBezTo>
                  <a:pt x="10733" y="1834"/>
                  <a:pt x="10695" y="1824"/>
                  <a:pt x="10686" y="1805"/>
                </a:cubicBezTo>
                <a:cubicBezTo>
                  <a:pt x="10686" y="1786"/>
                  <a:pt x="10695" y="1739"/>
                  <a:pt x="10714" y="1739"/>
                </a:cubicBezTo>
                <a:close/>
                <a:moveTo>
                  <a:pt x="9261" y="2261"/>
                </a:moveTo>
                <a:cubicBezTo>
                  <a:pt x="9251" y="2242"/>
                  <a:pt x="9232" y="2233"/>
                  <a:pt x="9223" y="2214"/>
                </a:cubicBezTo>
                <a:cubicBezTo>
                  <a:pt x="9261" y="2185"/>
                  <a:pt x="9289" y="2138"/>
                  <a:pt x="9327" y="2119"/>
                </a:cubicBezTo>
                <a:cubicBezTo>
                  <a:pt x="9441" y="2071"/>
                  <a:pt x="9536" y="1986"/>
                  <a:pt x="9669" y="1995"/>
                </a:cubicBezTo>
                <a:cubicBezTo>
                  <a:pt x="9555" y="2109"/>
                  <a:pt x="9422" y="2204"/>
                  <a:pt x="9261" y="2261"/>
                </a:cubicBezTo>
                <a:close/>
                <a:moveTo>
                  <a:pt x="8226" y="2784"/>
                </a:moveTo>
                <a:cubicBezTo>
                  <a:pt x="8330" y="2584"/>
                  <a:pt x="8501" y="2413"/>
                  <a:pt x="8615" y="2394"/>
                </a:cubicBezTo>
                <a:cubicBezTo>
                  <a:pt x="8425" y="2698"/>
                  <a:pt x="8340" y="2784"/>
                  <a:pt x="8226" y="2784"/>
                </a:cubicBezTo>
                <a:close/>
                <a:moveTo>
                  <a:pt x="8406" y="2793"/>
                </a:moveTo>
                <a:cubicBezTo>
                  <a:pt x="8587" y="2670"/>
                  <a:pt x="8729" y="2575"/>
                  <a:pt x="8891" y="2461"/>
                </a:cubicBezTo>
                <a:cubicBezTo>
                  <a:pt x="8824" y="2594"/>
                  <a:pt x="8634" y="2803"/>
                  <a:pt x="8549" y="2822"/>
                </a:cubicBezTo>
                <a:cubicBezTo>
                  <a:pt x="8511" y="2831"/>
                  <a:pt x="8473" y="2812"/>
                  <a:pt x="8406" y="2793"/>
                </a:cubicBezTo>
                <a:close/>
                <a:moveTo>
                  <a:pt x="11199" y="1273"/>
                </a:moveTo>
                <a:cubicBezTo>
                  <a:pt x="11237" y="1150"/>
                  <a:pt x="11446" y="1093"/>
                  <a:pt x="11654" y="1159"/>
                </a:cubicBezTo>
                <a:cubicBezTo>
                  <a:pt x="11512" y="1216"/>
                  <a:pt x="11370" y="1292"/>
                  <a:pt x="11199" y="1273"/>
                </a:cubicBezTo>
                <a:close/>
                <a:moveTo>
                  <a:pt x="10154" y="1805"/>
                </a:moveTo>
                <a:cubicBezTo>
                  <a:pt x="10230" y="1786"/>
                  <a:pt x="10306" y="1767"/>
                  <a:pt x="10391" y="1748"/>
                </a:cubicBezTo>
                <a:cubicBezTo>
                  <a:pt x="10391" y="1758"/>
                  <a:pt x="10401" y="1777"/>
                  <a:pt x="10401" y="1786"/>
                </a:cubicBezTo>
                <a:cubicBezTo>
                  <a:pt x="10268" y="1910"/>
                  <a:pt x="10116" y="1948"/>
                  <a:pt x="9926" y="1910"/>
                </a:cubicBezTo>
                <a:cubicBezTo>
                  <a:pt x="9983" y="1786"/>
                  <a:pt x="10078" y="1834"/>
                  <a:pt x="10154" y="1805"/>
                </a:cubicBezTo>
                <a:close/>
                <a:moveTo>
                  <a:pt x="9175" y="1758"/>
                </a:moveTo>
                <a:cubicBezTo>
                  <a:pt x="9052" y="1881"/>
                  <a:pt x="8947" y="1986"/>
                  <a:pt x="8824" y="2109"/>
                </a:cubicBezTo>
                <a:cubicBezTo>
                  <a:pt x="8853" y="1900"/>
                  <a:pt x="8985" y="1767"/>
                  <a:pt x="9175" y="1758"/>
                </a:cubicBezTo>
                <a:close/>
                <a:moveTo>
                  <a:pt x="13801" y="1691"/>
                </a:moveTo>
                <a:cubicBezTo>
                  <a:pt x="13659" y="1701"/>
                  <a:pt x="13535" y="1710"/>
                  <a:pt x="13402" y="1720"/>
                </a:cubicBezTo>
                <a:cubicBezTo>
                  <a:pt x="13402" y="1606"/>
                  <a:pt x="13469" y="1606"/>
                  <a:pt x="13535" y="1596"/>
                </a:cubicBezTo>
                <a:cubicBezTo>
                  <a:pt x="13621" y="1587"/>
                  <a:pt x="13716" y="1558"/>
                  <a:pt x="13801" y="1691"/>
                </a:cubicBezTo>
                <a:close/>
                <a:moveTo>
                  <a:pt x="12728" y="931"/>
                </a:moveTo>
                <a:cubicBezTo>
                  <a:pt x="12889" y="893"/>
                  <a:pt x="13041" y="846"/>
                  <a:pt x="13193" y="808"/>
                </a:cubicBezTo>
                <a:cubicBezTo>
                  <a:pt x="13022" y="998"/>
                  <a:pt x="12842" y="1036"/>
                  <a:pt x="12728" y="931"/>
                </a:cubicBezTo>
                <a:close/>
                <a:moveTo>
                  <a:pt x="12262" y="751"/>
                </a:moveTo>
                <a:cubicBezTo>
                  <a:pt x="12395" y="609"/>
                  <a:pt x="12557" y="713"/>
                  <a:pt x="12671" y="628"/>
                </a:cubicBezTo>
                <a:cubicBezTo>
                  <a:pt x="12614" y="761"/>
                  <a:pt x="12547" y="780"/>
                  <a:pt x="12262" y="751"/>
                </a:cubicBezTo>
                <a:close/>
                <a:moveTo>
                  <a:pt x="9631" y="1102"/>
                </a:moveTo>
                <a:cubicBezTo>
                  <a:pt x="9622" y="1093"/>
                  <a:pt x="9612" y="1074"/>
                  <a:pt x="9603" y="1064"/>
                </a:cubicBezTo>
                <a:cubicBezTo>
                  <a:pt x="9707" y="884"/>
                  <a:pt x="9897" y="931"/>
                  <a:pt x="10059" y="903"/>
                </a:cubicBezTo>
                <a:cubicBezTo>
                  <a:pt x="10068" y="922"/>
                  <a:pt x="10068" y="931"/>
                  <a:pt x="10078" y="941"/>
                </a:cubicBezTo>
                <a:cubicBezTo>
                  <a:pt x="10002" y="969"/>
                  <a:pt x="9926" y="988"/>
                  <a:pt x="9850" y="1017"/>
                </a:cubicBezTo>
                <a:cubicBezTo>
                  <a:pt x="9774" y="1045"/>
                  <a:pt x="9707" y="1074"/>
                  <a:pt x="9631" y="1102"/>
                </a:cubicBezTo>
                <a:close/>
                <a:moveTo>
                  <a:pt x="8843" y="1530"/>
                </a:moveTo>
                <a:cubicBezTo>
                  <a:pt x="8862" y="1397"/>
                  <a:pt x="9014" y="1283"/>
                  <a:pt x="9223" y="1254"/>
                </a:cubicBezTo>
                <a:cubicBezTo>
                  <a:pt x="9099" y="1378"/>
                  <a:pt x="8995" y="1473"/>
                  <a:pt x="8843" y="1530"/>
                </a:cubicBezTo>
                <a:close/>
                <a:moveTo>
                  <a:pt x="11958" y="1102"/>
                </a:moveTo>
                <a:cubicBezTo>
                  <a:pt x="12101" y="998"/>
                  <a:pt x="12243" y="1055"/>
                  <a:pt x="12376" y="1017"/>
                </a:cubicBezTo>
                <a:cubicBezTo>
                  <a:pt x="12272" y="1140"/>
                  <a:pt x="12091" y="1169"/>
                  <a:pt x="11958" y="1102"/>
                </a:cubicBezTo>
                <a:close/>
                <a:moveTo>
                  <a:pt x="12224" y="1511"/>
                </a:moveTo>
                <a:cubicBezTo>
                  <a:pt x="12072" y="1606"/>
                  <a:pt x="11968" y="1625"/>
                  <a:pt x="11778" y="1587"/>
                </a:cubicBezTo>
                <a:cubicBezTo>
                  <a:pt x="11930" y="1473"/>
                  <a:pt x="12063" y="1492"/>
                  <a:pt x="12224" y="1511"/>
                </a:cubicBezTo>
                <a:close/>
                <a:moveTo>
                  <a:pt x="13583" y="2518"/>
                </a:moveTo>
                <a:cubicBezTo>
                  <a:pt x="13469" y="2660"/>
                  <a:pt x="13412" y="2670"/>
                  <a:pt x="13250" y="2584"/>
                </a:cubicBezTo>
                <a:cubicBezTo>
                  <a:pt x="13307" y="2518"/>
                  <a:pt x="13307" y="2518"/>
                  <a:pt x="13583" y="2518"/>
                </a:cubicBezTo>
                <a:close/>
                <a:moveTo>
                  <a:pt x="12728" y="1701"/>
                </a:moveTo>
                <a:cubicBezTo>
                  <a:pt x="12899" y="1663"/>
                  <a:pt x="12975" y="1682"/>
                  <a:pt x="13041" y="1767"/>
                </a:cubicBezTo>
                <a:cubicBezTo>
                  <a:pt x="12756" y="1796"/>
                  <a:pt x="12756" y="1796"/>
                  <a:pt x="12728" y="1701"/>
                </a:cubicBezTo>
                <a:close/>
                <a:moveTo>
                  <a:pt x="6298" y="3534"/>
                </a:moveTo>
                <a:cubicBezTo>
                  <a:pt x="6155" y="3373"/>
                  <a:pt x="5975" y="3278"/>
                  <a:pt x="5766" y="3268"/>
                </a:cubicBezTo>
                <a:cubicBezTo>
                  <a:pt x="5614" y="3249"/>
                  <a:pt x="5452" y="3249"/>
                  <a:pt x="5300" y="3259"/>
                </a:cubicBezTo>
                <a:cubicBezTo>
                  <a:pt x="5025" y="3287"/>
                  <a:pt x="4749" y="3316"/>
                  <a:pt x="4569" y="3553"/>
                </a:cubicBezTo>
                <a:cubicBezTo>
                  <a:pt x="4464" y="3676"/>
                  <a:pt x="4398" y="3828"/>
                  <a:pt x="4322" y="3971"/>
                </a:cubicBezTo>
                <a:cubicBezTo>
                  <a:pt x="4303" y="3999"/>
                  <a:pt x="4303" y="4028"/>
                  <a:pt x="4303" y="4056"/>
                </a:cubicBezTo>
                <a:cubicBezTo>
                  <a:pt x="4284" y="4455"/>
                  <a:pt x="4312" y="4826"/>
                  <a:pt x="4616" y="5120"/>
                </a:cubicBezTo>
                <a:cubicBezTo>
                  <a:pt x="4673" y="5177"/>
                  <a:pt x="4740" y="5215"/>
                  <a:pt x="4806" y="5263"/>
                </a:cubicBezTo>
                <a:cubicBezTo>
                  <a:pt x="4987" y="5396"/>
                  <a:pt x="5215" y="5386"/>
                  <a:pt x="5433" y="5405"/>
                </a:cubicBezTo>
                <a:cubicBezTo>
                  <a:pt x="5728" y="5405"/>
                  <a:pt x="5975" y="5282"/>
                  <a:pt x="6203" y="5092"/>
                </a:cubicBezTo>
                <a:cubicBezTo>
                  <a:pt x="6544" y="4816"/>
                  <a:pt x="6620" y="4455"/>
                  <a:pt x="6582" y="4047"/>
                </a:cubicBezTo>
                <a:cubicBezTo>
                  <a:pt x="6554" y="3838"/>
                  <a:pt x="6421" y="3686"/>
                  <a:pt x="6298" y="3534"/>
                </a:cubicBezTo>
                <a:close/>
                <a:moveTo>
                  <a:pt x="5424" y="3961"/>
                </a:moveTo>
                <a:cubicBezTo>
                  <a:pt x="5547" y="3952"/>
                  <a:pt x="5661" y="3961"/>
                  <a:pt x="5756" y="4075"/>
                </a:cubicBezTo>
                <a:cubicBezTo>
                  <a:pt x="5642" y="4256"/>
                  <a:pt x="5547" y="4294"/>
                  <a:pt x="5395" y="4208"/>
                </a:cubicBezTo>
                <a:cubicBezTo>
                  <a:pt x="5357" y="4189"/>
                  <a:pt x="5310" y="4123"/>
                  <a:pt x="5310" y="4075"/>
                </a:cubicBezTo>
                <a:cubicBezTo>
                  <a:pt x="5300" y="4009"/>
                  <a:pt x="5357" y="3971"/>
                  <a:pt x="5424" y="3961"/>
                </a:cubicBezTo>
                <a:close/>
                <a:moveTo>
                  <a:pt x="6041" y="4997"/>
                </a:moveTo>
                <a:cubicBezTo>
                  <a:pt x="5804" y="5177"/>
                  <a:pt x="5547" y="5244"/>
                  <a:pt x="5262" y="5196"/>
                </a:cubicBezTo>
                <a:cubicBezTo>
                  <a:pt x="5139" y="5177"/>
                  <a:pt x="5025" y="5168"/>
                  <a:pt x="4901" y="5101"/>
                </a:cubicBezTo>
                <a:cubicBezTo>
                  <a:pt x="4616" y="4921"/>
                  <a:pt x="4512" y="4655"/>
                  <a:pt x="4483" y="4341"/>
                </a:cubicBezTo>
                <a:cubicBezTo>
                  <a:pt x="4474" y="4246"/>
                  <a:pt x="4493" y="4151"/>
                  <a:pt x="4502" y="4056"/>
                </a:cubicBezTo>
                <a:cubicBezTo>
                  <a:pt x="4512" y="3952"/>
                  <a:pt x="4559" y="3866"/>
                  <a:pt x="4645" y="3800"/>
                </a:cubicBezTo>
                <a:cubicBezTo>
                  <a:pt x="4673" y="3771"/>
                  <a:pt x="4711" y="3743"/>
                  <a:pt x="4730" y="3705"/>
                </a:cubicBezTo>
                <a:cubicBezTo>
                  <a:pt x="4787" y="3553"/>
                  <a:pt x="4920" y="3524"/>
                  <a:pt x="5072" y="3505"/>
                </a:cubicBezTo>
                <a:cubicBezTo>
                  <a:pt x="4901" y="3629"/>
                  <a:pt x="4740" y="3762"/>
                  <a:pt x="4673" y="3971"/>
                </a:cubicBezTo>
                <a:cubicBezTo>
                  <a:pt x="4673" y="3990"/>
                  <a:pt x="4664" y="4009"/>
                  <a:pt x="4654" y="4028"/>
                </a:cubicBezTo>
                <a:cubicBezTo>
                  <a:pt x="4559" y="4408"/>
                  <a:pt x="4854" y="4940"/>
                  <a:pt x="5224" y="5054"/>
                </a:cubicBezTo>
                <a:cubicBezTo>
                  <a:pt x="5281" y="5073"/>
                  <a:pt x="5348" y="5092"/>
                  <a:pt x="5405" y="5073"/>
                </a:cubicBezTo>
                <a:cubicBezTo>
                  <a:pt x="5718" y="4968"/>
                  <a:pt x="5994" y="4826"/>
                  <a:pt x="6089" y="4474"/>
                </a:cubicBezTo>
                <a:cubicBezTo>
                  <a:pt x="6117" y="4398"/>
                  <a:pt x="6146" y="4332"/>
                  <a:pt x="6155" y="4256"/>
                </a:cubicBezTo>
                <a:cubicBezTo>
                  <a:pt x="6231" y="3933"/>
                  <a:pt x="5842" y="3496"/>
                  <a:pt x="5500" y="3468"/>
                </a:cubicBezTo>
                <a:cubicBezTo>
                  <a:pt x="5718" y="3411"/>
                  <a:pt x="6032" y="3524"/>
                  <a:pt x="6155" y="3695"/>
                </a:cubicBezTo>
                <a:cubicBezTo>
                  <a:pt x="6203" y="3771"/>
                  <a:pt x="6279" y="3838"/>
                  <a:pt x="6317" y="3923"/>
                </a:cubicBezTo>
                <a:cubicBezTo>
                  <a:pt x="6497" y="4275"/>
                  <a:pt x="6383" y="4731"/>
                  <a:pt x="6041" y="4997"/>
                </a:cubicBezTo>
                <a:close/>
                <a:moveTo>
                  <a:pt x="8786" y="4417"/>
                </a:moveTo>
                <a:cubicBezTo>
                  <a:pt x="8853" y="4579"/>
                  <a:pt x="8928" y="4750"/>
                  <a:pt x="9033" y="4892"/>
                </a:cubicBezTo>
                <a:cubicBezTo>
                  <a:pt x="9194" y="5130"/>
                  <a:pt x="9441" y="5196"/>
                  <a:pt x="9707" y="5196"/>
                </a:cubicBezTo>
                <a:cubicBezTo>
                  <a:pt x="9916" y="5196"/>
                  <a:pt x="10125" y="5177"/>
                  <a:pt x="10334" y="5139"/>
                </a:cubicBezTo>
                <a:cubicBezTo>
                  <a:pt x="10458" y="5111"/>
                  <a:pt x="10600" y="5044"/>
                  <a:pt x="10676" y="4949"/>
                </a:cubicBezTo>
                <a:cubicBezTo>
                  <a:pt x="10866" y="4702"/>
                  <a:pt x="11047" y="4455"/>
                  <a:pt x="11056" y="4104"/>
                </a:cubicBezTo>
                <a:cubicBezTo>
                  <a:pt x="11066" y="3771"/>
                  <a:pt x="10942" y="3553"/>
                  <a:pt x="10667" y="3373"/>
                </a:cubicBezTo>
                <a:cubicBezTo>
                  <a:pt x="10496" y="3259"/>
                  <a:pt x="10296" y="3202"/>
                  <a:pt x="10116" y="3135"/>
                </a:cubicBezTo>
                <a:cubicBezTo>
                  <a:pt x="9964" y="3078"/>
                  <a:pt x="9783" y="3021"/>
                  <a:pt x="9622" y="3088"/>
                </a:cubicBezTo>
                <a:cubicBezTo>
                  <a:pt x="9375" y="3173"/>
                  <a:pt x="9185" y="3335"/>
                  <a:pt x="9004" y="3505"/>
                </a:cubicBezTo>
                <a:cubicBezTo>
                  <a:pt x="8891" y="3610"/>
                  <a:pt x="8891" y="3762"/>
                  <a:pt x="8824" y="3895"/>
                </a:cubicBezTo>
                <a:cubicBezTo>
                  <a:pt x="8786" y="3990"/>
                  <a:pt x="8777" y="4094"/>
                  <a:pt x="8748" y="4199"/>
                </a:cubicBezTo>
                <a:cubicBezTo>
                  <a:pt x="8758" y="4199"/>
                  <a:pt x="8758" y="4199"/>
                  <a:pt x="8767" y="4208"/>
                </a:cubicBezTo>
                <a:cubicBezTo>
                  <a:pt x="8767" y="4275"/>
                  <a:pt x="8758" y="4360"/>
                  <a:pt x="8786" y="4417"/>
                </a:cubicBezTo>
                <a:close/>
                <a:moveTo>
                  <a:pt x="9460" y="3458"/>
                </a:moveTo>
                <a:cubicBezTo>
                  <a:pt x="9536" y="3430"/>
                  <a:pt x="9622" y="3411"/>
                  <a:pt x="9688" y="3363"/>
                </a:cubicBezTo>
                <a:cubicBezTo>
                  <a:pt x="9793" y="3278"/>
                  <a:pt x="9916" y="3278"/>
                  <a:pt x="10030" y="3306"/>
                </a:cubicBezTo>
                <a:cubicBezTo>
                  <a:pt x="10277" y="3382"/>
                  <a:pt x="10515" y="3468"/>
                  <a:pt x="10705" y="3657"/>
                </a:cubicBezTo>
                <a:cubicBezTo>
                  <a:pt x="10838" y="3781"/>
                  <a:pt x="10866" y="3933"/>
                  <a:pt x="10857" y="4085"/>
                </a:cubicBezTo>
                <a:cubicBezTo>
                  <a:pt x="10847" y="4341"/>
                  <a:pt x="10724" y="4569"/>
                  <a:pt x="10581" y="4778"/>
                </a:cubicBezTo>
                <a:cubicBezTo>
                  <a:pt x="10515" y="4883"/>
                  <a:pt x="10410" y="4959"/>
                  <a:pt x="10268" y="4959"/>
                </a:cubicBezTo>
                <a:cubicBezTo>
                  <a:pt x="10125" y="4968"/>
                  <a:pt x="9973" y="4987"/>
                  <a:pt x="9831" y="5006"/>
                </a:cubicBezTo>
                <a:cubicBezTo>
                  <a:pt x="9717" y="4997"/>
                  <a:pt x="9603" y="4997"/>
                  <a:pt x="9498" y="4968"/>
                </a:cubicBezTo>
                <a:cubicBezTo>
                  <a:pt x="9384" y="4940"/>
                  <a:pt x="9270" y="4892"/>
                  <a:pt x="9204" y="4759"/>
                </a:cubicBezTo>
                <a:cubicBezTo>
                  <a:pt x="9156" y="4655"/>
                  <a:pt x="9080" y="4560"/>
                  <a:pt x="9023" y="4455"/>
                </a:cubicBezTo>
                <a:cubicBezTo>
                  <a:pt x="8995" y="4417"/>
                  <a:pt x="8985" y="4379"/>
                  <a:pt x="8976" y="4341"/>
                </a:cubicBezTo>
                <a:cubicBezTo>
                  <a:pt x="8881" y="3990"/>
                  <a:pt x="9118" y="3572"/>
                  <a:pt x="9460" y="3458"/>
                </a:cubicBezTo>
                <a:close/>
                <a:moveTo>
                  <a:pt x="10315" y="20137"/>
                </a:moveTo>
                <a:cubicBezTo>
                  <a:pt x="10258" y="20203"/>
                  <a:pt x="10201" y="20203"/>
                  <a:pt x="10163" y="20146"/>
                </a:cubicBezTo>
                <a:cubicBezTo>
                  <a:pt x="10154" y="20127"/>
                  <a:pt x="10163" y="20080"/>
                  <a:pt x="10173" y="20070"/>
                </a:cubicBezTo>
                <a:cubicBezTo>
                  <a:pt x="10249" y="20023"/>
                  <a:pt x="10277" y="20089"/>
                  <a:pt x="10315" y="20137"/>
                </a:cubicBezTo>
                <a:close/>
                <a:moveTo>
                  <a:pt x="10695" y="20023"/>
                </a:moveTo>
                <a:cubicBezTo>
                  <a:pt x="10667" y="20042"/>
                  <a:pt x="10638" y="20080"/>
                  <a:pt x="10629" y="20080"/>
                </a:cubicBezTo>
                <a:cubicBezTo>
                  <a:pt x="10600" y="20061"/>
                  <a:pt x="10581" y="20032"/>
                  <a:pt x="10562" y="20013"/>
                </a:cubicBezTo>
                <a:cubicBezTo>
                  <a:pt x="10591" y="19994"/>
                  <a:pt x="10610" y="19966"/>
                  <a:pt x="10638" y="19956"/>
                </a:cubicBezTo>
                <a:cubicBezTo>
                  <a:pt x="10648" y="19956"/>
                  <a:pt x="10667" y="19994"/>
                  <a:pt x="10695" y="20023"/>
                </a:cubicBezTo>
                <a:close/>
                <a:moveTo>
                  <a:pt x="11265" y="19842"/>
                </a:moveTo>
                <a:cubicBezTo>
                  <a:pt x="11199" y="19833"/>
                  <a:pt x="11151" y="19833"/>
                  <a:pt x="11104" y="19823"/>
                </a:cubicBezTo>
                <a:cubicBezTo>
                  <a:pt x="11104" y="19804"/>
                  <a:pt x="11104" y="19757"/>
                  <a:pt x="11123" y="19747"/>
                </a:cubicBezTo>
                <a:cubicBezTo>
                  <a:pt x="11180" y="19700"/>
                  <a:pt x="11218" y="19747"/>
                  <a:pt x="11265" y="19842"/>
                </a:cubicBezTo>
                <a:close/>
                <a:moveTo>
                  <a:pt x="10933" y="19795"/>
                </a:moveTo>
                <a:cubicBezTo>
                  <a:pt x="10914" y="19814"/>
                  <a:pt x="10895" y="19842"/>
                  <a:pt x="10857" y="19871"/>
                </a:cubicBezTo>
                <a:cubicBezTo>
                  <a:pt x="10838" y="19833"/>
                  <a:pt x="10809" y="19804"/>
                  <a:pt x="10800" y="19776"/>
                </a:cubicBezTo>
                <a:cubicBezTo>
                  <a:pt x="10800" y="19766"/>
                  <a:pt x="10847" y="19728"/>
                  <a:pt x="10866" y="19738"/>
                </a:cubicBezTo>
                <a:cubicBezTo>
                  <a:pt x="10895" y="19738"/>
                  <a:pt x="10914" y="19776"/>
                  <a:pt x="10933" y="19795"/>
                </a:cubicBezTo>
                <a:close/>
                <a:moveTo>
                  <a:pt x="10762" y="20564"/>
                </a:moveTo>
                <a:cubicBezTo>
                  <a:pt x="10657" y="20498"/>
                  <a:pt x="10686" y="20450"/>
                  <a:pt x="10752" y="20393"/>
                </a:cubicBezTo>
                <a:cubicBezTo>
                  <a:pt x="10819" y="20441"/>
                  <a:pt x="10819" y="20488"/>
                  <a:pt x="10762" y="20564"/>
                </a:cubicBezTo>
                <a:close/>
                <a:moveTo>
                  <a:pt x="9793" y="20241"/>
                </a:moveTo>
                <a:cubicBezTo>
                  <a:pt x="9802" y="20289"/>
                  <a:pt x="9812" y="20327"/>
                  <a:pt x="9821" y="20403"/>
                </a:cubicBezTo>
                <a:cubicBezTo>
                  <a:pt x="9707" y="20355"/>
                  <a:pt x="9698" y="20308"/>
                  <a:pt x="9736" y="20251"/>
                </a:cubicBezTo>
                <a:cubicBezTo>
                  <a:pt x="9736" y="20241"/>
                  <a:pt x="9793" y="20241"/>
                  <a:pt x="9793" y="20241"/>
                </a:cubicBezTo>
                <a:close/>
                <a:moveTo>
                  <a:pt x="9964" y="19833"/>
                </a:moveTo>
                <a:cubicBezTo>
                  <a:pt x="9983" y="19861"/>
                  <a:pt x="10002" y="19880"/>
                  <a:pt x="10002" y="19909"/>
                </a:cubicBezTo>
                <a:cubicBezTo>
                  <a:pt x="10002" y="19928"/>
                  <a:pt x="9973" y="19947"/>
                  <a:pt x="9945" y="19975"/>
                </a:cubicBezTo>
                <a:cubicBezTo>
                  <a:pt x="9926" y="19937"/>
                  <a:pt x="9897" y="19909"/>
                  <a:pt x="9907" y="19899"/>
                </a:cubicBezTo>
                <a:cubicBezTo>
                  <a:pt x="9916" y="19871"/>
                  <a:pt x="9945" y="19852"/>
                  <a:pt x="9964" y="19833"/>
                </a:cubicBezTo>
                <a:close/>
                <a:moveTo>
                  <a:pt x="11085" y="19975"/>
                </a:moveTo>
                <a:cubicBezTo>
                  <a:pt x="11132" y="20023"/>
                  <a:pt x="11123" y="20070"/>
                  <a:pt x="11075" y="20108"/>
                </a:cubicBezTo>
                <a:cubicBezTo>
                  <a:pt x="11009" y="20089"/>
                  <a:pt x="10990" y="20042"/>
                  <a:pt x="11028" y="19985"/>
                </a:cubicBezTo>
                <a:cubicBezTo>
                  <a:pt x="11028" y="19975"/>
                  <a:pt x="11075" y="19966"/>
                  <a:pt x="11085" y="19975"/>
                </a:cubicBezTo>
                <a:close/>
                <a:moveTo>
                  <a:pt x="11635" y="20194"/>
                </a:moveTo>
                <a:cubicBezTo>
                  <a:pt x="11626" y="20184"/>
                  <a:pt x="11635" y="20156"/>
                  <a:pt x="11645" y="20146"/>
                </a:cubicBezTo>
                <a:cubicBezTo>
                  <a:pt x="11702" y="20099"/>
                  <a:pt x="11740" y="20137"/>
                  <a:pt x="11778" y="20203"/>
                </a:cubicBezTo>
                <a:cubicBezTo>
                  <a:pt x="11711" y="20251"/>
                  <a:pt x="11673" y="20251"/>
                  <a:pt x="11635" y="20194"/>
                </a:cubicBezTo>
                <a:close/>
                <a:moveTo>
                  <a:pt x="10847" y="19586"/>
                </a:moveTo>
                <a:cubicBezTo>
                  <a:pt x="10828" y="19586"/>
                  <a:pt x="10809" y="19558"/>
                  <a:pt x="10743" y="19501"/>
                </a:cubicBezTo>
                <a:cubicBezTo>
                  <a:pt x="10790" y="19482"/>
                  <a:pt x="10809" y="19463"/>
                  <a:pt x="10838" y="19472"/>
                </a:cubicBezTo>
                <a:cubicBezTo>
                  <a:pt x="10866" y="19482"/>
                  <a:pt x="10885" y="19501"/>
                  <a:pt x="10914" y="19520"/>
                </a:cubicBezTo>
                <a:cubicBezTo>
                  <a:pt x="10885" y="19539"/>
                  <a:pt x="10866" y="19577"/>
                  <a:pt x="10847" y="19586"/>
                </a:cubicBezTo>
                <a:close/>
                <a:moveTo>
                  <a:pt x="10173" y="19861"/>
                </a:moveTo>
                <a:cubicBezTo>
                  <a:pt x="10154" y="19814"/>
                  <a:pt x="10135" y="19785"/>
                  <a:pt x="10135" y="19766"/>
                </a:cubicBezTo>
                <a:cubicBezTo>
                  <a:pt x="10135" y="19747"/>
                  <a:pt x="10173" y="19728"/>
                  <a:pt x="10192" y="19719"/>
                </a:cubicBezTo>
                <a:cubicBezTo>
                  <a:pt x="10201" y="19738"/>
                  <a:pt x="10230" y="19757"/>
                  <a:pt x="10230" y="19776"/>
                </a:cubicBezTo>
                <a:cubicBezTo>
                  <a:pt x="10230" y="19795"/>
                  <a:pt x="10201" y="19823"/>
                  <a:pt x="10173" y="19861"/>
                </a:cubicBezTo>
                <a:close/>
                <a:moveTo>
                  <a:pt x="11341" y="20127"/>
                </a:moveTo>
                <a:cubicBezTo>
                  <a:pt x="11341" y="20099"/>
                  <a:pt x="11370" y="20070"/>
                  <a:pt x="11398" y="20051"/>
                </a:cubicBezTo>
                <a:cubicBezTo>
                  <a:pt x="11398" y="20051"/>
                  <a:pt x="11436" y="20080"/>
                  <a:pt x="11436" y="20089"/>
                </a:cubicBezTo>
                <a:cubicBezTo>
                  <a:pt x="11436" y="20118"/>
                  <a:pt x="11427" y="20146"/>
                  <a:pt x="11408" y="20194"/>
                </a:cubicBezTo>
                <a:cubicBezTo>
                  <a:pt x="11370" y="20165"/>
                  <a:pt x="11332" y="20137"/>
                  <a:pt x="11341" y="20127"/>
                </a:cubicBezTo>
                <a:close/>
                <a:moveTo>
                  <a:pt x="10534" y="19899"/>
                </a:moveTo>
                <a:cubicBezTo>
                  <a:pt x="10496" y="19918"/>
                  <a:pt x="10477" y="19947"/>
                  <a:pt x="10458" y="19947"/>
                </a:cubicBezTo>
                <a:cubicBezTo>
                  <a:pt x="10429" y="19937"/>
                  <a:pt x="10420" y="19909"/>
                  <a:pt x="10401" y="19890"/>
                </a:cubicBezTo>
                <a:cubicBezTo>
                  <a:pt x="10420" y="19871"/>
                  <a:pt x="10439" y="19842"/>
                  <a:pt x="10467" y="19842"/>
                </a:cubicBezTo>
                <a:cubicBezTo>
                  <a:pt x="10486" y="19842"/>
                  <a:pt x="10505" y="19871"/>
                  <a:pt x="10534" y="19899"/>
                </a:cubicBezTo>
                <a:close/>
                <a:moveTo>
                  <a:pt x="4113" y="20165"/>
                </a:moveTo>
                <a:cubicBezTo>
                  <a:pt x="4084" y="20232"/>
                  <a:pt x="4141" y="20346"/>
                  <a:pt x="4018" y="20365"/>
                </a:cubicBezTo>
                <a:cubicBezTo>
                  <a:pt x="3980" y="20279"/>
                  <a:pt x="3980" y="20279"/>
                  <a:pt x="4113" y="20165"/>
                </a:cubicBezTo>
                <a:close/>
                <a:moveTo>
                  <a:pt x="5604" y="20080"/>
                </a:moveTo>
                <a:cubicBezTo>
                  <a:pt x="5642" y="20089"/>
                  <a:pt x="5661" y="20118"/>
                  <a:pt x="5728" y="20165"/>
                </a:cubicBezTo>
                <a:cubicBezTo>
                  <a:pt x="5642" y="20184"/>
                  <a:pt x="5614" y="20194"/>
                  <a:pt x="5585" y="20194"/>
                </a:cubicBezTo>
                <a:cubicBezTo>
                  <a:pt x="5557" y="20184"/>
                  <a:pt x="5547" y="20146"/>
                  <a:pt x="5528" y="20118"/>
                </a:cubicBezTo>
                <a:cubicBezTo>
                  <a:pt x="5557" y="20108"/>
                  <a:pt x="5585" y="20080"/>
                  <a:pt x="5604" y="20080"/>
                </a:cubicBezTo>
                <a:close/>
                <a:moveTo>
                  <a:pt x="4740" y="19890"/>
                </a:moveTo>
                <a:cubicBezTo>
                  <a:pt x="4730" y="19966"/>
                  <a:pt x="4702" y="20004"/>
                  <a:pt x="4635" y="19985"/>
                </a:cubicBezTo>
                <a:cubicBezTo>
                  <a:pt x="4626" y="19985"/>
                  <a:pt x="4607" y="19947"/>
                  <a:pt x="4607" y="19928"/>
                </a:cubicBezTo>
                <a:cubicBezTo>
                  <a:pt x="4626" y="19852"/>
                  <a:pt x="4683" y="19871"/>
                  <a:pt x="4740" y="19890"/>
                </a:cubicBezTo>
                <a:close/>
                <a:moveTo>
                  <a:pt x="4930" y="20080"/>
                </a:moveTo>
                <a:cubicBezTo>
                  <a:pt x="4958" y="20080"/>
                  <a:pt x="4977" y="20108"/>
                  <a:pt x="5025" y="20127"/>
                </a:cubicBezTo>
                <a:cubicBezTo>
                  <a:pt x="4996" y="20165"/>
                  <a:pt x="4977" y="20184"/>
                  <a:pt x="4958" y="20203"/>
                </a:cubicBezTo>
                <a:cubicBezTo>
                  <a:pt x="4939" y="20184"/>
                  <a:pt x="4901" y="20165"/>
                  <a:pt x="4892" y="20146"/>
                </a:cubicBezTo>
                <a:cubicBezTo>
                  <a:pt x="4882" y="20137"/>
                  <a:pt x="4911" y="20080"/>
                  <a:pt x="4930" y="20080"/>
                </a:cubicBezTo>
                <a:close/>
                <a:moveTo>
                  <a:pt x="5585" y="20317"/>
                </a:moveTo>
                <a:cubicBezTo>
                  <a:pt x="5557" y="20336"/>
                  <a:pt x="5528" y="20355"/>
                  <a:pt x="5509" y="20355"/>
                </a:cubicBezTo>
                <a:cubicBezTo>
                  <a:pt x="5481" y="20346"/>
                  <a:pt x="5462" y="20317"/>
                  <a:pt x="5424" y="20289"/>
                </a:cubicBezTo>
                <a:cubicBezTo>
                  <a:pt x="5462" y="20270"/>
                  <a:pt x="5490" y="20241"/>
                  <a:pt x="5500" y="20241"/>
                </a:cubicBezTo>
                <a:cubicBezTo>
                  <a:pt x="5538" y="20260"/>
                  <a:pt x="5557" y="20289"/>
                  <a:pt x="5585" y="20317"/>
                </a:cubicBezTo>
                <a:close/>
                <a:moveTo>
                  <a:pt x="4616" y="19633"/>
                </a:moveTo>
                <a:cubicBezTo>
                  <a:pt x="4616" y="19643"/>
                  <a:pt x="4578" y="19643"/>
                  <a:pt x="4559" y="19633"/>
                </a:cubicBezTo>
                <a:cubicBezTo>
                  <a:pt x="4502" y="19596"/>
                  <a:pt x="4502" y="19558"/>
                  <a:pt x="4559" y="19510"/>
                </a:cubicBezTo>
                <a:cubicBezTo>
                  <a:pt x="4607" y="19539"/>
                  <a:pt x="4654" y="19567"/>
                  <a:pt x="4616" y="19633"/>
                </a:cubicBezTo>
                <a:close/>
                <a:moveTo>
                  <a:pt x="4474" y="19671"/>
                </a:moveTo>
                <a:cubicBezTo>
                  <a:pt x="4474" y="19690"/>
                  <a:pt x="4445" y="19719"/>
                  <a:pt x="4426" y="19766"/>
                </a:cubicBezTo>
                <a:cubicBezTo>
                  <a:pt x="4398" y="19728"/>
                  <a:pt x="4369" y="19709"/>
                  <a:pt x="4369" y="19690"/>
                </a:cubicBezTo>
                <a:cubicBezTo>
                  <a:pt x="4369" y="19671"/>
                  <a:pt x="4388" y="19643"/>
                  <a:pt x="4398" y="19615"/>
                </a:cubicBezTo>
                <a:cubicBezTo>
                  <a:pt x="4426" y="19633"/>
                  <a:pt x="4455" y="19652"/>
                  <a:pt x="4474" y="19671"/>
                </a:cubicBezTo>
                <a:close/>
                <a:moveTo>
                  <a:pt x="5386" y="19852"/>
                </a:moveTo>
                <a:cubicBezTo>
                  <a:pt x="5376" y="19861"/>
                  <a:pt x="5329" y="19861"/>
                  <a:pt x="5319" y="19852"/>
                </a:cubicBezTo>
                <a:cubicBezTo>
                  <a:pt x="5281" y="19804"/>
                  <a:pt x="5300" y="19766"/>
                  <a:pt x="5348" y="19719"/>
                </a:cubicBezTo>
                <a:cubicBezTo>
                  <a:pt x="5405" y="19766"/>
                  <a:pt x="5424" y="19804"/>
                  <a:pt x="5386" y="19852"/>
                </a:cubicBezTo>
                <a:close/>
                <a:moveTo>
                  <a:pt x="5006" y="19795"/>
                </a:moveTo>
                <a:cubicBezTo>
                  <a:pt x="5015" y="19814"/>
                  <a:pt x="5025" y="19833"/>
                  <a:pt x="5034" y="19852"/>
                </a:cubicBezTo>
                <a:cubicBezTo>
                  <a:pt x="5006" y="19861"/>
                  <a:pt x="4977" y="19880"/>
                  <a:pt x="4958" y="19871"/>
                </a:cubicBezTo>
                <a:cubicBezTo>
                  <a:pt x="4930" y="19871"/>
                  <a:pt x="4901" y="19833"/>
                  <a:pt x="4882" y="19814"/>
                </a:cubicBezTo>
                <a:cubicBezTo>
                  <a:pt x="4901" y="19795"/>
                  <a:pt x="4920" y="19766"/>
                  <a:pt x="4939" y="19766"/>
                </a:cubicBezTo>
                <a:cubicBezTo>
                  <a:pt x="4958" y="19766"/>
                  <a:pt x="4987" y="19785"/>
                  <a:pt x="5006" y="19795"/>
                </a:cubicBezTo>
                <a:close/>
                <a:moveTo>
                  <a:pt x="5604" y="19852"/>
                </a:moveTo>
                <a:cubicBezTo>
                  <a:pt x="5604" y="19833"/>
                  <a:pt x="5642" y="19814"/>
                  <a:pt x="5671" y="19776"/>
                </a:cubicBezTo>
                <a:cubicBezTo>
                  <a:pt x="5690" y="19814"/>
                  <a:pt x="5718" y="19842"/>
                  <a:pt x="5728" y="19871"/>
                </a:cubicBezTo>
                <a:cubicBezTo>
                  <a:pt x="5728" y="19890"/>
                  <a:pt x="5690" y="19909"/>
                  <a:pt x="5671" y="19928"/>
                </a:cubicBezTo>
                <a:cubicBezTo>
                  <a:pt x="5652" y="19899"/>
                  <a:pt x="5623" y="19880"/>
                  <a:pt x="5604" y="19852"/>
                </a:cubicBezTo>
                <a:close/>
                <a:moveTo>
                  <a:pt x="5253" y="20146"/>
                </a:moveTo>
                <a:cubicBezTo>
                  <a:pt x="5177" y="20156"/>
                  <a:pt x="5177" y="20156"/>
                  <a:pt x="5129" y="20080"/>
                </a:cubicBezTo>
                <a:cubicBezTo>
                  <a:pt x="5215" y="20051"/>
                  <a:pt x="5215" y="20051"/>
                  <a:pt x="5253" y="20146"/>
                </a:cubicBezTo>
                <a:close/>
                <a:moveTo>
                  <a:pt x="4825" y="20384"/>
                </a:moveTo>
                <a:cubicBezTo>
                  <a:pt x="4854" y="20393"/>
                  <a:pt x="4873" y="20422"/>
                  <a:pt x="4911" y="20450"/>
                </a:cubicBezTo>
                <a:cubicBezTo>
                  <a:pt x="4873" y="20479"/>
                  <a:pt x="4844" y="20507"/>
                  <a:pt x="4835" y="20498"/>
                </a:cubicBezTo>
                <a:cubicBezTo>
                  <a:pt x="4806" y="20488"/>
                  <a:pt x="4787" y="20460"/>
                  <a:pt x="4759" y="20431"/>
                </a:cubicBezTo>
                <a:cubicBezTo>
                  <a:pt x="4787" y="20422"/>
                  <a:pt x="4806" y="20384"/>
                  <a:pt x="4825" y="20384"/>
                </a:cubicBezTo>
                <a:close/>
                <a:moveTo>
                  <a:pt x="4341" y="19956"/>
                </a:moveTo>
                <a:cubicBezTo>
                  <a:pt x="4341" y="19975"/>
                  <a:pt x="4360" y="20004"/>
                  <a:pt x="4360" y="20023"/>
                </a:cubicBezTo>
                <a:cubicBezTo>
                  <a:pt x="4350" y="20051"/>
                  <a:pt x="4322" y="20080"/>
                  <a:pt x="4303" y="20108"/>
                </a:cubicBezTo>
                <a:cubicBezTo>
                  <a:pt x="4284" y="20089"/>
                  <a:pt x="4255" y="20080"/>
                  <a:pt x="4255" y="20061"/>
                </a:cubicBezTo>
                <a:cubicBezTo>
                  <a:pt x="4265" y="20032"/>
                  <a:pt x="4284" y="20004"/>
                  <a:pt x="4293" y="19975"/>
                </a:cubicBezTo>
                <a:cubicBezTo>
                  <a:pt x="4312" y="19975"/>
                  <a:pt x="4322" y="19966"/>
                  <a:pt x="4341" y="19956"/>
                </a:cubicBezTo>
                <a:close/>
                <a:moveTo>
                  <a:pt x="5110" y="19652"/>
                </a:moveTo>
                <a:cubicBezTo>
                  <a:pt x="5091" y="19652"/>
                  <a:pt x="5053" y="19624"/>
                  <a:pt x="5053" y="19596"/>
                </a:cubicBezTo>
                <a:cubicBezTo>
                  <a:pt x="5053" y="19586"/>
                  <a:pt x="5082" y="19558"/>
                  <a:pt x="5110" y="19529"/>
                </a:cubicBezTo>
                <a:cubicBezTo>
                  <a:pt x="5139" y="19558"/>
                  <a:pt x="5167" y="19586"/>
                  <a:pt x="5158" y="19605"/>
                </a:cubicBezTo>
                <a:cubicBezTo>
                  <a:pt x="5158" y="19624"/>
                  <a:pt x="5129" y="19652"/>
                  <a:pt x="5110" y="19652"/>
                </a:cubicBezTo>
                <a:close/>
                <a:moveTo>
                  <a:pt x="4293" y="19909"/>
                </a:moveTo>
                <a:cubicBezTo>
                  <a:pt x="4265" y="19880"/>
                  <a:pt x="4246" y="19861"/>
                  <a:pt x="4217" y="19842"/>
                </a:cubicBezTo>
                <a:lnTo>
                  <a:pt x="4284" y="19795"/>
                </a:lnTo>
                <a:cubicBezTo>
                  <a:pt x="4303" y="19823"/>
                  <a:pt x="4312" y="19852"/>
                  <a:pt x="4331" y="19880"/>
                </a:cubicBezTo>
                <a:close/>
                <a:moveTo>
                  <a:pt x="7722" y="5320"/>
                </a:moveTo>
                <a:cubicBezTo>
                  <a:pt x="7665" y="5377"/>
                  <a:pt x="7618" y="5424"/>
                  <a:pt x="7551" y="5481"/>
                </a:cubicBezTo>
                <a:cubicBezTo>
                  <a:pt x="7494" y="5405"/>
                  <a:pt x="7418" y="5339"/>
                  <a:pt x="7494" y="5253"/>
                </a:cubicBezTo>
                <a:cubicBezTo>
                  <a:pt x="7551" y="5187"/>
                  <a:pt x="7618" y="5215"/>
                  <a:pt x="7722" y="5320"/>
                </a:cubicBezTo>
                <a:close/>
                <a:moveTo>
                  <a:pt x="7931" y="5272"/>
                </a:moveTo>
                <a:cubicBezTo>
                  <a:pt x="7931" y="5215"/>
                  <a:pt x="7988" y="5168"/>
                  <a:pt x="8083" y="5168"/>
                </a:cubicBezTo>
                <a:cubicBezTo>
                  <a:pt x="8102" y="5196"/>
                  <a:pt x="8140" y="5234"/>
                  <a:pt x="8150" y="5272"/>
                </a:cubicBezTo>
                <a:cubicBezTo>
                  <a:pt x="8159" y="5348"/>
                  <a:pt x="8102" y="5386"/>
                  <a:pt x="8036" y="5386"/>
                </a:cubicBezTo>
                <a:cubicBezTo>
                  <a:pt x="7960" y="5396"/>
                  <a:pt x="7941" y="5329"/>
                  <a:pt x="7931" y="5272"/>
                </a:cubicBezTo>
                <a:close/>
                <a:moveTo>
                  <a:pt x="7741" y="3904"/>
                </a:moveTo>
                <a:cubicBezTo>
                  <a:pt x="7722" y="3762"/>
                  <a:pt x="7722" y="3762"/>
                  <a:pt x="7855" y="3591"/>
                </a:cubicBezTo>
                <a:cubicBezTo>
                  <a:pt x="7817" y="3695"/>
                  <a:pt x="7779" y="3800"/>
                  <a:pt x="7741" y="3904"/>
                </a:cubicBezTo>
                <a:close/>
                <a:moveTo>
                  <a:pt x="7713" y="4493"/>
                </a:moveTo>
                <a:cubicBezTo>
                  <a:pt x="7703" y="4455"/>
                  <a:pt x="7694" y="4427"/>
                  <a:pt x="7694" y="4389"/>
                </a:cubicBezTo>
                <a:cubicBezTo>
                  <a:pt x="7703" y="4389"/>
                  <a:pt x="7713" y="4389"/>
                  <a:pt x="7732" y="4389"/>
                </a:cubicBezTo>
                <a:cubicBezTo>
                  <a:pt x="7732" y="4417"/>
                  <a:pt x="7732" y="4455"/>
                  <a:pt x="7732" y="4493"/>
                </a:cubicBezTo>
                <a:cubicBezTo>
                  <a:pt x="7722" y="4493"/>
                  <a:pt x="7713" y="4493"/>
                  <a:pt x="7713" y="4493"/>
                </a:cubicBezTo>
                <a:close/>
                <a:moveTo>
                  <a:pt x="4312" y="7704"/>
                </a:moveTo>
                <a:cubicBezTo>
                  <a:pt x="4274" y="7732"/>
                  <a:pt x="4246" y="7761"/>
                  <a:pt x="4179" y="7808"/>
                </a:cubicBezTo>
                <a:cubicBezTo>
                  <a:pt x="4179" y="7742"/>
                  <a:pt x="4170" y="7704"/>
                  <a:pt x="4179" y="7685"/>
                </a:cubicBezTo>
                <a:cubicBezTo>
                  <a:pt x="4217" y="7637"/>
                  <a:pt x="4265" y="7637"/>
                  <a:pt x="4312" y="7704"/>
                </a:cubicBezTo>
                <a:close/>
                <a:moveTo>
                  <a:pt x="4778" y="7875"/>
                </a:moveTo>
                <a:cubicBezTo>
                  <a:pt x="4797" y="7865"/>
                  <a:pt x="4825" y="7894"/>
                  <a:pt x="4863" y="7913"/>
                </a:cubicBezTo>
                <a:cubicBezTo>
                  <a:pt x="4825" y="7941"/>
                  <a:pt x="4806" y="7970"/>
                  <a:pt x="4778" y="7979"/>
                </a:cubicBezTo>
                <a:cubicBezTo>
                  <a:pt x="4768" y="7989"/>
                  <a:pt x="4740" y="7951"/>
                  <a:pt x="4721" y="7932"/>
                </a:cubicBezTo>
                <a:cubicBezTo>
                  <a:pt x="4740" y="7913"/>
                  <a:pt x="4759" y="7884"/>
                  <a:pt x="4778" y="7875"/>
                </a:cubicBezTo>
                <a:close/>
                <a:moveTo>
                  <a:pt x="4939" y="7476"/>
                </a:moveTo>
                <a:cubicBezTo>
                  <a:pt x="4968" y="7495"/>
                  <a:pt x="4987" y="7504"/>
                  <a:pt x="5034" y="7542"/>
                </a:cubicBezTo>
                <a:cubicBezTo>
                  <a:pt x="4996" y="7561"/>
                  <a:pt x="4968" y="7590"/>
                  <a:pt x="4949" y="7580"/>
                </a:cubicBezTo>
                <a:cubicBezTo>
                  <a:pt x="4930" y="7580"/>
                  <a:pt x="4901" y="7552"/>
                  <a:pt x="4901" y="7533"/>
                </a:cubicBezTo>
                <a:cubicBezTo>
                  <a:pt x="4901" y="7514"/>
                  <a:pt x="4930" y="7495"/>
                  <a:pt x="4939" y="7476"/>
                </a:cubicBezTo>
                <a:close/>
                <a:moveTo>
                  <a:pt x="4806" y="7438"/>
                </a:moveTo>
                <a:cubicBezTo>
                  <a:pt x="4778" y="7447"/>
                  <a:pt x="4749" y="7466"/>
                  <a:pt x="4721" y="7466"/>
                </a:cubicBezTo>
                <a:cubicBezTo>
                  <a:pt x="4692" y="7466"/>
                  <a:pt x="4673" y="7438"/>
                  <a:pt x="4654" y="7428"/>
                </a:cubicBezTo>
                <a:cubicBezTo>
                  <a:pt x="4664" y="7409"/>
                  <a:pt x="4683" y="7371"/>
                  <a:pt x="4702" y="7371"/>
                </a:cubicBezTo>
                <a:cubicBezTo>
                  <a:pt x="4721" y="7362"/>
                  <a:pt x="4749" y="7381"/>
                  <a:pt x="4768" y="7390"/>
                </a:cubicBezTo>
                <a:cubicBezTo>
                  <a:pt x="4778" y="7409"/>
                  <a:pt x="4797" y="7428"/>
                  <a:pt x="4806" y="7438"/>
                </a:cubicBezTo>
                <a:close/>
                <a:moveTo>
                  <a:pt x="4531" y="7685"/>
                </a:moveTo>
                <a:cubicBezTo>
                  <a:pt x="4502" y="7675"/>
                  <a:pt x="4474" y="7647"/>
                  <a:pt x="4445" y="7628"/>
                </a:cubicBezTo>
                <a:cubicBezTo>
                  <a:pt x="4464" y="7609"/>
                  <a:pt x="4483" y="7580"/>
                  <a:pt x="4512" y="7580"/>
                </a:cubicBezTo>
                <a:cubicBezTo>
                  <a:pt x="4531" y="7571"/>
                  <a:pt x="4559" y="7599"/>
                  <a:pt x="4578" y="7609"/>
                </a:cubicBezTo>
                <a:cubicBezTo>
                  <a:pt x="4588" y="7628"/>
                  <a:pt x="4597" y="7637"/>
                  <a:pt x="4607" y="7656"/>
                </a:cubicBezTo>
                <a:cubicBezTo>
                  <a:pt x="4578" y="7666"/>
                  <a:pt x="4550" y="7685"/>
                  <a:pt x="4531" y="7685"/>
                </a:cubicBezTo>
                <a:close/>
                <a:moveTo>
                  <a:pt x="4882" y="7799"/>
                </a:moveTo>
                <a:cubicBezTo>
                  <a:pt x="4806" y="7789"/>
                  <a:pt x="4768" y="7780"/>
                  <a:pt x="4730" y="7780"/>
                </a:cubicBezTo>
                <a:cubicBezTo>
                  <a:pt x="4778" y="7666"/>
                  <a:pt x="4778" y="7666"/>
                  <a:pt x="4882" y="7799"/>
                </a:cubicBezTo>
                <a:close/>
                <a:moveTo>
                  <a:pt x="4531" y="7875"/>
                </a:moveTo>
                <a:cubicBezTo>
                  <a:pt x="4540" y="7865"/>
                  <a:pt x="4578" y="7894"/>
                  <a:pt x="4616" y="7913"/>
                </a:cubicBezTo>
                <a:cubicBezTo>
                  <a:pt x="4578" y="7941"/>
                  <a:pt x="4550" y="7970"/>
                  <a:pt x="4521" y="7979"/>
                </a:cubicBezTo>
                <a:cubicBezTo>
                  <a:pt x="4512" y="7979"/>
                  <a:pt x="4493" y="7960"/>
                  <a:pt x="4474" y="7941"/>
                </a:cubicBezTo>
                <a:cubicBezTo>
                  <a:pt x="4493" y="7922"/>
                  <a:pt x="4502" y="7884"/>
                  <a:pt x="4531" y="7875"/>
                </a:cubicBezTo>
                <a:close/>
                <a:moveTo>
                  <a:pt x="4312" y="7324"/>
                </a:moveTo>
                <a:cubicBezTo>
                  <a:pt x="4331" y="7343"/>
                  <a:pt x="4350" y="7352"/>
                  <a:pt x="4388" y="7381"/>
                </a:cubicBezTo>
                <a:cubicBezTo>
                  <a:pt x="4350" y="7409"/>
                  <a:pt x="4331" y="7428"/>
                  <a:pt x="4312" y="7428"/>
                </a:cubicBezTo>
                <a:cubicBezTo>
                  <a:pt x="4293" y="7428"/>
                  <a:pt x="4265" y="7400"/>
                  <a:pt x="4265" y="7390"/>
                </a:cubicBezTo>
                <a:cubicBezTo>
                  <a:pt x="4274" y="7362"/>
                  <a:pt x="4293" y="7343"/>
                  <a:pt x="4312" y="7324"/>
                </a:cubicBezTo>
                <a:close/>
                <a:moveTo>
                  <a:pt x="11208" y="7647"/>
                </a:moveTo>
                <a:cubicBezTo>
                  <a:pt x="11199" y="7609"/>
                  <a:pt x="11199" y="7571"/>
                  <a:pt x="11189" y="7533"/>
                </a:cubicBezTo>
                <a:cubicBezTo>
                  <a:pt x="11208" y="7533"/>
                  <a:pt x="11246" y="7514"/>
                  <a:pt x="11265" y="7523"/>
                </a:cubicBezTo>
                <a:cubicBezTo>
                  <a:pt x="11313" y="7561"/>
                  <a:pt x="11284" y="7599"/>
                  <a:pt x="11208" y="7647"/>
                </a:cubicBezTo>
                <a:close/>
                <a:moveTo>
                  <a:pt x="11427" y="7466"/>
                </a:moveTo>
                <a:cubicBezTo>
                  <a:pt x="11417" y="7504"/>
                  <a:pt x="11398" y="7523"/>
                  <a:pt x="11360" y="7609"/>
                </a:cubicBezTo>
                <a:cubicBezTo>
                  <a:pt x="11341" y="7552"/>
                  <a:pt x="11322" y="7533"/>
                  <a:pt x="11322" y="7514"/>
                </a:cubicBezTo>
                <a:cubicBezTo>
                  <a:pt x="11332" y="7485"/>
                  <a:pt x="11360" y="7457"/>
                  <a:pt x="11379" y="7438"/>
                </a:cubicBezTo>
                <a:cubicBezTo>
                  <a:pt x="11389" y="7428"/>
                  <a:pt x="11436" y="7466"/>
                  <a:pt x="11427" y="7466"/>
                </a:cubicBezTo>
                <a:close/>
                <a:moveTo>
                  <a:pt x="10961" y="7324"/>
                </a:moveTo>
                <a:cubicBezTo>
                  <a:pt x="10980" y="7324"/>
                  <a:pt x="10999" y="7352"/>
                  <a:pt x="11028" y="7381"/>
                </a:cubicBezTo>
                <a:cubicBezTo>
                  <a:pt x="10999" y="7409"/>
                  <a:pt x="10971" y="7438"/>
                  <a:pt x="10961" y="7438"/>
                </a:cubicBezTo>
                <a:cubicBezTo>
                  <a:pt x="10933" y="7419"/>
                  <a:pt x="10914" y="7390"/>
                  <a:pt x="10895" y="7371"/>
                </a:cubicBezTo>
                <a:cubicBezTo>
                  <a:pt x="10914" y="7352"/>
                  <a:pt x="10933" y="7324"/>
                  <a:pt x="10961" y="7324"/>
                </a:cubicBezTo>
                <a:close/>
                <a:moveTo>
                  <a:pt x="10999" y="6991"/>
                </a:moveTo>
                <a:cubicBezTo>
                  <a:pt x="11009" y="6991"/>
                  <a:pt x="11037" y="7020"/>
                  <a:pt x="11075" y="7039"/>
                </a:cubicBezTo>
                <a:cubicBezTo>
                  <a:pt x="11037" y="7067"/>
                  <a:pt x="11018" y="7096"/>
                  <a:pt x="10999" y="7096"/>
                </a:cubicBezTo>
                <a:cubicBezTo>
                  <a:pt x="10980" y="7096"/>
                  <a:pt x="10952" y="7077"/>
                  <a:pt x="10933" y="7058"/>
                </a:cubicBezTo>
                <a:cubicBezTo>
                  <a:pt x="10952" y="7039"/>
                  <a:pt x="10971" y="7001"/>
                  <a:pt x="10999" y="6991"/>
                </a:cubicBezTo>
                <a:close/>
                <a:moveTo>
                  <a:pt x="11332" y="7039"/>
                </a:moveTo>
                <a:cubicBezTo>
                  <a:pt x="11332" y="7048"/>
                  <a:pt x="11294" y="7086"/>
                  <a:pt x="11284" y="7086"/>
                </a:cubicBezTo>
                <a:cubicBezTo>
                  <a:pt x="11256" y="7077"/>
                  <a:pt x="11218" y="7048"/>
                  <a:pt x="11218" y="7020"/>
                </a:cubicBezTo>
                <a:cubicBezTo>
                  <a:pt x="11218" y="7001"/>
                  <a:pt x="11246" y="6972"/>
                  <a:pt x="11284" y="6934"/>
                </a:cubicBezTo>
                <a:cubicBezTo>
                  <a:pt x="11303" y="6982"/>
                  <a:pt x="11332" y="7010"/>
                  <a:pt x="11332" y="7039"/>
                </a:cubicBezTo>
                <a:close/>
                <a:moveTo>
                  <a:pt x="11389" y="7181"/>
                </a:moveTo>
                <a:cubicBezTo>
                  <a:pt x="11408" y="7181"/>
                  <a:pt x="11427" y="7210"/>
                  <a:pt x="11464" y="7229"/>
                </a:cubicBezTo>
                <a:cubicBezTo>
                  <a:pt x="11427" y="7257"/>
                  <a:pt x="11398" y="7286"/>
                  <a:pt x="11360" y="7286"/>
                </a:cubicBezTo>
                <a:cubicBezTo>
                  <a:pt x="11351" y="7286"/>
                  <a:pt x="11332" y="7248"/>
                  <a:pt x="11313" y="7229"/>
                </a:cubicBezTo>
                <a:cubicBezTo>
                  <a:pt x="11341" y="7210"/>
                  <a:pt x="11360" y="7181"/>
                  <a:pt x="11389" y="7181"/>
                </a:cubicBezTo>
                <a:close/>
                <a:moveTo>
                  <a:pt x="11208" y="7276"/>
                </a:moveTo>
                <a:cubicBezTo>
                  <a:pt x="11189" y="7295"/>
                  <a:pt x="11161" y="7314"/>
                  <a:pt x="11132" y="7324"/>
                </a:cubicBezTo>
                <a:cubicBezTo>
                  <a:pt x="11123" y="7324"/>
                  <a:pt x="11085" y="7295"/>
                  <a:pt x="11085" y="7286"/>
                </a:cubicBezTo>
                <a:cubicBezTo>
                  <a:pt x="11104" y="7257"/>
                  <a:pt x="11123" y="7238"/>
                  <a:pt x="11151" y="7200"/>
                </a:cubicBezTo>
                <a:cubicBezTo>
                  <a:pt x="11180" y="7238"/>
                  <a:pt x="11199" y="7257"/>
                  <a:pt x="11208" y="7276"/>
                </a:cubicBezTo>
                <a:close/>
                <a:moveTo>
                  <a:pt x="9251" y="4541"/>
                </a:moveTo>
                <a:cubicBezTo>
                  <a:pt x="9394" y="4759"/>
                  <a:pt x="9622" y="4807"/>
                  <a:pt x="9840" y="4873"/>
                </a:cubicBezTo>
                <a:cubicBezTo>
                  <a:pt x="9878" y="4883"/>
                  <a:pt x="9916" y="4883"/>
                  <a:pt x="9954" y="4873"/>
                </a:cubicBezTo>
                <a:cubicBezTo>
                  <a:pt x="10239" y="4845"/>
                  <a:pt x="10429" y="4674"/>
                  <a:pt x="10572" y="4446"/>
                </a:cubicBezTo>
                <a:cubicBezTo>
                  <a:pt x="10638" y="4351"/>
                  <a:pt x="10686" y="4237"/>
                  <a:pt x="10695" y="4132"/>
                </a:cubicBezTo>
                <a:cubicBezTo>
                  <a:pt x="10724" y="3705"/>
                  <a:pt x="10363" y="3297"/>
                  <a:pt x="9869" y="3420"/>
                </a:cubicBezTo>
                <a:cubicBezTo>
                  <a:pt x="9660" y="3468"/>
                  <a:pt x="9479" y="3581"/>
                  <a:pt x="9327" y="3724"/>
                </a:cubicBezTo>
                <a:cubicBezTo>
                  <a:pt x="9213" y="3828"/>
                  <a:pt x="9118" y="3971"/>
                  <a:pt x="9137" y="4151"/>
                </a:cubicBezTo>
                <a:cubicBezTo>
                  <a:pt x="9147" y="4379"/>
                  <a:pt x="9166" y="4408"/>
                  <a:pt x="9251" y="4541"/>
                </a:cubicBezTo>
                <a:close/>
                <a:moveTo>
                  <a:pt x="10068" y="3724"/>
                </a:moveTo>
                <a:cubicBezTo>
                  <a:pt x="10182" y="3752"/>
                  <a:pt x="10306" y="3800"/>
                  <a:pt x="10353" y="3952"/>
                </a:cubicBezTo>
                <a:cubicBezTo>
                  <a:pt x="10258" y="3952"/>
                  <a:pt x="10182" y="3961"/>
                  <a:pt x="10116" y="3952"/>
                </a:cubicBezTo>
                <a:cubicBezTo>
                  <a:pt x="10078" y="3952"/>
                  <a:pt x="10030" y="3942"/>
                  <a:pt x="10002" y="3914"/>
                </a:cubicBezTo>
                <a:cubicBezTo>
                  <a:pt x="9964" y="3885"/>
                  <a:pt x="9926" y="3819"/>
                  <a:pt x="9935" y="3809"/>
                </a:cubicBezTo>
                <a:cubicBezTo>
                  <a:pt x="9973" y="3771"/>
                  <a:pt x="10030" y="3714"/>
                  <a:pt x="10068" y="3724"/>
                </a:cubicBezTo>
                <a:close/>
                <a:moveTo>
                  <a:pt x="9375" y="4180"/>
                </a:moveTo>
                <a:cubicBezTo>
                  <a:pt x="9384" y="4218"/>
                  <a:pt x="9394" y="4265"/>
                  <a:pt x="9403" y="4313"/>
                </a:cubicBezTo>
                <a:cubicBezTo>
                  <a:pt x="9394" y="4313"/>
                  <a:pt x="9375" y="4322"/>
                  <a:pt x="9365" y="4322"/>
                </a:cubicBezTo>
                <a:cubicBezTo>
                  <a:pt x="9356" y="4275"/>
                  <a:pt x="9346" y="4227"/>
                  <a:pt x="9346" y="4180"/>
                </a:cubicBezTo>
                <a:cubicBezTo>
                  <a:pt x="9356" y="4180"/>
                  <a:pt x="9365" y="4180"/>
                  <a:pt x="9375" y="4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type="title"/>
          </p:nvPr>
        </p:nvSpPr>
        <p:spPr>
          <a:xfrm>
            <a:off x="1878150" y="796875"/>
            <a:ext cx="5387700" cy="1098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6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6" name="Google Shape;76;p10"/>
          <p:cNvSpPr txBox="1"/>
          <p:nvPr>
            <p:ph idx="1" type="subTitle"/>
          </p:nvPr>
        </p:nvSpPr>
        <p:spPr>
          <a:xfrm>
            <a:off x="1878150" y="1895175"/>
            <a:ext cx="5387700" cy="552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Suez One"/>
              <a:buNone/>
              <a:defRPr i="0" sz="3500" u="none" cap="none" strike="noStrike">
                <a:solidFill>
                  <a:schemeClr val="dk1"/>
                </a:solidFill>
                <a:latin typeface="Suez One"/>
                <a:ea typeface="Suez One"/>
                <a:cs typeface="Suez One"/>
                <a:sym typeface="Suez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1600"/>
              </a:spcBef>
              <a:spcAft>
                <a:spcPts val="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1600"/>
              </a:spcBef>
              <a:spcAft>
                <a:spcPts val="1600"/>
              </a:spcAft>
              <a:buClr>
                <a:schemeClr val="dk2"/>
              </a:buClr>
              <a:buSzPts val="1400"/>
              <a:buFont typeface="Barlow Semi Condensed"/>
              <a:buChar char="■"/>
              <a:defRPr i="0" sz="1400" u="none" cap="none" strike="noStrike">
                <a:solidFill>
                  <a:schemeClr val="dk2"/>
                </a:solidFill>
                <a:latin typeface="Barlow Semi Condensed"/>
                <a:ea typeface="Barlow Semi Condensed"/>
                <a:cs typeface="Barlow Semi Condensed"/>
                <a:sym typeface="Barlow Semi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9.jpg"/><Relationship Id="rId5" Type="http://schemas.openxmlformats.org/officeDocument/2006/relationships/image" Target="../media/image3.jpg"/><Relationship Id="rId6"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2"/>
          <p:cNvPicPr preferRelativeResize="0"/>
          <p:nvPr/>
        </p:nvPicPr>
        <p:blipFill>
          <a:blip r:embed="rId3">
            <a:alphaModFix/>
          </a:blip>
          <a:stretch>
            <a:fillRect/>
          </a:stretch>
        </p:blipFill>
        <p:spPr>
          <a:xfrm>
            <a:off x="1124068" y="103667"/>
            <a:ext cx="6783133" cy="4524766"/>
          </a:xfrm>
          <a:prstGeom prst="rect">
            <a:avLst/>
          </a:prstGeom>
          <a:noFill/>
          <a:ln>
            <a:noFill/>
          </a:ln>
        </p:spPr>
      </p:pic>
      <p:sp>
        <p:nvSpPr>
          <p:cNvPr id="262" name="Google Shape;262;p32"/>
          <p:cNvSpPr txBox="1"/>
          <p:nvPr>
            <p:ph type="title"/>
          </p:nvPr>
        </p:nvSpPr>
        <p:spPr>
          <a:xfrm>
            <a:off x="451953" y="4134338"/>
            <a:ext cx="8127300" cy="604200"/>
          </a:xfrm>
          <a:prstGeom prst="rect">
            <a:avLst/>
          </a:prstGeom>
          <a:ln>
            <a:noFill/>
          </a:ln>
        </p:spPr>
        <p:txBody>
          <a:bodyPr anchorCtr="0" anchor="t" bIns="96450" lIns="96450" spcFirstLastPara="1" rIns="96450" wrap="square" tIns="96450">
            <a:noAutofit/>
          </a:bodyPr>
          <a:lstStyle/>
          <a:p>
            <a:pPr indent="0" lvl="0" marL="0" rtl="0" algn="ctr">
              <a:spcBef>
                <a:spcPts val="0"/>
              </a:spcBef>
              <a:spcAft>
                <a:spcPts val="0"/>
              </a:spcAft>
              <a:buNone/>
            </a:pPr>
            <a:r>
              <a:rPr lang="en" sz="3164"/>
              <a:t>Sabiduría en cada dato</a:t>
            </a:r>
            <a:endParaRPr sz="3164">
              <a:solidFill>
                <a:schemeClr val="accent2"/>
              </a:solidFill>
            </a:endParaRPr>
          </a:p>
        </p:txBody>
      </p:sp>
      <p:sp>
        <p:nvSpPr>
          <p:cNvPr id="263" name="Google Shape;263;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nvSpPr>
        <p:spPr>
          <a:xfrm>
            <a:off x="6471200" y="1606000"/>
            <a:ext cx="25191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Barlow Semi Condensed"/>
                <a:ea typeface="Barlow Semi Condensed"/>
                <a:cs typeface="Barlow Semi Condensed"/>
                <a:sym typeface="Barlow Semi Condensed"/>
              </a:rPr>
              <a:t>Se detectó un mercado dominado por la vivienda vertical, donde los </a:t>
            </a:r>
            <a:r>
              <a:rPr b="1" lang="en">
                <a:solidFill>
                  <a:schemeClr val="dk1"/>
                </a:solidFill>
                <a:latin typeface="Barlow Semi Condensed"/>
                <a:ea typeface="Barlow Semi Condensed"/>
                <a:cs typeface="Barlow Semi Condensed"/>
                <a:sym typeface="Barlow Semi Condensed"/>
              </a:rPr>
              <a:t>departamentos representan la gran mayoría</a:t>
            </a:r>
            <a:r>
              <a:rPr lang="en">
                <a:solidFill>
                  <a:schemeClr val="dk1"/>
                </a:solidFill>
                <a:latin typeface="Barlow Semi Condensed"/>
                <a:ea typeface="Barlow Semi Condensed"/>
                <a:cs typeface="Barlow Semi Condensed"/>
                <a:sym typeface="Barlow Semi Condensed"/>
              </a:rPr>
              <a:t> de la oferta con el </a:t>
            </a:r>
            <a:r>
              <a:rPr b="1" lang="en">
                <a:solidFill>
                  <a:schemeClr val="dk1"/>
                </a:solidFill>
                <a:latin typeface="Barlow Semi Condensed"/>
                <a:ea typeface="Barlow Semi Condensed"/>
                <a:cs typeface="Barlow Semi Condensed"/>
                <a:sym typeface="Barlow Semi Condensed"/>
              </a:rPr>
              <a:t>74.14%</a:t>
            </a:r>
            <a:r>
              <a:rPr lang="en">
                <a:solidFill>
                  <a:schemeClr val="dk1"/>
                </a:solidFill>
                <a:latin typeface="Barlow Semi Condensed"/>
                <a:ea typeface="Barlow Semi Condensed"/>
                <a:cs typeface="Barlow Semi Condensed"/>
                <a:sym typeface="Barlow Semi Condensed"/>
              </a:rPr>
              <a:t>, seguido de las casas con </a:t>
            </a:r>
            <a:r>
              <a:rPr b="1" lang="en">
                <a:solidFill>
                  <a:schemeClr val="dk1"/>
                </a:solidFill>
                <a:latin typeface="Barlow Semi Condensed"/>
                <a:ea typeface="Barlow Semi Condensed"/>
                <a:cs typeface="Barlow Semi Condensed"/>
                <a:sym typeface="Barlow Semi Condensed"/>
              </a:rPr>
              <a:t>24.99%</a:t>
            </a:r>
            <a:r>
              <a:rPr lang="en">
                <a:solidFill>
                  <a:schemeClr val="dk1"/>
                </a:solidFill>
                <a:latin typeface="Barlow Semi Condensed"/>
                <a:ea typeface="Barlow Semi Condensed"/>
                <a:cs typeface="Barlow Semi Condensed"/>
                <a:sym typeface="Barlow Semi Condensed"/>
              </a:rPr>
              <a:t>, </a:t>
            </a:r>
            <a:r>
              <a:rPr lang="en">
                <a:solidFill>
                  <a:schemeClr val="dk1"/>
                </a:solidFill>
                <a:latin typeface="Barlow Semi Condensed"/>
                <a:ea typeface="Barlow Semi Condensed"/>
                <a:cs typeface="Barlow Semi Condensed"/>
                <a:sym typeface="Barlow Semi Condensed"/>
              </a:rPr>
              <a:t>mientras que locales comerciales va de </a:t>
            </a:r>
            <a:r>
              <a:rPr b="1" lang="en">
                <a:solidFill>
                  <a:schemeClr val="dk1"/>
                </a:solidFill>
                <a:latin typeface="Barlow Semi Condensed"/>
                <a:ea typeface="Barlow Semi Condensed"/>
                <a:cs typeface="Barlow Semi Condensed"/>
                <a:sym typeface="Barlow Semi Condensed"/>
              </a:rPr>
              <a:t>0.79%</a:t>
            </a:r>
            <a:r>
              <a:rPr lang="en">
                <a:solidFill>
                  <a:schemeClr val="dk1"/>
                </a:solidFill>
                <a:latin typeface="Barlow Semi Condensed"/>
                <a:ea typeface="Barlow Semi Condensed"/>
                <a:cs typeface="Barlow Semi Condensed"/>
                <a:sym typeface="Barlow Semi Condensed"/>
              </a:rPr>
              <a:t> y PH </a:t>
            </a:r>
            <a:r>
              <a:rPr b="1" lang="en">
                <a:solidFill>
                  <a:schemeClr val="dk1"/>
                </a:solidFill>
                <a:latin typeface="Barlow Semi Condensed"/>
                <a:ea typeface="Barlow Semi Condensed"/>
                <a:cs typeface="Barlow Semi Condensed"/>
                <a:sym typeface="Barlow Semi Condensed"/>
              </a:rPr>
              <a:t>(≈0%)</a:t>
            </a:r>
            <a:r>
              <a:rPr lang="en">
                <a:solidFill>
                  <a:schemeClr val="dk1"/>
                </a:solidFill>
                <a:latin typeface="Barlow Semi Condensed"/>
                <a:ea typeface="Barlow Semi Condensed"/>
                <a:cs typeface="Barlow Semi Condensed"/>
                <a:sym typeface="Barlow Semi Condensed"/>
              </a:rPr>
              <a:t>  que representan una fracción mínima.</a:t>
            </a:r>
            <a:endParaRPr>
              <a:solidFill>
                <a:schemeClr val="dk1"/>
              </a:solidFill>
              <a:latin typeface="Barlow Semi Condensed"/>
              <a:ea typeface="Barlow Semi Condensed"/>
              <a:cs typeface="Barlow Semi Condensed"/>
              <a:sym typeface="Barlow Semi Condensed"/>
            </a:endParaRPr>
          </a:p>
        </p:txBody>
      </p:sp>
      <p:sp>
        <p:nvSpPr>
          <p:cNvPr id="347" name="Google Shape;347;p41"/>
          <p:cNvSpPr txBox="1"/>
          <p:nvPr>
            <p:ph idx="14" type="subTitle"/>
          </p:nvPr>
        </p:nvSpPr>
        <p:spPr>
          <a:xfrm>
            <a:off x="1980375" y="120746"/>
            <a:ext cx="5907900" cy="115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PROPIEDAD</a:t>
            </a:r>
            <a:endParaRPr/>
          </a:p>
        </p:txBody>
      </p:sp>
      <p:pic>
        <p:nvPicPr>
          <p:cNvPr id="348" name="Google Shape;348;p41"/>
          <p:cNvPicPr preferRelativeResize="0"/>
          <p:nvPr/>
        </p:nvPicPr>
        <p:blipFill rotWithShape="1">
          <a:blip r:embed="rId3">
            <a:alphaModFix/>
          </a:blip>
          <a:srcRect b="11182" l="12033" r="767" t="10064"/>
          <a:stretch/>
        </p:blipFill>
        <p:spPr>
          <a:xfrm>
            <a:off x="719675" y="1274550"/>
            <a:ext cx="5651501" cy="3572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idx="14" type="subTitle"/>
          </p:nvPr>
        </p:nvSpPr>
        <p:spPr>
          <a:xfrm>
            <a:off x="1528700" y="45700"/>
            <a:ext cx="6902700" cy="11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RELACIÓN DE LA SUPERFICIE TOTAL DEL INMUEBLE (</a:t>
            </a:r>
            <a:r>
              <a:rPr lang="en"/>
              <a:t>m²) </a:t>
            </a:r>
            <a:r>
              <a:rPr lang="en"/>
              <a:t>CON SU PRECIO (MXN/USD)</a:t>
            </a:r>
            <a:endParaRPr/>
          </a:p>
        </p:txBody>
      </p:sp>
      <p:pic>
        <p:nvPicPr>
          <p:cNvPr id="354" name="Google Shape;354;p42" title="WhatsApp Image 2025-11-22 at 6.58.02 PM.jpeg"/>
          <p:cNvPicPr preferRelativeResize="0"/>
          <p:nvPr/>
        </p:nvPicPr>
        <p:blipFill>
          <a:blip r:embed="rId3">
            <a:alphaModFix/>
          </a:blip>
          <a:stretch>
            <a:fillRect/>
          </a:stretch>
        </p:blipFill>
        <p:spPr>
          <a:xfrm>
            <a:off x="412275" y="1059200"/>
            <a:ext cx="5325127" cy="3732450"/>
          </a:xfrm>
          <a:prstGeom prst="rect">
            <a:avLst/>
          </a:prstGeom>
          <a:noFill/>
          <a:ln>
            <a:noFill/>
          </a:ln>
        </p:spPr>
      </p:pic>
      <p:sp>
        <p:nvSpPr>
          <p:cNvPr id="355" name="Google Shape;355;p42"/>
          <p:cNvSpPr txBox="1"/>
          <p:nvPr/>
        </p:nvSpPr>
        <p:spPr>
          <a:xfrm>
            <a:off x="5839750" y="1142350"/>
            <a:ext cx="3000000" cy="3632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A mayor superficie, el precio tiende a aumentar, aunque sin relación lineal.</a:t>
            </a:r>
            <a:br>
              <a:rPr lang="en">
                <a:solidFill>
                  <a:schemeClr val="dk1"/>
                </a:solidFill>
                <a:highlight>
                  <a:schemeClr val="lt1"/>
                </a:highlight>
                <a:latin typeface="Barlow Semi Condensed"/>
                <a:ea typeface="Barlow Semi Condensed"/>
                <a:cs typeface="Barlow Semi Condensed"/>
                <a:sym typeface="Barlow Semi Condensed"/>
              </a:rPr>
            </a:b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just">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Los valores entre 50 y 70 millones son </a:t>
            </a:r>
            <a:r>
              <a:rPr b="1" lang="en">
                <a:solidFill>
                  <a:schemeClr val="dk1"/>
                </a:solidFill>
                <a:highlight>
                  <a:schemeClr val="lt1"/>
                </a:highlight>
                <a:latin typeface="Barlow Semi Condensed"/>
                <a:ea typeface="Barlow Semi Condensed"/>
                <a:cs typeface="Barlow Semi Condensed"/>
                <a:sym typeface="Barlow Semi Condensed"/>
              </a:rPr>
              <a:t>outliers</a:t>
            </a:r>
            <a:r>
              <a:rPr lang="en">
                <a:solidFill>
                  <a:schemeClr val="dk1"/>
                </a:solidFill>
                <a:highlight>
                  <a:schemeClr val="lt1"/>
                </a:highlight>
                <a:latin typeface="Barlow Semi Condensed"/>
                <a:ea typeface="Barlow Semi Condensed"/>
                <a:cs typeface="Barlow Semi Condensed"/>
                <a:sym typeface="Barlow Semi Condensed"/>
              </a:rPr>
              <a:t> de propiedades de lujo.</a:t>
            </a:r>
            <a:br>
              <a:rPr lang="en">
                <a:solidFill>
                  <a:schemeClr val="dk1"/>
                </a:solidFill>
                <a:highlight>
                  <a:schemeClr val="lt1"/>
                </a:highlight>
                <a:latin typeface="Barlow Semi Condensed"/>
                <a:ea typeface="Barlow Semi Condensed"/>
                <a:cs typeface="Barlow Semi Condensed"/>
                <a:sym typeface="Barlow Semi Condensed"/>
              </a:rPr>
            </a:b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just">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La superficie total y techada difieren en varios casos.</a:t>
            </a:r>
            <a:br>
              <a:rPr lang="en">
                <a:solidFill>
                  <a:schemeClr val="dk1"/>
                </a:solidFill>
                <a:highlight>
                  <a:schemeClr val="lt1"/>
                </a:highlight>
                <a:latin typeface="Barlow Semi Condensed"/>
                <a:ea typeface="Barlow Semi Condensed"/>
                <a:cs typeface="Barlow Semi Condensed"/>
                <a:sym typeface="Barlow Semi Condensed"/>
              </a:rPr>
            </a:b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just">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Los valores nulos en superficie total se </a:t>
            </a:r>
            <a:r>
              <a:rPr b="1" lang="en">
                <a:solidFill>
                  <a:schemeClr val="dk1"/>
                </a:solidFill>
                <a:highlight>
                  <a:schemeClr val="lt1"/>
                </a:highlight>
                <a:latin typeface="Barlow Semi Condensed"/>
                <a:ea typeface="Barlow Semi Condensed"/>
                <a:cs typeface="Barlow Semi Condensed"/>
                <a:sym typeface="Barlow Semi Condensed"/>
              </a:rPr>
              <a:t>imputaron con la media</a:t>
            </a:r>
            <a:r>
              <a:rPr lang="en">
                <a:solidFill>
                  <a:schemeClr val="dk1"/>
                </a:solidFill>
                <a:highlight>
                  <a:schemeClr val="lt1"/>
                </a:highlight>
                <a:latin typeface="Barlow Semi Condensed"/>
                <a:ea typeface="Barlow Semi Condensed"/>
                <a:cs typeface="Barlow Semi Condensed"/>
                <a:sym typeface="Barlow Semi Condensed"/>
              </a:rPr>
              <a:t> para no perder registros.</a:t>
            </a:r>
            <a:endParaRPr>
              <a:solidFill>
                <a:schemeClr val="dk1"/>
              </a:solidFill>
              <a:highlight>
                <a:schemeClr val="lt1"/>
              </a:highlight>
              <a:latin typeface="Barlow Semi Condensed"/>
              <a:ea typeface="Barlow Semi Condensed"/>
              <a:cs typeface="Barlow Semi Condensed"/>
              <a:sym typeface="Barlow Semi Condensed"/>
            </a:endParaRPr>
          </a:p>
          <a:p>
            <a:pPr indent="0" lvl="0" marL="0" rtl="0" algn="just">
              <a:spcBef>
                <a:spcPts val="0"/>
              </a:spcBef>
              <a:spcAft>
                <a:spcPts val="0"/>
              </a:spcAft>
              <a:buNone/>
            </a:pPr>
            <a:r>
              <a:t/>
            </a:r>
            <a:endParaRPr>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idx="14" type="subTitle"/>
          </p:nvPr>
        </p:nvSpPr>
        <p:spPr>
          <a:xfrm>
            <a:off x="845150" y="83800"/>
            <a:ext cx="7858200" cy="11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lt1"/>
                </a:highlight>
              </a:rPr>
              <a:t>RELACIÓN DE LA SUPERFICIE TOTAL DEL INMUEBLE (m²) CON SU PRECIO EN MONEDA LOCAL </a:t>
            </a:r>
            <a:endParaRPr>
              <a:highlight>
                <a:schemeClr val="lt1"/>
              </a:highlight>
            </a:endParaRPr>
          </a:p>
          <a:p>
            <a:pPr indent="0" lvl="0" marL="0" rtl="0" algn="ctr">
              <a:spcBef>
                <a:spcPts val="0"/>
              </a:spcBef>
              <a:spcAft>
                <a:spcPts val="0"/>
              </a:spcAft>
              <a:buNone/>
            </a:pPr>
            <a:r>
              <a:rPr lang="en">
                <a:highlight>
                  <a:schemeClr val="lt1"/>
                </a:highlight>
              </a:rPr>
              <a:t>CLEAN</a:t>
            </a:r>
            <a:endParaRPr>
              <a:highlight>
                <a:schemeClr val="lt1"/>
              </a:highlight>
            </a:endParaRPr>
          </a:p>
        </p:txBody>
      </p:sp>
      <p:pic>
        <p:nvPicPr>
          <p:cNvPr id="361" name="Google Shape;361;p43"/>
          <p:cNvPicPr preferRelativeResize="0"/>
          <p:nvPr/>
        </p:nvPicPr>
        <p:blipFill>
          <a:blip r:embed="rId3">
            <a:alphaModFix/>
          </a:blip>
          <a:stretch>
            <a:fillRect/>
          </a:stretch>
        </p:blipFill>
        <p:spPr>
          <a:xfrm>
            <a:off x="999525" y="1411100"/>
            <a:ext cx="7549450" cy="345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idx="14" type="subTitle"/>
          </p:nvPr>
        </p:nvSpPr>
        <p:spPr>
          <a:xfrm>
            <a:off x="1953550" y="214646"/>
            <a:ext cx="5907900" cy="115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SUPERFICIE DE TECHO VS PRECIO</a:t>
            </a:r>
            <a:endParaRPr/>
          </a:p>
        </p:txBody>
      </p:sp>
      <p:pic>
        <p:nvPicPr>
          <p:cNvPr id="367" name="Google Shape;367;p44" title="WhatsApp Image 2025-11-22 at 6.58.01 PM.jpeg"/>
          <p:cNvPicPr preferRelativeResize="0"/>
          <p:nvPr/>
        </p:nvPicPr>
        <p:blipFill>
          <a:blip r:embed="rId3">
            <a:alphaModFix/>
          </a:blip>
          <a:stretch>
            <a:fillRect/>
          </a:stretch>
        </p:blipFill>
        <p:spPr>
          <a:xfrm>
            <a:off x="624000" y="1368450"/>
            <a:ext cx="4947700" cy="3484375"/>
          </a:xfrm>
          <a:prstGeom prst="rect">
            <a:avLst/>
          </a:prstGeom>
          <a:noFill/>
          <a:ln>
            <a:noFill/>
          </a:ln>
        </p:spPr>
      </p:pic>
      <p:sp>
        <p:nvSpPr>
          <p:cNvPr id="368" name="Google Shape;368;p44"/>
          <p:cNvSpPr txBox="1"/>
          <p:nvPr/>
        </p:nvSpPr>
        <p:spPr>
          <a:xfrm>
            <a:off x="5628400" y="1571100"/>
            <a:ext cx="3313500" cy="2839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La  superficie construida se correlaciona mejor con el precio y muestra menos dispersión.</a:t>
            </a:r>
            <a:endParaRPr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dk1"/>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La superficie construida representa el área habitable y por eso se relaciona más directamente con el precio del inmueble.</a:t>
            </a:r>
            <a:endParaRPr sz="1300">
              <a:solidFill>
                <a:schemeClr val="dk1"/>
              </a:solidFill>
              <a:latin typeface="Barlow Semi Condensed"/>
              <a:ea typeface="Barlow Semi Condensed"/>
              <a:cs typeface="Barlow Semi Condensed"/>
              <a:sym typeface="Barlow Semi Condensed"/>
            </a:endParaRPr>
          </a:p>
          <a:p>
            <a:pPr indent="-311150" lvl="0" marL="457200" rtl="0" algn="l">
              <a:lnSpc>
                <a:spcPct val="115000"/>
              </a:lnSpc>
              <a:spcBef>
                <a:spcPts val="0"/>
              </a:spcBef>
              <a:spcAft>
                <a:spcPts val="0"/>
              </a:spcAft>
              <a:buClr>
                <a:schemeClr val="dk1"/>
              </a:buClr>
              <a:buSzPts val="1300"/>
              <a:buFont typeface="Barlow Semi Condensed"/>
              <a:buChar char="-"/>
            </a:pPr>
            <a:r>
              <a:rPr lang="en" sz="1300">
                <a:solidFill>
                  <a:schemeClr val="dk1"/>
                </a:solidFill>
                <a:latin typeface="Barlow Semi Condensed"/>
                <a:ea typeface="Barlow Semi Condensed"/>
                <a:cs typeface="Barlow Semi Condensed"/>
                <a:sym typeface="Barlow Semi Condensed"/>
              </a:rPr>
              <a:t>Los inmuebles en USD aparecen en los precios más altos.</a:t>
            </a:r>
            <a:endParaRPr sz="1300">
              <a:solidFill>
                <a:schemeClr val="dk1"/>
              </a:solidFill>
              <a:latin typeface="Barlow Semi Condensed"/>
              <a:ea typeface="Barlow Semi Condensed"/>
              <a:cs typeface="Barlow Semi Condensed"/>
              <a:sym typeface="Barlow Semi Condensed"/>
            </a:endParaRPr>
          </a:p>
          <a:p>
            <a:pPr indent="0" lvl="0" marL="0" rtl="0" algn="l">
              <a:lnSpc>
                <a:spcPct val="115000"/>
              </a:lnSpc>
              <a:spcBef>
                <a:spcPts val="1200"/>
              </a:spcBef>
              <a:spcAft>
                <a:spcPts val="1200"/>
              </a:spcAft>
              <a:buNone/>
            </a:pPr>
            <a:r>
              <a:rPr lang="en" sz="1300">
                <a:solidFill>
                  <a:schemeClr val="dk1"/>
                </a:solidFill>
                <a:latin typeface="Barlow Semi Condensed"/>
                <a:ea typeface="Barlow Semi Condensed"/>
                <a:cs typeface="Barlow Semi Condensed"/>
                <a:sym typeface="Barlow Semi Condensed"/>
              </a:rPr>
              <a:t>Esto confirma que los inmuebles en USD suelen ubicarse en </a:t>
            </a:r>
            <a:r>
              <a:rPr b="1" lang="en" sz="1300">
                <a:solidFill>
                  <a:schemeClr val="dk1"/>
                </a:solidFill>
                <a:latin typeface="Barlow Semi Condensed"/>
                <a:ea typeface="Barlow Semi Condensed"/>
                <a:cs typeface="Barlow Semi Condensed"/>
                <a:sym typeface="Barlow Semi Condensed"/>
              </a:rPr>
              <a:t>zonas de alto valor</a:t>
            </a:r>
            <a:r>
              <a:rPr lang="en" sz="1300">
                <a:solidFill>
                  <a:schemeClr val="dk1"/>
                </a:solidFill>
                <a:latin typeface="Barlow Semi Condensed"/>
                <a:ea typeface="Barlow Semi Condensed"/>
                <a:cs typeface="Barlow Semi Condensed"/>
                <a:sym typeface="Barlow Semi Condensed"/>
              </a:rPr>
              <a:t> como Polanco, Santa Fe o Lomas.</a:t>
            </a:r>
            <a:endParaRPr>
              <a:solidFill>
                <a:schemeClr val="dk1"/>
              </a:solidFill>
              <a:highlight>
                <a:schemeClr val="lt1"/>
              </a:highlight>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idx="14" type="subTitle"/>
          </p:nvPr>
        </p:nvSpPr>
        <p:spPr>
          <a:xfrm>
            <a:off x="1258225" y="100350"/>
            <a:ext cx="7238100" cy="115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SUPERFICIE DE TECHO VS PRECIO CLEAN</a:t>
            </a:r>
            <a:endParaRPr/>
          </a:p>
          <a:p>
            <a:pPr indent="0" lvl="0" marL="0" rtl="0" algn="ctr">
              <a:spcBef>
                <a:spcPts val="0"/>
              </a:spcBef>
              <a:spcAft>
                <a:spcPts val="0"/>
              </a:spcAft>
              <a:buNone/>
            </a:pPr>
            <a:r>
              <a:rPr lang="en"/>
              <a:t> (en moneda local)</a:t>
            </a:r>
            <a:endParaRPr/>
          </a:p>
        </p:txBody>
      </p:sp>
      <p:pic>
        <p:nvPicPr>
          <p:cNvPr id="374" name="Google Shape;374;p45"/>
          <p:cNvPicPr preferRelativeResize="0"/>
          <p:nvPr/>
        </p:nvPicPr>
        <p:blipFill>
          <a:blip r:embed="rId3">
            <a:alphaModFix/>
          </a:blip>
          <a:stretch>
            <a:fillRect/>
          </a:stretch>
        </p:blipFill>
        <p:spPr>
          <a:xfrm>
            <a:off x="773763" y="1293500"/>
            <a:ext cx="7596474" cy="3756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1268368" y="1144200"/>
            <a:ext cx="3447000" cy="606000"/>
          </a:xfrm>
          <a:prstGeom prst="rect">
            <a:avLst/>
          </a:prstGeom>
        </p:spPr>
        <p:txBody>
          <a:bodyPr anchorCtr="0" anchor="ctr" bIns="65175" lIns="65175" spcFirstLastPara="1" rIns="65175" wrap="square" tIns="65175">
            <a:noAutofit/>
          </a:bodyPr>
          <a:lstStyle/>
          <a:p>
            <a:pPr indent="0" lvl="0" marL="0" rtl="0" algn="ctr">
              <a:spcBef>
                <a:spcPts val="0"/>
              </a:spcBef>
              <a:spcAft>
                <a:spcPts val="0"/>
              </a:spcAft>
              <a:buNone/>
            </a:pPr>
            <a:r>
              <a:rPr lang="en" sz="3510"/>
              <a:t>A</a:t>
            </a:r>
            <a:r>
              <a:rPr lang="en" sz="3510"/>
              <a:t>prendizaje</a:t>
            </a:r>
            <a:endParaRPr sz="3510"/>
          </a:p>
        </p:txBody>
      </p:sp>
      <p:sp>
        <p:nvSpPr>
          <p:cNvPr id="380" name="Google Shape;380;p46"/>
          <p:cNvSpPr txBox="1"/>
          <p:nvPr>
            <p:ph idx="2" type="title"/>
          </p:nvPr>
        </p:nvSpPr>
        <p:spPr>
          <a:xfrm>
            <a:off x="1268300" y="538275"/>
            <a:ext cx="3447000" cy="606000"/>
          </a:xfrm>
          <a:prstGeom prst="rect">
            <a:avLst/>
          </a:prstGeom>
        </p:spPr>
        <p:txBody>
          <a:bodyPr anchorCtr="0" anchor="ctr" bIns="65175" lIns="65175" spcFirstLastPara="1" rIns="65175" wrap="square" tIns="65175">
            <a:noAutofit/>
          </a:bodyPr>
          <a:lstStyle/>
          <a:p>
            <a:pPr indent="0" lvl="0" marL="0" rtl="0" algn="ctr">
              <a:spcBef>
                <a:spcPts val="0"/>
              </a:spcBef>
              <a:spcAft>
                <a:spcPts val="0"/>
              </a:spcAft>
              <a:buNone/>
            </a:pPr>
            <a:r>
              <a:rPr lang="en" sz="3636"/>
              <a:t>Modelos de </a:t>
            </a:r>
            <a:endParaRPr sz="3636"/>
          </a:p>
        </p:txBody>
      </p:sp>
      <p:sp>
        <p:nvSpPr>
          <p:cNvPr id="381" name="Google Shape;381;p46"/>
          <p:cNvSpPr/>
          <p:nvPr/>
        </p:nvSpPr>
        <p:spPr>
          <a:xfrm rot="7491890">
            <a:off x="104071" y="4254174"/>
            <a:ext cx="718034" cy="1163163"/>
          </a:xfrm>
          <a:custGeom>
            <a:rect b="b" l="l" r="r" t="t"/>
            <a:pathLst>
              <a:path extrusionOk="0" h="14973" w="9243">
                <a:moveTo>
                  <a:pt x="4113" y="124"/>
                </a:moveTo>
                <a:cubicBezTo>
                  <a:pt x="4098" y="144"/>
                  <a:pt x="4081" y="157"/>
                  <a:pt x="4057" y="157"/>
                </a:cubicBezTo>
                <a:cubicBezTo>
                  <a:pt x="4037" y="157"/>
                  <a:pt x="4012" y="147"/>
                  <a:pt x="3980" y="124"/>
                </a:cubicBezTo>
                <a:close/>
                <a:moveTo>
                  <a:pt x="4028" y="305"/>
                </a:moveTo>
                <a:lnTo>
                  <a:pt x="4037" y="314"/>
                </a:lnTo>
                <a:lnTo>
                  <a:pt x="4028" y="314"/>
                </a:lnTo>
                <a:lnTo>
                  <a:pt x="4028" y="305"/>
                </a:lnTo>
                <a:close/>
                <a:moveTo>
                  <a:pt x="4196" y="1873"/>
                </a:moveTo>
                <a:cubicBezTo>
                  <a:pt x="4183" y="1873"/>
                  <a:pt x="4168" y="1877"/>
                  <a:pt x="4151" y="1882"/>
                </a:cubicBezTo>
                <a:cubicBezTo>
                  <a:pt x="4132" y="1986"/>
                  <a:pt x="4151" y="2081"/>
                  <a:pt x="4142" y="2214"/>
                </a:cubicBezTo>
                <a:cubicBezTo>
                  <a:pt x="4180" y="2119"/>
                  <a:pt x="4208" y="2053"/>
                  <a:pt x="4227" y="1977"/>
                </a:cubicBezTo>
                <a:cubicBezTo>
                  <a:pt x="4237" y="1958"/>
                  <a:pt x="4237" y="1920"/>
                  <a:pt x="4227" y="1901"/>
                </a:cubicBezTo>
                <a:cubicBezTo>
                  <a:pt x="4222" y="1880"/>
                  <a:pt x="4211" y="1873"/>
                  <a:pt x="4196" y="1873"/>
                </a:cubicBezTo>
                <a:close/>
                <a:moveTo>
                  <a:pt x="5544" y="3547"/>
                </a:moveTo>
                <a:cubicBezTo>
                  <a:pt x="5505" y="3547"/>
                  <a:pt x="5465" y="3553"/>
                  <a:pt x="5424" y="3563"/>
                </a:cubicBezTo>
                <a:cubicBezTo>
                  <a:pt x="5434" y="3572"/>
                  <a:pt x="5434" y="3582"/>
                  <a:pt x="5434" y="3582"/>
                </a:cubicBezTo>
                <a:cubicBezTo>
                  <a:pt x="5519" y="3591"/>
                  <a:pt x="5605" y="3601"/>
                  <a:pt x="5690" y="3610"/>
                </a:cubicBezTo>
                <a:cubicBezTo>
                  <a:pt x="5709" y="3610"/>
                  <a:pt x="5728" y="3610"/>
                  <a:pt x="5766" y="3601"/>
                </a:cubicBezTo>
                <a:cubicBezTo>
                  <a:pt x="5687" y="3564"/>
                  <a:pt x="5615" y="3547"/>
                  <a:pt x="5544" y="3547"/>
                </a:cubicBezTo>
                <a:close/>
                <a:moveTo>
                  <a:pt x="5580" y="3654"/>
                </a:moveTo>
                <a:cubicBezTo>
                  <a:pt x="5554" y="3654"/>
                  <a:pt x="5525" y="3660"/>
                  <a:pt x="5491" y="3677"/>
                </a:cubicBezTo>
                <a:cubicBezTo>
                  <a:pt x="5537" y="3685"/>
                  <a:pt x="5563" y="3690"/>
                  <a:pt x="5584" y="3690"/>
                </a:cubicBezTo>
                <a:cubicBezTo>
                  <a:pt x="5610" y="3690"/>
                  <a:pt x="5629" y="3683"/>
                  <a:pt x="5671" y="3667"/>
                </a:cubicBezTo>
                <a:cubicBezTo>
                  <a:pt x="5640" y="3662"/>
                  <a:pt x="5611" y="3654"/>
                  <a:pt x="5580" y="3654"/>
                </a:cubicBezTo>
                <a:close/>
                <a:moveTo>
                  <a:pt x="5680" y="3724"/>
                </a:moveTo>
                <a:cubicBezTo>
                  <a:pt x="5671" y="3724"/>
                  <a:pt x="5661" y="3734"/>
                  <a:pt x="5652" y="3734"/>
                </a:cubicBezTo>
                <a:cubicBezTo>
                  <a:pt x="5652" y="3734"/>
                  <a:pt x="5652" y="3743"/>
                  <a:pt x="5652" y="3743"/>
                </a:cubicBezTo>
                <a:lnTo>
                  <a:pt x="5680" y="3743"/>
                </a:lnTo>
                <a:cubicBezTo>
                  <a:pt x="5680" y="3734"/>
                  <a:pt x="5680" y="3724"/>
                  <a:pt x="5680" y="3724"/>
                </a:cubicBezTo>
                <a:close/>
                <a:moveTo>
                  <a:pt x="3895" y="3753"/>
                </a:moveTo>
                <a:lnTo>
                  <a:pt x="3895" y="3753"/>
                </a:lnTo>
                <a:cubicBezTo>
                  <a:pt x="3885" y="3762"/>
                  <a:pt x="3876" y="3772"/>
                  <a:pt x="3866" y="3781"/>
                </a:cubicBezTo>
                <a:cubicBezTo>
                  <a:pt x="3866" y="3781"/>
                  <a:pt x="3876" y="3791"/>
                  <a:pt x="3876" y="3791"/>
                </a:cubicBezTo>
                <a:cubicBezTo>
                  <a:pt x="3885" y="3781"/>
                  <a:pt x="3885" y="3762"/>
                  <a:pt x="3895" y="3753"/>
                </a:cubicBezTo>
                <a:close/>
                <a:moveTo>
                  <a:pt x="4018" y="3829"/>
                </a:moveTo>
                <a:cubicBezTo>
                  <a:pt x="3942" y="3829"/>
                  <a:pt x="3895" y="3867"/>
                  <a:pt x="3857" y="3914"/>
                </a:cubicBezTo>
                <a:cubicBezTo>
                  <a:pt x="3923" y="3914"/>
                  <a:pt x="3961" y="3857"/>
                  <a:pt x="4018" y="3829"/>
                </a:cubicBezTo>
                <a:close/>
                <a:moveTo>
                  <a:pt x="3847" y="3914"/>
                </a:moveTo>
                <a:lnTo>
                  <a:pt x="3847" y="3924"/>
                </a:lnTo>
                <a:cubicBezTo>
                  <a:pt x="3857" y="3924"/>
                  <a:pt x="3857" y="3914"/>
                  <a:pt x="3857" y="3914"/>
                </a:cubicBezTo>
                <a:close/>
                <a:moveTo>
                  <a:pt x="3824" y="3921"/>
                </a:moveTo>
                <a:cubicBezTo>
                  <a:pt x="3787" y="3921"/>
                  <a:pt x="3755" y="3940"/>
                  <a:pt x="3724" y="3971"/>
                </a:cubicBezTo>
                <a:cubicBezTo>
                  <a:pt x="3732" y="3972"/>
                  <a:pt x="3739" y="3973"/>
                  <a:pt x="3746" y="3973"/>
                </a:cubicBezTo>
                <a:cubicBezTo>
                  <a:pt x="3791" y="3973"/>
                  <a:pt x="3823" y="3948"/>
                  <a:pt x="3847" y="3924"/>
                </a:cubicBezTo>
                <a:cubicBezTo>
                  <a:pt x="3839" y="3922"/>
                  <a:pt x="3831" y="3921"/>
                  <a:pt x="3824" y="3921"/>
                </a:cubicBezTo>
                <a:close/>
                <a:moveTo>
                  <a:pt x="6317" y="4000"/>
                </a:moveTo>
                <a:cubicBezTo>
                  <a:pt x="6326" y="4000"/>
                  <a:pt x="6326" y="4009"/>
                  <a:pt x="6336" y="4009"/>
                </a:cubicBezTo>
                <a:lnTo>
                  <a:pt x="6326" y="4000"/>
                </a:lnTo>
                <a:close/>
                <a:moveTo>
                  <a:pt x="6336" y="4009"/>
                </a:moveTo>
                <a:lnTo>
                  <a:pt x="6345" y="4019"/>
                </a:lnTo>
                <a:lnTo>
                  <a:pt x="6355" y="4019"/>
                </a:lnTo>
                <a:cubicBezTo>
                  <a:pt x="6355" y="4019"/>
                  <a:pt x="6355" y="4009"/>
                  <a:pt x="6345" y="4009"/>
                </a:cubicBezTo>
                <a:close/>
                <a:moveTo>
                  <a:pt x="3999" y="3955"/>
                </a:moveTo>
                <a:cubicBezTo>
                  <a:pt x="3899" y="3985"/>
                  <a:pt x="3816" y="4048"/>
                  <a:pt x="3724" y="4085"/>
                </a:cubicBezTo>
                <a:cubicBezTo>
                  <a:pt x="3705" y="4095"/>
                  <a:pt x="3686" y="4104"/>
                  <a:pt x="3705" y="4133"/>
                </a:cubicBezTo>
                <a:cubicBezTo>
                  <a:pt x="3806" y="4087"/>
                  <a:pt x="3925" y="4058"/>
                  <a:pt x="4002" y="3962"/>
                </a:cubicBezTo>
                <a:lnTo>
                  <a:pt x="3999" y="3962"/>
                </a:lnTo>
                <a:cubicBezTo>
                  <a:pt x="3999" y="3962"/>
                  <a:pt x="3999" y="3958"/>
                  <a:pt x="3999" y="3955"/>
                </a:cubicBezTo>
                <a:close/>
                <a:moveTo>
                  <a:pt x="3344" y="3886"/>
                </a:moveTo>
                <a:cubicBezTo>
                  <a:pt x="3163" y="3943"/>
                  <a:pt x="3002" y="4000"/>
                  <a:pt x="2841" y="4076"/>
                </a:cubicBezTo>
                <a:cubicBezTo>
                  <a:pt x="2812" y="4095"/>
                  <a:pt x="2784" y="4123"/>
                  <a:pt x="2736" y="4171"/>
                </a:cubicBezTo>
                <a:cubicBezTo>
                  <a:pt x="2841" y="4171"/>
                  <a:pt x="2898" y="4123"/>
                  <a:pt x="2955" y="4095"/>
                </a:cubicBezTo>
                <a:cubicBezTo>
                  <a:pt x="3031" y="4066"/>
                  <a:pt x="3097" y="4038"/>
                  <a:pt x="3163" y="4000"/>
                </a:cubicBezTo>
                <a:cubicBezTo>
                  <a:pt x="3287" y="3952"/>
                  <a:pt x="3287" y="3952"/>
                  <a:pt x="3344" y="3886"/>
                </a:cubicBezTo>
                <a:close/>
                <a:moveTo>
                  <a:pt x="3201" y="4085"/>
                </a:moveTo>
                <a:cubicBezTo>
                  <a:pt x="3021" y="4133"/>
                  <a:pt x="2993" y="4142"/>
                  <a:pt x="2907" y="4247"/>
                </a:cubicBezTo>
                <a:cubicBezTo>
                  <a:pt x="3021" y="4209"/>
                  <a:pt x="3116" y="4152"/>
                  <a:pt x="3201" y="4085"/>
                </a:cubicBezTo>
                <a:close/>
                <a:moveTo>
                  <a:pt x="3201" y="4161"/>
                </a:moveTo>
                <a:lnTo>
                  <a:pt x="3201" y="4161"/>
                </a:lnTo>
                <a:cubicBezTo>
                  <a:pt x="3135" y="4199"/>
                  <a:pt x="3078" y="4228"/>
                  <a:pt x="3031" y="4256"/>
                </a:cubicBezTo>
                <a:cubicBezTo>
                  <a:pt x="3154" y="4237"/>
                  <a:pt x="3154" y="4237"/>
                  <a:pt x="3201" y="4161"/>
                </a:cubicBezTo>
                <a:close/>
                <a:moveTo>
                  <a:pt x="3724" y="4285"/>
                </a:moveTo>
                <a:lnTo>
                  <a:pt x="3724" y="4285"/>
                </a:lnTo>
                <a:cubicBezTo>
                  <a:pt x="3695" y="4294"/>
                  <a:pt x="3667" y="4304"/>
                  <a:pt x="3648" y="4313"/>
                </a:cubicBezTo>
                <a:lnTo>
                  <a:pt x="3724" y="4285"/>
                </a:lnTo>
                <a:close/>
                <a:moveTo>
                  <a:pt x="4427" y="4313"/>
                </a:moveTo>
                <a:cubicBezTo>
                  <a:pt x="4427" y="4313"/>
                  <a:pt x="4427" y="4323"/>
                  <a:pt x="4427" y="4323"/>
                </a:cubicBezTo>
                <a:lnTo>
                  <a:pt x="4436" y="4323"/>
                </a:lnTo>
                <a:lnTo>
                  <a:pt x="4427" y="4313"/>
                </a:lnTo>
                <a:close/>
                <a:moveTo>
                  <a:pt x="6364" y="4019"/>
                </a:moveTo>
                <a:cubicBezTo>
                  <a:pt x="6402" y="4038"/>
                  <a:pt x="6440" y="4066"/>
                  <a:pt x="6478" y="4076"/>
                </a:cubicBezTo>
                <a:cubicBezTo>
                  <a:pt x="6706" y="4152"/>
                  <a:pt x="6915" y="4256"/>
                  <a:pt x="7115" y="4389"/>
                </a:cubicBezTo>
                <a:cubicBezTo>
                  <a:pt x="7124" y="4342"/>
                  <a:pt x="7086" y="4323"/>
                  <a:pt x="7058" y="4294"/>
                </a:cubicBezTo>
                <a:cubicBezTo>
                  <a:pt x="6896" y="4180"/>
                  <a:pt x="6725" y="4104"/>
                  <a:pt x="6535" y="4057"/>
                </a:cubicBezTo>
                <a:cubicBezTo>
                  <a:pt x="6478" y="4038"/>
                  <a:pt x="6421" y="4028"/>
                  <a:pt x="6364" y="4019"/>
                </a:cubicBezTo>
                <a:close/>
                <a:moveTo>
                  <a:pt x="7124" y="4380"/>
                </a:moveTo>
                <a:cubicBezTo>
                  <a:pt x="7124" y="4380"/>
                  <a:pt x="7115" y="4389"/>
                  <a:pt x="7115" y="4389"/>
                </a:cubicBezTo>
                <a:lnTo>
                  <a:pt x="7134" y="4389"/>
                </a:lnTo>
                <a:cubicBezTo>
                  <a:pt x="7134" y="4389"/>
                  <a:pt x="7124" y="4380"/>
                  <a:pt x="7124" y="4380"/>
                </a:cubicBezTo>
                <a:close/>
                <a:moveTo>
                  <a:pt x="4487" y="4321"/>
                </a:moveTo>
                <a:cubicBezTo>
                  <a:pt x="4473" y="4321"/>
                  <a:pt x="4460" y="4322"/>
                  <a:pt x="4446" y="4323"/>
                </a:cubicBezTo>
                <a:cubicBezTo>
                  <a:pt x="4548" y="4374"/>
                  <a:pt x="4665" y="4410"/>
                  <a:pt x="4785" y="4410"/>
                </a:cubicBezTo>
                <a:cubicBezTo>
                  <a:pt x="4798" y="4410"/>
                  <a:pt x="4812" y="4409"/>
                  <a:pt x="4826" y="4408"/>
                </a:cubicBezTo>
                <a:cubicBezTo>
                  <a:pt x="4826" y="4408"/>
                  <a:pt x="4826" y="4399"/>
                  <a:pt x="4816" y="4399"/>
                </a:cubicBezTo>
                <a:cubicBezTo>
                  <a:pt x="4714" y="4356"/>
                  <a:pt x="4604" y="4321"/>
                  <a:pt x="4487" y="4321"/>
                </a:cubicBezTo>
                <a:close/>
                <a:moveTo>
                  <a:pt x="4847" y="4413"/>
                </a:moveTo>
                <a:cubicBezTo>
                  <a:pt x="4844" y="4413"/>
                  <a:pt x="4841" y="4418"/>
                  <a:pt x="4835" y="4418"/>
                </a:cubicBezTo>
                <a:cubicBezTo>
                  <a:pt x="4845" y="4418"/>
                  <a:pt x="4845" y="4427"/>
                  <a:pt x="4854" y="4427"/>
                </a:cubicBezTo>
                <a:lnTo>
                  <a:pt x="4873" y="4427"/>
                </a:lnTo>
                <a:cubicBezTo>
                  <a:pt x="4864" y="4427"/>
                  <a:pt x="4864" y="4418"/>
                  <a:pt x="4854" y="4418"/>
                </a:cubicBezTo>
                <a:cubicBezTo>
                  <a:pt x="4851" y="4414"/>
                  <a:pt x="4849" y="4413"/>
                  <a:pt x="4847" y="4413"/>
                </a:cubicBezTo>
                <a:close/>
                <a:moveTo>
                  <a:pt x="6534" y="4205"/>
                </a:moveTo>
                <a:cubicBezTo>
                  <a:pt x="6529" y="4205"/>
                  <a:pt x="6526" y="4209"/>
                  <a:pt x="6526" y="4218"/>
                </a:cubicBezTo>
                <a:cubicBezTo>
                  <a:pt x="6668" y="4304"/>
                  <a:pt x="6801" y="4380"/>
                  <a:pt x="6944" y="4456"/>
                </a:cubicBezTo>
                <a:cubicBezTo>
                  <a:pt x="6953" y="4418"/>
                  <a:pt x="6934" y="4389"/>
                  <a:pt x="6906" y="4380"/>
                </a:cubicBezTo>
                <a:cubicBezTo>
                  <a:pt x="6811" y="4323"/>
                  <a:pt x="6725" y="4275"/>
                  <a:pt x="6630" y="4228"/>
                </a:cubicBezTo>
                <a:cubicBezTo>
                  <a:pt x="6611" y="4218"/>
                  <a:pt x="6592" y="4218"/>
                  <a:pt x="6564" y="4218"/>
                </a:cubicBezTo>
                <a:cubicBezTo>
                  <a:pt x="6557" y="4218"/>
                  <a:pt x="6543" y="4205"/>
                  <a:pt x="6534" y="4205"/>
                </a:cubicBezTo>
                <a:close/>
                <a:moveTo>
                  <a:pt x="3980" y="4313"/>
                </a:moveTo>
                <a:cubicBezTo>
                  <a:pt x="3857" y="4361"/>
                  <a:pt x="3629" y="4484"/>
                  <a:pt x="3562" y="4560"/>
                </a:cubicBezTo>
                <a:cubicBezTo>
                  <a:pt x="3724" y="4503"/>
                  <a:pt x="3866" y="4437"/>
                  <a:pt x="3980" y="4323"/>
                </a:cubicBezTo>
                <a:cubicBezTo>
                  <a:pt x="3980" y="4323"/>
                  <a:pt x="3980" y="4313"/>
                  <a:pt x="3980" y="4313"/>
                </a:cubicBezTo>
                <a:close/>
                <a:moveTo>
                  <a:pt x="2356" y="4494"/>
                </a:moveTo>
                <a:lnTo>
                  <a:pt x="2356" y="4494"/>
                </a:lnTo>
                <a:cubicBezTo>
                  <a:pt x="2252" y="4532"/>
                  <a:pt x="2147" y="4551"/>
                  <a:pt x="2081" y="4636"/>
                </a:cubicBezTo>
                <a:cubicBezTo>
                  <a:pt x="2185" y="4617"/>
                  <a:pt x="2271" y="4551"/>
                  <a:pt x="2356" y="4494"/>
                </a:cubicBezTo>
                <a:close/>
                <a:moveTo>
                  <a:pt x="2081" y="4636"/>
                </a:moveTo>
                <a:cubicBezTo>
                  <a:pt x="2071" y="4646"/>
                  <a:pt x="2071" y="4646"/>
                  <a:pt x="2071" y="4646"/>
                </a:cubicBezTo>
                <a:lnTo>
                  <a:pt x="2081" y="4646"/>
                </a:lnTo>
                <a:lnTo>
                  <a:pt x="2081" y="4636"/>
                </a:lnTo>
                <a:close/>
                <a:moveTo>
                  <a:pt x="2166" y="4684"/>
                </a:moveTo>
                <a:lnTo>
                  <a:pt x="2166" y="4684"/>
                </a:lnTo>
                <a:cubicBezTo>
                  <a:pt x="2157" y="4693"/>
                  <a:pt x="2147" y="4693"/>
                  <a:pt x="2128" y="4693"/>
                </a:cubicBezTo>
                <a:cubicBezTo>
                  <a:pt x="2128" y="4693"/>
                  <a:pt x="2128" y="4703"/>
                  <a:pt x="2128" y="4703"/>
                </a:cubicBezTo>
                <a:lnTo>
                  <a:pt x="2138" y="4703"/>
                </a:lnTo>
                <a:cubicBezTo>
                  <a:pt x="2147" y="4693"/>
                  <a:pt x="2157" y="4693"/>
                  <a:pt x="2166" y="4684"/>
                </a:cubicBezTo>
                <a:close/>
                <a:moveTo>
                  <a:pt x="2128" y="4703"/>
                </a:moveTo>
                <a:lnTo>
                  <a:pt x="2128" y="4703"/>
                </a:lnTo>
                <a:cubicBezTo>
                  <a:pt x="2100" y="4722"/>
                  <a:pt x="2071" y="4741"/>
                  <a:pt x="2043" y="4760"/>
                </a:cubicBezTo>
                <a:cubicBezTo>
                  <a:pt x="2100" y="4760"/>
                  <a:pt x="2119" y="4750"/>
                  <a:pt x="2128" y="4703"/>
                </a:cubicBezTo>
                <a:close/>
                <a:moveTo>
                  <a:pt x="3524" y="4741"/>
                </a:moveTo>
                <a:cubicBezTo>
                  <a:pt x="3515" y="4741"/>
                  <a:pt x="3505" y="4750"/>
                  <a:pt x="3496" y="4760"/>
                </a:cubicBezTo>
                <a:cubicBezTo>
                  <a:pt x="3505" y="4750"/>
                  <a:pt x="3515" y="4750"/>
                  <a:pt x="3524" y="4741"/>
                </a:cubicBezTo>
                <a:close/>
                <a:moveTo>
                  <a:pt x="6887" y="4733"/>
                </a:moveTo>
                <a:cubicBezTo>
                  <a:pt x="6877" y="4733"/>
                  <a:pt x="6865" y="4735"/>
                  <a:pt x="6849" y="4741"/>
                </a:cubicBezTo>
                <a:cubicBezTo>
                  <a:pt x="6887" y="4750"/>
                  <a:pt x="6906" y="4760"/>
                  <a:pt x="6934" y="4769"/>
                </a:cubicBezTo>
                <a:cubicBezTo>
                  <a:pt x="6921" y="4748"/>
                  <a:pt x="6912" y="4733"/>
                  <a:pt x="6887" y="4733"/>
                </a:cubicBezTo>
                <a:close/>
                <a:moveTo>
                  <a:pt x="4539" y="4644"/>
                </a:moveTo>
                <a:cubicBezTo>
                  <a:pt x="4528" y="4644"/>
                  <a:pt x="4515" y="4645"/>
                  <a:pt x="4503" y="4646"/>
                </a:cubicBezTo>
                <a:cubicBezTo>
                  <a:pt x="4712" y="4760"/>
                  <a:pt x="4911" y="4798"/>
                  <a:pt x="5111" y="4817"/>
                </a:cubicBezTo>
                <a:cubicBezTo>
                  <a:pt x="5025" y="4750"/>
                  <a:pt x="4921" y="4731"/>
                  <a:pt x="4826" y="4712"/>
                </a:cubicBezTo>
                <a:cubicBezTo>
                  <a:pt x="4739" y="4686"/>
                  <a:pt x="4660" y="4644"/>
                  <a:pt x="4539" y="4644"/>
                </a:cubicBezTo>
                <a:close/>
                <a:moveTo>
                  <a:pt x="2033" y="4769"/>
                </a:moveTo>
                <a:cubicBezTo>
                  <a:pt x="1986" y="4788"/>
                  <a:pt x="1938" y="4807"/>
                  <a:pt x="1919" y="4864"/>
                </a:cubicBezTo>
                <a:cubicBezTo>
                  <a:pt x="1967" y="4845"/>
                  <a:pt x="2024" y="4835"/>
                  <a:pt x="2033" y="4769"/>
                </a:cubicBezTo>
                <a:close/>
                <a:moveTo>
                  <a:pt x="2071" y="4646"/>
                </a:moveTo>
                <a:lnTo>
                  <a:pt x="2071" y="4646"/>
                </a:lnTo>
                <a:cubicBezTo>
                  <a:pt x="1948" y="4674"/>
                  <a:pt x="1862" y="4741"/>
                  <a:pt x="1777" y="4835"/>
                </a:cubicBezTo>
                <a:cubicBezTo>
                  <a:pt x="1748" y="4835"/>
                  <a:pt x="1720" y="4845"/>
                  <a:pt x="1720" y="4902"/>
                </a:cubicBezTo>
                <a:cubicBezTo>
                  <a:pt x="1748" y="4873"/>
                  <a:pt x="1767" y="4854"/>
                  <a:pt x="1786" y="4835"/>
                </a:cubicBezTo>
                <a:cubicBezTo>
                  <a:pt x="1900" y="4798"/>
                  <a:pt x="1995" y="4731"/>
                  <a:pt x="2071" y="4646"/>
                </a:cubicBezTo>
                <a:close/>
                <a:moveTo>
                  <a:pt x="1891" y="4873"/>
                </a:moveTo>
                <a:cubicBezTo>
                  <a:pt x="1870" y="4873"/>
                  <a:pt x="1855" y="4879"/>
                  <a:pt x="1862" y="4930"/>
                </a:cubicBezTo>
                <a:cubicBezTo>
                  <a:pt x="1881" y="4911"/>
                  <a:pt x="1900" y="4892"/>
                  <a:pt x="1910" y="4873"/>
                </a:cubicBezTo>
                <a:cubicBezTo>
                  <a:pt x="1903" y="4873"/>
                  <a:pt x="1897" y="4873"/>
                  <a:pt x="1891" y="4873"/>
                </a:cubicBezTo>
                <a:close/>
                <a:moveTo>
                  <a:pt x="5746" y="4916"/>
                </a:moveTo>
                <a:cubicBezTo>
                  <a:pt x="5735" y="4916"/>
                  <a:pt x="5723" y="4921"/>
                  <a:pt x="5699" y="4930"/>
                </a:cubicBezTo>
                <a:lnTo>
                  <a:pt x="5785" y="4930"/>
                </a:lnTo>
                <a:cubicBezTo>
                  <a:pt x="5766" y="4921"/>
                  <a:pt x="5756" y="4916"/>
                  <a:pt x="5746" y="4916"/>
                </a:cubicBezTo>
                <a:close/>
                <a:moveTo>
                  <a:pt x="5790" y="4923"/>
                </a:moveTo>
                <a:cubicBezTo>
                  <a:pt x="5787" y="4923"/>
                  <a:pt x="5785" y="4926"/>
                  <a:pt x="5785" y="4930"/>
                </a:cubicBezTo>
                <a:lnTo>
                  <a:pt x="5794" y="4930"/>
                </a:lnTo>
                <a:cubicBezTo>
                  <a:pt x="5794" y="4926"/>
                  <a:pt x="5792" y="4923"/>
                  <a:pt x="5790" y="4923"/>
                </a:cubicBezTo>
                <a:close/>
                <a:moveTo>
                  <a:pt x="6944" y="4779"/>
                </a:moveTo>
                <a:lnTo>
                  <a:pt x="6944" y="4779"/>
                </a:lnTo>
                <a:cubicBezTo>
                  <a:pt x="6972" y="4798"/>
                  <a:pt x="7001" y="4826"/>
                  <a:pt x="7029" y="4845"/>
                </a:cubicBezTo>
                <a:cubicBezTo>
                  <a:pt x="7048" y="4864"/>
                  <a:pt x="7077" y="4883"/>
                  <a:pt x="7096" y="4902"/>
                </a:cubicBezTo>
                <a:cubicBezTo>
                  <a:pt x="7077" y="4902"/>
                  <a:pt x="7048" y="4911"/>
                  <a:pt x="7020" y="4911"/>
                </a:cubicBezTo>
                <a:cubicBezTo>
                  <a:pt x="7086" y="4959"/>
                  <a:pt x="7134" y="5025"/>
                  <a:pt x="7229" y="5035"/>
                </a:cubicBezTo>
                <a:cubicBezTo>
                  <a:pt x="7210" y="5006"/>
                  <a:pt x="7200" y="4987"/>
                  <a:pt x="7191" y="4968"/>
                </a:cubicBezTo>
                <a:cubicBezTo>
                  <a:pt x="7153" y="4959"/>
                  <a:pt x="7115" y="4949"/>
                  <a:pt x="7096" y="4902"/>
                </a:cubicBezTo>
                <a:lnTo>
                  <a:pt x="7096" y="4902"/>
                </a:lnTo>
                <a:cubicBezTo>
                  <a:pt x="7134" y="4911"/>
                  <a:pt x="7172" y="4930"/>
                  <a:pt x="7191" y="4968"/>
                </a:cubicBezTo>
                <a:cubicBezTo>
                  <a:pt x="7238" y="4968"/>
                  <a:pt x="7276" y="4987"/>
                  <a:pt x="7295" y="5035"/>
                </a:cubicBezTo>
                <a:cubicBezTo>
                  <a:pt x="7295" y="5016"/>
                  <a:pt x="7314" y="4987"/>
                  <a:pt x="7305" y="4987"/>
                </a:cubicBezTo>
                <a:cubicBezTo>
                  <a:pt x="7200" y="4883"/>
                  <a:pt x="7086" y="4807"/>
                  <a:pt x="6944" y="4779"/>
                </a:cubicBezTo>
                <a:close/>
                <a:moveTo>
                  <a:pt x="7229" y="5035"/>
                </a:moveTo>
                <a:cubicBezTo>
                  <a:pt x="7237" y="5048"/>
                  <a:pt x="7246" y="5053"/>
                  <a:pt x="7254" y="5053"/>
                </a:cubicBezTo>
                <a:cubicBezTo>
                  <a:pt x="7265" y="5053"/>
                  <a:pt x="7275" y="5045"/>
                  <a:pt x="7286" y="5035"/>
                </a:cubicBezTo>
                <a:close/>
                <a:moveTo>
                  <a:pt x="4687" y="5046"/>
                </a:moveTo>
                <a:cubicBezTo>
                  <a:pt x="4684" y="5046"/>
                  <a:pt x="4680" y="5048"/>
                  <a:pt x="4674" y="5054"/>
                </a:cubicBezTo>
                <a:cubicBezTo>
                  <a:pt x="4683" y="5054"/>
                  <a:pt x="4693" y="5063"/>
                  <a:pt x="4702" y="5063"/>
                </a:cubicBezTo>
                <a:cubicBezTo>
                  <a:pt x="4696" y="5057"/>
                  <a:pt x="4694" y="5046"/>
                  <a:pt x="4687" y="5046"/>
                </a:cubicBezTo>
                <a:close/>
                <a:moveTo>
                  <a:pt x="4702" y="5063"/>
                </a:moveTo>
                <a:cubicBezTo>
                  <a:pt x="4712" y="5101"/>
                  <a:pt x="4740" y="5101"/>
                  <a:pt x="4769" y="5101"/>
                </a:cubicBezTo>
                <a:cubicBezTo>
                  <a:pt x="4759" y="5063"/>
                  <a:pt x="4731" y="5063"/>
                  <a:pt x="4702" y="5063"/>
                </a:cubicBezTo>
                <a:close/>
                <a:moveTo>
                  <a:pt x="3942" y="5082"/>
                </a:moveTo>
                <a:cubicBezTo>
                  <a:pt x="3933" y="5082"/>
                  <a:pt x="3923" y="5092"/>
                  <a:pt x="3923" y="5101"/>
                </a:cubicBezTo>
                <a:cubicBezTo>
                  <a:pt x="3923" y="5101"/>
                  <a:pt x="3923" y="5101"/>
                  <a:pt x="3923" y="5111"/>
                </a:cubicBezTo>
                <a:cubicBezTo>
                  <a:pt x="3933" y="5101"/>
                  <a:pt x="3942" y="5101"/>
                  <a:pt x="3942" y="5092"/>
                </a:cubicBezTo>
                <a:cubicBezTo>
                  <a:pt x="3942" y="5092"/>
                  <a:pt x="3942" y="5082"/>
                  <a:pt x="3942" y="5082"/>
                </a:cubicBezTo>
                <a:close/>
                <a:moveTo>
                  <a:pt x="4778" y="5101"/>
                </a:moveTo>
                <a:cubicBezTo>
                  <a:pt x="4778" y="5111"/>
                  <a:pt x="4778" y="5111"/>
                  <a:pt x="4788" y="5120"/>
                </a:cubicBezTo>
                <a:cubicBezTo>
                  <a:pt x="4788" y="5120"/>
                  <a:pt x="4797" y="5120"/>
                  <a:pt x="4797" y="5111"/>
                </a:cubicBezTo>
                <a:cubicBezTo>
                  <a:pt x="4788" y="5111"/>
                  <a:pt x="4788" y="5111"/>
                  <a:pt x="4778" y="5101"/>
                </a:cubicBezTo>
                <a:close/>
                <a:moveTo>
                  <a:pt x="5804" y="4930"/>
                </a:moveTo>
                <a:cubicBezTo>
                  <a:pt x="5823" y="4940"/>
                  <a:pt x="5842" y="4959"/>
                  <a:pt x="5861" y="4968"/>
                </a:cubicBezTo>
                <a:cubicBezTo>
                  <a:pt x="5975" y="5016"/>
                  <a:pt x="6089" y="5054"/>
                  <a:pt x="6203" y="5101"/>
                </a:cubicBezTo>
                <a:cubicBezTo>
                  <a:pt x="6241" y="5111"/>
                  <a:pt x="6288" y="5120"/>
                  <a:pt x="6336" y="5130"/>
                </a:cubicBezTo>
                <a:cubicBezTo>
                  <a:pt x="6307" y="5082"/>
                  <a:pt x="6260" y="5063"/>
                  <a:pt x="6212" y="5054"/>
                </a:cubicBezTo>
                <a:cubicBezTo>
                  <a:pt x="6070" y="5006"/>
                  <a:pt x="5937" y="4968"/>
                  <a:pt x="5804" y="4930"/>
                </a:cubicBezTo>
                <a:close/>
                <a:moveTo>
                  <a:pt x="4493" y="5130"/>
                </a:moveTo>
                <a:lnTo>
                  <a:pt x="4493" y="5139"/>
                </a:lnTo>
                <a:lnTo>
                  <a:pt x="4503" y="5139"/>
                </a:lnTo>
                <a:cubicBezTo>
                  <a:pt x="4503" y="5139"/>
                  <a:pt x="4493" y="5139"/>
                  <a:pt x="4493" y="5130"/>
                </a:cubicBezTo>
                <a:close/>
                <a:moveTo>
                  <a:pt x="6336" y="5130"/>
                </a:moveTo>
                <a:lnTo>
                  <a:pt x="6336" y="5139"/>
                </a:lnTo>
                <a:lnTo>
                  <a:pt x="6345" y="5139"/>
                </a:lnTo>
                <a:cubicBezTo>
                  <a:pt x="6345" y="5130"/>
                  <a:pt x="6345" y="5130"/>
                  <a:pt x="6336" y="5130"/>
                </a:cubicBezTo>
                <a:close/>
                <a:moveTo>
                  <a:pt x="6362" y="5136"/>
                </a:moveTo>
                <a:cubicBezTo>
                  <a:pt x="6356" y="5136"/>
                  <a:pt x="6350" y="5137"/>
                  <a:pt x="6345" y="5139"/>
                </a:cubicBezTo>
                <a:cubicBezTo>
                  <a:pt x="6364" y="5139"/>
                  <a:pt x="6383" y="5149"/>
                  <a:pt x="6402" y="5158"/>
                </a:cubicBezTo>
                <a:cubicBezTo>
                  <a:pt x="6395" y="5145"/>
                  <a:pt x="6378" y="5136"/>
                  <a:pt x="6362" y="5136"/>
                </a:cubicBezTo>
                <a:close/>
                <a:moveTo>
                  <a:pt x="6402" y="5158"/>
                </a:moveTo>
                <a:cubicBezTo>
                  <a:pt x="6402" y="5158"/>
                  <a:pt x="6402" y="5158"/>
                  <a:pt x="6412" y="5168"/>
                </a:cubicBezTo>
                <a:lnTo>
                  <a:pt x="6412" y="5158"/>
                </a:lnTo>
                <a:close/>
                <a:moveTo>
                  <a:pt x="6430" y="5166"/>
                </a:moveTo>
                <a:cubicBezTo>
                  <a:pt x="6424" y="5166"/>
                  <a:pt x="6418" y="5167"/>
                  <a:pt x="6412" y="5168"/>
                </a:cubicBezTo>
                <a:cubicBezTo>
                  <a:pt x="6450" y="5206"/>
                  <a:pt x="6507" y="5225"/>
                  <a:pt x="6554" y="5225"/>
                </a:cubicBezTo>
                <a:cubicBezTo>
                  <a:pt x="6520" y="5199"/>
                  <a:pt x="6479" y="5166"/>
                  <a:pt x="6430" y="5166"/>
                </a:cubicBezTo>
                <a:close/>
                <a:moveTo>
                  <a:pt x="2622" y="5196"/>
                </a:moveTo>
                <a:cubicBezTo>
                  <a:pt x="2584" y="5196"/>
                  <a:pt x="2556" y="5206"/>
                  <a:pt x="2518" y="5215"/>
                </a:cubicBezTo>
                <a:cubicBezTo>
                  <a:pt x="2537" y="5220"/>
                  <a:pt x="2556" y="5227"/>
                  <a:pt x="2573" y="5227"/>
                </a:cubicBezTo>
                <a:cubicBezTo>
                  <a:pt x="2591" y="5227"/>
                  <a:pt x="2608" y="5220"/>
                  <a:pt x="2622" y="5196"/>
                </a:cubicBezTo>
                <a:close/>
                <a:moveTo>
                  <a:pt x="2964" y="5168"/>
                </a:moveTo>
                <a:cubicBezTo>
                  <a:pt x="2907" y="5177"/>
                  <a:pt x="2869" y="5196"/>
                  <a:pt x="2831" y="5225"/>
                </a:cubicBezTo>
                <a:cubicBezTo>
                  <a:pt x="2841" y="5227"/>
                  <a:pt x="2851" y="5228"/>
                  <a:pt x="2861" y="5228"/>
                </a:cubicBezTo>
                <a:cubicBezTo>
                  <a:pt x="2895" y="5228"/>
                  <a:pt x="2927" y="5213"/>
                  <a:pt x="2964" y="5168"/>
                </a:cubicBezTo>
                <a:close/>
                <a:moveTo>
                  <a:pt x="2831" y="5225"/>
                </a:moveTo>
                <a:cubicBezTo>
                  <a:pt x="2831" y="5225"/>
                  <a:pt x="2822" y="5225"/>
                  <a:pt x="2822" y="5234"/>
                </a:cubicBezTo>
                <a:cubicBezTo>
                  <a:pt x="2831" y="5234"/>
                  <a:pt x="2831" y="5225"/>
                  <a:pt x="2831" y="5225"/>
                </a:cubicBezTo>
                <a:close/>
                <a:moveTo>
                  <a:pt x="1349" y="5196"/>
                </a:moveTo>
                <a:cubicBezTo>
                  <a:pt x="1330" y="5225"/>
                  <a:pt x="1311" y="5244"/>
                  <a:pt x="1292" y="5263"/>
                </a:cubicBezTo>
                <a:cubicBezTo>
                  <a:pt x="1302" y="5272"/>
                  <a:pt x="1311" y="5272"/>
                  <a:pt x="1321" y="5282"/>
                </a:cubicBezTo>
                <a:cubicBezTo>
                  <a:pt x="1330" y="5272"/>
                  <a:pt x="1340" y="5263"/>
                  <a:pt x="1349" y="5253"/>
                </a:cubicBezTo>
                <a:cubicBezTo>
                  <a:pt x="1368" y="5244"/>
                  <a:pt x="1387" y="5225"/>
                  <a:pt x="1349" y="5196"/>
                </a:cubicBezTo>
                <a:close/>
                <a:moveTo>
                  <a:pt x="2518" y="5215"/>
                </a:moveTo>
                <a:lnTo>
                  <a:pt x="2518" y="5215"/>
                </a:lnTo>
                <a:cubicBezTo>
                  <a:pt x="2461" y="5253"/>
                  <a:pt x="2413" y="5291"/>
                  <a:pt x="2356" y="5320"/>
                </a:cubicBezTo>
                <a:cubicBezTo>
                  <a:pt x="2394" y="5310"/>
                  <a:pt x="2442" y="5301"/>
                  <a:pt x="2480" y="5282"/>
                </a:cubicBezTo>
                <a:cubicBezTo>
                  <a:pt x="2499" y="5272"/>
                  <a:pt x="2508" y="5234"/>
                  <a:pt x="2518" y="5215"/>
                </a:cubicBezTo>
                <a:close/>
                <a:moveTo>
                  <a:pt x="3952" y="5234"/>
                </a:moveTo>
                <a:lnTo>
                  <a:pt x="3952" y="5234"/>
                </a:lnTo>
                <a:cubicBezTo>
                  <a:pt x="3914" y="5263"/>
                  <a:pt x="3895" y="5282"/>
                  <a:pt x="3866" y="5301"/>
                </a:cubicBezTo>
                <a:cubicBezTo>
                  <a:pt x="3876" y="5310"/>
                  <a:pt x="3885" y="5320"/>
                  <a:pt x="3895" y="5320"/>
                </a:cubicBezTo>
                <a:cubicBezTo>
                  <a:pt x="3904" y="5301"/>
                  <a:pt x="3952" y="5291"/>
                  <a:pt x="3952" y="5234"/>
                </a:cubicBezTo>
                <a:close/>
                <a:moveTo>
                  <a:pt x="2356" y="5320"/>
                </a:moveTo>
                <a:cubicBezTo>
                  <a:pt x="2347" y="5320"/>
                  <a:pt x="2347" y="5329"/>
                  <a:pt x="2337" y="5329"/>
                </a:cubicBezTo>
                <a:lnTo>
                  <a:pt x="2347" y="5329"/>
                </a:lnTo>
                <a:lnTo>
                  <a:pt x="2356" y="5320"/>
                </a:lnTo>
                <a:close/>
                <a:moveTo>
                  <a:pt x="4512" y="5139"/>
                </a:moveTo>
                <a:lnTo>
                  <a:pt x="4512" y="5139"/>
                </a:lnTo>
                <a:cubicBezTo>
                  <a:pt x="4645" y="5234"/>
                  <a:pt x="4797" y="5282"/>
                  <a:pt x="4987" y="5329"/>
                </a:cubicBezTo>
                <a:cubicBezTo>
                  <a:pt x="4845" y="5234"/>
                  <a:pt x="4645" y="5158"/>
                  <a:pt x="4512" y="5139"/>
                </a:cubicBezTo>
                <a:close/>
                <a:moveTo>
                  <a:pt x="5054" y="5339"/>
                </a:moveTo>
                <a:cubicBezTo>
                  <a:pt x="5054" y="5339"/>
                  <a:pt x="5054" y="5348"/>
                  <a:pt x="5054" y="5348"/>
                </a:cubicBezTo>
                <a:lnTo>
                  <a:pt x="5073" y="5348"/>
                </a:lnTo>
                <a:lnTo>
                  <a:pt x="5063" y="5339"/>
                </a:lnTo>
                <a:close/>
                <a:moveTo>
                  <a:pt x="2337" y="5329"/>
                </a:moveTo>
                <a:lnTo>
                  <a:pt x="2337" y="5329"/>
                </a:lnTo>
                <a:cubicBezTo>
                  <a:pt x="2318" y="5339"/>
                  <a:pt x="2290" y="5348"/>
                  <a:pt x="2271" y="5348"/>
                </a:cubicBezTo>
                <a:cubicBezTo>
                  <a:pt x="2281" y="5352"/>
                  <a:pt x="2290" y="5354"/>
                  <a:pt x="2299" y="5354"/>
                </a:cubicBezTo>
                <a:cubicBezTo>
                  <a:pt x="2313" y="5354"/>
                  <a:pt x="2325" y="5347"/>
                  <a:pt x="2337" y="5329"/>
                </a:cubicBezTo>
                <a:close/>
                <a:moveTo>
                  <a:pt x="2261" y="5348"/>
                </a:moveTo>
                <a:cubicBezTo>
                  <a:pt x="2261" y="5358"/>
                  <a:pt x="2261" y="5358"/>
                  <a:pt x="2261" y="5358"/>
                </a:cubicBezTo>
                <a:lnTo>
                  <a:pt x="2271" y="5358"/>
                </a:lnTo>
                <a:cubicBezTo>
                  <a:pt x="2271" y="5358"/>
                  <a:pt x="2271" y="5348"/>
                  <a:pt x="2271" y="5348"/>
                </a:cubicBezTo>
                <a:close/>
                <a:moveTo>
                  <a:pt x="2261" y="5358"/>
                </a:moveTo>
                <a:lnTo>
                  <a:pt x="2261" y="5358"/>
                </a:lnTo>
                <a:cubicBezTo>
                  <a:pt x="2242" y="5367"/>
                  <a:pt x="2223" y="5377"/>
                  <a:pt x="2204" y="5386"/>
                </a:cubicBezTo>
                <a:cubicBezTo>
                  <a:pt x="2223" y="5386"/>
                  <a:pt x="2252" y="5386"/>
                  <a:pt x="2261" y="5358"/>
                </a:cubicBezTo>
                <a:close/>
                <a:moveTo>
                  <a:pt x="4113" y="5424"/>
                </a:moveTo>
                <a:lnTo>
                  <a:pt x="4104" y="5434"/>
                </a:lnTo>
                <a:cubicBezTo>
                  <a:pt x="4113" y="5434"/>
                  <a:pt x="4113" y="5424"/>
                  <a:pt x="4113" y="5424"/>
                </a:cubicBezTo>
                <a:close/>
                <a:moveTo>
                  <a:pt x="3999" y="5386"/>
                </a:moveTo>
                <a:cubicBezTo>
                  <a:pt x="3942" y="5396"/>
                  <a:pt x="3876" y="5405"/>
                  <a:pt x="3885" y="5491"/>
                </a:cubicBezTo>
                <a:cubicBezTo>
                  <a:pt x="3923" y="5453"/>
                  <a:pt x="3961" y="5424"/>
                  <a:pt x="3999" y="5386"/>
                </a:cubicBezTo>
                <a:close/>
                <a:moveTo>
                  <a:pt x="1387" y="5405"/>
                </a:moveTo>
                <a:lnTo>
                  <a:pt x="1387" y="5405"/>
                </a:lnTo>
                <a:cubicBezTo>
                  <a:pt x="1292" y="5453"/>
                  <a:pt x="1292" y="5453"/>
                  <a:pt x="1264" y="5538"/>
                </a:cubicBezTo>
                <a:cubicBezTo>
                  <a:pt x="1311" y="5481"/>
                  <a:pt x="1349" y="5443"/>
                  <a:pt x="1387" y="5405"/>
                </a:cubicBezTo>
                <a:close/>
                <a:moveTo>
                  <a:pt x="1482" y="5443"/>
                </a:moveTo>
                <a:lnTo>
                  <a:pt x="1482" y="5443"/>
                </a:lnTo>
                <a:cubicBezTo>
                  <a:pt x="1397" y="5481"/>
                  <a:pt x="1397" y="5481"/>
                  <a:pt x="1378" y="5557"/>
                </a:cubicBezTo>
                <a:cubicBezTo>
                  <a:pt x="1416" y="5510"/>
                  <a:pt x="1444" y="5481"/>
                  <a:pt x="1482" y="5443"/>
                </a:cubicBezTo>
                <a:close/>
                <a:moveTo>
                  <a:pt x="7191" y="5548"/>
                </a:moveTo>
                <a:cubicBezTo>
                  <a:pt x="7191" y="5548"/>
                  <a:pt x="7191" y="5557"/>
                  <a:pt x="7200" y="5557"/>
                </a:cubicBezTo>
                <a:cubicBezTo>
                  <a:pt x="7200" y="5557"/>
                  <a:pt x="7200" y="5557"/>
                  <a:pt x="7200" y="5548"/>
                </a:cubicBezTo>
                <a:close/>
                <a:moveTo>
                  <a:pt x="3125" y="5519"/>
                </a:moveTo>
                <a:cubicBezTo>
                  <a:pt x="3087" y="5519"/>
                  <a:pt x="3040" y="5529"/>
                  <a:pt x="3012" y="5548"/>
                </a:cubicBezTo>
                <a:cubicBezTo>
                  <a:pt x="2983" y="5557"/>
                  <a:pt x="2964" y="5576"/>
                  <a:pt x="2936" y="5586"/>
                </a:cubicBezTo>
                <a:cubicBezTo>
                  <a:pt x="2944" y="5587"/>
                  <a:pt x="2951" y="5587"/>
                  <a:pt x="2959" y="5587"/>
                </a:cubicBezTo>
                <a:cubicBezTo>
                  <a:pt x="3024" y="5587"/>
                  <a:pt x="3075" y="5553"/>
                  <a:pt x="3125" y="5519"/>
                </a:cubicBezTo>
                <a:close/>
                <a:moveTo>
                  <a:pt x="2926" y="5586"/>
                </a:moveTo>
                <a:lnTo>
                  <a:pt x="2926" y="5595"/>
                </a:lnTo>
                <a:cubicBezTo>
                  <a:pt x="2936" y="5595"/>
                  <a:pt x="2936" y="5586"/>
                  <a:pt x="2936" y="5586"/>
                </a:cubicBezTo>
                <a:close/>
                <a:moveTo>
                  <a:pt x="7210" y="5548"/>
                </a:moveTo>
                <a:lnTo>
                  <a:pt x="7210" y="5548"/>
                </a:lnTo>
                <a:cubicBezTo>
                  <a:pt x="7219" y="5586"/>
                  <a:pt x="7248" y="5605"/>
                  <a:pt x="7276" y="5614"/>
                </a:cubicBezTo>
                <a:cubicBezTo>
                  <a:pt x="7248" y="5595"/>
                  <a:pt x="7229" y="5576"/>
                  <a:pt x="7210" y="5548"/>
                </a:cubicBezTo>
                <a:close/>
                <a:moveTo>
                  <a:pt x="4104" y="5434"/>
                </a:moveTo>
                <a:lnTo>
                  <a:pt x="4104" y="5434"/>
                </a:lnTo>
                <a:cubicBezTo>
                  <a:pt x="4009" y="5500"/>
                  <a:pt x="3980" y="5529"/>
                  <a:pt x="3923" y="5633"/>
                </a:cubicBezTo>
                <a:cubicBezTo>
                  <a:pt x="4037" y="5557"/>
                  <a:pt x="4056" y="5538"/>
                  <a:pt x="4104" y="5434"/>
                </a:cubicBezTo>
                <a:close/>
                <a:moveTo>
                  <a:pt x="4541" y="5329"/>
                </a:moveTo>
                <a:cubicBezTo>
                  <a:pt x="4560" y="5348"/>
                  <a:pt x="4569" y="5358"/>
                  <a:pt x="4588" y="5367"/>
                </a:cubicBezTo>
                <a:cubicBezTo>
                  <a:pt x="4674" y="5405"/>
                  <a:pt x="4750" y="5443"/>
                  <a:pt x="4845" y="5472"/>
                </a:cubicBezTo>
                <a:cubicBezTo>
                  <a:pt x="4978" y="5529"/>
                  <a:pt x="5120" y="5576"/>
                  <a:pt x="5253" y="5624"/>
                </a:cubicBezTo>
                <a:cubicBezTo>
                  <a:pt x="5310" y="5633"/>
                  <a:pt x="5358" y="5633"/>
                  <a:pt x="5415" y="5643"/>
                </a:cubicBezTo>
                <a:cubicBezTo>
                  <a:pt x="5396" y="5614"/>
                  <a:pt x="5367" y="5595"/>
                  <a:pt x="5339" y="5586"/>
                </a:cubicBezTo>
                <a:cubicBezTo>
                  <a:pt x="5158" y="5529"/>
                  <a:pt x="4987" y="5472"/>
                  <a:pt x="4816" y="5415"/>
                </a:cubicBezTo>
                <a:cubicBezTo>
                  <a:pt x="4721" y="5386"/>
                  <a:pt x="4636" y="5329"/>
                  <a:pt x="4541" y="5329"/>
                </a:cubicBezTo>
                <a:close/>
                <a:moveTo>
                  <a:pt x="7770" y="5633"/>
                </a:moveTo>
                <a:cubicBezTo>
                  <a:pt x="7761" y="5633"/>
                  <a:pt x="7761" y="5643"/>
                  <a:pt x="7761" y="5643"/>
                </a:cubicBezTo>
                <a:lnTo>
                  <a:pt x="7780" y="5643"/>
                </a:lnTo>
                <a:cubicBezTo>
                  <a:pt x="7780" y="5643"/>
                  <a:pt x="7770" y="5633"/>
                  <a:pt x="7770" y="5633"/>
                </a:cubicBezTo>
                <a:close/>
                <a:moveTo>
                  <a:pt x="7780" y="5643"/>
                </a:moveTo>
                <a:cubicBezTo>
                  <a:pt x="7789" y="5652"/>
                  <a:pt x="7789" y="5652"/>
                  <a:pt x="7789" y="5652"/>
                </a:cubicBezTo>
                <a:lnTo>
                  <a:pt x="7799" y="5652"/>
                </a:lnTo>
                <a:cubicBezTo>
                  <a:pt x="7789" y="5652"/>
                  <a:pt x="7789" y="5643"/>
                  <a:pt x="7780" y="5643"/>
                </a:cubicBezTo>
                <a:close/>
                <a:moveTo>
                  <a:pt x="2903" y="5594"/>
                </a:moveTo>
                <a:cubicBezTo>
                  <a:pt x="2838" y="5594"/>
                  <a:pt x="2786" y="5628"/>
                  <a:pt x="2727" y="5662"/>
                </a:cubicBezTo>
                <a:cubicBezTo>
                  <a:pt x="2803" y="5652"/>
                  <a:pt x="2869" y="5652"/>
                  <a:pt x="2926" y="5595"/>
                </a:cubicBezTo>
                <a:cubicBezTo>
                  <a:pt x="2918" y="5594"/>
                  <a:pt x="2910" y="5594"/>
                  <a:pt x="2903" y="5594"/>
                </a:cubicBezTo>
                <a:close/>
                <a:moveTo>
                  <a:pt x="7313" y="5632"/>
                </a:moveTo>
                <a:cubicBezTo>
                  <a:pt x="7307" y="5632"/>
                  <a:pt x="7301" y="5632"/>
                  <a:pt x="7295" y="5633"/>
                </a:cubicBezTo>
                <a:cubicBezTo>
                  <a:pt x="7314" y="5662"/>
                  <a:pt x="7343" y="5681"/>
                  <a:pt x="7381" y="5690"/>
                </a:cubicBezTo>
                <a:cubicBezTo>
                  <a:pt x="7372" y="5657"/>
                  <a:pt x="7350" y="5632"/>
                  <a:pt x="7313" y="5632"/>
                </a:cubicBezTo>
                <a:close/>
                <a:moveTo>
                  <a:pt x="6136" y="5519"/>
                </a:moveTo>
                <a:lnTo>
                  <a:pt x="6136" y="5519"/>
                </a:lnTo>
                <a:cubicBezTo>
                  <a:pt x="6203" y="5538"/>
                  <a:pt x="6231" y="5548"/>
                  <a:pt x="6269" y="5567"/>
                </a:cubicBezTo>
                <a:cubicBezTo>
                  <a:pt x="6288" y="5576"/>
                  <a:pt x="6317" y="5586"/>
                  <a:pt x="6317" y="5595"/>
                </a:cubicBezTo>
                <a:cubicBezTo>
                  <a:pt x="6336" y="5690"/>
                  <a:pt x="6402" y="5700"/>
                  <a:pt x="6469" y="5719"/>
                </a:cubicBezTo>
                <a:cubicBezTo>
                  <a:pt x="6459" y="5690"/>
                  <a:pt x="6469" y="5662"/>
                  <a:pt x="6507" y="5652"/>
                </a:cubicBezTo>
                <a:cubicBezTo>
                  <a:pt x="6374" y="5567"/>
                  <a:pt x="6298" y="5538"/>
                  <a:pt x="6136" y="5519"/>
                </a:cubicBezTo>
                <a:close/>
                <a:moveTo>
                  <a:pt x="6478" y="5719"/>
                </a:moveTo>
                <a:lnTo>
                  <a:pt x="6469" y="5728"/>
                </a:lnTo>
                <a:lnTo>
                  <a:pt x="6478" y="5728"/>
                </a:lnTo>
                <a:cubicBezTo>
                  <a:pt x="6478" y="5719"/>
                  <a:pt x="6478" y="5719"/>
                  <a:pt x="6478" y="5719"/>
                </a:cubicBezTo>
                <a:close/>
                <a:moveTo>
                  <a:pt x="7390" y="5690"/>
                </a:moveTo>
                <a:cubicBezTo>
                  <a:pt x="7398" y="5715"/>
                  <a:pt x="7414" y="5740"/>
                  <a:pt x="7442" y="5740"/>
                </a:cubicBezTo>
                <a:cubicBezTo>
                  <a:pt x="7447" y="5740"/>
                  <a:pt x="7452" y="5739"/>
                  <a:pt x="7457" y="5738"/>
                </a:cubicBezTo>
                <a:cubicBezTo>
                  <a:pt x="7447" y="5700"/>
                  <a:pt x="7428" y="5690"/>
                  <a:pt x="7390" y="5690"/>
                </a:cubicBezTo>
                <a:close/>
                <a:moveTo>
                  <a:pt x="7799" y="5652"/>
                </a:moveTo>
                <a:lnTo>
                  <a:pt x="7799" y="5652"/>
                </a:lnTo>
                <a:cubicBezTo>
                  <a:pt x="7818" y="5709"/>
                  <a:pt x="7856" y="5738"/>
                  <a:pt x="7913" y="5747"/>
                </a:cubicBezTo>
                <a:cubicBezTo>
                  <a:pt x="7894" y="5690"/>
                  <a:pt x="7837" y="5681"/>
                  <a:pt x="7799" y="5652"/>
                </a:cubicBezTo>
                <a:close/>
                <a:moveTo>
                  <a:pt x="1881" y="5719"/>
                </a:moveTo>
                <a:cubicBezTo>
                  <a:pt x="1900" y="5728"/>
                  <a:pt x="1919" y="5728"/>
                  <a:pt x="1948" y="5728"/>
                </a:cubicBezTo>
                <a:cubicBezTo>
                  <a:pt x="1938" y="5757"/>
                  <a:pt x="1910" y="5757"/>
                  <a:pt x="1881" y="5757"/>
                </a:cubicBezTo>
                <a:lnTo>
                  <a:pt x="1881" y="5719"/>
                </a:lnTo>
                <a:close/>
                <a:moveTo>
                  <a:pt x="4623" y="5525"/>
                </a:moveTo>
                <a:cubicBezTo>
                  <a:pt x="4607" y="5525"/>
                  <a:pt x="4588" y="5529"/>
                  <a:pt x="4569" y="5529"/>
                </a:cubicBezTo>
                <a:cubicBezTo>
                  <a:pt x="4598" y="5548"/>
                  <a:pt x="4617" y="5567"/>
                  <a:pt x="4645" y="5576"/>
                </a:cubicBezTo>
                <a:cubicBezTo>
                  <a:pt x="4759" y="5624"/>
                  <a:pt x="4883" y="5671"/>
                  <a:pt x="5006" y="5719"/>
                </a:cubicBezTo>
                <a:cubicBezTo>
                  <a:pt x="5073" y="5738"/>
                  <a:pt x="5149" y="5747"/>
                  <a:pt x="5215" y="5757"/>
                </a:cubicBezTo>
                <a:cubicBezTo>
                  <a:pt x="5206" y="5719"/>
                  <a:pt x="5168" y="5719"/>
                  <a:pt x="5149" y="5709"/>
                </a:cubicBezTo>
                <a:cubicBezTo>
                  <a:pt x="4978" y="5652"/>
                  <a:pt x="4816" y="5586"/>
                  <a:pt x="4645" y="5529"/>
                </a:cubicBezTo>
                <a:cubicBezTo>
                  <a:pt x="4639" y="5526"/>
                  <a:pt x="4631" y="5525"/>
                  <a:pt x="4623" y="5525"/>
                </a:cubicBezTo>
                <a:close/>
                <a:moveTo>
                  <a:pt x="6478" y="5728"/>
                </a:moveTo>
                <a:cubicBezTo>
                  <a:pt x="6488" y="5757"/>
                  <a:pt x="6507" y="5757"/>
                  <a:pt x="6535" y="5757"/>
                </a:cubicBezTo>
                <a:lnTo>
                  <a:pt x="6535" y="5728"/>
                </a:lnTo>
                <a:close/>
                <a:moveTo>
                  <a:pt x="7875" y="5519"/>
                </a:moveTo>
                <a:lnTo>
                  <a:pt x="7875" y="5519"/>
                </a:lnTo>
                <a:cubicBezTo>
                  <a:pt x="7970" y="5633"/>
                  <a:pt x="8055" y="5709"/>
                  <a:pt x="8178" y="5766"/>
                </a:cubicBezTo>
                <a:cubicBezTo>
                  <a:pt x="8112" y="5671"/>
                  <a:pt x="8008" y="5586"/>
                  <a:pt x="7875" y="5519"/>
                </a:cubicBezTo>
                <a:close/>
                <a:moveTo>
                  <a:pt x="5225" y="5757"/>
                </a:moveTo>
                <a:cubicBezTo>
                  <a:pt x="5244" y="5766"/>
                  <a:pt x="5253" y="5776"/>
                  <a:pt x="5272" y="5776"/>
                </a:cubicBezTo>
                <a:cubicBezTo>
                  <a:pt x="5272" y="5776"/>
                  <a:pt x="5272" y="5766"/>
                  <a:pt x="5272" y="5757"/>
                </a:cubicBezTo>
                <a:close/>
                <a:moveTo>
                  <a:pt x="7723" y="5776"/>
                </a:moveTo>
                <a:cubicBezTo>
                  <a:pt x="7732" y="5785"/>
                  <a:pt x="7732" y="5795"/>
                  <a:pt x="7742" y="5804"/>
                </a:cubicBezTo>
                <a:cubicBezTo>
                  <a:pt x="7742" y="5804"/>
                  <a:pt x="7742" y="5795"/>
                  <a:pt x="7751" y="5795"/>
                </a:cubicBezTo>
                <a:cubicBezTo>
                  <a:pt x="7742" y="5785"/>
                  <a:pt x="7742" y="5785"/>
                  <a:pt x="7742" y="5776"/>
                </a:cubicBezTo>
                <a:close/>
                <a:moveTo>
                  <a:pt x="2128" y="5937"/>
                </a:moveTo>
                <a:cubicBezTo>
                  <a:pt x="2128" y="5947"/>
                  <a:pt x="2128" y="5947"/>
                  <a:pt x="2128" y="5947"/>
                </a:cubicBezTo>
                <a:lnTo>
                  <a:pt x="2138" y="5947"/>
                </a:lnTo>
                <a:cubicBezTo>
                  <a:pt x="2147" y="5937"/>
                  <a:pt x="2147" y="5937"/>
                  <a:pt x="2157" y="5937"/>
                </a:cubicBezTo>
                <a:close/>
                <a:moveTo>
                  <a:pt x="4588" y="5671"/>
                </a:moveTo>
                <a:lnTo>
                  <a:pt x="4588" y="5671"/>
                </a:lnTo>
                <a:cubicBezTo>
                  <a:pt x="4702" y="5785"/>
                  <a:pt x="4864" y="5842"/>
                  <a:pt x="5006" y="5899"/>
                </a:cubicBezTo>
                <a:cubicBezTo>
                  <a:pt x="5060" y="5922"/>
                  <a:pt x="5114" y="5952"/>
                  <a:pt x="5189" y="5952"/>
                </a:cubicBezTo>
                <a:cubicBezTo>
                  <a:pt x="5206" y="5952"/>
                  <a:pt x="5224" y="5950"/>
                  <a:pt x="5244" y="5947"/>
                </a:cubicBezTo>
                <a:cubicBezTo>
                  <a:pt x="5006" y="5861"/>
                  <a:pt x="4807" y="5738"/>
                  <a:pt x="4588" y="5671"/>
                </a:cubicBezTo>
                <a:close/>
                <a:moveTo>
                  <a:pt x="6507" y="5662"/>
                </a:moveTo>
                <a:cubicBezTo>
                  <a:pt x="6516" y="5681"/>
                  <a:pt x="6526" y="5700"/>
                  <a:pt x="6535" y="5719"/>
                </a:cubicBezTo>
                <a:cubicBezTo>
                  <a:pt x="6564" y="5728"/>
                  <a:pt x="6583" y="5738"/>
                  <a:pt x="6602" y="5747"/>
                </a:cubicBezTo>
                <a:cubicBezTo>
                  <a:pt x="6583" y="5747"/>
                  <a:pt x="6564" y="5757"/>
                  <a:pt x="6545" y="5757"/>
                </a:cubicBezTo>
                <a:cubicBezTo>
                  <a:pt x="6579" y="5817"/>
                  <a:pt x="6628" y="5853"/>
                  <a:pt x="6693" y="5853"/>
                </a:cubicBezTo>
                <a:cubicBezTo>
                  <a:pt x="6700" y="5853"/>
                  <a:pt x="6708" y="5853"/>
                  <a:pt x="6716" y="5852"/>
                </a:cubicBezTo>
                <a:cubicBezTo>
                  <a:pt x="6726" y="5850"/>
                  <a:pt x="6735" y="5849"/>
                  <a:pt x="6744" y="5849"/>
                </a:cubicBezTo>
                <a:cubicBezTo>
                  <a:pt x="6783" y="5849"/>
                  <a:pt x="6808" y="5866"/>
                  <a:pt x="6839" y="5890"/>
                </a:cubicBezTo>
                <a:cubicBezTo>
                  <a:pt x="6868" y="5899"/>
                  <a:pt x="6896" y="5918"/>
                  <a:pt x="6925" y="5937"/>
                </a:cubicBezTo>
                <a:cubicBezTo>
                  <a:pt x="6946" y="5945"/>
                  <a:pt x="6963" y="5963"/>
                  <a:pt x="6986" y="5963"/>
                </a:cubicBezTo>
                <a:cubicBezTo>
                  <a:pt x="6993" y="5963"/>
                  <a:pt x="7001" y="5961"/>
                  <a:pt x="7010" y="5956"/>
                </a:cubicBezTo>
                <a:cubicBezTo>
                  <a:pt x="7001" y="5937"/>
                  <a:pt x="6982" y="5918"/>
                  <a:pt x="6972" y="5909"/>
                </a:cubicBezTo>
                <a:cubicBezTo>
                  <a:pt x="6858" y="5842"/>
                  <a:pt x="6754" y="5766"/>
                  <a:pt x="6640" y="5700"/>
                </a:cubicBezTo>
                <a:cubicBezTo>
                  <a:pt x="6602" y="5681"/>
                  <a:pt x="6554" y="5671"/>
                  <a:pt x="6507" y="5662"/>
                </a:cubicBezTo>
                <a:close/>
                <a:moveTo>
                  <a:pt x="2128" y="5947"/>
                </a:moveTo>
                <a:lnTo>
                  <a:pt x="2071" y="5975"/>
                </a:lnTo>
                <a:cubicBezTo>
                  <a:pt x="2100" y="5975"/>
                  <a:pt x="2119" y="5975"/>
                  <a:pt x="2128" y="5947"/>
                </a:cubicBezTo>
                <a:close/>
                <a:moveTo>
                  <a:pt x="7922" y="5757"/>
                </a:moveTo>
                <a:cubicBezTo>
                  <a:pt x="7951" y="5823"/>
                  <a:pt x="8008" y="5861"/>
                  <a:pt x="8074" y="5890"/>
                </a:cubicBezTo>
                <a:cubicBezTo>
                  <a:pt x="8131" y="5956"/>
                  <a:pt x="8131" y="5956"/>
                  <a:pt x="8188" y="5975"/>
                </a:cubicBezTo>
                <a:cubicBezTo>
                  <a:pt x="8169" y="5928"/>
                  <a:pt x="8131" y="5899"/>
                  <a:pt x="8084" y="5880"/>
                </a:cubicBezTo>
                <a:cubicBezTo>
                  <a:pt x="8046" y="5823"/>
                  <a:pt x="7998" y="5766"/>
                  <a:pt x="7922" y="5757"/>
                </a:cubicBezTo>
                <a:close/>
                <a:moveTo>
                  <a:pt x="2062" y="5975"/>
                </a:moveTo>
                <a:cubicBezTo>
                  <a:pt x="2062" y="5975"/>
                  <a:pt x="2062" y="5975"/>
                  <a:pt x="2062" y="5985"/>
                </a:cubicBezTo>
                <a:cubicBezTo>
                  <a:pt x="2062" y="5975"/>
                  <a:pt x="2071" y="5975"/>
                  <a:pt x="2071" y="5975"/>
                </a:cubicBezTo>
                <a:close/>
                <a:moveTo>
                  <a:pt x="7875" y="5918"/>
                </a:moveTo>
                <a:cubicBezTo>
                  <a:pt x="7922" y="5966"/>
                  <a:pt x="7960" y="6004"/>
                  <a:pt x="7998" y="6032"/>
                </a:cubicBezTo>
                <a:cubicBezTo>
                  <a:pt x="7979" y="5975"/>
                  <a:pt x="7951" y="5928"/>
                  <a:pt x="7875" y="5918"/>
                </a:cubicBezTo>
                <a:close/>
                <a:moveTo>
                  <a:pt x="2062" y="5985"/>
                </a:moveTo>
                <a:cubicBezTo>
                  <a:pt x="2043" y="6004"/>
                  <a:pt x="2014" y="6023"/>
                  <a:pt x="1986" y="6051"/>
                </a:cubicBezTo>
                <a:cubicBezTo>
                  <a:pt x="2024" y="6042"/>
                  <a:pt x="2062" y="6023"/>
                  <a:pt x="2062" y="5985"/>
                </a:cubicBezTo>
                <a:close/>
                <a:moveTo>
                  <a:pt x="2622" y="6070"/>
                </a:moveTo>
                <a:cubicBezTo>
                  <a:pt x="2622" y="6080"/>
                  <a:pt x="2622" y="6080"/>
                  <a:pt x="2622" y="6080"/>
                </a:cubicBezTo>
                <a:lnTo>
                  <a:pt x="2632" y="6080"/>
                </a:lnTo>
                <a:cubicBezTo>
                  <a:pt x="2641" y="6070"/>
                  <a:pt x="2641" y="6070"/>
                  <a:pt x="2651" y="6070"/>
                </a:cubicBezTo>
                <a:close/>
                <a:moveTo>
                  <a:pt x="1976" y="6051"/>
                </a:moveTo>
                <a:cubicBezTo>
                  <a:pt x="1929" y="6051"/>
                  <a:pt x="1900" y="6070"/>
                  <a:pt x="1881" y="6108"/>
                </a:cubicBezTo>
                <a:cubicBezTo>
                  <a:pt x="1929" y="6108"/>
                  <a:pt x="1957" y="6089"/>
                  <a:pt x="1976" y="6051"/>
                </a:cubicBezTo>
                <a:close/>
                <a:moveTo>
                  <a:pt x="2622" y="6080"/>
                </a:moveTo>
                <a:cubicBezTo>
                  <a:pt x="2565" y="6108"/>
                  <a:pt x="2508" y="6118"/>
                  <a:pt x="2470" y="6175"/>
                </a:cubicBezTo>
                <a:cubicBezTo>
                  <a:pt x="2546" y="6175"/>
                  <a:pt x="2594" y="6137"/>
                  <a:pt x="2622" y="6080"/>
                </a:cubicBezTo>
                <a:close/>
                <a:moveTo>
                  <a:pt x="4750" y="6156"/>
                </a:moveTo>
                <a:cubicBezTo>
                  <a:pt x="4750" y="6156"/>
                  <a:pt x="4740" y="6165"/>
                  <a:pt x="4740" y="6165"/>
                </a:cubicBezTo>
                <a:cubicBezTo>
                  <a:pt x="4740" y="6165"/>
                  <a:pt x="4750" y="6175"/>
                  <a:pt x="4759" y="6175"/>
                </a:cubicBezTo>
                <a:cubicBezTo>
                  <a:pt x="4759" y="6165"/>
                  <a:pt x="4750" y="6165"/>
                  <a:pt x="4750" y="6156"/>
                </a:cubicBezTo>
                <a:close/>
                <a:moveTo>
                  <a:pt x="1864" y="6116"/>
                </a:moveTo>
                <a:cubicBezTo>
                  <a:pt x="1827" y="6116"/>
                  <a:pt x="1803" y="6143"/>
                  <a:pt x="1786" y="6184"/>
                </a:cubicBezTo>
                <a:cubicBezTo>
                  <a:pt x="1834" y="6175"/>
                  <a:pt x="1862" y="6156"/>
                  <a:pt x="1881" y="6118"/>
                </a:cubicBezTo>
                <a:cubicBezTo>
                  <a:pt x="1875" y="6117"/>
                  <a:pt x="1869" y="6116"/>
                  <a:pt x="1864" y="6116"/>
                </a:cubicBezTo>
                <a:close/>
                <a:moveTo>
                  <a:pt x="4759" y="6175"/>
                </a:moveTo>
                <a:cubicBezTo>
                  <a:pt x="4769" y="6175"/>
                  <a:pt x="4769" y="6175"/>
                  <a:pt x="4769" y="6184"/>
                </a:cubicBezTo>
                <a:cubicBezTo>
                  <a:pt x="4769" y="6184"/>
                  <a:pt x="4769" y="6175"/>
                  <a:pt x="4769" y="6175"/>
                </a:cubicBezTo>
                <a:close/>
                <a:moveTo>
                  <a:pt x="4769" y="6175"/>
                </a:moveTo>
                <a:cubicBezTo>
                  <a:pt x="4769" y="6184"/>
                  <a:pt x="4778" y="6184"/>
                  <a:pt x="4778" y="6184"/>
                </a:cubicBezTo>
                <a:cubicBezTo>
                  <a:pt x="4778" y="6184"/>
                  <a:pt x="4769" y="6175"/>
                  <a:pt x="4769" y="6175"/>
                </a:cubicBezTo>
                <a:close/>
                <a:moveTo>
                  <a:pt x="1910" y="6184"/>
                </a:moveTo>
                <a:cubicBezTo>
                  <a:pt x="1910" y="6184"/>
                  <a:pt x="1900" y="6194"/>
                  <a:pt x="1900" y="6194"/>
                </a:cubicBezTo>
                <a:cubicBezTo>
                  <a:pt x="1910" y="6203"/>
                  <a:pt x="1910" y="6203"/>
                  <a:pt x="1910" y="6203"/>
                </a:cubicBezTo>
                <a:cubicBezTo>
                  <a:pt x="1919" y="6203"/>
                  <a:pt x="1919" y="6194"/>
                  <a:pt x="1919" y="6194"/>
                </a:cubicBezTo>
                <a:cubicBezTo>
                  <a:pt x="1919" y="6194"/>
                  <a:pt x="1910" y="6184"/>
                  <a:pt x="1910" y="6184"/>
                </a:cubicBezTo>
                <a:close/>
                <a:moveTo>
                  <a:pt x="4189" y="6127"/>
                </a:moveTo>
                <a:cubicBezTo>
                  <a:pt x="4161" y="6146"/>
                  <a:pt x="4104" y="6137"/>
                  <a:pt x="4123" y="6203"/>
                </a:cubicBezTo>
                <a:cubicBezTo>
                  <a:pt x="4142" y="6175"/>
                  <a:pt x="4170" y="6146"/>
                  <a:pt x="4189" y="6127"/>
                </a:cubicBezTo>
                <a:close/>
                <a:moveTo>
                  <a:pt x="6022" y="6184"/>
                </a:moveTo>
                <a:cubicBezTo>
                  <a:pt x="6022" y="6194"/>
                  <a:pt x="6032" y="6194"/>
                  <a:pt x="6032" y="6203"/>
                </a:cubicBezTo>
                <a:cubicBezTo>
                  <a:pt x="6032" y="6203"/>
                  <a:pt x="6041" y="6194"/>
                  <a:pt x="6041" y="6194"/>
                </a:cubicBezTo>
                <a:cubicBezTo>
                  <a:pt x="6032" y="6194"/>
                  <a:pt x="6032" y="6194"/>
                  <a:pt x="6022" y="6184"/>
                </a:cubicBezTo>
                <a:close/>
                <a:moveTo>
                  <a:pt x="1758" y="6181"/>
                </a:moveTo>
                <a:cubicBezTo>
                  <a:pt x="1737" y="6181"/>
                  <a:pt x="1720" y="6195"/>
                  <a:pt x="1720" y="6232"/>
                </a:cubicBezTo>
                <a:cubicBezTo>
                  <a:pt x="1758" y="6232"/>
                  <a:pt x="1777" y="6213"/>
                  <a:pt x="1777" y="6184"/>
                </a:cubicBezTo>
                <a:cubicBezTo>
                  <a:pt x="1770" y="6182"/>
                  <a:pt x="1764" y="6181"/>
                  <a:pt x="1758" y="6181"/>
                </a:cubicBezTo>
                <a:close/>
                <a:moveTo>
                  <a:pt x="2470" y="6184"/>
                </a:moveTo>
                <a:cubicBezTo>
                  <a:pt x="2413" y="6184"/>
                  <a:pt x="2394" y="6213"/>
                  <a:pt x="2356" y="6241"/>
                </a:cubicBezTo>
                <a:cubicBezTo>
                  <a:pt x="2404" y="6241"/>
                  <a:pt x="2451" y="6232"/>
                  <a:pt x="2470" y="6184"/>
                </a:cubicBezTo>
                <a:close/>
                <a:moveTo>
                  <a:pt x="4778" y="6184"/>
                </a:moveTo>
                <a:lnTo>
                  <a:pt x="4778" y="6184"/>
                </a:lnTo>
                <a:cubicBezTo>
                  <a:pt x="4807" y="6241"/>
                  <a:pt x="4864" y="6251"/>
                  <a:pt x="4921" y="6279"/>
                </a:cubicBezTo>
                <a:cubicBezTo>
                  <a:pt x="4911" y="6270"/>
                  <a:pt x="4902" y="6251"/>
                  <a:pt x="4892" y="6241"/>
                </a:cubicBezTo>
                <a:cubicBezTo>
                  <a:pt x="4854" y="6222"/>
                  <a:pt x="4816" y="6203"/>
                  <a:pt x="4778" y="6184"/>
                </a:cubicBezTo>
                <a:close/>
                <a:moveTo>
                  <a:pt x="4951" y="6285"/>
                </a:moveTo>
                <a:cubicBezTo>
                  <a:pt x="4945" y="6285"/>
                  <a:pt x="4938" y="6286"/>
                  <a:pt x="4930" y="6289"/>
                </a:cubicBezTo>
                <a:cubicBezTo>
                  <a:pt x="4949" y="6289"/>
                  <a:pt x="4978" y="6298"/>
                  <a:pt x="4997" y="6308"/>
                </a:cubicBezTo>
                <a:cubicBezTo>
                  <a:pt x="4983" y="6294"/>
                  <a:pt x="4969" y="6285"/>
                  <a:pt x="4951" y="6285"/>
                </a:cubicBezTo>
                <a:close/>
                <a:moveTo>
                  <a:pt x="6155" y="6232"/>
                </a:moveTo>
                <a:cubicBezTo>
                  <a:pt x="6189" y="6274"/>
                  <a:pt x="6231" y="6309"/>
                  <a:pt x="6287" y="6309"/>
                </a:cubicBezTo>
                <a:cubicBezTo>
                  <a:pt x="6294" y="6309"/>
                  <a:pt x="6300" y="6309"/>
                  <a:pt x="6307" y="6308"/>
                </a:cubicBezTo>
                <a:cubicBezTo>
                  <a:pt x="6241" y="6251"/>
                  <a:pt x="6241" y="6241"/>
                  <a:pt x="6155" y="6232"/>
                </a:cubicBezTo>
                <a:close/>
                <a:moveTo>
                  <a:pt x="3021" y="6270"/>
                </a:moveTo>
                <a:lnTo>
                  <a:pt x="3021" y="6270"/>
                </a:lnTo>
                <a:cubicBezTo>
                  <a:pt x="3002" y="6279"/>
                  <a:pt x="2983" y="6298"/>
                  <a:pt x="2964" y="6308"/>
                </a:cubicBezTo>
                <a:cubicBezTo>
                  <a:pt x="2964" y="6308"/>
                  <a:pt x="2955" y="6308"/>
                  <a:pt x="2955" y="6317"/>
                </a:cubicBezTo>
                <a:lnTo>
                  <a:pt x="2964" y="6317"/>
                </a:lnTo>
                <a:cubicBezTo>
                  <a:pt x="2983" y="6298"/>
                  <a:pt x="3002" y="6289"/>
                  <a:pt x="3021" y="6270"/>
                </a:cubicBezTo>
                <a:close/>
                <a:moveTo>
                  <a:pt x="5006" y="6317"/>
                </a:moveTo>
                <a:cubicBezTo>
                  <a:pt x="5016" y="6327"/>
                  <a:pt x="5016" y="6327"/>
                  <a:pt x="5025" y="6336"/>
                </a:cubicBezTo>
                <a:lnTo>
                  <a:pt x="5035" y="6336"/>
                </a:lnTo>
                <a:cubicBezTo>
                  <a:pt x="5025" y="6327"/>
                  <a:pt x="5016" y="6317"/>
                  <a:pt x="5006" y="6317"/>
                </a:cubicBezTo>
                <a:close/>
                <a:moveTo>
                  <a:pt x="2939" y="6314"/>
                </a:moveTo>
                <a:cubicBezTo>
                  <a:pt x="2922" y="6314"/>
                  <a:pt x="2905" y="6324"/>
                  <a:pt x="2898" y="6346"/>
                </a:cubicBezTo>
                <a:cubicBezTo>
                  <a:pt x="2926" y="6346"/>
                  <a:pt x="2945" y="6346"/>
                  <a:pt x="2955" y="6317"/>
                </a:cubicBezTo>
                <a:cubicBezTo>
                  <a:pt x="2950" y="6315"/>
                  <a:pt x="2944" y="6314"/>
                  <a:pt x="2939" y="6314"/>
                </a:cubicBezTo>
                <a:close/>
                <a:moveTo>
                  <a:pt x="6328" y="6314"/>
                </a:moveTo>
                <a:cubicBezTo>
                  <a:pt x="6322" y="6314"/>
                  <a:pt x="6314" y="6315"/>
                  <a:pt x="6307" y="6317"/>
                </a:cubicBezTo>
                <a:cubicBezTo>
                  <a:pt x="6326" y="6346"/>
                  <a:pt x="6345" y="6346"/>
                  <a:pt x="6374" y="6346"/>
                </a:cubicBezTo>
                <a:cubicBezTo>
                  <a:pt x="6367" y="6324"/>
                  <a:pt x="6349" y="6314"/>
                  <a:pt x="6328" y="6314"/>
                </a:cubicBezTo>
                <a:close/>
                <a:moveTo>
                  <a:pt x="6383" y="6346"/>
                </a:moveTo>
                <a:cubicBezTo>
                  <a:pt x="6383" y="6352"/>
                  <a:pt x="6383" y="6363"/>
                  <a:pt x="6390" y="6363"/>
                </a:cubicBezTo>
                <a:cubicBezTo>
                  <a:pt x="6392" y="6363"/>
                  <a:pt x="6396" y="6361"/>
                  <a:pt x="6402" y="6355"/>
                </a:cubicBezTo>
                <a:cubicBezTo>
                  <a:pt x="6393" y="6355"/>
                  <a:pt x="6383" y="6346"/>
                  <a:pt x="6383" y="6346"/>
                </a:cubicBezTo>
                <a:close/>
                <a:moveTo>
                  <a:pt x="7552" y="5804"/>
                </a:moveTo>
                <a:cubicBezTo>
                  <a:pt x="7552" y="5814"/>
                  <a:pt x="7542" y="5814"/>
                  <a:pt x="7542" y="5814"/>
                </a:cubicBezTo>
                <a:cubicBezTo>
                  <a:pt x="7751" y="6004"/>
                  <a:pt x="7960" y="6184"/>
                  <a:pt x="8169" y="6365"/>
                </a:cubicBezTo>
                <a:cubicBezTo>
                  <a:pt x="8207" y="6393"/>
                  <a:pt x="8245" y="6431"/>
                  <a:pt x="8283" y="6460"/>
                </a:cubicBezTo>
                <a:cubicBezTo>
                  <a:pt x="8292" y="6460"/>
                  <a:pt x="8292" y="6460"/>
                  <a:pt x="8302" y="6469"/>
                </a:cubicBezTo>
                <a:cubicBezTo>
                  <a:pt x="8302" y="6469"/>
                  <a:pt x="8311" y="6460"/>
                  <a:pt x="8311" y="6460"/>
                </a:cubicBezTo>
                <a:cubicBezTo>
                  <a:pt x="8178" y="6270"/>
                  <a:pt x="7713" y="5871"/>
                  <a:pt x="7552" y="5804"/>
                </a:cubicBezTo>
                <a:close/>
                <a:moveTo>
                  <a:pt x="5804" y="6251"/>
                </a:moveTo>
                <a:lnTo>
                  <a:pt x="5804" y="6251"/>
                </a:lnTo>
                <a:cubicBezTo>
                  <a:pt x="5946" y="6317"/>
                  <a:pt x="6089" y="6393"/>
                  <a:pt x="6241" y="6460"/>
                </a:cubicBezTo>
                <a:cubicBezTo>
                  <a:pt x="6393" y="6517"/>
                  <a:pt x="6526" y="6621"/>
                  <a:pt x="6687" y="6659"/>
                </a:cubicBezTo>
                <a:cubicBezTo>
                  <a:pt x="6611" y="6564"/>
                  <a:pt x="6488" y="6526"/>
                  <a:pt x="6383" y="6469"/>
                </a:cubicBezTo>
                <a:cubicBezTo>
                  <a:pt x="6203" y="6374"/>
                  <a:pt x="6013" y="6289"/>
                  <a:pt x="5804" y="6251"/>
                </a:cubicBezTo>
                <a:close/>
                <a:moveTo>
                  <a:pt x="4161" y="6564"/>
                </a:moveTo>
                <a:lnTo>
                  <a:pt x="4161" y="6564"/>
                </a:lnTo>
                <a:cubicBezTo>
                  <a:pt x="4113" y="6602"/>
                  <a:pt x="4075" y="6640"/>
                  <a:pt x="4037" y="6678"/>
                </a:cubicBezTo>
                <a:cubicBezTo>
                  <a:pt x="4094" y="6659"/>
                  <a:pt x="4132" y="6621"/>
                  <a:pt x="4161" y="6564"/>
                </a:cubicBezTo>
                <a:close/>
                <a:moveTo>
                  <a:pt x="4740" y="6355"/>
                </a:moveTo>
                <a:lnTo>
                  <a:pt x="4740" y="6355"/>
                </a:lnTo>
                <a:cubicBezTo>
                  <a:pt x="4930" y="6507"/>
                  <a:pt x="5187" y="6640"/>
                  <a:pt x="5386" y="6688"/>
                </a:cubicBezTo>
                <a:cubicBezTo>
                  <a:pt x="5367" y="6678"/>
                  <a:pt x="5358" y="6659"/>
                  <a:pt x="5348" y="6659"/>
                </a:cubicBezTo>
                <a:cubicBezTo>
                  <a:pt x="5177" y="6564"/>
                  <a:pt x="5006" y="6469"/>
                  <a:pt x="4835" y="6384"/>
                </a:cubicBezTo>
                <a:cubicBezTo>
                  <a:pt x="4807" y="6365"/>
                  <a:pt x="4769" y="6365"/>
                  <a:pt x="4740" y="6355"/>
                </a:cubicBezTo>
                <a:close/>
                <a:moveTo>
                  <a:pt x="3049" y="6716"/>
                </a:moveTo>
                <a:cubicBezTo>
                  <a:pt x="3040" y="6726"/>
                  <a:pt x="3031" y="6726"/>
                  <a:pt x="3021" y="6735"/>
                </a:cubicBezTo>
                <a:cubicBezTo>
                  <a:pt x="3021" y="6735"/>
                  <a:pt x="3021" y="6735"/>
                  <a:pt x="3021" y="6745"/>
                </a:cubicBezTo>
                <a:cubicBezTo>
                  <a:pt x="3021" y="6735"/>
                  <a:pt x="3021" y="6735"/>
                  <a:pt x="3031" y="6735"/>
                </a:cubicBezTo>
                <a:lnTo>
                  <a:pt x="3049" y="6716"/>
                </a:lnTo>
                <a:close/>
                <a:moveTo>
                  <a:pt x="3021" y="6745"/>
                </a:moveTo>
                <a:cubicBezTo>
                  <a:pt x="3002" y="6745"/>
                  <a:pt x="2974" y="6754"/>
                  <a:pt x="2955" y="6764"/>
                </a:cubicBezTo>
                <a:cubicBezTo>
                  <a:pt x="2966" y="6764"/>
                  <a:pt x="2976" y="6765"/>
                  <a:pt x="2985" y="6765"/>
                </a:cubicBezTo>
                <a:cubicBezTo>
                  <a:pt x="2998" y="6765"/>
                  <a:pt x="3010" y="6762"/>
                  <a:pt x="3021" y="6745"/>
                </a:cubicBezTo>
                <a:close/>
                <a:moveTo>
                  <a:pt x="3923" y="6783"/>
                </a:moveTo>
                <a:lnTo>
                  <a:pt x="3914" y="6792"/>
                </a:lnTo>
                <a:lnTo>
                  <a:pt x="3923" y="6792"/>
                </a:lnTo>
                <a:lnTo>
                  <a:pt x="3923" y="6783"/>
                </a:lnTo>
                <a:close/>
                <a:moveTo>
                  <a:pt x="7276" y="6811"/>
                </a:moveTo>
                <a:cubicBezTo>
                  <a:pt x="7276" y="6811"/>
                  <a:pt x="7267" y="6821"/>
                  <a:pt x="7257" y="6821"/>
                </a:cubicBezTo>
                <a:cubicBezTo>
                  <a:pt x="7257" y="6821"/>
                  <a:pt x="7267" y="6830"/>
                  <a:pt x="7267" y="6830"/>
                </a:cubicBezTo>
                <a:lnTo>
                  <a:pt x="7295" y="6830"/>
                </a:lnTo>
                <a:cubicBezTo>
                  <a:pt x="7286" y="6821"/>
                  <a:pt x="7286" y="6821"/>
                  <a:pt x="7276" y="6811"/>
                </a:cubicBezTo>
                <a:close/>
                <a:moveTo>
                  <a:pt x="2869" y="6830"/>
                </a:moveTo>
                <a:cubicBezTo>
                  <a:pt x="2869" y="6830"/>
                  <a:pt x="2869" y="6830"/>
                  <a:pt x="2869" y="6830"/>
                </a:cubicBezTo>
                <a:cubicBezTo>
                  <a:pt x="2869" y="6830"/>
                  <a:pt x="2869" y="6830"/>
                  <a:pt x="2869" y="6830"/>
                </a:cubicBezTo>
                <a:close/>
                <a:moveTo>
                  <a:pt x="2869" y="6830"/>
                </a:moveTo>
                <a:cubicBezTo>
                  <a:pt x="2869" y="6835"/>
                  <a:pt x="2869" y="6837"/>
                  <a:pt x="2868" y="6837"/>
                </a:cubicBezTo>
                <a:cubicBezTo>
                  <a:pt x="2867" y="6837"/>
                  <a:pt x="2864" y="6835"/>
                  <a:pt x="2860" y="6830"/>
                </a:cubicBezTo>
                <a:lnTo>
                  <a:pt x="2860" y="6830"/>
                </a:lnTo>
                <a:lnTo>
                  <a:pt x="2869" y="6840"/>
                </a:lnTo>
                <a:cubicBezTo>
                  <a:pt x="2869" y="6840"/>
                  <a:pt x="2869" y="6840"/>
                  <a:pt x="2869" y="6830"/>
                </a:cubicBezTo>
                <a:close/>
                <a:moveTo>
                  <a:pt x="2945" y="6764"/>
                </a:moveTo>
                <a:lnTo>
                  <a:pt x="2945" y="6764"/>
                </a:lnTo>
                <a:cubicBezTo>
                  <a:pt x="2926" y="6792"/>
                  <a:pt x="2898" y="6811"/>
                  <a:pt x="2869" y="6840"/>
                </a:cubicBezTo>
                <a:cubicBezTo>
                  <a:pt x="2917" y="6830"/>
                  <a:pt x="2945" y="6811"/>
                  <a:pt x="2945" y="6764"/>
                </a:cubicBezTo>
                <a:close/>
                <a:moveTo>
                  <a:pt x="6355" y="6849"/>
                </a:moveTo>
                <a:lnTo>
                  <a:pt x="6364" y="6859"/>
                </a:lnTo>
                <a:lnTo>
                  <a:pt x="6374" y="6849"/>
                </a:lnTo>
                <a:close/>
                <a:moveTo>
                  <a:pt x="2888" y="6346"/>
                </a:moveTo>
                <a:cubicBezTo>
                  <a:pt x="2869" y="6346"/>
                  <a:pt x="2850" y="6346"/>
                  <a:pt x="2831" y="6355"/>
                </a:cubicBezTo>
                <a:cubicBezTo>
                  <a:pt x="2556" y="6488"/>
                  <a:pt x="2280" y="6631"/>
                  <a:pt x="2033" y="6811"/>
                </a:cubicBezTo>
                <a:cubicBezTo>
                  <a:pt x="2014" y="6821"/>
                  <a:pt x="1995" y="6849"/>
                  <a:pt x="1986" y="6868"/>
                </a:cubicBezTo>
                <a:cubicBezTo>
                  <a:pt x="1991" y="6869"/>
                  <a:pt x="1996" y="6870"/>
                  <a:pt x="2000" y="6870"/>
                </a:cubicBezTo>
                <a:cubicBezTo>
                  <a:pt x="2039" y="6870"/>
                  <a:pt x="2065" y="6838"/>
                  <a:pt x="2090" y="6821"/>
                </a:cubicBezTo>
                <a:cubicBezTo>
                  <a:pt x="2328" y="6669"/>
                  <a:pt x="2575" y="6526"/>
                  <a:pt x="2822" y="6403"/>
                </a:cubicBezTo>
                <a:cubicBezTo>
                  <a:pt x="2850" y="6384"/>
                  <a:pt x="2869" y="6365"/>
                  <a:pt x="2888" y="6346"/>
                </a:cubicBezTo>
                <a:close/>
                <a:moveTo>
                  <a:pt x="7077" y="6830"/>
                </a:moveTo>
                <a:lnTo>
                  <a:pt x="7077" y="6830"/>
                </a:lnTo>
                <a:cubicBezTo>
                  <a:pt x="7096" y="6868"/>
                  <a:pt x="7115" y="6887"/>
                  <a:pt x="7153" y="6906"/>
                </a:cubicBezTo>
                <a:cubicBezTo>
                  <a:pt x="7143" y="6868"/>
                  <a:pt x="7105" y="6849"/>
                  <a:pt x="7077" y="6830"/>
                </a:cubicBezTo>
                <a:close/>
                <a:moveTo>
                  <a:pt x="7305" y="6840"/>
                </a:moveTo>
                <a:lnTo>
                  <a:pt x="7305" y="6840"/>
                </a:lnTo>
                <a:cubicBezTo>
                  <a:pt x="7324" y="6868"/>
                  <a:pt x="7343" y="6887"/>
                  <a:pt x="7362" y="6916"/>
                </a:cubicBezTo>
                <a:cubicBezTo>
                  <a:pt x="7371" y="6916"/>
                  <a:pt x="7381" y="6906"/>
                  <a:pt x="7390" y="6906"/>
                </a:cubicBezTo>
                <a:cubicBezTo>
                  <a:pt x="7371" y="6868"/>
                  <a:pt x="7343" y="6849"/>
                  <a:pt x="7305" y="6840"/>
                </a:cubicBezTo>
                <a:close/>
                <a:moveTo>
                  <a:pt x="5424" y="6935"/>
                </a:moveTo>
                <a:lnTo>
                  <a:pt x="5415" y="6944"/>
                </a:lnTo>
                <a:lnTo>
                  <a:pt x="5424" y="6944"/>
                </a:lnTo>
                <a:lnTo>
                  <a:pt x="5424" y="6935"/>
                </a:lnTo>
                <a:close/>
                <a:moveTo>
                  <a:pt x="1976" y="6868"/>
                </a:moveTo>
                <a:lnTo>
                  <a:pt x="1976" y="6868"/>
                </a:lnTo>
                <a:cubicBezTo>
                  <a:pt x="1929" y="6878"/>
                  <a:pt x="1910" y="6906"/>
                  <a:pt x="1862" y="6954"/>
                </a:cubicBezTo>
                <a:cubicBezTo>
                  <a:pt x="1929" y="6925"/>
                  <a:pt x="1967" y="6916"/>
                  <a:pt x="1976" y="6868"/>
                </a:cubicBezTo>
                <a:close/>
                <a:moveTo>
                  <a:pt x="2765" y="6944"/>
                </a:moveTo>
                <a:lnTo>
                  <a:pt x="2765" y="6954"/>
                </a:lnTo>
                <a:cubicBezTo>
                  <a:pt x="2774" y="6954"/>
                  <a:pt x="2784" y="6954"/>
                  <a:pt x="2793" y="6944"/>
                </a:cubicBezTo>
                <a:close/>
                <a:moveTo>
                  <a:pt x="5424" y="6944"/>
                </a:moveTo>
                <a:cubicBezTo>
                  <a:pt x="5443" y="6944"/>
                  <a:pt x="5462" y="6954"/>
                  <a:pt x="5472" y="6963"/>
                </a:cubicBezTo>
                <a:cubicBezTo>
                  <a:pt x="5481" y="6954"/>
                  <a:pt x="5481" y="6944"/>
                  <a:pt x="5481" y="6944"/>
                </a:cubicBezTo>
                <a:close/>
                <a:moveTo>
                  <a:pt x="7162" y="6906"/>
                </a:moveTo>
                <a:cubicBezTo>
                  <a:pt x="7191" y="6944"/>
                  <a:pt x="7219" y="6963"/>
                  <a:pt x="7257" y="6963"/>
                </a:cubicBezTo>
                <a:cubicBezTo>
                  <a:pt x="7238" y="6925"/>
                  <a:pt x="7210" y="6906"/>
                  <a:pt x="7162" y="6906"/>
                </a:cubicBezTo>
                <a:close/>
                <a:moveTo>
                  <a:pt x="6478" y="6912"/>
                </a:moveTo>
                <a:cubicBezTo>
                  <a:pt x="6469" y="6912"/>
                  <a:pt x="6459" y="6918"/>
                  <a:pt x="6459" y="6925"/>
                </a:cubicBezTo>
                <a:cubicBezTo>
                  <a:pt x="6450" y="6935"/>
                  <a:pt x="6450" y="6954"/>
                  <a:pt x="6450" y="6954"/>
                </a:cubicBezTo>
                <a:cubicBezTo>
                  <a:pt x="6488" y="6992"/>
                  <a:pt x="6516" y="7030"/>
                  <a:pt x="6573" y="7030"/>
                </a:cubicBezTo>
                <a:cubicBezTo>
                  <a:pt x="6592" y="7020"/>
                  <a:pt x="6611" y="7011"/>
                  <a:pt x="6630" y="7001"/>
                </a:cubicBezTo>
                <a:cubicBezTo>
                  <a:pt x="6583" y="6973"/>
                  <a:pt x="6535" y="6944"/>
                  <a:pt x="6488" y="6916"/>
                </a:cubicBezTo>
                <a:cubicBezTo>
                  <a:pt x="6485" y="6913"/>
                  <a:pt x="6481" y="6912"/>
                  <a:pt x="6478" y="6912"/>
                </a:cubicBezTo>
                <a:close/>
                <a:moveTo>
                  <a:pt x="732" y="7030"/>
                </a:moveTo>
                <a:cubicBezTo>
                  <a:pt x="722" y="7039"/>
                  <a:pt x="722" y="7058"/>
                  <a:pt x="713" y="7068"/>
                </a:cubicBezTo>
                <a:lnTo>
                  <a:pt x="732" y="7068"/>
                </a:lnTo>
                <a:cubicBezTo>
                  <a:pt x="732" y="7058"/>
                  <a:pt x="741" y="7049"/>
                  <a:pt x="751" y="7030"/>
                </a:cubicBezTo>
                <a:close/>
                <a:moveTo>
                  <a:pt x="4769" y="6773"/>
                </a:moveTo>
                <a:lnTo>
                  <a:pt x="4769" y="6773"/>
                </a:lnTo>
                <a:cubicBezTo>
                  <a:pt x="4778" y="6792"/>
                  <a:pt x="4788" y="6811"/>
                  <a:pt x="4797" y="6821"/>
                </a:cubicBezTo>
                <a:cubicBezTo>
                  <a:pt x="4930" y="6906"/>
                  <a:pt x="5063" y="6982"/>
                  <a:pt x="5206" y="7068"/>
                </a:cubicBezTo>
                <a:cubicBezTo>
                  <a:pt x="5234" y="7087"/>
                  <a:pt x="5282" y="7087"/>
                  <a:pt x="5320" y="7096"/>
                </a:cubicBezTo>
                <a:cubicBezTo>
                  <a:pt x="5253" y="7020"/>
                  <a:pt x="5158" y="6992"/>
                  <a:pt x="5073" y="6944"/>
                </a:cubicBezTo>
                <a:cubicBezTo>
                  <a:pt x="4968" y="6897"/>
                  <a:pt x="4883" y="6811"/>
                  <a:pt x="4769" y="6773"/>
                </a:cubicBezTo>
                <a:close/>
                <a:moveTo>
                  <a:pt x="7267" y="6973"/>
                </a:moveTo>
                <a:cubicBezTo>
                  <a:pt x="7295" y="7039"/>
                  <a:pt x="7352" y="7077"/>
                  <a:pt x="7419" y="7096"/>
                </a:cubicBezTo>
                <a:cubicBezTo>
                  <a:pt x="7400" y="7030"/>
                  <a:pt x="7333" y="7001"/>
                  <a:pt x="7267" y="6973"/>
                </a:cubicBezTo>
                <a:close/>
                <a:moveTo>
                  <a:pt x="5320" y="7096"/>
                </a:moveTo>
                <a:cubicBezTo>
                  <a:pt x="5320" y="7096"/>
                  <a:pt x="5320" y="7106"/>
                  <a:pt x="5320" y="7106"/>
                </a:cubicBezTo>
                <a:lnTo>
                  <a:pt x="5329" y="7106"/>
                </a:lnTo>
                <a:cubicBezTo>
                  <a:pt x="5329" y="7106"/>
                  <a:pt x="5329" y="7106"/>
                  <a:pt x="5320" y="7096"/>
                </a:cubicBezTo>
                <a:close/>
                <a:moveTo>
                  <a:pt x="5329" y="7106"/>
                </a:moveTo>
                <a:cubicBezTo>
                  <a:pt x="5339" y="7115"/>
                  <a:pt x="5339" y="7115"/>
                  <a:pt x="5348" y="7125"/>
                </a:cubicBezTo>
                <a:cubicBezTo>
                  <a:pt x="5348" y="7125"/>
                  <a:pt x="5348" y="7115"/>
                  <a:pt x="5358" y="7115"/>
                </a:cubicBezTo>
                <a:cubicBezTo>
                  <a:pt x="5348" y="7115"/>
                  <a:pt x="5339" y="7106"/>
                  <a:pt x="5329" y="7106"/>
                </a:cubicBezTo>
                <a:close/>
                <a:moveTo>
                  <a:pt x="6640" y="7001"/>
                </a:moveTo>
                <a:cubicBezTo>
                  <a:pt x="6640" y="7011"/>
                  <a:pt x="6640" y="7020"/>
                  <a:pt x="6640" y="7039"/>
                </a:cubicBezTo>
                <a:lnTo>
                  <a:pt x="6573" y="7039"/>
                </a:lnTo>
                <a:cubicBezTo>
                  <a:pt x="6592" y="7096"/>
                  <a:pt x="6640" y="7115"/>
                  <a:pt x="6697" y="7134"/>
                </a:cubicBezTo>
                <a:cubicBezTo>
                  <a:pt x="6697" y="7115"/>
                  <a:pt x="6706" y="7106"/>
                  <a:pt x="6706" y="7096"/>
                </a:cubicBezTo>
                <a:cubicBezTo>
                  <a:pt x="6725" y="7106"/>
                  <a:pt x="6744" y="7125"/>
                  <a:pt x="6763" y="7134"/>
                </a:cubicBezTo>
                <a:lnTo>
                  <a:pt x="6830" y="7134"/>
                </a:lnTo>
                <a:cubicBezTo>
                  <a:pt x="6782" y="7068"/>
                  <a:pt x="6716" y="7030"/>
                  <a:pt x="6640" y="7001"/>
                </a:cubicBezTo>
                <a:close/>
                <a:moveTo>
                  <a:pt x="7428" y="7096"/>
                </a:moveTo>
                <a:cubicBezTo>
                  <a:pt x="7445" y="7139"/>
                  <a:pt x="7462" y="7174"/>
                  <a:pt x="7506" y="7174"/>
                </a:cubicBezTo>
                <a:cubicBezTo>
                  <a:pt x="7512" y="7174"/>
                  <a:pt x="7517" y="7173"/>
                  <a:pt x="7523" y="7172"/>
                </a:cubicBezTo>
                <a:cubicBezTo>
                  <a:pt x="7504" y="7134"/>
                  <a:pt x="7476" y="7096"/>
                  <a:pt x="7428" y="7096"/>
                </a:cubicBezTo>
                <a:close/>
                <a:moveTo>
                  <a:pt x="6706" y="7134"/>
                </a:moveTo>
                <a:cubicBezTo>
                  <a:pt x="6706" y="7163"/>
                  <a:pt x="6735" y="7172"/>
                  <a:pt x="6754" y="7182"/>
                </a:cubicBezTo>
                <a:cubicBezTo>
                  <a:pt x="6754" y="7163"/>
                  <a:pt x="6763" y="7153"/>
                  <a:pt x="6763" y="7134"/>
                </a:cubicBezTo>
                <a:close/>
                <a:moveTo>
                  <a:pt x="1473" y="7182"/>
                </a:moveTo>
                <a:cubicBezTo>
                  <a:pt x="1473" y="7191"/>
                  <a:pt x="1473" y="7191"/>
                  <a:pt x="1473" y="7201"/>
                </a:cubicBezTo>
                <a:lnTo>
                  <a:pt x="1482" y="7201"/>
                </a:lnTo>
                <a:cubicBezTo>
                  <a:pt x="1482" y="7201"/>
                  <a:pt x="1482" y="7191"/>
                  <a:pt x="1492" y="7191"/>
                </a:cubicBezTo>
                <a:cubicBezTo>
                  <a:pt x="1482" y="7191"/>
                  <a:pt x="1482" y="7182"/>
                  <a:pt x="1473" y="7182"/>
                </a:cubicBezTo>
                <a:close/>
                <a:moveTo>
                  <a:pt x="4275" y="6640"/>
                </a:moveTo>
                <a:cubicBezTo>
                  <a:pt x="4265" y="6640"/>
                  <a:pt x="4256" y="6640"/>
                  <a:pt x="4246" y="6650"/>
                </a:cubicBezTo>
                <a:cubicBezTo>
                  <a:pt x="4066" y="6830"/>
                  <a:pt x="3866" y="6992"/>
                  <a:pt x="3657" y="7144"/>
                </a:cubicBezTo>
                <a:cubicBezTo>
                  <a:pt x="3648" y="7153"/>
                  <a:pt x="3648" y="7163"/>
                  <a:pt x="3629" y="7201"/>
                </a:cubicBezTo>
                <a:cubicBezTo>
                  <a:pt x="3667" y="7182"/>
                  <a:pt x="3686" y="7172"/>
                  <a:pt x="3705" y="7163"/>
                </a:cubicBezTo>
                <a:cubicBezTo>
                  <a:pt x="3914" y="7039"/>
                  <a:pt x="4094" y="6878"/>
                  <a:pt x="4246" y="6697"/>
                </a:cubicBezTo>
                <a:cubicBezTo>
                  <a:pt x="4265" y="6678"/>
                  <a:pt x="4265" y="6659"/>
                  <a:pt x="4275" y="6640"/>
                </a:cubicBezTo>
                <a:close/>
                <a:moveTo>
                  <a:pt x="2822" y="6840"/>
                </a:moveTo>
                <a:cubicBezTo>
                  <a:pt x="2622" y="6963"/>
                  <a:pt x="2432" y="7087"/>
                  <a:pt x="2233" y="7210"/>
                </a:cubicBezTo>
                <a:cubicBezTo>
                  <a:pt x="2233" y="7220"/>
                  <a:pt x="2233" y="7229"/>
                  <a:pt x="2223" y="7248"/>
                </a:cubicBezTo>
                <a:cubicBezTo>
                  <a:pt x="2290" y="7220"/>
                  <a:pt x="2337" y="7191"/>
                  <a:pt x="2394" y="7153"/>
                </a:cubicBezTo>
                <a:cubicBezTo>
                  <a:pt x="2451" y="7125"/>
                  <a:pt x="2508" y="7096"/>
                  <a:pt x="2565" y="7068"/>
                </a:cubicBezTo>
                <a:cubicBezTo>
                  <a:pt x="2578" y="7080"/>
                  <a:pt x="2591" y="7086"/>
                  <a:pt x="2604" y="7086"/>
                </a:cubicBezTo>
                <a:cubicBezTo>
                  <a:pt x="2619" y="7086"/>
                  <a:pt x="2635" y="7078"/>
                  <a:pt x="2651" y="7068"/>
                </a:cubicBezTo>
                <a:lnTo>
                  <a:pt x="2575" y="7068"/>
                </a:lnTo>
                <a:cubicBezTo>
                  <a:pt x="2598" y="7044"/>
                  <a:pt x="2610" y="7032"/>
                  <a:pt x="2621" y="7032"/>
                </a:cubicBezTo>
                <a:cubicBezTo>
                  <a:pt x="2632" y="7032"/>
                  <a:pt x="2641" y="7044"/>
                  <a:pt x="2660" y="7068"/>
                </a:cubicBezTo>
                <a:cubicBezTo>
                  <a:pt x="2698" y="7030"/>
                  <a:pt x="2765" y="7020"/>
                  <a:pt x="2765" y="6944"/>
                </a:cubicBezTo>
                <a:cubicBezTo>
                  <a:pt x="2793" y="6916"/>
                  <a:pt x="2831" y="6878"/>
                  <a:pt x="2860" y="6840"/>
                </a:cubicBezTo>
                <a:close/>
                <a:moveTo>
                  <a:pt x="6839" y="7134"/>
                </a:moveTo>
                <a:lnTo>
                  <a:pt x="6839" y="7134"/>
                </a:lnTo>
                <a:cubicBezTo>
                  <a:pt x="6906" y="7220"/>
                  <a:pt x="6915" y="7229"/>
                  <a:pt x="7048" y="7267"/>
                </a:cubicBezTo>
                <a:cubicBezTo>
                  <a:pt x="6972" y="7210"/>
                  <a:pt x="6925" y="7153"/>
                  <a:pt x="6839" y="7134"/>
                </a:cubicBezTo>
                <a:close/>
                <a:moveTo>
                  <a:pt x="988" y="7210"/>
                </a:moveTo>
                <a:cubicBezTo>
                  <a:pt x="941" y="7258"/>
                  <a:pt x="874" y="7296"/>
                  <a:pt x="836" y="7391"/>
                </a:cubicBezTo>
                <a:cubicBezTo>
                  <a:pt x="922" y="7334"/>
                  <a:pt x="950" y="7277"/>
                  <a:pt x="988" y="7210"/>
                </a:cubicBezTo>
                <a:close/>
                <a:moveTo>
                  <a:pt x="5196" y="7362"/>
                </a:moveTo>
                <a:lnTo>
                  <a:pt x="5196" y="7362"/>
                </a:lnTo>
                <a:cubicBezTo>
                  <a:pt x="5225" y="7391"/>
                  <a:pt x="5232" y="7403"/>
                  <a:pt x="5263" y="7403"/>
                </a:cubicBezTo>
                <a:cubicBezTo>
                  <a:pt x="5273" y="7403"/>
                  <a:pt x="5285" y="7402"/>
                  <a:pt x="5301" y="7400"/>
                </a:cubicBezTo>
                <a:cubicBezTo>
                  <a:pt x="5253" y="7391"/>
                  <a:pt x="5225" y="7372"/>
                  <a:pt x="5196" y="7362"/>
                </a:cubicBezTo>
                <a:close/>
                <a:moveTo>
                  <a:pt x="6108" y="7315"/>
                </a:moveTo>
                <a:lnTo>
                  <a:pt x="6108" y="7315"/>
                </a:lnTo>
                <a:cubicBezTo>
                  <a:pt x="6165" y="7353"/>
                  <a:pt x="6212" y="7391"/>
                  <a:pt x="6269" y="7410"/>
                </a:cubicBezTo>
                <a:cubicBezTo>
                  <a:pt x="6288" y="7429"/>
                  <a:pt x="6307" y="7419"/>
                  <a:pt x="6336" y="7429"/>
                </a:cubicBezTo>
                <a:cubicBezTo>
                  <a:pt x="6279" y="7353"/>
                  <a:pt x="6250" y="7343"/>
                  <a:pt x="6108" y="7315"/>
                </a:cubicBezTo>
                <a:close/>
                <a:moveTo>
                  <a:pt x="6345" y="7429"/>
                </a:moveTo>
                <a:cubicBezTo>
                  <a:pt x="6345" y="7438"/>
                  <a:pt x="6355" y="7448"/>
                  <a:pt x="6364" y="7448"/>
                </a:cubicBezTo>
                <a:lnTo>
                  <a:pt x="6374" y="7448"/>
                </a:lnTo>
                <a:cubicBezTo>
                  <a:pt x="6364" y="7438"/>
                  <a:pt x="6355" y="7438"/>
                  <a:pt x="6345" y="7429"/>
                </a:cubicBezTo>
                <a:close/>
                <a:moveTo>
                  <a:pt x="8084" y="7400"/>
                </a:moveTo>
                <a:cubicBezTo>
                  <a:pt x="8103" y="7419"/>
                  <a:pt x="8112" y="7429"/>
                  <a:pt x="8131" y="7448"/>
                </a:cubicBezTo>
                <a:cubicBezTo>
                  <a:pt x="8122" y="7400"/>
                  <a:pt x="8122" y="7400"/>
                  <a:pt x="8084" y="7400"/>
                </a:cubicBezTo>
                <a:close/>
                <a:moveTo>
                  <a:pt x="8264" y="7286"/>
                </a:moveTo>
                <a:cubicBezTo>
                  <a:pt x="8264" y="7315"/>
                  <a:pt x="8283" y="7343"/>
                  <a:pt x="8302" y="7353"/>
                </a:cubicBezTo>
                <a:cubicBezTo>
                  <a:pt x="8330" y="7391"/>
                  <a:pt x="8368" y="7429"/>
                  <a:pt x="8397" y="7457"/>
                </a:cubicBezTo>
                <a:cubicBezTo>
                  <a:pt x="8406" y="7448"/>
                  <a:pt x="8416" y="7448"/>
                  <a:pt x="8416" y="7438"/>
                </a:cubicBezTo>
                <a:cubicBezTo>
                  <a:pt x="8387" y="7400"/>
                  <a:pt x="8349" y="7362"/>
                  <a:pt x="8321" y="7334"/>
                </a:cubicBezTo>
                <a:cubicBezTo>
                  <a:pt x="8302" y="7315"/>
                  <a:pt x="8283" y="7305"/>
                  <a:pt x="8264" y="7286"/>
                </a:cubicBezTo>
                <a:close/>
                <a:moveTo>
                  <a:pt x="5997" y="7407"/>
                </a:moveTo>
                <a:cubicBezTo>
                  <a:pt x="5991" y="7407"/>
                  <a:pt x="5984" y="7410"/>
                  <a:pt x="5975" y="7419"/>
                </a:cubicBezTo>
                <a:cubicBezTo>
                  <a:pt x="5997" y="7448"/>
                  <a:pt x="6024" y="7460"/>
                  <a:pt x="6053" y="7460"/>
                </a:cubicBezTo>
                <a:cubicBezTo>
                  <a:pt x="6061" y="7460"/>
                  <a:pt x="6070" y="7459"/>
                  <a:pt x="6079" y="7457"/>
                </a:cubicBezTo>
                <a:cubicBezTo>
                  <a:pt x="6060" y="7448"/>
                  <a:pt x="6051" y="7438"/>
                  <a:pt x="6032" y="7429"/>
                </a:cubicBezTo>
                <a:cubicBezTo>
                  <a:pt x="6019" y="7422"/>
                  <a:pt x="6010" y="7407"/>
                  <a:pt x="5997" y="7407"/>
                </a:cubicBezTo>
                <a:close/>
                <a:moveTo>
                  <a:pt x="4360" y="7267"/>
                </a:moveTo>
                <a:cubicBezTo>
                  <a:pt x="4284" y="7343"/>
                  <a:pt x="4227" y="7391"/>
                  <a:pt x="4161" y="7467"/>
                </a:cubicBezTo>
                <a:cubicBezTo>
                  <a:pt x="4275" y="7429"/>
                  <a:pt x="4303" y="7391"/>
                  <a:pt x="4360" y="7267"/>
                </a:cubicBezTo>
                <a:close/>
                <a:moveTo>
                  <a:pt x="960" y="7106"/>
                </a:moveTo>
                <a:cubicBezTo>
                  <a:pt x="836" y="7220"/>
                  <a:pt x="713" y="7334"/>
                  <a:pt x="627" y="7486"/>
                </a:cubicBezTo>
                <a:cubicBezTo>
                  <a:pt x="760" y="7372"/>
                  <a:pt x="865" y="7239"/>
                  <a:pt x="960" y="7106"/>
                </a:cubicBezTo>
                <a:close/>
                <a:moveTo>
                  <a:pt x="1007" y="7324"/>
                </a:moveTo>
                <a:cubicBezTo>
                  <a:pt x="979" y="7343"/>
                  <a:pt x="950" y="7362"/>
                  <a:pt x="931" y="7391"/>
                </a:cubicBezTo>
                <a:cubicBezTo>
                  <a:pt x="874" y="7438"/>
                  <a:pt x="817" y="7486"/>
                  <a:pt x="779" y="7552"/>
                </a:cubicBezTo>
                <a:cubicBezTo>
                  <a:pt x="789" y="7561"/>
                  <a:pt x="798" y="7561"/>
                  <a:pt x="798" y="7561"/>
                </a:cubicBezTo>
                <a:lnTo>
                  <a:pt x="1026" y="7334"/>
                </a:lnTo>
                <a:cubicBezTo>
                  <a:pt x="1017" y="7334"/>
                  <a:pt x="1017" y="7324"/>
                  <a:pt x="1007" y="7324"/>
                </a:cubicBezTo>
                <a:close/>
                <a:moveTo>
                  <a:pt x="4218" y="229"/>
                </a:moveTo>
                <a:cubicBezTo>
                  <a:pt x="4189" y="533"/>
                  <a:pt x="4199" y="827"/>
                  <a:pt x="4218" y="1131"/>
                </a:cubicBezTo>
                <a:cubicBezTo>
                  <a:pt x="4218" y="1245"/>
                  <a:pt x="4227" y="1359"/>
                  <a:pt x="4246" y="1473"/>
                </a:cubicBezTo>
                <a:cubicBezTo>
                  <a:pt x="4275" y="1682"/>
                  <a:pt x="4284" y="1901"/>
                  <a:pt x="4265" y="2110"/>
                </a:cubicBezTo>
                <a:cubicBezTo>
                  <a:pt x="4237" y="2451"/>
                  <a:pt x="4237" y="2784"/>
                  <a:pt x="4246" y="3126"/>
                </a:cubicBezTo>
                <a:cubicBezTo>
                  <a:pt x="4265" y="3544"/>
                  <a:pt x="4294" y="3962"/>
                  <a:pt x="4313" y="4380"/>
                </a:cubicBezTo>
                <a:cubicBezTo>
                  <a:pt x="4322" y="4484"/>
                  <a:pt x="4322" y="4579"/>
                  <a:pt x="4332" y="4674"/>
                </a:cubicBezTo>
                <a:cubicBezTo>
                  <a:pt x="4341" y="4779"/>
                  <a:pt x="4351" y="4873"/>
                  <a:pt x="4360" y="4968"/>
                </a:cubicBezTo>
                <a:cubicBezTo>
                  <a:pt x="4379" y="5111"/>
                  <a:pt x="4398" y="5253"/>
                  <a:pt x="4417" y="5396"/>
                </a:cubicBezTo>
                <a:cubicBezTo>
                  <a:pt x="4455" y="5652"/>
                  <a:pt x="4512" y="5909"/>
                  <a:pt x="4550" y="6165"/>
                </a:cubicBezTo>
                <a:cubicBezTo>
                  <a:pt x="4569" y="6317"/>
                  <a:pt x="4598" y="6469"/>
                  <a:pt x="4598" y="6621"/>
                </a:cubicBezTo>
                <a:cubicBezTo>
                  <a:pt x="4617" y="6944"/>
                  <a:pt x="4636" y="7267"/>
                  <a:pt x="4674" y="7580"/>
                </a:cubicBezTo>
                <a:cubicBezTo>
                  <a:pt x="4645" y="7561"/>
                  <a:pt x="4645" y="7533"/>
                  <a:pt x="4636" y="7495"/>
                </a:cubicBezTo>
                <a:cubicBezTo>
                  <a:pt x="4484" y="6821"/>
                  <a:pt x="4408" y="6118"/>
                  <a:pt x="4322" y="5424"/>
                </a:cubicBezTo>
                <a:cubicBezTo>
                  <a:pt x="4303" y="5301"/>
                  <a:pt x="4303" y="5168"/>
                  <a:pt x="4284" y="5035"/>
                </a:cubicBezTo>
                <a:cubicBezTo>
                  <a:pt x="4256" y="4722"/>
                  <a:pt x="4227" y="4408"/>
                  <a:pt x="4208" y="4095"/>
                </a:cubicBezTo>
                <a:cubicBezTo>
                  <a:pt x="4180" y="3838"/>
                  <a:pt x="4170" y="3582"/>
                  <a:pt x="4151" y="3325"/>
                </a:cubicBezTo>
                <a:cubicBezTo>
                  <a:pt x="4104" y="2869"/>
                  <a:pt x="4104" y="2413"/>
                  <a:pt x="4113" y="1967"/>
                </a:cubicBezTo>
                <a:cubicBezTo>
                  <a:pt x="4123" y="1492"/>
                  <a:pt x="4056" y="1036"/>
                  <a:pt x="3971" y="580"/>
                </a:cubicBezTo>
                <a:cubicBezTo>
                  <a:pt x="3961" y="514"/>
                  <a:pt x="3933" y="457"/>
                  <a:pt x="3923" y="390"/>
                </a:cubicBezTo>
                <a:cubicBezTo>
                  <a:pt x="3914" y="362"/>
                  <a:pt x="3904" y="333"/>
                  <a:pt x="3895" y="295"/>
                </a:cubicBezTo>
                <a:cubicBezTo>
                  <a:pt x="3923" y="286"/>
                  <a:pt x="3942" y="286"/>
                  <a:pt x="3971" y="286"/>
                </a:cubicBezTo>
                <a:cubicBezTo>
                  <a:pt x="3980" y="390"/>
                  <a:pt x="3999" y="495"/>
                  <a:pt x="4009" y="599"/>
                </a:cubicBezTo>
                <a:cubicBezTo>
                  <a:pt x="4075" y="580"/>
                  <a:pt x="4104" y="552"/>
                  <a:pt x="4104" y="495"/>
                </a:cubicBezTo>
                <a:cubicBezTo>
                  <a:pt x="4094" y="447"/>
                  <a:pt x="4094" y="409"/>
                  <a:pt x="4085" y="362"/>
                </a:cubicBezTo>
                <a:cubicBezTo>
                  <a:pt x="4075" y="295"/>
                  <a:pt x="4085" y="276"/>
                  <a:pt x="4161" y="238"/>
                </a:cubicBezTo>
                <a:cubicBezTo>
                  <a:pt x="4180" y="238"/>
                  <a:pt x="4189" y="229"/>
                  <a:pt x="4218" y="229"/>
                </a:cubicBezTo>
                <a:close/>
                <a:moveTo>
                  <a:pt x="4436" y="7533"/>
                </a:moveTo>
                <a:lnTo>
                  <a:pt x="4436" y="7533"/>
                </a:lnTo>
                <a:cubicBezTo>
                  <a:pt x="4427" y="7552"/>
                  <a:pt x="4417" y="7571"/>
                  <a:pt x="4408" y="7590"/>
                </a:cubicBezTo>
                <a:cubicBezTo>
                  <a:pt x="4446" y="7580"/>
                  <a:pt x="4446" y="7561"/>
                  <a:pt x="4436" y="7533"/>
                </a:cubicBezTo>
                <a:close/>
                <a:moveTo>
                  <a:pt x="6089" y="7457"/>
                </a:moveTo>
                <a:cubicBezTo>
                  <a:pt x="6089" y="7467"/>
                  <a:pt x="6089" y="7476"/>
                  <a:pt x="6098" y="7486"/>
                </a:cubicBezTo>
                <a:cubicBezTo>
                  <a:pt x="6193" y="7542"/>
                  <a:pt x="6288" y="7580"/>
                  <a:pt x="6421" y="7609"/>
                </a:cubicBezTo>
                <a:cubicBezTo>
                  <a:pt x="6279" y="7505"/>
                  <a:pt x="6222" y="7486"/>
                  <a:pt x="6089" y="7457"/>
                </a:cubicBezTo>
                <a:close/>
                <a:moveTo>
                  <a:pt x="2822" y="7599"/>
                </a:moveTo>
                <a:cubicBezTo>
                  <a:pt x="2812" y="7609"/>
                  <a:pt x="2812" y="7609"/>
                  <a:pt x="2803" y="7618"/>
                </a:cubicBezTo>
                <a:cubicBezTo>
                  <a:pt x="2812" y="7618"/>
                  <a:pt x="2822" y="7609"/>
                  <a:pt x="2831" y="7609"/>
                </a:cubicBezTo>
                <a:cubicBezTo>
                  <a:pt x="2822" y="7609"/>
                  <a:pt x="2822" y="7599"/>
                  <a:pt x="2822" y="7599"/>
                </a:cubicBezTo>
                <a:close/>
                <a:moveTo>
                  <a:pt x="2793" y="7618"/>
                </a:moveTo>
                <a:lnTo>
                  <a:pt x="2793" y="7628"/>
                </a:lnTo>
                <a:lnTo>
                  <a:pt x="2803" y="7618"/>
                </a:lnTo>
                <a:close/>
                <a:moveTo>
                  <a:pt x="8283" y="7552"/>
                </a:moveTo>
                <a:cubicBezTo>
                  <a:pt x="8330" y="7618"/>
                  <a:pt x="8378" y="7694"/>
                  <a:pt x="8473" y="7723"/>
                </a:cubicBezTo>
                <a:cubicBezTo>
                  <a:pt x="8425" y="7637"/>
                  <a:pt x="8349" y="7599"/>
                  <a:pt x="8283" y="7552"/>
                </a:cubicBezTo>
                <a:close/>
                <a:moveTo>
                  <a:pt x="4883" y="7637"/>
                </a:moveTo>
                <a:cubicBezTo>
                  <a:pt x="4949" y="7694"/>
                  <a:pt x="4987" y="7723"/>
                  <a:pt x="5035" y="7761"/>
                </a:cubicBezTo>
                <a:cubicBezTo>
                  <a:pt x="4987" y="7666"/>
                  <a:pt x="4987" y="7666"/>
                  <a:pt x="4883" y="7637"/>
                </a:cubicBezTo>
                <a:close/>
                <a:moveTo>
                  <a:pt x="4332" y="7505"/>
                </a:moveTo>
                <a:lnTo>
                  <a:pt x="4332" y="7505"/>
                </a:lnTo>
                <a:cubicBezTo>
                  <a:pt x="4208" y="7590"/>
                  <a:pt x="4123" y="7694"/>
                  <a:pt x="4094" y="7780"/>
                </a:cubicBezTo>
                <a:cubicBezTo>
                  <a:pt x="4189" y="7694"/>
                  <a:pt x="4284" y="7618"/>
                  <a:pt x="4332" y="7505"/>
                </a:cubicBezTo>
                <a:close/>
                <a:moveTo>
                  <a:pt x="2584" y="7637"/>
                </a:moveTo>
                <a:lnTo>
                  <a:pt x="2584" y="7637"/>
                </a:lnTo>
                <a:cubicBezTo>
                  <a:pt x="2413" y="7685"/>
                  <a:pt x="2318" y="7742"/>
                  <a:pt x="2242" y="7846"/>
                </a:cubicBezTo>
                <a:cubicBezTo>
                  <a:pt x="2366" y="7780"/>
                  <a:pt x="2470" y="7723"/>
                  <a:pt x="2584" y="7637"/>
                </a:cubicBezTo>
                <a:close/>
                <a:moveTo>
                  <a:pt x="8482" y="7723"/>
                </a:moveTo>
                <a:cubicBezTo>
                  <a:pt x="8501" y="7799"/>
                  <a:pt x="8568" y="7827"/>
                  <a:pt x="8653" y="7894"/>
                </a:cubicBezTo>
                <a:cubicBezTo>
                  <a:pt x="8577" y="7770"/>
                  <a:pt x="8568" y="7770"/>
                  <a:pt x="8482" y="7723"/>
                </a:cubicBezTo>
                <a:close/>
                <a:moveTo>
                  <a:pt x="6155" y="7837"/>
                </a:moveTo>
                <a:lnTo>
                  <a:pt x="6155" y="7837"/>
                </a:lnTo>
                <a:cubicBezTo>
                  <a:pt x="6212" y="7875"/>
                  <a:pt x="6269" y="7913"/>
                  <a:pt x="6336" y="7922"/>
                </a:cubicBezTo>
                <a:cubicBezTo>
                  <a:pt x="6288" y="7865"/>
                  <a:pt x="6222" y="7856"/>
                  <a:pt x="6155" y="7837"/>
                </a:cubicBezTo>
                <a:close/>
                <a:moveTo>
                  <a:pt x="6345" y="7922"/>
                </a:moveTo>
                <a:cubicBezTo>
                  <a:pt x="6355" y="7951"/>
                  <a:pt x="6383" y="7951"/>
                  <a:pt x="6402" y="7951"/>
                </a:cubicBezTo>
                <a:cubicBezTo>
                  <a:pt x="6393" y="7922"/>
                  <a:pt x="6374" y="7922"/>
                  <a:pt x="6345" y="7922"/>
                </a:cubicBezTo>
                <a:close/>
                <a:moveTo>
                  <a:pt x="6412" y="7951"/>
                </a:moveTo>
                <a:cubicBezTo>
                  <a:pt x="6421" y="7979"/>
                  <a:pt x="6440" y="7979"/>
                  <a:pt x="6469" y="7979"/>
                </a:cubicBezTo>
                <a:cubicBezTo>
                  <a:pt x="6459" y="7960"/>
                  <a:pt x="6440" y="7951"/>
                  <a:pt x="6412" y="7951"/>
                </a:cubicBezTo>
                <a:close/>
                <a:moveTo>
                  <a:pt x="6469" y="7979"/>
                </a:moveTo>
                <a:cubicBezTo>
                  <a:pt x="6469" y="7989"/>
                  <a:pt x="6469" y="7989"/>
                  <a:pt x="6469" y="7989"/>
                </a:cubicBezTo>
                <a:lnTo>
                  <a:pt x="6478" y="7989"/>
                </a:lnTo>
                <a:cubicBezTo>
                  <a:pt x="6478" y="7989"/>
                  <a:pt x="6478" y="7989"/>
                  <a:pt x="6478" y="7979"/>
                </a:cubicBezTo>
                <a:close/>
                <a:moveTo>
                  <a:pt x="4408" y="7590"/>
                </a:moveTo>
                <a:cubicBezTo>
                  <a:pt x="4398" y="7599"/>
                  <a:pt x="4379" y="7599"/>
                  <a:pt x="4379" y="7599"/>
                </a:cubicBezTo>
                <a:cubicBezTo>
                  <a:pt x="4256" y="7732"/>
                  <a:pt x="4132" y="7856"/>
                  <a:pt x="4009" y="7989"/>
                </a:cubicBezTo>
                <a:cubicBezTo>
                  <a:pt x="3999" y="7998"/>
                  <a:pt x="3999" y="8008"/>
                  <a:pt x="3990" y="8046"/>
                </a:cubicBezTo>
                <a:cubicBezTo>
                  <a:pt x="4151" y="7913"/>
                  <a:pt x="4275" y="7780"/>
                  <a:pt x="4389" y="7637"/>
                </a:cubicBezTo>
                <a:cubicBezTo>
                  <a:pt x="4398" y="7628"/>
                  <a:pt x="4398" y="7609"/>
                  <a:pt x="4408" y="7590"/>
                </a:cubicBezTo>
                <a:close/>
                <a:moveTo>
                  <a:pt x="1273" y="8036"/>
                </a:moveTo>
                <a:cubicBezTo>
                  <a:pt x="1264" y="8046"/>
                  <a:pt x="1264" y="8055"/>
                  <a:pt x="1264" y="8055"/>
                </a:cubicBezTo>
                <a:cubicBezTo>
                  <a:pt x="1273" y="8055"/>
                  <a:pt x="1273" y="8046"/>
                  <a:pt x="1273" y="8036"/>
                </a:cubicBezTo>
                <a:close/>
                <a:moveTo>
                  <a:pt x="2850" y="8065"/>
                </a:moveTo>
                <a:cubicBezTo>
                  <a:pt x="2841" y="8065"/>
                  <a:pt x="2831" y="8074"/>
                  <a:pt x="2822" y="8074"/>
                </a:cubicBezTo>
                <a:cubicBezTo>
                  <a:pt x="2831" y="8074"/>
                  <a:pt x="2841" y="8074"/>
                  <a:pt x="2850" y="8065"/>
                </a:cubicBezTo>
                <a:close/>
                <a:moveTo>
                  <a:pt x="6478" y="7989"/>
                </a:moveTo>
                <a:cubicBezTo>
                  <a:pt x="6516" y="8046"/>
                  <a:pt x="6554" y="8065"/>
                  <a:pt x="6630" y="8084"/>
                </a:cubicBezTo>
                <a:cubicBezTo>
                  <a:pt x="6602" y="8017"/>
                  <a:pt x="6545" y="7998"/>
                  <a:pt x="6478" y="7989"/>
                </a:cubicBezTo>
                <a:close/>
                <a:moveTo>
                  <a:pt x="8520" y="7932"/>
                </a:moveTo>
                <a:cubicBezTo>
                  <a:pt x="8511" y="7941"/>
                  <a:pt x="8501" y="7951"/>
                  <a:pt x="8492" y="7970"/>
                </a:cubicBezTo>
                <a:cubicBezTo>
                  <a:pt x="8568" y="7989"/>
                  <a:pt x="8587" y="8065"/>
                  <a:pt x="8691" y="8093"/>
                </a:cubicBezTo>
                <a:cubicBezTo>
                  <a:pt x="8625" y="8027"/>
                  <a:pt x="8568" y="7979"/>
                  <a:pt x="8520" y="7932"/>
                </a:cubicBezTo>
                <a:close/>
                <a:moveTo>
                  <a:pt x="855" y="7913"/>
                </a:moveTo>
                <a:lnTo>
                  <a:pt x="855" y="7913"/>
                </a:lnTo>
                <a:cubicBezTo>
                  <a:pt x="741" y="7979"/>
                  <a:pt x="732" y="7989"/>
                  <a:pt x="665" y="8122"/>
                </a:cubicBezTo>
                <a:cubicBezTo>
                  <a:pt x="732" y="8065"/>
                  <a:pt x="798" y="7998"/>
                  <a:pt x="855" y="7913"/>
                </a:cubicBezTo>
                <a:close/>
                <a:moveTo>
                  <a:pt x="7770" y="8112"/>
                </a:moveTo>
                <a:cubicBezTo>
                  <a:pt x="7770" y="8122"/>
                  <a:pt x="7770" y="8131"/>
                  <a:pt x="7770" y="8131"/>
                </a:cubicBezTo>
                <a:cubicBezTo>
                  <a:pt x="7780" y="8131"/>
                  <a:pt x="7789" y="8141"/>
                  <a:pt x="7799" y="8141"/>
                </a:cubicBezTo>
                <a:lnTo>
                  <a:pt x="7799" y="8122"/>
                </a:lnTo>
                <a:cubicBezTo>
                  <a:pt x="7789" y="8122"/>
                  <a:pt x="7780" y="8122"/>
                  <a:pt x="7770" y="8112"/>
                </a:cubicBezTo>
                <a:close/>
                <a:moveTo>
                  <a:pt x="7590" y="8074"/>
                </a:moveTo>
                <a:lnTo>
                  <a:pt x="7590" y="8074"/>
                </a:lnTo>
                <a:cubicBezTo>
                  <a:pt x="7609" y="8112"/>
                  <a:pt x="7618" y="8141"/>
                  <a:pt x="7637" y="8179"/>
                </a:cubicBezTo>
                <a:cubicBezTo>
                  <a:pt x="7647" y="8169"/>
                  <a:pt x="7647" y="8160"/>
                  <a:pt x="7656" y="8160"/>
                </a:cubicBezTo>
                <a:cubicBezTo>
                  <a:pt x="7637" y="8131"/>
                  <a:pt x="7618" y="8103"/>
                  <a:pt x="7590" y="8074"/>
                </a:cubicBezTo>
                <a:close/>
                <a:moveTo>
                  <a:pt x="6640" y="8084"/>
                </a:moveTo>
                <a:lnTo>
                  <a:pt x="6640" y="8084"/>
                </a:lnTo>
                <a:cubicBezTo>
                  <a:pt x="6687" y="8160"/>
                  <a:pt x="6754" y="8188"/>
                  <a:pt x="6830" y="8207"/>
                </a:cubicBezTo>
                <a:cubicBezTo>
                  <a:pt x="6782" y="8141"/>
                  <a:pt x="6725" y="8103"/>
                  <a:pt x="6640" y="8084"/>
                </a:cubicBezTo>
                <a:close/>
                <a:moveTo>
                  <a:pt x="2765" y="7628"/>
                </a:moveTo>
                <a:cubicBezTo>
                  <a:pt x="2461" y="7789"/>
                  <a:pt x="2166" y="7970"/>
                  <a:pt x="1900" y="8188"/>
                </a:cubicBezTo>
                <a:cubicBezTo>
                  <a:pt x="1891" y="8198"/>
                  <a:pt x="1891" y="8217"/>
                  <a:pt x="1881" y="8236"/>
                </a:cubicBezTo>
                <a:cubicBezTo>
                  <a:pt x="1910" y="8226"/>
                  <a:pt x="1919" y="8217"/>
                  <a:pt x="1929" y="8207"/>
                </a:cubicBezTo>
                <a:cubicBezTo>
                  <a:pt x="2204" y="8027"/>
                  <a:pt x="2480" y="7846"/>
                  <a:pt x="2755" y="7666"/>
                </a:cubicBezTo>
                <a:cubicBezTo>
                  <a:pt x="2774" y="7656"/>
                  <a:pt x="2784" y="7637"/>
                  <a:pt x="2793" y="7628"/>
                </a:cubicBezTo>
                <a:close/>
                <a:moveTo>
                  <a:pt x="8501" y="8160"/>
                </a:moveTo>
                <a:lnTo>
                  <a:pt x="8501" y="8160"/>
                </a:lnTo>
                <a:cubicBezTo>
                  <a:pt x="8539" y="8188"/>
                  <a:pt x="8577" y="8226"/>
                  <a:pt x="8615" y="8255"/>
                </a:cubicBezTo>
                <a:cubicBezTo>
                  <a:pt x="8596" y="8207"/>
                  <a:pt x="8568" y="8169"/>
                  <a:pt x="8501" y="8160"/>
                </a:cubicBezTo>
                <a:close/>
                <a:moveTo>
                  <a:pt x="6839" y="8226"/>
                </a:moveTo>
                <a:cubicBezTo>
                  <a:pt x="6858" y="8236"/>
                  <a:pt x="6877" y="8255"/>
                  <a:pt x="6887" y="8264"/>
                </a:cubicBezTo>
                <a:cubicBezTo>
                  <a:pt x="6896" y="8264"/>
                  <a:pt x="6896" y="8255"/>
                  <a:pt x="6906" y="8245"/>
                </a:cubicBezTo>
                <a:cubicBezTo>
                  <a:pt x="6887" y="8236"/>
                  <a:pt x="6858" y="8226"/>
                  <a:pt x="6839" y="8226"/>
                </a:cubicBezTo>
                <a:close/>
                <a:moveTo>
                  <a:pt x="741" y="8179"/>
                </a:moveTo>
                <a:lnTo>
                  <a:pt x="741" y="8179"/>
                </a:lnTo>
                <a:cubicBezTo>
                  <a:pt x="703" y="8198"/>
                  <a:pt x="665" y="8226"/>
                  <a:pt x="675" y="8274"/>
                </a:cubicBezTo>
                <a:cubicBezTo>
                  <a:pt x="713" y="8255"/>
                  <a:pt x="732" y="8217"/>
                  <a:pt x="741" y="8179"/>
                </a:cubicBezTo>
                <a:close/>
                <a:moveTo>
                  <a:pt x="1777" y="8293"/>
                </a:moveTo>
                <a:cubicBezTo>
                  <a:pt x="1777" y="8302"/>
                  <a:pt x="1777" y="8302"/>
                  <a:pt x="1786" y="8312"/>
                </a:cubicBezTo>
                <a:cubicBezTo>
                  <a:pt x="1786" y="8302"/>
                  <a:pt x="1786" y="8302"/>
                  <a:pt x="1796" y="8302"/>
                </a:cubicBezTo>
                <a:cubicBezTo>
                  <a:pt x="1786" y="8302"/>
                  <a:pt x="1786" y="8293"/>
                  <a:pt x="1786" y="8293"/>
                </a:cubicBezTo>
                <a:close/>
                <a:moveTo>
                  <a:pt x="6060" y="8217"/>
                </a:moveTo>
                <a:lnTo>
                  <a:pt x="6060" y="8217"/>
                </a:lnTo>
                <a:cubicBezTo>
                  <a:pt x="6108" y="8245"/>
                  <a:pt x="6155" y="8283"/>
                  <a:pt x="6203" y="8302"/>
                </a:cubicBezTo>
                <a:cubicBezTo>
                  <a:pt x="6212" y="8312"/>
                  <a:pt x="6231" y="8312"/>
                  <a:pt x="6241" y="8312"/>
                </a:cubicBezTo>
                <a:cubicBezTo>
                  <a:pt x="6203" y="8236"/>
                  <a:pt x="6127" y="8236"/>
                  <a:pt x="6060" y="8217"/>
                </a:cubicBezTo>
                <a:close/>
                <a:moveTo>
                  <a:pt x="6241" y="8312"/>
                </a:moveTo>
                <a:cubicBezTo>
                  <a:pt x="6250" y="8312"/>
                  <a:pt x="6250" y="8312"/>
                  <a:pt x="6250" y="8321"/>
                </a:cubicBezTo>
                <a:cubicBezTo>
                  <a:pt x="6250" y="8312"/>
                  <a:pt x="6250" y="8312"/>
                  <a:pt x="6250" y="8312"/>
                </a:cubicBezTo>
                <a:close/>
                <a:moveTo>
                  <a:pt x="665" y="8283"/>
                </a:moveTo>
                <a:lnTo>
                  <a:pt x="665" y="8283"/>
                </a:lnTo>
                <a:cubicBezTo>
                  <a:pt x="618" y="8293"/>
                  <a:pt x="608" y="8331"/>
                  <a:pt x="580" y="8388"/>
                </a:cubicBezTo>
                <a:cubicBezTo>
                  <a:pt x="627" y="8350"/>
                  <a:pt x="665" y="8331"/>
                  <a:pt x="665" y="8283"/>
                </a:cubicBezTo>
                <a:close/>
                <a:moveTo>
                  <a:pt x="1264" y="8065"/>
                </a:moveTo>
                <a:lnTo>
                  <a:pt x="1264" y="8065"/>
                </a:lnTo>
                <a:cubicBezTo>
                  <a:pt x="1235" y="8074"/>
                  <a:pt x="1207" y="8074"/>
                  <a:pt x="1188" y="8084"/>
                </a:cubicBezTo>
                <a:cubicBezTo>
                  <a:pt x="1083" y="8188"/>
                  <a:pt x="979" y="8302"/>
                  <a:pt x="865" y="8416"/>
                </a:cubicBezTo>
                <a:cubicBezTo>
                  <a:pt x="865" y="8416"/>
                  <a:pt x="865" y="8426"/>
                  <a:pt x="865" y="8445"/>
                </a:cubicBezTo>
                <a:cubicBezTo>
                  <a:pt x="884" y="8426"/>
                  <a:pt x="912" y="8416"/>
                  <a:pt x="931" y="8407"/>
                </a:cubicBezTo>
                <a:cubicBezTo>
                  <a:pt x="988" y="8340"/>
                  <a:pt x="1045" y="8274"/>
                  <a:pt x="1102" y="8217"/>
                </a:cubicBezTo>
                <a:cubicBezTo>
                  <a:pt x="1150" y="8160"/>
                  <a:pt x="1197" y="8103"/>
                  <a:pt x="1264" y="8065"/>
                </a:cubicBezTo>
                <a:close/>
                <a:moveTo>
                  <a:pt x="7979" y="7951"/>
                </a:moveTo>
                <a:cubicBezTo>
                  <a:pt x="8141" y="8131"/>
                  <a:pt x="8311" y="8283"/>
                  <a:pt x="8473" y="8445"/>
                </a:cubicBezTo>
                <a:cubicBezTo>
                  <a:pt x="8330" y="8226"/>
                  <a:pt x="8131" y="8027"/>
                  <a:pt x="7979" y="7951"/>
                </a:cubicBezTo>
                <a:close/>
                <a:moveTo>
                  <a:pt x="8302" y="8112"/>
                </a:moveTo>
                <a:lnTo>
                  <a:pt x="8302" y="8112"/>
                </a:lnTo>
                <a:cubicBezTo>
                  <a:pt x="8368" y="8226"/>
                  <a:pt x="8511" y="8369"/>
                  <a:pt x="8634" y="8454"/>
                </a:cubicBezTo>
                <a:cubicBezTo>
                  <a:pt x="8511" y="8274"/>
                  <a:pt x="8387" y="8160"/>
                  <a:pt x="8302" y="8112"/>
                </a:cubicBezTo>
                <a:close/>
                <a:moveTo>
                  <a:pt x="6250" y="8312"/>
                </a:moveTo>
                <a:lnTo>
                  <a:pt x="6250" y="8312"/>
                </a:lnTo>
                <a:cubicBezTo>
                  <a:pt x="6326" y="8397"/>
                  <a:pt x="6364" y="8426"/>
                  <a:pt x="6478" y="8464"/>
                </a:cubicBezTo>
                <a:cubicBezTo>
                  <a:pt x="6402" y="8388"/>
                  <a:pt x="6345" y="8331"/>
                  <a:pt x="6250" y="8312"/>
                </a:cubicBezTo>
                <a:close/>
                <a:moveTo>
                  <a:pt x="1055" y="8416"/>
                </a:moveTo>
                <a:cubicBezTo>
                  <a:pt x="1036" y="8435"/>
                  <a:pt x="1026" y="8454"/>
                  <a:pt x="1007" y="8473"/>
                </a:cubicBezTo>
                <a:cubicBezTo>
                  <a:pt x="1017" y="8473"/>
                  <a:pt x="1017" y="8483"/>
                  <a:pt x="1026" y="8483"/>
                </a:cubicBezTo>
                <a:cubicBezTo>
                  <a:pt x="1036" y="8464"/>
                  <a:pt x="1055" y="8454"/>
                  <a:pt x="1064" y="8426"/>
                </a:cubicBezTo>
                <a:cubicBezTo>
                  <a:pt x="1064" y="8426"/>
                  <a:pt x="1055" y="8426"/>
                  <a:pt x="1055" y="8416"/>
                </a:cubicBezTo>
                <a:close/>
                <a:moveTo>
                  <a:pt x="2822" y="8084"/>
                </a:moveTo>
                <a:lnTo>
                  <a:pt x="2822" y="8084"/>
                </a:lnTo>
                <a:cubicBezTo>
                  <a:pt x="2727" y="8141"/>
                  <a:pt x="2622" y="8188"/>
                  <a:pt x="2527" y="8255"/>
                </a:cubicBezTo>
                <a:cubicBezTo>
                  <a:pt x="2309" y="8397"/>
                  <a:pt x="2299" y="8397"/>
                  <a:pt x="2271" y="8483"/>
                </a:cubicBezTo>
                <a:cubicBezTo>
                  <a:pt x="2451" y="8359"/>
                  <a:pt x="2632" y="8236"/>
                  <a:pt x="2803" y="8122"/>
                </a:cubicBezTo>
                <a:cubicBezTo>
                  <a:pt x="2812" y="8112"/>
                  <a:pt x="2812" y="8093"/>
                  <a:pt x="2822" y="8084"/>
                </a:cubicBezTo>
                <a:close/>
                <a:moveTo>
                  <a:pt x="2176" y="8521"/>
                </a:moveTo>
                <a:lnTo>
                  <a:pt x="2185" y="8530"/>
                </a:lnTo>
                <a:lnTo>
                  <a:pt x="2185" y="8521"/>
                </a:lnTo>
                <a:close/>
                <a:moveTo>
                  <a:pt x="3657" y="8625"/>
                </a:moveTo>
                <a:cubicBezTo>
                  <a:pt x="3657" y="8635"/>
                  <a:pt x="3657" y="8635"/>
                  <a:pt x="3657" y="8635"/>
                </a:cubicBezTo>
                <a:lnTo>
                  <a:pt x="3686" y="8625"/>
                </a:lnTo>
                <a:close/>
                <a:moveTo>
                  <a:pt x="3648" y="8635"/>
                </a:moveTo>
                <a:cubicBezTo>
                  <a:pt x="3638" y="8635"/>
                  <a:pt x="3638" y="8644"/>
                  <a:pt x="3638" y="8644"/>
                </a:cubicBezTo>
                <a:cubicBezTo>
                  <a:pt x="3638" y="8644"/>
                  <a:pt x="3648" y="8644"/>
                  <a:pt x="3648" y="8635"/>
                </a:cubicBezTo>
                <a:close/>
                <a:moveTo>
                  <a:pt x="931" y="8578"/>
                </a:moveTo>
                <a:cubicBezTo>
                  <a:pt x="884" y="8616"/>
                  <a:pt x="836" y="8644"/>
                  <a:pt x="836" y="8701"/>
                </a:cubicBezTo>
                <a:cubicBezTo>
                  <a:pt x="893" y="8682"/>
                  <a:pt x="912" y="8635"/>
                  <a:pt x="931" y="8578"/>
                </a:cubicBezTo>
                <a:close/>
                <a:moveTo>
                  <a:pt x="827" y="8701"/>
                </a:moveTo>
                <a:cubicBezTo>
                  <a:pt x="827" y="8711"/>
                  <a:pt x="827" y="8711"/>
                  <a:pt x="827" y="8711"/>
                </a:cubicBezTo>
                <a:lnTo>
                  <a:pt x="836" y="8711"/>
                </a:lnTo>
                <a:cubicBezTo>
                  <a:pt x="836" y="8711"/>
                  <a:pt x="836" y="8701"/>
                  <a:pt x="836" y="8701"/>
                </a:cubicBezTo>
                <a:close/>
                <a:moveTo>
                  <a:pt x="3638" y="8644"/>
                </a:moveTo>
                <a:cubicBezTo>
                  <a:pt x="3600" y="8673"/>
                  <a:pt x="3562" y="8701"/>
                  <a:pt x="3524" y="8730"/>
                </a:cubicBezTo>
                <a:cubicBezTo>
                  <a:pt x="3581" y="8720"/>
                  <a:pt x="3610" y="8692"/>
                  <a:pt x="3638" y="8644"/>
                </a:cubicBezTo>
                <a:close/>
                <a:moveTo>
                  <a:pt x="3363" y="8863"/>
                </a:moveTo>
                <a:cubicBezTo>
                  <a:pt x="3363" y="8863"/>
                  <a:pt x="3363" y="8872"/>
                  <a:pt x="3353" y="8872"/>
                </a:cubicBezTo>
                <a:cubicBezTo>
                  <a:pt x="3363" y="8872"/>
                  <a:pt x="3363" y="8872"/>
                  <a:pt x="3363" y="8863"/>
                </a:cubicBezTo>
                <a:close/>
                <a:moveTo>
                  <a:pt x="3467" y="8739"/>
                </a:moveTo>
                <a:cubicBezTo>
                  <a:pt x="3439" y="8758"/>
                  <a:pt x="3420" y="8787"/>
                  <a:pt x="3401" y="8815"/>
                </a:cubicBezTo>
                <a:cubicBezTo>
                  <a:pt x="3382" y="8825"/>
                  <a:pt x="3372" y="8844"/>
                  <a:pt x="3363" y="8872"/>
                </a:cubicBezTo>
                <a:cubicBezTo>
                  <a:pt x="3429" y="8853"/>
                  <a:pt x="3486" y="8806"/>
                  <a:pt x="3515" y="8739"/>
                </a:cubicBezTo>
                <a:close/>
                <a:moveTo>
                  <a:pt x="1767" y="8863"/>
                </a:moveTo>
                <a:cubicBezTo>
                  <a:pt x="1767" y="8872"/>
                  <a:pt x="1758" y="8882"/>
                  <a:pt x="1748" y="8882"/>
                </a:cubicBezTo>
                <a:cubicBezTo>
                  <a:pt x="1758" y="8882"/>
                  <a:pt x="1758" y="8891"/>
                  <a:pt x="1767" y="8891"/>
                </a:cubicBezTo>
                <a:cubicBezTo>
                  <a:pt x="1767" y="8891"/>
                  <a:pt x="1767" y="8882"/>
                  <a:pt x="1777" y="8882"/>
                </a:cubicBezTo>
                <a:cubicBezTo>
                  <a:pt x="1777" y="8872"/>
                  <a:pt x="1767" y="8872"/>
                  <a:pt x="1767" y="8863"/>
                </a:cubicBezTo>
                <a:close/>
                <a:moveTo>
                  <a:pt x="4493" y="8777"/>
                </a:moveTo>
                <a:lnTo>
                  <a:pt x="4493" y="8777"/>
                </a:lnTo>
                <a:cubicBezTo>
                  <a:pt x="4446" y="8825"/>
                  <a:pt x="4408" y="8863"/>
                  <a:pt x="4360" y="8901"/>
                </a:cubicBezTo>
                <a:cubicBezTo>
                  <a:pt x="4455" y="8863"/>
                  <a:pt x="4455" y="8863"/>
                  <a:pt x="4493" y="8777"/>
                </a:cubicBezTo>
                <a:close/>
                <a:moveTo>
                  <a:pt x="827" y="8711"/>
                </a:moveTo>
                <a:lnTo>
                  <a:pt x="827" y="8711"/>
                </a:lnTo>
                <a:cubicBezTo>
                  <a:pt x="798" y="8730"/>
                  <a:pt x="770" y="8749"/>
                  <a:pt x="751" y="8777"/>
                </a:cubicBezTo>
                <a:cubicBezTo>
                  <a:pt x="706" y="8832"/>
                  <a:pt x="669" y="8886"/>
                  <a:pt x="633" y="8949"/>
                </a:cubicBezTo>
                <a:lnTo>
                  <a:pt x="633" y="8949"/>
                </a:lnTo>
                <a:cubicBezTo>
                  <a:pt x="631" y="8949"/>
                  <a:pt x="629" y="8948"/>
                  <a:pt x="627" y="8948"/>
                </a:cubicBezTo>
                <a:lnTo>
                  <a:pt x="627" y="8958"/>
                </a:lnTo>
                <a:cubicBezTo>
                  <a:pt x="629" y="8955"/>
                  <a:pt x="631" y="8952"/>
                  <a:pt x="633" y="8949"/>
                </a:cubicBezTo>
                <a:lnTo>
                  <a:pt x="633" y="8949"/>
                </a:lnTo>
                <a:cubicBezTo>
                  <a:pt x="637" y="8950"/>
                  <a:pt x="642" y="8952"/>
                  <a:pt x="646" y="8952"/>
                </a:cubicBezTo>
                <a:cubicBezTo>
                  <a:pt x="650" y="8952"/>
                  <a:pt x="653" y="8951"/>
                  <a:pt x="656" y="8948"/>
                </a:cubicBezTo>
                <a:cubicBezTo>
                  <a:pt x="722" y="8882"/>
                  <a:pt x="798" y="8815"/>
                  <a:pt x="827" y="8711"/>
                </a:cubicBezTo>
                <a:close/>
                <a:moveTo>
                  <a:pt x="3353" y="8872"/>
                </a:moveTo>
                <a:cubicBezTo>
                  <a:pt x="3296" y="8882"/>
                  <a:pt x="3249" y="8910"/>
                  <a:pt x="3230" y="8967"/>
                </a:cubicBezTo>
                <a:cubicBezTo>
                  <a:pt x="3287" y="8958"/>
                  <a:pt x="3334" y="8929"/>
                  <a:pt x="3353" y="8872"/>
                </a:cubicBezTo>
                <a:close/>
                <a:moveTo>
                  <a:pt x="4123" y="8958"/>
                </a:moveTo>
                <a:cubicBezTo>
                  <a:pt x="4123" y="8958"/>
                  <a:pt x="4113" y="8967"/>
                  <a:pt x="4113" y="8977"/>
                </a:cubicBezTo>
                <a:cubicBezTo>
                  <a:pt x="4113" y="8986"/>
                  <a:pt x="4113" y="8986"/>
                  <a:pt x="4123" y="8986"/>
                </a:cubicBezTo>
                <a:cubicBezTo>
                  <a:pt x="4132" y="8977"/>
                  <a:pt x="4132" y="8977"/>
                  <a:pt x="4142" y="8967"/>
                </a:cubicBezTo>
                <a:cubicBezTo>
                  <a:pt x="4142" y="8958"/>
                  <a:pt x="4132" y="8958"/>
                  <a:pt x="4123" y="8958"/>
                </a:cubicBezTo>
                <a:close/>
                <a:moveTo>
                  <a:pt x="4512" y="8948"/>
                </a:moveTo>
                <a:cubicBezTo>
                  <a:pt x="4512" y="8948"/>
                  <a:pt x="4512" y="8958"/>
                  <a:pt x="4512" y="8958"/>
                </a:cubicBezTo>
                <a:cubicBezTo>
                  <a:pt x="4512" y="8967"/>
                  <a:pt x="4512" y="8977"/>
                  <a:pt x="4512" y="8986"/>
                </a:cubicBezTo>
                <a:cubicBezTo>
                  <a:pt x="4522" y="8977"/>
                  <a:pt x="4522" y="8967"/>
                  <a:pt x="4522" y="8958"/>
                </a:cubicBezTo>
                <a:cubicBezTo>
                  <a:pt x="4522" y="8948"/>
                  <a:pt x="4522" y="8948"/>
                  <a:pt x="4512" y="8948"/>
                </a:cubicBezTo>
                <a:close/>
                <a:moveTo>
                  <a:pt x="865" y="8445"/>
                </a:moveTo>
                <a:cubicBezTo>
                  <a:pt x="855" y="8445"/>
                  <a:pt x="836" y="8445"/>
                  <a:pt x="836" y="8454"/>
                </a:cubicBezTo>
                <a:cubicBezTo>
                  <a:pt x="675" y="8616"/>
                  <a:pt x="532" y="8796"/>
                  <a:pt x="428" y="8996"/>
                </a:cubicBezTo>
                <a:cubicBezTo>
                  <a:pt x="447" y="8996"/>
                  <a:pt x="466" y="8977"/>
                  <a:pt x="476" y="8967"/>
                </a:cubicBezTo>
                <a:cubicBezTo>
                  <a:pt x="599" y="8815"/>
                  <a:pt x="722" y="8654"/>
                  <a:pt x="846" y="8502"/>
                </a:cubicBezTo>
                <a:cubicBezTo>
                  <a:pt x="855" y="8483"/>
                  <a:pt x="855" y="8464"/>
                  <a:pt x="865" y="8445"/>
                </a:cubicBezTo>
                <a:close/>
                <a:moveTo>
                  <a:pt x="4265" y="8986"/>
                </a:moveTo>
                <a:cubicBezTo>
                  <a:pt x="4265" y="8996"/>
                  <a:pt x="4265" y="8996"/>
                  <a:pt x="4265" y="8996"/>
                </a:cubicBezTo>
                <a:lnTo>
                  <a:pt x="4275" y="8996"/>
                </a:lnTo>
                <a:cubicBezTo>
                  <a:pt x="4275" y="8996"/>
                  <a:pt x="4265" y="8986"/>
                  <a:pt x="4265" y="8986"/>
                </a:cubicBezTo>
                <a:close/>
                <a:moveTo>
                  <a:pt x="3220" y="8967"/>
                </a:moveTo>
                <a:lnTo>
                  <a:pt x="3220" y="8967"/>
                </a:lnTo>
                <a:cubicBezTo>
                  <a:pt x="3192" y="8977"/>
                  <a:pt x="3173" y="8977"/>
                  <a:pt x="3173" y="9034"/>
                </a:cubicBezTo>
                <a:cubicBezTo>
                  <a:pt x="3192" y="9005"/>
                  <a:pt x="3211" y="8986"/>
                  <a:pt x="3220" y="8967"/>
                </a:cubicBezTo>
                <a:close/>
                <a:moveTo>
                  <a:pt x="4512" y="8986"/>
                </a:moveTo>
                <a:cubicBezTo>
                  <a:pt x="4474" y="8986"/>
                  <a:pt x="4446" y="8996"/>
                  <a:pt x="4427" y="9034"/>
                </a:cubicBezTo>
                <a:cubicBezTo>
                  <a:pt x="4455" y="9015"/>
                  <a:pt x="4484" y="9005"/>
                  <a:pt x="4512" y="8986"/>
                </a:cubicBezTo>
                <a:close/>
                <a:moveTo>
                  <a:pt x="8273" y="8834"/>
                </a:moveTo>
                <a:lnTo>
                  <a:pt x="8273" y="8834"/>
                </a:lnTo>
                <a:cubicBezTo>
                  <a:pt x="8349" y="8929"/>
                  <a:pt x="8406" y="9005"/>
                  <a:pt x="8482" y="9100"/>
                </a:cubicBezTo>
                <a:cubicBezTo>
                  <a:pt x="8454" y="8958"/>
                  <a:pt x="8397" y="8891"/>
                  <a:pt x="8273" y="8834"/>
                </a:cubicBezTo>
                <a:close/>
                <a:moveTo>
                  <a:pt x="6839" y="8768"/>
                </a:moveTo>
                <a:lnTo>
                  <a:pt x="6839" y="8768"/>
                </a:lnTo>
                <a:cubicBezTo>
                  <a:pt x="6944" y="8901"/>
                  <a:pt x="7153" y="9110"/>
                  <a:pt x="7238" y="9167"/>
                </a:cubicBezTo>
                <a:cubicBezTo>
                  <a:pt x="7172" y="9043"/>
                  <a:pt x="6991" y="8853"/>
                  <a:pt x="6839" y="8768"/>
                </a:cubicBezTo>
                <a:close/>
                <a:moveTo>
                  <a:pt x="1549" y="9195"/>
                </a:moveTo>
                <a:cubicBezTo>
                  <a:pt x="1539" y="9214"/>
                  <a:pt x="1530" y="9233"/>
                  <a:pt x="1511" y="9243"/>
                </a:cubicBezTo>
                <a:cubicBezTo>
                  <a:pt x="1520" y="9252"/>
                  <a:pt x="1520" y="9262"/>
                  <a:pt x="1530" y="9262"/>
                </a:cubicBezTo>
                <a:cubicBezTo>
                  <a:pt x="1539" y="9252"/>
                  <a:pt x="1558" y="9233"/>
                  <a:pt x="1568" y="9224"/>
                </a:cubicBezTo>
                <a:cubicBezTo>
                  <a:pt x="1568" y="9214"/>
                  <a:pt x="1558" y="9205"/>
                  <a:pt x="1549" y="9195"/>
                </a:cubicBezTo>
                <a:close/>
                <a:moveTo>
                  <a:pt x="8178" y="9167"/>
                </a:moveTo>
                <a:cubicBezTo>
                  <a:pt x="8235" y="9214"/>
                  <a:pt x="8254" y="9271"/>
                  <a:pt x="8302" y="9290"/>
                </a:cubicBezTo>
                <a:cubicBezTo>
                  <a:pt x="8283" y="9224"/>
                  <a:pt x="8273" y="9214"/>
                  <a:pt x="8178" y="9167"/>
                </a:cubicBezTo>
                <a:close/>
                <a:moveTo>
                  <a:pt x="8302" y="9290"/>
                </a:moveTo>
                <a:cubicBezTo>
                  <a:pt x="8302" y="9300"/>
                  <a:pt x="8311" y="9300"/>
                  <a:pt x="8311" y="9300"/>
                </a:cubicBezTo>
                <a:cubicBezTo>
                  <a:pt x="8311" y="9300"/>
                  <a:pt x="8311" y="9290"/>
                  <a:pt x="8302" y="9290"/>
                </a:cubicBezTo>
                <a:close/>
                <a:moveTo>
                  <a:pt x="8008" y="9138"/>
                </a:moveTo>
                <a:lnTo>
                  <a:pt x="8008" y="9138"/>
                </a:lnTo>
                <a:cubicBezTo>
                  <a:pt x="8055" y="9205"/>
                  <a:pt x="8093" y="9281"/>
                  <a:pt x="8178" y="9328"/>
                </a:cubicBezTo>
                <a:cubicBezTo>
                  <a:pt x="8150" y="9233"/>
                  <a:pt x="8074" y="9195"/>
                  <a:pt x="8008" y="9138"/>
                </a:cubicBezTo>
                <a:close/>
                <a:moveTo>
                  <a:pt x="3429" y="9338"/>
                </a:moveTo>
                <a:lnTo>
                  <a:pt x="3420" y="9347"/>
                </a:lnTo>
                <a:lnTo>
                  <a:pt x="3429" y="9347"/>
                </a:lnTo>
                <a:lnTo>
                  <a:pt x="3429" y="9338"/>
                </a:lnTo>
                <a:close/>
                <a:moveTo>
                  <a:pt x="8131" y="8910"/>
                </a:moveTo>
                <a:cubicBezTo>
                  <a:pt x="8207" y="8977"/>
                  <a:pt x="8245" y="9091"/>
                  <a:pt x="8340" y="9138"/>
                </a:cubicBezTo>
                <a:cubicBezTo>
                  <a:pt x="8378" y="9224"/>
                  <a:pt x="8444" y="9290"/>
                  <a:pt x="8530" y="9366"/>
                </a:cubicBezTo>
                <a:cubicBezTo>
                  <a:pt x="8482" y="9243"/>
                  <a:pt x="8444" y="9195"/>
                  <a:pt x="8340" y="9129"/>
                </a:cubicBezTo>
                <a:cubicBezTo>
                  <a:pt x="8302" y="9024"/>
                  <a:pt x="8207" y="8977"/>
                  <a:pt x="8131" y="8910"/>
                </a:cubicBezTo>
                <a:close/>
                <a:moveTo>
                  <a:pt x="1416" y="9243"/>
                </a:moveTo>
                <a:cubicBezTo>
                  <a:pt x="1321" y="9290"/>
                  <a:pt x="1321" y="9290"/>
                  <a:pt x="1283" y="9385"/>
                </a:cubicBezTo>
                <a:cubicBezTo>
                  <a:pt x="1340" y="9328"/>
                  <a:pt x="1378" y="9281"/>
                  <a:pt x="1416" y="9243"/>
                </a:cubicBezTo>
                <a:close/>
                <a:moveTo>
                  <a:pt x="6497" y="9338"/>
                </a:moveTo>
                <a:cubicBezTo>
                  <a:pt x="6497" y="9347"/>
                  <a:pt x="6488" y="9347"/>
                  <a:pt x="6478" y="9357"/>
                </a:cubicBezTo>
                <a:cubicBezTo>
                  <a:pt x="6497" y="9376"/>
                  <a:pt x="6516" y="9385"/>
                  <a:pt x="6545" y="9414"/>
                </a:cubicBezTo>
                <a:cubicBezTo>
                  <a:pt x="6545" y="9385"/>
                  <a:pt x="6545" y="9376"/>
                  <a:pt x="6535" y="9366"/>
                </a:cubicBezTo>
                <a:cubicBezTo>
                  <a:pt x="6526" y="9357"/>
                  <a:pt x="6516" y="9347"/>
                  <a:pt x="6497" y="9338"/>
                </a:cubicBezTo>
                <a:close/>
                <a:moveTo>
                  <a:pt x="3287" y="9442"/>
                </a:moveTo>
                <a:cubicBezTo>
                  <a:pt x="3287" y="9442"/>
                  <a:pt x="3287" y="9452"/>
                  <a:pt x="3287" y="9452"/>
                </a:cubicBezTo>
                <a:lnTo>
                  <a:pt x="3296" y="9452"/>
                </a:lnTo>
                <a:cubicBezTo>
                  <a:pt x="3296" y="9452"/>
                  <a:pt x="3296" y="9442"/>
                  <a:pt x="3296" y="9442"/>
                </a:cubicBezTo>
                <a:close/>
                <a:moveTo>
                  <a:pt x="8311" y="9300"/>
                </a:moveTo>
                <a:lnTo>
                  <a:pt x="8311" y="9300"/>
                </a:lnTo>
                <a:cubicBezTo>
                  <a:pt x="8378" y="9433"/>
                  <a:pt x="8378" y="9433"/>
                  <a:pt x="8463" y="9480"/>
                </a:cubicBezTo>
                <a:cubicBezTo>
                  <a:pt x="8416" y="9414"/>
                  <a:pt x="8397" y="9328"/>
                  <a:pt x="8311" y="9300"/>
                </a:cubicBezTo>
                <a:close/>
                <a:moveTo>
                  <a:pt x="2166" y="9423"/>
                </a:moveTo>
                <a:lnTo>
                  <a:pt x="2166" y="9423"/>
                </a:lnTo>
                <a:cubicBezTo>
                  <a:pt x="2147" y="9452"/>
                  <a:pt x="2119" y="9490"/>
                  <a:pt x="2090" y="9518"/>
                </a:cubicBezTo>
                <a:cubicBezTo>
                  <a:pt x="2147" y="9509"/>
                  <a:pt x="2166" y="9480"/>
                  <a:pt x="2166" y="9423"/>
                </a:cubicBezTo>
                <a:close/>
                <a:moveTo>
                  <a:pt x="8178" y="9338"/>
                </a:moveTo>
                <a:lnTo>
                  <a:pt x="8178" y="9338"/>
                </a:lnTo>
                <a:cubicBezTo>
                  <a:pt x="8197" y="9414"/>
                  <a:pt x="8264" y="9461"/>
                  <a:pt x="8340" y="9537"/>
                </a:cubicBezTo>
                <a:cubicBezTo>
                  <a:pt x="8273" y="9395"/>
                  <a:pt x="8264" y="9395"/>
                  <a:pt x="8178" y="9338"/>
                </a:cubicBezTo>
                <a:close/>
                <a:moveTo>
                  <a:pt x="3211" y="9499"/>
                </a:moveTo>
                <a:lnTo>
                  <a:pt x="3211" y="9499"/>
                </a:lnTo>
                <a:cubicBezTo>
                  <a:pt x="3154" y="9528"/>
                  <a:pt x="3116" y="9547"/>
                  <a:pt x="3097" y="9594"/>
                </a:cubicBezTo>
                <a:cubicBezTo>
                  <a:pt x="3144" y="9585"/>
                  <a:pt x="3182" y="9566"/>
                  <a:pt x="3211" y="9499"/>
                </a:cubicBezTo>
                <a:close/>
                <a:moveTo>
                  <a:pt x="6459" y="9423"/>
                </a:moveTo>
                <a:lnTo>
                  <a:pt x="6459" y="9423"/>
                </a:lnTo>
                <a:cubicBezTo>
                  <a:pt x="6535" y="9556"/>
                  <a:pt x="6535" y="9556"/>
                  <a:pt x="6640" y="9623"/>
                </a:cubicBezTo>
                <a:cubicBezTo>
                  <a:pt x="6611" y="9537"/>
                  <a:pt x="6545" y="9490"/>
                  <a:pt x="6459" y="9423"/>
                </a:cubicBezTo>
                <a:close/>
                <a:moveTo>
                  <a:pt x="798" y="9575"/>
                </a:moveTo>
                <a:lnTo>
                  <a:pt x="798" y="9575"/>
                </a:lnTo>
                <a:cubicBezTo>
                  <a:pt x="779" y="9613"/>
                  <a:pt x="779" y="9632"/>
                  <a:pt x="770" y="9651"/>
                </a:cubicBezTo>
                <a:cubicBezTo>
                  <a:pt x="789" y="9642"/>
                  <a:pt x="817" y="9632"/>
                  <a:pt x="798" y="9575"/>
                </a:cubicBezTo>
                <a:close/>
                <a:moveTo>
                  <a:pt x="770" y="9651"/>
                </a:moveTo>
                <a:cubicBezTo>
                  <a:pt x="770" y="9651"/>
                  <a:pt x="770" y="9661"/>
                  <a:pt x="760" y="9661"/>
                </a:cubicBezTo>
                <a:lnTo>
                  <a:pt x="770" y="9661"/>
                </a:lnTo>
                <a:cubicBezTo>
                  <a:pt x="770" y="9661"/>
                  <a:pt x="770" y="9651"/>
                  <a:pt x="770" y="9651"/>
                </a:cubicBezTo>
                <a:close/>
                <a:moveTo>
                  <a:pt x="3097" y="9594"/>
                </a:moveTo>
                <a:cubicBezTo>
                  <a:pt x="3040" y="9604"/>
                  <a:pt x="2993" y="9632"/>
                  <a:pt x="2964" y="9689"/>
                </a:cubicBezTo>
                <a:cubicBezTo>
                  <a:pt x="3031" y="9680"/>
                  <a:pt x="3059" y="9642"/>
                  <a:pt x="3097" y="9594"/>
                </a:cubicBezTo>
                <a:close/>
                <a:moveTo>
                  <a:pt x="1492" y="9689"/>
                </a:moveTo>
                <a:cubicBezTo>
                  <a:pt x="1492" y="9689"/>
                  <a:pt x="1482" y="9699"/>
                  <a:pt x="1482" y="9708"/>
                </a:cubicBezTo>
                <a:cubicBezTo>
                  <a:pt x="1482" y="9708"/>
                  <a:pt x="1492" y="9718"/>
                  <a:pt x="1492" y="9718"/>
                </a:cubicBezTo>
                <a:cubicBezTo>
                  <a:pt x="1501" y="9708"/>
                  <a:pt x="1501" y="9699"/>
                  <a:pt x="1511" y="9689"/>
                </a:cubicBezTo>
                <a:close/>
                <a:moveTo>
                  <a:pt x="4246" y="9642"/>
                </a:moveTo>
                <a:cubicBezTo>
                  <a:pt x="4218" y="9680"/>
                  <a:pt x="4208" y="9689"/>
                  <a:pt x="4189" y="9718"/>
                </a:cubicBezTo>
                <a:lnTo>
                  <a:pt x="4246" y="9718"/>
                </a:lnTo>
                <a:lnTo>
                  <a:pt x="4246" y="9642"/>
                </a:lnTo>
                <a:close/>
                <a:moveTo>
                  <a:pt x="6640" y="9623"/>
                </a:moveTo>
                <a:cubicBezTo>
                  <a:pt x="6649" y="9689"/>
                  <a:pt x="6697" y="9718"/>
                  <a:pt x="6744" y="9737"/>
                </a:cubicBezTo>
                <a:cubicBezTo>
                  <a:pt x="6716" y="9699"/>
                  <a:pt x="6706" y="9632"/>
                  <a:pt x="6640" y="9623"/>
                </a:cubicBezTo>
                <a:close/>
                <a:moveTo>
                  <a:pt x="760" y="9661"/>
                </a:moveTo>
                <a:lnTo>
                  <a:pt x="760" y="9661"/>
                </a:lnTo>
                <a:cubicBezTo>
                  <a:pt x="722" y="9680"/>
                  <a:pt x="703" y="9708"/>
                  <a:pt x="703" y="9756"/>
                </a:cubicBezTo>
                <a:cubicBezTo>
                  <a:pt x="741" y="9737"/>
                  <a:pt x="760" y="9708"/>
                  <a:pt x="760" y="9661"/>
                </a:cubicBezTo>
                <a:close/>
                <a:moveTo>
                  <a:pt x="1558" y="9737"/>
                </a:moveTo>
                <a:cubicBezTo>
                  <a:pt x="1558" y="9746"/>
                  <a:pt x="1558" y="9746"/>
                  <a:pt x="1558" y="9756"/>
                </a:cubicBezTo>
                <a:cubicBezTo>
                  <a:pt x="1568" y="9746"/>
                  <a:pt x="1577" y="9746"/>
                  <a:pt x="1558" y="9737"/>
                </a:cubicBezTo>
                <a:close/>
                <a:moveTo>
                  <a:pt x="694" y="9756"/>
                </a:moveTo>
                <a:cubicBezTo>
                  <a:pt x="703" y="9756"/>
                  <a:pt x="694" y="9756"/>
                  <a:pt x="694" y="9765"/>
                </a:cubicBezTo>
                <a:cubicBezTo>
                  <a:pt x="703" y="9765"/>
                  <a:pt x="703" y="9756"/>
                  <a:pt x="703" y="9756"/>
                </a:cubicBezTo>
                <a:close/>
                <a:moveTo>
                  <a:pt x="5082" y="9461"/>
                </a:moveTo>
                <a:lnTo>
                  <a:pt x="5082" y="9461"/>
                </a:lnTo>
                <a:cubicBezTo>
                  <a:pt x="5177" y="9566"/>
                  <a:pt x="5282" y="9661"/>
                  <a:pt x="5377" y="9765"/>
                </a:cubicBezTo>
                <a:lnTo>
                  <a:pt x="5415" y="9765"/>
                </a:lnTo>
                <a:cubicBezTo>
                  <a:pt x="5320" y="9642"/>
                  <a:pt x="5215" y="9537"/>
                  <a:pt x="5082" y="9461"/>
                </a:cubicBezTo>
                <a:close/>
                <a:moveTo>
                  <a:pt x="4246" y="9718"/>
                </a:moveTo>
                <a:cubicBezTo>
                  <a:pt x="4246" y="9727"/>
                  <a:pt x="4246" y="9737"/>
                  <a:pt x="4246" y="9746"/>
                </a:cubicBezTo>
                <a:cubicBezTo>
                  <a:pt x="4252" y="9764"/>
                  <a:pt x="4258" y="9771"/>
                  <a:pt x="4262" y="9771"/>
                </a:cubicBezTo>
                <a:cubicBezTo>
                  <a:pt x="4264" y="9771"/>
                  <a:pt x="4265" y="9769"/>
                  <a:pt x="4265" y="9765"/>
                </a:cubicBezTo>
                <a:cubicBezTo>
                  <a:pt x="4275" y="9756"/>
                  <a:pt x="4275" y="9746"/>
                  <a:pt x="4265" y="9737"/>
                </a:cubicBezTo>
                <a:cubicBezTo>
                  <a:pt x="4265" y="9727"/>
                  <a:pt x="4256" y="9727"/>
                  <a:pt x="4246" y="9718"/>
                </a:cubicBezTo>
                <a:close/>
                <a:moveTo>
                  <a:pt x="5918" y="9708"/>
                </a:moveTo>
                <a:cubicBezTo>
                  <a:pt x="5956" y="9746"/>
                  <a:pt x="5975" y="9765"/>
                  <a:pt x="6032" y="9813"/>
                </a:cubicBezTo>
                <a:cubicBezTo>
                  <a:pt x="5984" y="9727"/>
                  <a:pt x="5984" y="9727"/>
                  <a:pt x="5918" y="9708"/>
                </a:cubicBezTo>
                <a:close/>
                <a:moveTo>
                  <a:pt x="1625" y="9794"/>
                </a:moveTo>
                <a:cubicBezTo>
                  <a:pt x="1625" y="9803"/>
                  <a:pt x="1625" y="9813"/>
                  <a:pt x="1625" y="9822"/>
                </a:cubicBezTo>
                <a:lnTo>
                  <a:pt x="1644" y="9822"/>
                </a:lnTo>
                <a:cubicBezTo>
                  <a:pt x="1644" y="9813"/>
                  <a:pt x="1634" y="9803"/>
                  <a:pt x="1625" y="9794"/>
                </a:cubicBezTo>
                <a:close/>
                <a:moveTo>
                  <a:pt x="2955" y="9699"/>
                </a:moveTo>
                <a:lnTo>
                  <a:pt x="2955" y="9699"/>
                </a:lnTo>
                <a:cubicBezTo>
                  <a:pt x="2888" y="9718"/>
                  <a:pt x="2841" y="9756"/>
                  <a:pt x="2803" y="9822"/>
                </a:cubicBezTo>
                <a:cubicBezTo>
                  <a:pt x="2879" y="9803"/>
                  <a:pt x="2926" y="9765"/>
                  <a:pt x="2955" y="9699"/>
                </a:cubicBezTo>
                <a:close/>
                <a:moveTo>
                  <a:pt x="3420" y="9708"/>
                </a:moveTo>
                <a:cubicBezTo>
                  <a:pt x="3363" y="9765"/>
                  <a:pt x="3334" y="9784"/>
                  <a:pt x="3287" y="9822"/>
                </a:cubicBezTo>
                <a:cubicBezTo>
                  <a:pt x="3363" y="9803"/>
                  <a:pt x="3363" y="9803"/>
                  <a:pt x="3420" y="9708"/>
                </a:cubicBezTo>
                <a:close/>
                <a:moveTo>
                  <a:pt x="5870" y="9528"/>
                </a:moveTo>
                <a:cubicBezTo>
                  <a:pt x="5975" y="9623"/>
                  <a:pt x="6079" y="9718"/>
                  <a:pt x="6203" y="9841"/>
                </a:cubicBezTo>
                <a:cubicBezTo>
                  <a:pt x="6193" y="9746"/>
                  <a:pt x="6155" y="9718"/>
                  <a:pt x="6117" y="9680"/>
                </a:cubicBezTo>
                <a:cubicBezTo>
                  <a:pt x="6079" y="9651"/>
                  <a:pt x="6041" y="9623"/>
                  <a:pt x="6003" y="9585"/>
                </a:cubicBezTo>
                <a:cubicBezTo>
                  <a:pt x="5946" y="9537"/>
                  <a:pt x="5946" y="9537"/>
                  <a:pt x="5870" y="9528"/>
                </a:cubicBezTo>
                <a:close/>
                <a:moveTo>
                  <a:pt x="7476" y="8777"/>
                </a:moveTo>
                <a:lnTo>
                  <a:pt x="7476" y="8777"/>
                </a:lnTo>
                <a:cubicBezTo>
                  <a:pt x="7533" y="8853"/>
                  <a:pt x="7599" y="8920"/>
                  <a:pt x="7666" y="8986"/>
                </a:cubicBezTo>
                <a:cubicBezTo>
                  <a:pt x="7723" y="9062"/>
                  <a:pt x="7789" y="9138"/>
                  <a:pt x="7856" y="9214"/>
                </a:cubicBezTo>
                <a:cubicBezTo>
                  <a:pt x="7913" y="9281"/>
                  <a:pt x="7979" y="9347"/>
                  <a:pt x="8036" y="9423"/>
                </a:cubicBezTo>
                <a:cubicBezTo>
                  <a:pt x="8103" y="9499"/>
                  <a:pt x="8160" y="9575"/>
                  <a:pt x="8226" y="9651"/>
                </a:cubicBezTo>
                <a:cubicBezTo>
                  <a:pt x="8283" y="9718"/>
                  <a:pt x="8330" y="9794"/>
                  <a:pt x="8425" y="9860"/>
                </a:cubicBezTo>
                <a:cubicBezTo>
                  <a:pt x="8416" y="9822"/>
                  <a:pt x="8416" y="9803"/>
                  <a:pt x="8406" y="9794"/>
                </a:cubicBezTo>
                <a:cubicBezTo>
                  <a:pt x="8207" y="9509"/>
                  <a:pt x="7960" y="9252"/>
                  <a:pt x="7713" y="8996"/>
                </a:cubicBezTo>
                <a:cubicBezTo>
                  <a:pt x="7647" y="8910"/>
                  <a:pt x="7571" y="8834"/>
                  <a:pt x="7476" y="8777"/>
                </a:cubicBezTo>
                <a:close/>
                <a:moveTo>
                  <a:pt x="1558" y="9765"/>
                </a:moveTo>
                <a:lnTo>
                  <a:pt x="1558" y="9765"/>
                </a:lnTo>
                <a:cubicBezTo>
                  <a:pt x="1539" y="9775"/>
                  <a:pt x="1511" y="9784"/>
                  <a:pt x="1501" y="9803"/>
                </a:cubicBezTo>
                <a:cubicBezTo>
                  <a:pt x="1473" y="9822"/>
                  <a:pt x="1463" y="9851"/>
                  <a:pt x="1444" y="9879"/>
                </a:cubicBezTo>
                <a:cubicBezTo>
                  <a:pt x="1482" y="9879"/>
                  <a:pt x="1501" y="9860"/>
                  <a:pt x="1520" y="9832"/>
                </a:cubicBezTo>
                <a:cubicBezTo>
                  <a:pt x="1530" y="9813"/>
                  <a:pt x="1539" y="9794"/>
                  <a:pt x="1558" y="9765"/>
                </a:cubicBezTo>
                <a:close/>
                <a:moveTo>
                  <a:pt x="1653" y="9822"/>
                </a:moveTo>
                <a:lnTo>
                  <a:pt x="1653" y="9879"/>
                </a:lnTo>
                <a:cubicBezTo>
                  <a:pt x="1663" y="9879"/>
                  <a:pt x="1682" y="9870"/>
                  <a:pt x="1682" y="9860"/>
                </a:cubicBezTo>
                <a:cubicBezTo>
                  <a:pt x="1691" y="9851"/>
                  <a:pt x="1701" y="9841"/>
                  <a:pt x="1701" y="9822"/>
                </a:cubicBezTo>
                <a:close/>
                <a:moveTo>
                  <a:pt x="694" y="9765"/>
                </a:moveTo>
                <a:lnTo>
                  <a:pt x="694" y="9765"/>
                </a:lnTo>
                <a:cubicBezTo>
                  <a:pt x="646" y="9822"/>
                  <a:pt x="637" y="9822"/>
                  <a:pt x="627" y="9898"/>
                </a:cubicBezTo>
                <a:cubicBezTo>
                  <a:pt x="665" y="9851"/>
                  <a:pt x="703" y="9822"/>
                  <a:pt x="694" y="9765"/>
                </a:cubicBezTo>
                <a:close/>
                <a:moveTo>
                  <a:pt x="2793" y="9822"/>
                </a:moveTo>
                <a:cubicBezTo>
                  <a:pt x="2727" y="9860"/>
                  <a:pt x="2727" y="9860"/>
                  <a:pt x="2689" y="9927"/>
                </a:cubicBezTo>
                <a:cubicBezTo>
                  <a:pt x="2727" y="9898"/>
                  <a:pt x="2784" y="9879"/>
                  <a:pt x="2793" y="9822"/>
                </a:cubicBezTo>
                <a:close/>
                <a:moveTo>
                  <a:pt x="3486" y="9509"/>
                </a:moveTo>
                <a:cubicBezTo>
                  <a:pt x="3315" y="9594"/>
                  <a:pt x="3097" y="9784"/>
                  <a:pt x="2983" y="9955"/>
                </a:cubicBezTo>
                <a:cubicBezTo>
                  <a:pt x="3031" y="9936"/>
                  <a:pt x="3040" y="9936"/>
                  <a:pt x="3059" y="9927"/>
                </a:cubicBezTo>
                <a:lnTo>
                  <a:pt x="3486" y="9537"/>
                </a:lnTo>
                <a:cubicBezTo>
                  <a:pt x="3496" y="9537"/>
                  <a:pt x="3496" y="9528"/>
                  <a:pt x="3496" y="9518"/>
                </a:cubicBezTo>
                <a:cubicBezTo>
                  <a:pt x="3496" y="9518"/>
                  <a:pt x="3486" y="9518"/>
                  <a:pt x="3486" y="9509"/>
                </a:cubicBezTo>
                <a:close/>
                <a:moveTo>
                  <a:pt x="4094" y="9889"/>
                </a:moveTo>
                <a:lnTo>
                  <a:pt x="4094" y="9889"/>
                </a:lnTo>
                <a:cubicBezTo>
                  <a:pt x="4037" y="9917"/>
                  <a:pt x="3999" y="9936"/>
                  <a:pt x="3990" y="9993"/>
                </a:cubicBezTo>
                <a:cubicBezTo>
                  <a:pt x="4028" y="9965"/>
                  <a:pt x="4075" y="9955"/>
                  <a:pt x="4094" y="9889"/>
                </a:cubicBezTo>
                <a:close/>
                <a:moveTo>
                  <a:pt x="817" y="9936"/>
                </a:moveTo>
                <a:cubicBezTo>
                  <a:pt x="808" y="9946"/>
                  <a:pt x="808" y="9946"/>
                  <a:pt x="798" y="9946"/>
                </a:cubicBezTo>
                <a:cubicBezTo>
                  <a:pt x="798" y="9965"/>
                  <a:pt x="789" y="9974"/>
                  <a:pt x="770" y="10012"/>
                </a:cubicBezTo>
                <a:cubicBezTo>
                  <a:pt x="798" y="9984"/>
                  <a:pt x="817" y="9974"/>
                  <a:pt x="817" y="9965"/>
                </a:cubicBezTo>
                <a:cubicBezTo>
                  <a:pt x="827" y="9965"/>
                  <a:pt x="817" y="9946"/>
                  <a:pt x="817" y="9936"/>
                </a:cubicBezTo>
                <a:close/>
                <a:moveTo>
                  <a:pt x="5152" y="9939"/>
                </a:moveTo>
                <a:cubicBezTo>
                  <a:pt x="5146" y="9939"/>
                  <a:pt x="5139" y="9941"/>
                  <a:pt x="5130" y="9946"/>
                </a:cubicBezTo>
                <a:cubicBezTo>
                  <a:pt x="5149" y="9974"/>
                  <a:pt x="5168" y="10003"/>
                  <a:pt x="5187" y="10022"/>
                </a:cubicBezTo>
                <a:lnTo>
                  <a:pt x="5215" y="10012"/>
                </a:lnTo>
                <a:cubicBezTo>
                  <a:pt x="5206" y="9993"/>
                  <a:pt x="5196" y="9974"/>
                  <a:pt x="5187" y="9965"/>
                </a:cubicBezTo>
                <a:cubicBezTo>
                  <a:pt x="5179" y="9957"/>
                  <a:pt x="5172" y="9939"/>
                  <a:pt x="5152" y="9939"/>
                </a:cubicBezTo>
                <a:close/>
                <a:moveTo>
                  <a:pt x="1036" y="10022"/>
                </a:moveTo>
                <a:lnTo>
                  <a:pt x="1036" y="10031"/>
                </a:lnTo>
                <a:lnTo>
                  <a:pt x="1045" y="10031"/>
                </a:lnTo>
                <a:cubicBezTo>
                  <a:pt x="1036" y="10031"/>
                  <a:pt x="1036" y="10031"/>
                  <a:pt x="1036" y="10022"/>
                </a:cubicBezTo>
                <a:close/>
                <a:moveTo>
                  <a:pt x="741" y="9927"/>
                </a:moveTo>
                <a:cubicBezTo>
                  <a:pt x="684" y="9955"/>
                  <a:pt x="675" y="9984"/>
                  <a:pt x="684" y="10050"/>
                </a:cubicBezTo>
                <a:cubicBezTo>
                  <a:pt x="703" y="9993"/>
                  <a:pt x="713" y="9965"/>
                  <a:pt x="741" y="9927"/>
                </a:cubicBezTo>
                <a:close/>
                <a:moveTo>
                  <a:pt x="1036" y="10031"/>
                </a:moveTo>
                <a:cubicBezTo>
                  <a:pt x="988" y="10031"/>
                  <a:pt x="979" y="10069"/>
                  <a:pt x="960" y="10107"/>
                </a:cubicBezTo>
                <a:cubicBezTo>
                  <a:pt x="1007" y="10098"/>
                  <a:pt x="1017" y="10060"/>
                  <a:pt x="1036" y="10031"/>
                </a:cubicBezTo>
                <a:close/>
                <a:moveTo>
                  <a:pt x="7780" y="10003"/>
                </a:moveTo>
                <a:lnTo>
                  <a:pt x="7780" y="10003"/>
                </a:lnTo>
                <a:cubicBezTo>
                  <a:pt x="7808" y="10050"/>
                  <a:pt x="7827" y="10098"/>
                  <a:pt x="7875" y="10117"/>
                </a:cubicBezTo>
                <a:cubicBezTo>
                  <a:pt x="7846" y="10050"/>
                  <a:pt x="7846" y="10041"/>
                  <a:pt x="7780" y="10003"/>
                </a:cubicBezTo>
                <a:close/>
                <a:moveTo>
                  <a:pt x="1615" y="9822"/>
                </a:moveTo>
                <a:cubicBezTo>
                  <a:pt x="1577" y="9841"/>
                  <a:pt x="1558" y="9879"/>
                  <a:pt x="1549" y="9917"/>
                </a:cubicBezTo>
                <a:cubicBezTo>
                  <a:pt x="1539" y="9927"/>
                  <a:pt x="1530" y="9936"/>
                  <a:pt x="1520" y="9955"/>
                </a:cubicBezTo>
                <a:cubicBezTo>
                  <a:pt x="1511" y="9955"/>
                  <a:pt x="1501" y="9965"/>
                  <a:pt x="1501" y="9974"/>
                </a:cubicBezTo>
                <a:cubicBezTo>
                  <a:pt x="1501" y="10022"/>
                  <a:pt x="1501" y="10069"/>
                  <a:pt x="1511" y="10126"/>
                </a:cubicBezTo>
                <a:cubicBezTo>
                  <a:pt x="1577" y="10050"/>
                  <a:pt x="1625" y="9974"/>
                  <a:pt x="1653" y="9889"/>
                </a:cubicBezTo>
                <a:lnTo>
                  <a:pt x="1634" y="9879"/>
                </a:lnTo>
                <a:lnTo>
                  <a:pt x="1625" y="9889"/>
                </a:lnTo>
                <a:cubicBezTo>
                  <a:pt x="1615" y="9870"/>
                  <a:pt x="1615" y="9841"/>
                  <a:pt x="1615" y="9822"/>
                </a:cubicBezTo>
                <a:close/>
                <a:moveTo>
                  <a:pt x="7884" y="10117"/>
                </a:moveTo>
                <a:cubicBezTo>
                  <a:pt x="7884" y="10117"/>
                  <a:pt x="7884" y="10126"/>
                  <a:pt x="7894" y="10126"/>
                </a:cubicBezTo>
                <a:lnTo>
                  <a:pt x="7884" y="10117"/>
                </a:lnTo>
                <a:close/>
                <a:moveTo>
                  <a:pt x="6583" y="10155"/>
                </a:moveTo>
                <a:lnTo>
                  <a:pt x="6592" y="10164"/>
                </a:lnTo>
                <a:lnTo>
                  <a:pt x="6592" y="10155"/>
                </a:lnTo>
                <a:close/>
                <a:moveTo>
                  <a:pt x="960" y="10117"/>
                </a:moveTo>
                <a:cubicBezTo>
                  <a:pt x="931" y="10136"/>
                  <a:pt x="931" y="10155"/>
                  <a:pt x="931" y="10183"/>
                </a:cubicBezTo>
                <a:cubicBezTo>
                  <a:pt x="960" y="10164"/>
                  <a:pt x="960" y="10145"/>
                  <a:pt x="960" y="10117"/>
                </a:cubicBezTo>
                <a:close/>
                <a:moveTo>
                  <a:pt x="2594" y="9300"/>
                </a:moveTo>
                <a:cubicBezTo>
                  <a:pt x="2347" y="9452"/>
                  <a:pt x="1862" y="9955"/>
                  <a:pt x="1729" y="10202"/>
                </a:cubicBezTo>
                <a:cubicBezTo>
                  <a:pt x="2033" y="9889"/>
                  <a:pt x="2318" y="9594"/>
                  <a:pt x="2594" y="9300"/>
                </a:cubicBezTo>
                <a:close/>
                <a:moveTo>
                  <a:pt x="6488" y="10202"/>
                </a:moveTo>
                <a:cubicBezTo>
                  <a:pt x="6488" y="10202"/>
                  <a:pt x="6497" y="10211"/>
                  <a:pt x="6497" y="10221"/>
                </a:cubicBezTo>
                <a:cubicBezTo>
                  <a:pt x="6507" y="10221"/>
                  <a:pt x="6507" y="10221"/>
                  <a:pt x="6507" y="10230"/>
                </a:cubicBezTo>
                <a:cubicBezTo>
                  <a:pt x="6507" y="10221"/>
                  <a:pt x="6507" y="10221"/>
                  <a:pt x="6507" y="10221"/>
                </a:cubicBezTo>
                <a:cubicBezTo>
                  <a:pt x="6497" y="10211"/>
                  <a:pt x="6497" y="10202"/>
                  <a:pt x="6488" y="10202"/>
                </a:cubicBezTo>
                <a:close/>
                <a:moveTo>
                  <a:pt x="1102" y="10221"/>
                </a:moveTo>
                <a:cubicBezTo>
                  <a:pt x="1102" y="10230"/>
                  <a:pt x="1102" y="10230"/>
                  <a:pt x="1102" y="10240"/>
                </a:cubicBezTo>
                <a:cubicBezTo>
                  <a:pt x="1112" y="10230"/>
                  <a:pt x="1112" y="10230"/>
                  <a:pt x="1121" y="10230"/>
                </a:cubicBezTo>
                <a:cubicBezTo>
                  <a:pt x="1112" y="10230"/>
                  <a:pt x="1112" y="10221"/>
                  <a:pt x="1112" y="10221"/>
                </a:cubicBezTo>
                <a:close/>
                <a:moveTo>
                  <a:pt x="7210" y="10240"/>
                </a:moveTo>
                <a:lnTo>
                  <a:pt x="7210" y="10249"/>
                </a:lnTo>
                <a:lnTo>
                  <a:pt x="7219" y="10249"/>
                </a:lnTo>
                <a:lnTo>
                  <a:pt x="7210" y="10240"/>
                </a:lnTo>
                <a:close/>
                <a:moveTo>
                  <a:pt x="6668" y="10240"/>
                </a:moveTo>
                <a:cubicBezTo>
                  <a:pt x="6659" y="10249"/>
                  <a:pt x="6659" y="10249"/>
                  <a:pt x="6649" y="10259"/>
                </a:cubicBezTo>
                <a:cubicBezTo>
                  <a:pt x="6659" y="10268"/>
                  <a:pt x="6668" y="10278"/>
                  <a:pt x="6678" y="10287"/>
                </a:cubicBezTo>
                <a:cubicBezTo>
                  <a:pt x="6678" y="10287"/>
                  <a:pt x="6697" y="10278"/>
                  <a:pt x="6687" y="10278"/>
                </a:cubicBezTo>
                <a:cubicBezTo>
                  <a:pt x="6687" y="10268"/>
                  <a:pt x="6678" y="10249"/>
                  <a:pt x="6668" y="10240"/>
                </a:cubicBezTo>
                <a:close/>
                <a:moveTo>
                  <a:pt x="703" y="10126"/>
                </a:moveTo>
                <a:cubicBezTo>
                  <a:pt x="675" y="10174"/>
                  <a:pt x="656" y="10230"/>
                  <a:pt x="627" y="10278"/>
                </a:cubicBezTo>
                <a:cubicBezTo>
                  <a:pt x="627" y="10287"/>
                  <a:pt x="637" y="10297"/>
                  <a:pt x="637" y="10306"/>
                </a:cubicBezTo>
                <a:cubicBezTo>
                  <a:pt x="646" y="10297"/>
                  <a:pt x="656" y="10297"/>
                  <a:pt x="665" y="10287"/>
                </a:cubicBezTo>
                <a:cubicBezTo>
                  <a:pt x="684" y="10240"/>
                  <a:pt x="703" y="10193"/>
                  <a:pt x="722" y="10145"/>
                </a:cubicBezTo>
                <a:cubicBezTo>
                  <a:pt x="713" y="10136"/>
                  <a:pt x="713" y="10136"/>
                  <a:pt x="703" y="10126"/>
                </a:cubicBezTo>
                <a:close/>
                <a:moveTo>
                  <a:pt x="6507" y="10230"/>
                </a:moveTo>
                <a:lnTo>
                  <a:pt x="6564" y="10306"/>
                </a:lnTo>
                <a:cubicBezTo>
                  <a:pt x="6554" y="10268"/>
                  <a:pt x="6545" y="10240"/>
                  <a:pt x="6507" y="10230"/>
                </a:cubicBezTo>
                <a:close/>
                <a:moveTo>
                  <a:pt x="6564" y="10306"/>
                </a:moveTo>
                <a:cubicBezTo>
                  <a:pt x="6564" y="10316"/>
                  <a:pt x="6564" y="10316"/>
                  <a:pt x="6564" y="10316"/>
                </a:cubicBezTo>
                <a:lnTo>
                  <a:pt x="6573" y="10316"/>
                </a:lnTo>
                <a:cubicBezTo>
                  <a:pt x="6573" y="10316"/>
                  <a:pt x="6564" y="10306"/>
                  <a:pt x="6564" y="10306"/>
                </a:cubicBezTo>
                <a:close/>
                <a:moveTo>
                  <a:pt x="7609" y="10325"/>
                </a:moveTo>
                <a:cubicBezTo>
                  <a:pt x="7609" y="10330"/>
                  <a:pt x="7610" y="10332"/>
                  <a:pt x="7613" y="10333"/>
                </a:cubicBezTo>
                <a:lnTo>
                  <a:pt x="7613" y="10333"/>
                </a:lnTo>
                <a:lnTo>
                  <a:pt x="7609" y="10325"/>
                </a:lnTo>
                <a:close/>
                <a:moveTo>
                  <a:pt x="6573" y="10316"/>
                </a:moveTo>
                <a:lnTo>
                  <a:pt x="6564" y="10325"/>
                </a:lnTo>
                <a:cubicBezTo>
                  <a:pt x="6573" y="10325"/>
                  <a:pt x="6573" y="10325"/>
                  <a:pt x="6583" y="10335"/>
                </a:cubicBezTo>
                <a:cubicBezTo>
                  <a:pt x="6573" y="10325"/>
                  <a:pt x="6573" y="10325"/>
                  <a:pt x="6573" y="10316"/>
                </a:cubicBezTo>
                <a:close/>
                <a:moveTo>
                  <a:pt x="7400" y="10297"/>
                </a:moveTo>
                <a:cubicBezTo>
                  <a:pt x="7400" y="10297"/>
                  <a:pt x="7390" y="10297"/>
                  <a:pt x="7390" y="10306"/>
                </a:cubicBezTo>
                <a:cubicBezTo>
                  <a:pt x="7400" y="10316"/>
                  <a:pt x="7409" y="10325"/>
                  <a:pt x="7419" y="10335"/>
                </a:cubicBezTo>
                <a:lnTo>
                  <a:pt x="7400" y="10297"/>
                </a:lnTo>
                <a:close/>
                <a:moveTo>
                  <a:pt x="7419" y="10335"/>
                </a:moveTo>
                <a:cubicBezTo>
                  <a:pt x="7428" y="10335"/>
                  <a:pt x="7428" y="10335"/>
                  <a:pt x="7428" y="10344"/>
                </a:cubicBezTo>
                <a:cubicBezTo>
                  <a:pt x="7428" y="10344"/>
                  <a:pt x="7428" y="10344"/>
                  <a:pt x="7428" y="10335"/>
                </a:cubicBezTo>
                <a:close/>
                <a:moveTo>
                  <a:pt x="7613" y="10333"/>
                </a:moveTo>
                <a:lnTo>
                  <a:pt x="7618" y="10344"/>
                </a:lnTo>
                <a:cubicBezTo>
                  <a:pt x="7618" y="10344"/>
                  <a:pt x="7618" y="10344"/>
                  <a:pt x="7618" y="10335"/>
                </a:cubicBezTo>
                <a:cubicBezTo>
                  <a:pt x="7618" y="10335"/>
                  <a:pt x="7615" y="10335"/>
                  <a:pt x="7613" y="10333"/>
                </a:cubicBezTo>
                <a:close/>
                <a:moveTo>
                  <a:pt x="7884" y="10126"/>
                </a:moveTo>
                <a:cubicBezTo>
                  <a:pt x="7941" y="10249"/>
                  <a:pt x="7989" y="10306"/>
                  <a:pt x="8074" y="10344"/>
                </a:cubicBezTo>
                <a:cubicBezTo>
                  <a:pt x="8017" y="10259"/>
                  <a:pt x="7979" y="10174"/>
                  <a:pt x="7884" y="10126"/>
                </a:cubicBezTo>
                <a:close/>
                <a:moveTo>
                  <a:pt x="4275" y="9870"/>
                </a:moveTo>
                <a:lnTo>
                  <a:pt x="4275" y="9870"/>
                </a:lnTo>
                <a:cubicBezTo>
                  <a:pt x="4189" y="9927"/>
                  <a:pt x="4104" y="9965"/>
                  <a:pt x="4037" y="10050"/>
                </a:cubicBezTo>
                <a:cubicBezTo>
                  <a:pt x="3876" y="10136"/>
                  <a:pt x="3733" y="10240"/>
                  <a:pt x="3591" y="10363"/>
                </a:cubicBezTo>
                <a:cubicBezTo>
                  <a:pt x="3591" y="10373"/>
                  <a:pt x="3591" y="10373"/>
                  <a:pt x="3591" y="10382"/>
                </a:cubicBezTo>
                <a:cubicBezTo>
                  <a:pt x="3610" y="10373"/>
                  <a:pt x="3638" y="10363"/>
                  <a:pt x="3657" y="10344"/>
                </a:cubicBezTo>
                <a:cubicBezTo>
                  <a:pt x="3781" y="10268"/>
                  <a:pt x="3895" y="10183"/>
                  <a:pt x="4009" y="10107"/>
                </a:cubicBezTo>
                <a:cubicBezTo>
                  <a:pt x="4028" y="10088"/>
                  <a:pt x="4037" y="10069"/>
                  <a:pt x="4047" y="10050"/>
                </a:cubicBezTo>
                <a:cubicBezTo>
                  <a:pt x="4142" y="10022"/>
                  <a:pt x="4218" y="9955"/>
                  <a:pt x="4275" y="9870"/>
                </a:cubicBezTo>
                <a:close/>
                <a:moveTo>
                  <a:pt x="7732" y="9746"/>
                </a:moveTo>
                <a:lnTo>
                  <a:pt x="7732" y="9746"/>
                </a:lnTo>
                <a:cubicBezTo>
                  <a:pt x="7770" y="9794"/>
                  <a:pt x="7789" y="9841"/>
                  <a:pt x="7846" y="9860"/>
                </a:cubicBezTo>
                <a:cubicBezTo>
                  <a:pt x="7856" y="9870"/>
                  <a:pt x="7856" y="9889"/>
                  <a:pt x="7865" y="9898"/>
                </a:cubicBezTo>
                <a:cubicBezTo>
                  <a:pt x="7960" y="10041"/>
                  <a:pt x="8065" y="10183"/>
                  <a:pt x="8169" y="10325"/>
                </a:cubicBezTo>
                <a:cubicBezTo>
                  <a:pt x="8178" y="10344"/>
                  <a:pt x="8197" y="10363"/>
                  <a:pt x="8216" y="10392"/>
                </a:cubicBezTo>
                <a:cubicBezTo>
                  <a:pt x="8226" y="10373"/>
                  <a:pt x="8235" y="10354"/>
                  <a:pt x="8226" y="10354"/>
                </a:cubicBezTo>
                <a:cubicBezTo>
                  <a:pt x="8141" y="10164"/>
                  <a:pt x="8027" y="9993"/>
                  <a:pt x="7865" y="9860"/>
                </a:cubicBezTo>
                <a:cubicBezTo>
                  <a:pt x="7865" y="9857"/>
                  <a:pt x="7864" y="9856"/>
                  <a:pt x="7863" y="9856"/>
                </a:cubicBezTo>
                <a:cubicBezTo>
                  <a:pt x="7860" y="9856"/>
                  <a:pt x="7856" y="9860"/>
                  <a:pt x="7856" y="9860"/>
                </a:cubicBezTo>
                <a:cubicBezTo>
                  <a:pt x="7808" y="9775"/>
                  <a:pt x="7808" y="9775"/>
                  <a:pt x="7732" y="9746"/>
                </a:cubicBezTo>
                <a:close/>
                <a:moveTo>
                  <a:pt x="7257" y="10344"/>
                </a:moveTo>
                <a:lnTo>
                  <a:pt x="7257" y="10344"/>
                </a:lnTo>
                <a:cubicBezTo>
                  <a:pt x="7286" y="10373"/>
                  <a:pt x="7305" y="10392"/>
                  <a:pt x="7324" y="10411"/>
                </a:cubicBezTo>
                <a:cubicBezTo>
                  <a:pt x="7324" y="10382"/>
                  <a:pt x="7314" y="10354"/>
                  <a:pt x="7257" y="10344"/>
                </a:cubicBezTo>
                <a:close/>
                <a:moveTo>
                  <a:pt x="7428" y="10344"/>
                </a:moveTo>
                <a:lnTo>
                  <a:pt x="7428" y="10344"/>
                </a:lnTo>
                <a:cubicBezTo>
                  <a:pt x="7438" y="10382"/>
                  <a:pt x="7447" y="10420"/>
                  <a:pt x="7485" y="10439"/>
                </a:cubicBezTo>
                <a:lnTo>
                  <a:pt x="7428" y="10344"/>
                </a:lnTo>
                <a:close/>
                <a:moveTo>
                  <a:pt x="7618" y="10354"/>
                </a:moveTo>
                <a:lnTo>
                  <a:pt x="7618" y="10354"/>
                </a:lnTo>
                <a:cubicBezTo>
                  <a:pt x="7637" y="10392"/>
                  <a:pt x="7647" y="10430"/>
                  <a:pt x="7685" y="10439"/>
                </a:cubicBezTo>
                <a:cubicBezTo>
                  <a:pt x="7675" y="10401"/>
                  <a:pt x="7656" y="10373"/>
                  <a:pt x="7618" y="10354"/>
                </a:cubicBezTo>
                <a:close/>
                <a:moveTo>
                  <a:pt x="3581" y="10382"/>
                </a:moveTo>
                <a:cubicBezTo>
                  <a:pt x="3543" y="10382"/>
                  <a:pt x="3505" y="10401"/>
                  <a:pt x="3486" y="10439"/>
                </a:cubicBezTo>
                <a:cubicBezTo>
                  <a:pt x="3486" y="10439"/>
                  <a:pt x="3486" y="10449"/>
                  <a:pt x="3486" y="10449"/>
                </a:cubicBezTo>
                <a:cubicBezTo>
                  <a:pt x="3486" y="10449"/>
                  <a:pt x="3486" y="10449"/>
                  <a:pt x="3495" y="10441"/>
                </a:cubicBezTo>
                <a:lnTo>
                  <a:pt x="3495" y="10441"/>
                </a:lnTo>
                <a:cubicBezTo>
                  <a:pt x="3498" y="10441"/>
                  <a:pt x="3501" y="10441"/>
                  <a:pt x="3504" y="10441"/>
                </a:cubicBezTo>
                <a:cubicBezTo>
                  <a:pt x="3541" y="10441"/>
                  <a:pt x="3565" y="10415"/>
                  <a:pt x="3581" y="10382"/>
                </a:cubicBezTo>
                <a:close/>
                <a:moveTo>
                  <a:pt x="7485" y="10439"/>
                </a:moveTo>
                <a:cubicBezTo>
                  <a:pt x="7485" y="10439"/>
                  <a:pt x="7485" y="10449"/>
                  <a:pt x="7485" y="10449"/>
                </a:cubicBezTo>
                <a:lnTo>
                  <a:pt x="7495" y="10449"/>
                </a:lnTo>
                <a:cubicBezTo>
                  <a:pt x="7485" y="10449"/>
                  <a:pt x="7485" y="10439"/>
                  <a:pt x="7485" y="10439"/>
                </a:cubicBezTo>
                <a:close/>
                <a:moveTo>
                  <a:pt x="7685" y="10439"/>
                </a:moveTo>
                <a:cubicBezTo>
                  <a:pt x="7685" y="10439"/>
                  <a:pt x="7685" y="10449"/>
                  <a:pt x="7685" y="10449"/>
                </a:cubicBezTo>
                <a:lnTo>
                  <a:pt x="7694" y="10439"/>
                </a:lnTo>
                <a:close/>
                <a:moveTo>
                  <a:pt x="6497" y="10449"/>
                </a:moveTo>
                <a:cubicBezTo>
                  <a:pt x="6497" y="10452"/>
                  <a:pt x="6497" y="10455"/>
                  <a:pt x="6497" y="10458"/>
                </a:cubicBezTo>
                <a:lnTo>
                  <a:pt x="6507" y="10458"/>
                </a:lnTo>
                <a:cubicBezTo>
                  <a:pt x="6507" y="10458"/>
                  <a:pt x="6507" y="10449"/>
                  <a:pt x="6497" y="10449"/>
                </a:cubicBezTo>
                <a:close/>
                <a:moveTo>
                  <a:pt x="4873" y="10382"/>
                </a:moveTo>
                <a:cubicBezTo>
                  <a:pt x="4873" y="10420"/>
                  <a:pt x="4892" y="10449"/>
                  <a:pt x="4949" y="10477"/>
                </a:cubicBezTo>
                <a:cubicBezTo>
                  <a:pt x="4940" y="10420"/>
                  <a:pt x="4902" y="10401"/>
                  <a:pt x="4873" y="10382"/>
                </a:cubicBezTo>
                <a:close/>
                <a:moveTo>
                  <a:pt x="931" y="10193"/>
                </a:moveTo>
                <a:cubicBezTo>
                  <a:pt x="836" y="10278"/>
                  <a:pt x="798" y="10382"/>
                  <a:pt x="770" y="10496"/>
                </a:cubicBezTo>
                <a:cubicBezTo>
                  <a:pt x="836" y="10411"/>
                  <a:pt x="893" y="10306"/>
                  <a:pt x="931" y="10193"/>
                </a:cubicBezTo>
                <a:close/>
                <a:moveTo>
                  <a:pt x="1017" y="10373"/>
                </a:moveTo>
                <a:cubicBezTo>
                  <a:pt x="988" y="10411"/>
                  <a:pt x="960" y="10458"/>
                  <a:pt x="960" y="10506"/>
                </a:cubicBezTo>
                <a:cubicBezTo>
                  <a:pt x="1007" y="10439"/>
                  <a:pt x="1007" y="10439"/>
                  <a:pt x="1017" y="10373"/>
                </a:cubicBezTo>
                <a:close/>
                <a:moveTo>
                  <a:pt x="770" y="10496"/>
                </a:moveTo>
                <a:cubicBezTo>
                  <a:pt x="770" y="10506"/>
                  <a:pt x="770" y="10506"/>
                  <a:pt x="760" y="10506"/>
                </a:cubicBezTo>
                <a:lnTo>
                  <a:pt x="760" y="10515"/>
                </a:lnTo>
                <a:lnTo>
                  <a:pt x="770" y="10515"/>
                </a:lnTo>
                <a:cubicBezTo>
                  <a:pt x="770" y="10506"/>
                  <a:pt x="770" y="10506"/>
                  <a:pt x="770" y="10496"/>
                </a:cubicBezTo>
                <a:close/>
                <a:moveTo>
                  <a:pt x="6507" y="10458"/>
                </a:moveTo>
                <a:cubicBezTo>
                  <a:pt x="6516" y="10487"/>
                  <a:pt x="6535" y="10525"/>
                  <a:pt x="6573" y="10534"/>
                </a:cubicBezTo>
                <a:cubicBezTo>
                  <a:pt x="6554" y="10506"/>
                  <a:pt x="6545" y="10468"/>
                  <a:pt x="6507" y="10458"/>
                </a:cubicBezTo>
                <a:close/>
                <a:moveTo>
                  <a:pt x="760" y="10515"/>
                </a:moveTo>
                <a:cubicBezTo>
                  <a:pt x="760" y="10515"/>
                  <a:pt x="751" y="10515"/>
                  <a:pt x="741" y="10525"/>
                </a:cubicBezTo>
                <a:cubicBezTo>
                  <a:pt x="741" y="10525"/>
                  <a:pt x="751" y="10544"/>
                  <a:pt x="751" y="10544"/>
                </a:cubicBezTo>
                <a:cubicBezTo>
                  <a:pt x="760" y="10544"/>
                  <a:pt x="760" y="10544"/>
                  <a:pt x="760" y="10534"/>
                </a:cubicBezTo>
                <a:cubicBezTo>
                  <a:pt x="760" y="10525"/>
                  <a:pt x="760" y="10515"/>
                  <a:pt x="760" y="10515"/>
                </a:cubicBezTo>
                <a:close/>
                <a:moveTo>
                  <a:pt x="6573" y="10534"/>
                </a:moveTo>
                <a:cubicBezTo>
                  <a:pt x="6573" y="10534"/>
                  <a:pt x="6583" y="10534"/>
                  <a:pt x="6583" y="10544"/>
                </a:cubicBezTo>
                <a:cubicBezTo>
                  <a:pt x="6583" y="10534"/>
                  <a:pt x="6583" y="10534"/>
                  <a:pt x="6583" y="10534"/>
                </a:cubicBezTo>
                <a:close/>
                <a:moveTo>
                  <a:pt x="960" y="10515"/>
                </a:moveTo>
                <a:lnTo>
                  <a:pt x="960" y="10515"/>
                </a:lnTo>
                <a:cubicBezTo>
                  <a:pt x="931" y="10525"/>
                  <a:pt x="931" y="10553"/>
                  <a:pt x="931" y="10572"/>
                </a:cubicBezTo>
                <a:cubicBezTo>
                  <a:pt x="960" y="10563"/>
                  <a:pt x="960" y="10534"/>
                  <a:pt x="960" y="10515"/>
                </a:cubicBezTo>
                <a:close/>
                <a:moveTo>
                  <a:pt x="3486" y="10449"/>
                </a:moveTo>
                <a:lnTo>
                  <a:pt x="3486" y="10449"/>
                </a:lnTo>
                <a:cubicBezTo>
                  <a:pt x="3410" y="10468"/>
                  <a:pt x="3344" y="10515"/>
                  <a:pt x="3296" y="10572"/>
                </a:cubicBezTo>
                <a:cubicBezTo>
                  <a:pt x="3372" y="10553"/>
                  <a:pt x="3439" y="10515"/>
                  <a:pt x="3486" y="10449"/>
                </a:cubicBezTo>
                <a:close/>
                <a:moveTo>
                  <a:pt x="3296" y="10572"/>
                </a:moveTo>
                <a:cubicBezTo>
                  <a:pt x="3287" y="10572"/>
                  <a:pt x="3287" y="10582"/>
                  <a:pt x="3287" y="10582"/>
                </a:cubicBezTo>
                <a:lnTo>
                  <a:pt x="3296" y="10582"/>
                </a:lnTo>
                <a:cubicBezTo>
                  <a:pt x="3296" y="10572"/>
                  <a:pt x="3296" y="10572"/>
                  <a:pt x="3296" y="10572"/>
                </a:cubicBezTo>
                <a:close/>
                <a:moveTo>
                  <a:pt x="7694" y="10449"/>
                </a:moveTo>
                <a:cubicBezTo>
                  <a:pt x="7685" y="10525"/>
                  <a:pt x="7723" y="10572"/>
                  <a:pt x="7780" y="10601"/>
                </a:cubicBezTo>
                <a:cubicBezTo>
                  <a:pt x="7780" y="10534"/>
                  <a:pt x="7742" y="10487"/>
                  <a:pt x="7694" y="10449"/>
                </a:cubicBezTo>
                <a:close/>
                <a:moveTo>
                  <a:pt x="7780" y="10601"/>
                </a:moveTo>
                <a:cubicBezTo>
                  <a:pt x="7780" y="10601"/>
                  <a:pt x="7780" y="10601"/>
                  <a:pt x="7780" y="10601"/>
                </a:cubicBezTo>
                <a:cubicBezTo>
                  <a:pt x="7780" y="10601"/>
                  <a:pt x="7780" y="10601"/>
                  <a:pt x="7780" y="10601"/>
                </a:cubicBezTo>
                <a:close/>
                <a:moveTo>
                  <a:pt x="1235" y="10601"/>
                </a:moveTo>
                <a:cubicBezTo>
                  <a:pt x="1235" y="10601"/>
                  <a:pt x="1235" y="10610"/>
                  <a:pt x="1235" y="10610"/>
                </a:cubicBezTo>
                <a:lnTo>
                  <a:pt x="1245" y="10610"/>
                </a:lnTo>
                <a:cubicBezTo>
                  <a:pt x="1245" y="10610"/>
                  <a:pt x="1245" y="10601"/>
                  <a:pt x="1245" y="10601"/>
                </a:cubicBezTo>
                <a:close/>
                <a:moveTo>
                  <a:pt x="6583" y="10544"/>
                </a:moveTo>
                <a:cubicBezTo>
                  <a:pt x="6573" y="10563"/>
                  <a:pt x="6573" y="10591"/>
                  <a:pt x="6602" y="10610"/>
                </a:cubicBezTo>
                <a:cubicBezTo>
                  <a:pt x="6592" y="10582"/>
                  <a:pt x="6583" y="10563"/>
                  <a:pt x="6583" y="10544"/>
                </a:cubicBezTo>
                <a:close/>
                <a:moveTo>
                  <a:pt x="7780" y="10601"/>
                </a:moveTo>
                <a:cubicBezTo>
                  <a:pt x="7780" y="10610"/>
                  <a:pt x="7780" y="10610"/>
                  <a:pt x="7780" y="10610"/>
                </a:cubicBezTo>
                <a:lnTo>
                  <a:pt x="7789" y="10610"/>
                </a:lnTo>
                <a:cubicBezTo>
                  <a:pt x="7789" y="10610"/>
                  <a:pt x="7780" y="10610"/>
                  <a:pt x="7780" y="10601"/>
                </a:cubicBezTo>
                <a:close/>
                <a:moveTo>
                  <a:pt x="1188" y="10382"/>
                </a:moveTo>
                <a:lnTo>
                  <a:pt x="1188" y="10382"/>
                </a:lnTo>
                <a:cubicBezTo>
                  <a:pt x="1150" y="10401"/>
                  <a:pt x="1131" y="10430"/>
                  <a:pt x="1121" y="10458"/>
                </a:cubicBezTo>
                <a:cubicBezTo>
                  <a:pt x="1102" y="10515"/>
                  <a:pt x="1083" y="10572"/>
                  <a:pt x="1064" y="10629"/>
                </a:cubicBezTo>
                <a:cubicBezTo>
                  <a:pt x="1121" y="10572"/>
                  <a:pt x="1131" y="10506"/>
                  <a:pt x="1169" y="10439"/>
                </a:cubicBezTo>
                <a:cubicBezTo>
                  <a:pt x="1178" y="10420"/>
                  <a:pt x="1178" y="10401"/>
                  <a:pt x="1188" y="10382"/>
                </a:cubicBezTo>
                <a:close/>
                <a:moveTo>
                  <a:pt x="1064" y="10629"/>
                </a:moveTo>
                <a:cubicBezTo>
                  <a:pt x="1064" y="10629"/>
                  <a:pt x="1064" y="10630"/>
                  <a:pt x="1055" y="10639"/>
                </a:cubicBezTo>
                <a:cubicBezTo>
                  <a:pt x="1064" y="10639"/>
                  <a:pt x="1064" y="10629"/>
                  <a:pt x="1064" y="10629"/>
                </a:cubicBezTo>
                <a:close/>
                <a:moveTo>
                  <a:pt x="3287" y="10582"/>
                </a:moveTo>
                <a:cubicBezTo>
                  <a:pt x="3249" y="10582"/>
                  <a:pt x="3211" y="10601"/>
                  <a:pt x="3201" y="10648"/>
                </a:cubicBezTo>
                <a:cubicBezTo>
                  <a:pt x="3230" y="10620"/>
                  <a:pt x="3258" y="10601"/>
                  <a:pt x="3287" y="10582"/>
                </a:cubicBezTo>
                <a:close/>
                <a:moveTo>
                  <a:pt x="1055" y="10639"/>
                </a:moveTo>
                <a:cubicBezTo>
                  <a:pt x="1055" y="10639"/>
                  <a:pt x="1055" y="10648"/>
                  <a:pt x="1055" y="10658"/>
                </a:cubicBezTo>
                <a:cubicBezTo>
                  <a:pt x="1055" y="10648"/>
                  <a:pt x="1055" y="10648"/>
                  <a:pt x="1064" y="10639"/>
                </a:cubicBezTo>
                <a:close/>
                <a:moveTo>
                  <a:pt x="3201" y="10648"/>
                </a:moveTo>
                <a:lnTo>
                  <a:pt x="3173" y="10658"/>
                </a:lnTo>
                <a:cubicBezTo>
                  <a:pt x="3182" y="10658"/>
                  <a:pt x="3192" y="10658"/>
                  <a:pt x="3201" y="10648"/>
                </a:cubicBezTo>
                <a:close/>
                <a:moveTo>
                  <a:pt x="6583" y="10335"/>
                </a:moveTo>
                <a:cubicBezTo>
                  <a:pt x="6630" y="10411"/>
                  <a:pt x="6668" y="10496"/>
                  <a:pt x="6716" y="10582"/>
                </a:cubicBezTo>
                <a:cubicBezTo>
                  <a:pt x="6735" y="10610"/>
                  <a:pt x="6773" y="10639"/>
                  <a:pt x="6801" y="10667"/>
                </a:cubicBezTo>
                <a:cubicBezTo>
                  <a:pt x="6754" y="10544"/>
                  <a:pt x="6678" y="10430"/>
                  <a:pt x="6583" y="10335"/>
                </a:cubicBezTo>
                <a:close/>
                <a:moveTo>
                  <a:pt x="7789" y="10610"/>
                </a:moveTo>
                <a:cubicBezTo>
                  <a:pt x="7799" y="10629"/>
                  <a:pt x="7799" y="10648"/>
                  <a:pt x="7808" y="10667"/>
                </a:cubicBezTo>
                <a:lnTo>
                  <a:pt x="7827" y="10667"/>
                </a:lnTo>
                <a:cubicBezTo>
                  <a:pt x="7827" y="10658"/>
                  <a:pt x="7837" y="10648"/>
                  <a:pt x="7827" y="10648"/>
                </a:cubicBezTo>
                <a:cubicBezTo>
                  <a:pt x="7818" y="10629"/>
                  <a:pt x="7808" y="10629"/>
                  <a:pt x="7789" y="10610"/>
                </a:cubicBezTo>
                <a:close/>
                <a:moveTo>
                  <a:pt x="1986" y="10601"/>
                </a:moveTo>
                <a:lnTo>
                  <a:pt x="1986" y="10601"/>
                </a:lnTo>
                <a:cubicBezTo>
                  <a:pt x="1957" y="10629"/>
                  <a:pt x="1948" y="10648"/>
                  <a:pt x="1929" y="10667"/>
                </a:cubicBezTo>
                <a:cubicBezTo>
                  <a:pt x="1935" y="10669"/>
                  <a:pt x="1940" y="10669"/>
                  <a:pt x="1945" y="10669"/>
                </a:cubicBezTo>
                <a:cubicBezTo>
                  <a:pt x="1979" y="10669"/>
                  <a:pt x="1986" y="10642"/>
                  <a:pt x="1986" y="10601"/>
                </a:cubicBezTo>
                <a:close/>
                <a:moveTo>
                  <a:pt x="931" y="10582"/>
                </a:moveTo>
                <a:lnTo>
                  <a:pt x="931" y="10582"/>
                </a:lnTo>
                <a:cubicBezTo>
                  <a:pt x="893" y="10601"/>
                  <a:pt x="893" y="10639"/>
                  <a:pt x="903" y="10677"/>
                </a:cubicBezTo>
                <a:cubicBezTo>
                  <a:pt x="941" y="10648"/>
                  <a:pt x="931" y="10620"/>
                  <a:pt x="931" y="10582"/>
                </a:cubicBezTo>
                <a:close/>
                <a:moveTo>
                  <a:pt x="4683" y="7638"/>
                </a:moveTo>
                <a:cubicBezTo>
                  <a:pt x="4773" y="8006"/>
                  <a:pt x="4836" y="8382"/>
                  <a:pt x="4873" y="8758"/>
                </a:cubicBezTo>
                <a:cubicBezTo>
                  <a:pt x="4892" y="9043"/>
                  <a:pt x="4892" y="9328"/>
                  <a:pt x="4864" y="9613"/>
                </a:cubicBezTo>
                <a:cubicBezTo>
                  <a:pt x="4845" y="9822"/>
                  <a:pt x="4807" y="10031"/>
                  <a:pt x="4778" y="10240"/>
                </a:cubicBezTo>
                <a:cubicBezTo>
                  <a:pt x="4769" y="10392"/>
                  <a:pt x="4750" y="10534"/>
                  <a:pt x="4712" y="10677"/>
                </a:cubicBezTo>
                <a:cubicBezTo>
                  <a:pt x="4712" y="10648"/>
                  <a:pt x="4702" y="10620"/>
                  <a:pt x="4702" y="10582"/>
                </a:cubicBezTo>
                <a:cubicBezTo>
                  <a:pt x="4721" y="10316"/>
                  <a:pt x="4731" y="10041"/>
                  <a:pt x="4750" y="9765"/>
                </a:cubicBezTo>
                <a:cubicBezTo>
                  <a:pt x="4788" y="9233"/>
                  <a:pt x="4778" y="8692"/>
                  <a:pt x="4731" y="8150"/>
                </a:cubicBezTo>
                <a:cubicBezTo>
                  <a:pt x="4721" y="8036"/>
                  <a:pt x="4702" y="7913"/>
                  <a:pt x="4683" y="7799"/>
                </a:cubicBezTo>
                <a:cubicBezTo>
                  <a:pt x="4683" y="7745"/>
                  <a:pt x="4683" y="7692"/>
                  <a:pt x="4683" y="7638"/>
                </a:cubicBezTo>
                <a:close/>
                <a:moveTo>
                  <a:pt x="6801" y="10667"/>
                </a:moveTo>
                <a:lnTo>
                  <a:pt x="6801" y="10667"/>
                </a:lnTo>
                <a:cubicBezTo>
                  <a:pt x="6811" y="10677"/>
                  <a:pt x="6811" y="10686"/>
                  <a:pt x="6820" y="10686"/>
                </a:cubicBezTo>
                <a:cubicBezTo>
                  <a:pt x="6820" y="10686"/>
                  <a:pt x="6811" y="10677"/>
                  <a:pt x="6801" y="10667"/>
                </a:cubicBezTo>
                <a:close/>
                <a:moveTo>
                  <a:pt x="1055" y="10658"/>
                </a:moveTo>
                <a:lnTo>
                  <a:pt x="1055" y="10658"/>
                </a:lnTo>
                <a:cubicBezTo>
                  <a:pt x="1045" y="10677"/>
                  <a:pt x="1045" y="10705"/>
                  <a:pt x="1036" y="10734"/>
                </a:cubicBezTo>
                <a:cubicBezTo>
                  <a:pt x="1055" y="10715"/>
                  <a:pt x="1055" y="10686"/>
                  <a:pt x="1055" y="10658"/>
                </a:cubicBezTo>
                <a:close/>
                <a:moveTo>
                  <a:pt x="893" y="10677"/>
                </a:moveTo>
                <a:cubicBezTo>
                  <a:pt x="874" y="10686"/>
                  <a:pt x="865" y="10705"/>
                  <a:pt x="893" y="10743"/>
                </a:cubicBezTo>
                <a:cubicBezTo>
                  <a:pt x="893" y="10715"/>
                  <a:pt x="893" y="10696"/>
                  <a:pt x="893" y="10677"/>
                </a:cubicBezTo>
                <a:close/>
                <a:moveTo>
                  <a:pt x="1026" y="10734"/>
                </a:moveTo>
                <a:cubicBezTo>
                  <a:pt x="1026" y="10743"/>
                  <a:pt x="1026" y="10743"/>
                  <a:pt x="1026" y="10743"/>
                </a:cubicBezTo>
                <a:cubicBezTo>
                  <a:pt x="1036" y="10734"/>
                  <a:pt x="1036" y="10734"/>
                  <a:pt x="1036" y="10734"/>
                </a:cubicBezTo>
                <a:close/>
                <a:moveTo>
                  <a:pt x="6602" y="10620"/>
                </a:moveTo>
                <a:lnTo>
                  <a:pt x="6602" y="10620"/>
                </a:lnTo>
                <a:cubicBezTo>
                  <a:pt x="6621" y="10677"/>
                  <a:pt x="6640" y="10734"/>
                  <a:pt x="6706" y="10753"/>
                </a:cubicBezTo>
                <a:cubicBezTo>
                  <a:pt x="6697" y="10724"/>
                  <a:pt x="6678" y="10696"/>
                  <a:pt x="6659" y="10667"/>
                </a:cubicBezTo>
                <a:cubicBezTo>
                  <a:pt x="6640" y="10648"/>
                  <a:pt x="6621" y="10629"/>
                  <a:pt x="6602" y="10620"/>
                </a:cubicBezTo>
                <a:close/>
                <a:moveTo>
                  <a:pt x="1026" y="10743"/>
                </a:moveTo>
                <a:cubicBezTo>
                  <a:pt x="1017" y="10743"/>
                  <a:pt x="1017" y="10753"/>
                  <a:pt x="1007" y="10753"/>
                </a:cubicBezTo>
                <a:cubicBezTo>
                  <a:pt x="1007" y="10762"/>
                  <a:pt x="1017" y="10762"/>
                  <a:pt x="1017" y="10772"/>
                </a:cubicBezTo>
                <a:cubicBezTo>
                  <a:pt x="1026" y="10762"/>
                  <a:pt x="1026" y="10753"/>
                  <a:pt x="1026" y="10743"/>
                </a:cubicBezTo>
                <a:close/>
                <a:moveTo>
                  <a:pt x="4930" y="10591"/>
                </a:moveTo>
                <a:cubicBezTo>
                  <a:pt x="4930" y="10591"/>
                  <a:pt x="4921" y="10601"/>
                  <a:pt x="4902" y="10601"/>
                </a:cubicBezTo>
                <a:cubicBezTo>
                  <a:pt x="4959" y="10677"/>
                  <a:pt x="4997" y="10743"/>
                  <a:pt x="5082" y="10791"/>
                </a:cubicBezTo>
                <a:cubicBezTo>
                  <a:pt x="5063" y="10696"/>
                  <a:pt x="5006" y="10639"/>
                  <a:pt x="4930" y="10591"/>
                </a:cubicBezTo>
                <a:close/>
                <a:moveTo>
                  <a:pt x="6754" y="10373"/>
                </a:moveTo>
                <a:cubicBezTo>
                  <a:pt x="6811" y="10487"/>
                  <a:pt x="6877" y="10591"/>
                  <a:pt x="6944" y="10696"/>
                </a:cubicBezTo>
                <a:cubicBezTo>
                  <a:pt x="6953" y="10715"/>
                  <a:pt x="6972" y="10743"/>
                  <a:pt x="6991" y="10762"/>
                </a:cubicBezTo>
                <a:cubicBezTo>
                  <a:pt x="7001" y="10781"/>
                  <a:pt x="7020" y="10781"/>
                  <a:pt x="7039" y="10791"/>
                </a:cubicBezTo>
                <a:cubicBezTo>
                  <a:pt x="6963" y="10639"/>
                  <a:pt x="6877" y="10496"/>
                  <a:pt x="6754" y="10373"/>
                </a:cubicBezTo>
                <a:close/>
                <a:moveTo>
                  <a:pt x="7039" y="10791"/>
                </a:moveTo>
                <a:cubicBezTo>
                  <a:pt x="7039" y="10791"/>
                  <a:pt x="7039" y="10791"/>
                  <a:pt x="7039" y="10800"/>
                </a:cubicBezTo>
                <a:cubicBezTo>
                  <a:pt x="7039" y="10800"/>
                  <a:pt x="7039" y="10791"/>
                  <a:pt x="7048" y="10791"/>
                </a:cubicBezTo>
                <a:close/>
                <a:moveTo>
                  <a:pt x="7039" y="10800"/>
                </a:moveTo>
                <a:cubicBezTo>
                  <a:pt x="7039" y="10810"/>
                  <a:pt x="7029" y="10810"/>
                  <a:pt x="7029" y="10819"/>
                </a:cubicBezTo>
                <a:cubicBezTo>
                  <a:pt x="7029" y="10829"/>
                  <a:pt x="7048" y="10829"/>
                  <a:pt x="7048" y="10838"/>
                </a:cubicBezTo>
                <a:cubicBezTo>
                  <a:pt x="7048" y="10829"/>
                  <a:pt x="7048" y="10829"/>
                  <a:pt x="7048" y="10819"/>
                </a:cubicBezTo>
                <a:cubicBezTo>
                  <a:pt x="7048" y="10819"/>
                  <a:pt x="7048" y="10810"/>
                  <a:pt x="7039" y="10800"/>
                </a:cubicBezTo>
                <a:close/>
                <a:moveTo>
                  <a:pt x="1881" y="10743"/>
                </a:moveTo>
                <a:cubicBezTo>
                  <a:pt x="1815" y="10791"/>
                  <a:pt x="1786" y="10819"/>
                  <a:pt x="1786" y="10867"/>
                </a:cubicBezTo>
                <a:cubicBezTo>
                  <a:pt x="1824" y="10848"/>
                  <a:pt x="1853" y="10810"/>
                  <a:pt x="1881" y="10743"/>
                </a:cubicBezTo>
                <a:close/>
                <a:moveTo>
                  <a:pt x="5623" y="10629"/>
                </a:moveTo>
                <a:cubicBezTo>
                  <a:pt x="5652" y="10696"/>
                  <a:pt x="5690" y="10753"/>
                  <a:pt x="5728" y="10819"/>
                </a:cubicBezTo>
                <a:cubicBezTo>
                  <a:pt x="5737" y="10838"/>
                  <a:pt x="5756" y="10848"/>
                  <a:pt x="5775" y="10867"/>
                </a:cubicBezTo>
                <a:cubicBezTo>
                  <a:pt x="5747" y="10762"/>
                  <a:pt x="5747" y="10762"/>
                  <a:pt x="5623" y="10629"/>
                </a:cubicBezTo>
                <a:close/>
                <a:moveTo>
                  <a:pt x="988" y="10867"/>
                </a:moveTo>
                <a:cubicBezTo>
                  <a:pt x="979" y="10867"/>
                  <a:pt x="979" y="10876"/>
                  <a:pt x="969" y="10876"/>
                </a:cubicBezTo>
                <a:cubicBezTo>
                  <a:pt x="979" y="10876"/>
                  <a:pt x="979" y="10876"/>
                  <a:pt x="979" y="10886"/>
                </a:cubicBezTo>
                <a:cubicBezTo>
                  <a:pt x="979" y="10876"/>
                  <a:pt x="988" y="10876"/>
                  <a:pt x="988" y="10867"/>
                </a:cubicBezTo>
                <a:close/>
                <a:moveTo>
                  <a:pt x="7485" y="10449"/>
                </a:moveTo>
                <a:cubicBezTo>
                  <a:pt x="7485" y="10458"/>
                  <a:pt x="7485" y="10468"/>
                  <a:pt x="7495" y="10477"/>
                </a:cubicBezTo>
                <a:cubicBezTo>
                  <a:pt x="7580" y="10610"/>
                  <a:pt x="7666" y="10753"/>
                  <a:pt x="7751" y="10886"/>
                </a:cubicBezTo>
                <a:cubicBezTo>
                  <a:pt x="7761" y="10895"/>
                  <a:pt x="7780" y="10905"/>
                  <a:pt x="7789" y="10905"/>
                </a:cubicBezTo>
                <a:cubicBezTo>
                  <a:pt x="7780" y="10876"/>
                  <a:pt x="7770" y="10838"/>
                  <a:pt x="7761" y="10810"/>
                </a:cubicBezTo>
                <a:cubicBezTo>
                  <a:pt x="7704" y="10724"/>
                  <a:pt x="7647" y="10639"/>
                  <a:pt x="7580" y="10553"/>
                </a:cubicBezTo>
                <a:cubicBezTo>
                  <a:pt x="7552" y="10515"/>
                  <a:pt x="7523" y="10487"/>
                  <a:pt x="7485" y="10449"/>
                </a:cubicBezTo>
                <a:close/>
                <a:moveTo>
                  <a:pt x="4341" y="10800"/>
                </a:moveTo>
                <a:lnTo>
                  <a:pt x="4341" y="10800"/>
                </a:lnTo>
                <a:cubicBezTo>
                  <a:pt x="4284" y="10838"/>
                  <a:pt x="4227" y="10867"/>
                  <a:pt x="4227" y="10952"/>
                </a:cubicBezTo>
                <a:cubicBezTo>
                  <a:pt x="4265" y="10895"/>
                  <a:pt x="4303" y="10848"/>
                  <a:pt x="4341" y="10800"/>
                </a:cubicBezTo>
                <a:close/>
                <a:moveTo>
                  <a:pt x="5785" y="10876"/>
                </a:moveTo>
                <a:cubicBezTo>
                  <a:pt x="5785" y="10924"/>
                  <a:pt x="5804" y="10952"/>
                  <a:pt x="5851" y="10962"/>
                </a:cubicBezTo>
                <a:cubicBezTo>
                  <a:pt x="5832" y="10924"/>
                  <a:pt x="5832" y="10886"/>
                  <a:pt x="5785" y="10876"/>
                </a:cubicBezTo>
                <a:close/>
                <a:moveTo>
                  <a:pt x="7789" y="10905"/>
                </a:moveTo>
                <a:cubicBezTo>
                  <a:pt x="7780" y="10933"/>
                  <a:pt x="7789" y="10952"/>
                  <a:pt x="7827" y="10962"/>
                </a:cubicBezTo>
                <a:cubicBezTo>
                  <a:pt x="7818" y="10933"/>
                  <a:pt x="7818" y="10905"/>
                  <a:pt x="7789" y="10905"/>
                </a:cubicBezTo>
                <a:close/>
                <a:moveTo>
                  <a:pt x="5044" y="10990"/>
                </a:moveTo>
                <a:lnTo>
                  <a:pt x="5044" y="11009"/>
                </a:lnTo>
                <a:lnTo>
                  <a:pt x="5054" y="11009"/>
                </a:lnTo>
                <a:cubicBezTo>
                  <a:pt x="5054" y="11000"/>
                  <a:pt x="5054" y="10990"/>
                  <a:pt x="5054" y="10990"/>
                </a:cubicBezTo>
                <a:close/>
                <a:moveTo>
                  <a:pt x="4446" y="10297"/>
                </a:moveTo>
                <a:cubicBezTo>
                  <a:pt x="4313" y="10363"/>
                  <a:pt x="3933" y="10705"/>
                  <a:pt x="3733" y="10943"/>
                </a:cubicBezTo>
                <a:cubicBezTo>
                  <a:pt x="3714" y="10962"/>
                  <a:pt x="3686" y="10981"/>
                  <a:pt x="3714" y="11019"/>
                </a:cubicBezTo>
                <a:cubicBezTo>
                  <a:pt x="3952" y="10791"/>
                  <a:pt x="4199" y="10553"/>
                  <a:pt x="4446" y="10325"/>
                </a:cubicBezTo>
                <a:cubicBezTo>
                  <a:pt x="4446" y="10325"/>
                  <a:pt x="4446" y="10306"/>
                  <a:pt x="4446" y="10297"/>
                </a:cubicBezTo>
                <a:close/>
                <a:moveTo>
                  <a:pt x="7324" y="10420"/>
                </a:moveTo>
                <a:cubicBezTo>
                  <a:pt x="7324" y="10430"/>
                  <a:pt x="7324" y="10439"/>
                  <a:pt x="7333" y="10449"/>
                </a:cubicBezTo>
                <a:cubicBezTo>
                  <a:pt x="7438" y="10639"/>
                  <a:pt x="7542" y="10819"/>
                  <a:pt x="7656" y="11009"/>
                </a:cubicBezTo>
                <a:cubicBezTo>
                  <a:pt x="7656" y="11019"/>
                  <a:pt x="7675" y="11019"/>
                  <a:pt x="7685" y="11028"/>
                </a:cubicBezTo>
                <a:cubicBezTo>
                  <a:pt x="7685" y="11000"/>
                  <a:pt x="7675" y="10962"/>
                  <a:pt x="7666" y="10943"/>
                </a:cubicBezTo>
                <a:cubicBezTo>
                  <a:pt x="7571" y="10781"/>
                  <a:pt x="7476" y="10620"/>
                  <a:pt x="7381" y="10468"/>
                </a:cubicBezTo>
                <a:cubicBezTo>
                  <a:pt x="7371" y="10449"/>
                  <a:pt x="7343" y="10430"/>
                  <a:pt x="7324" y="10420"/>
                </a:cubicBezTo>
                <a:close/>
                <a:moveTo>
                  <a:pt x="1169" y="10781"/>
                </a:moveTo>
                <a:cubicBezTo>
                  <a:pt x="1140" y="10848"/>
                  <a:pt x="1112" y="10905"/>
                  <a:pt x="1093" y="10962"/>
                </a:cubicBezTo>
                <a:cubicBezTo>
                  <a:pt x="1093" y="10981"/>
                  <a:pt x="1064" y="11009"/>
                  <a:pt x="1102" y="11038"/>
                </a:cubicBezTo>
                <a:cubicBezTo>
                  <a:pt x="1131" y="10952"/>
                  <a:pt x="1159" y="10876"/>
                  <a:pt x="1188" y="10800"/>
                </a:cubicBezTo>
                <a:cubicBezTo>
                  <a:pt x="1178" y="10791"/>
                  <a:pt x="1178" y="10781"/>
                  <a:pt x="1178" y="10781"/>
                </a:cubicBezTo>
                <a:close/>
                <a:moveTo>
                  <a:pt x="1834" y="11009"/>
                </a:moveTo>
                <a:cubicBezTo>
                  <a:pt x="1824" y="11019"/>
                  <a:pt x="1824" y="11028"/>
                  <a:pt x="1824" y="11038"/>
                </a:cubicBezTo>
                <a:cubicBezTo>
                  <a:pt x="1834" y="11028"/>
                  <a:pt x="1834" y="11028"/>
                  <a:pt x="1834" y="11019"/>
                </a:cubicBezTo>
                <a:cubicBezTo>
                  <a:pt x="1834" y="11019"/>
                  <a:pt x="1834" y="11019"/>
                  <a:pt x="1834" y="11009"/>
                </a:cubicBezTo>
                <a:close/>
                <a:moveTo>
                  <a:pt x="6279" y="10981"/>
                </a:moveTo>
                <a:cubicBezTo>
                  <a:pt x="6307" y="11000"/>
                  <a:pt x="6326" y="11019"/>
                  <a:pt x="6336" y="11038"/>
                </a:cubicBezTo>
                <a:cubicBezTo>
                  <a:pt x="6345" y="11000"/>
                  <a:pt x="6336" y="10981"/>
                  <a:pt x="6279" y="10981"/>
                </a:cubicBezTo>
                <a:close/>
                <a:moveTo>
                  <a:pt x="6336" y="11038"/>
                </a:moveTo>
                <a:cubicBezTo>
                  <a:pt x="6345" y="11038"/>
                  <a:pt x="6345" y="11038"/>
                  <a:pt x="6345" y="11047"/>
                </a:cubicBezTo>
                <a:lnTo>
                  <a:pt x="6345" y="11038"/>
                </a:lnTo>
                <a:close/>
                <a:moveTo>
                  <a:pt x="1805" y="11057"/>
                </a:moveTo>
                <a:lnTo>
                  <a:pt x="1805" y="11057"/>
                </a:lnTo>
                <a:cubicBezTo>
                  <a:pt x="1786" y="11066"/>
                  <a:pt x="1767" y="11085"/>
                  <a:pt x="1758" y="11114"/>
                </a:cubicBezTo>
                <a:cubicBezTo>
                  <a:pt x="1777" y="11095"/>
                  <a:pt x="1796" y="11076"/>
                  <a:pt x="1805" y="11057"/>
                </a:cubicBezTo>
                <a:close/>
                <a:moveTo>
                  <a:pt x="2584" y="11085"/>
                </a:moveTo>
                <a:cubicBezTo>
                  <a:pt x="2584" y="11095"/>
                  <a:pt x="2575" y="11104"/>
                  <a:pt x="2565" y="11114"/>
                </a:cubicBezTo>
                <a:cubicBezTo>
                  <a:pt x="2565" y="11114"/>
                  <a:pt x="2565" y="11123"/>
                  <a:pt x="2565" y="11123"/>
                </a:cubicBezTo>
                <a:lnTo>
                  <a:pt x="2584" y="11123"/>
                </a:lnTo>
                <a:cubicBezTo>
                  <a:pt x="2594" y="11114"/>
                  <a:pt x="2594" y="11104"/>
                  <a:pt x="2594" y="11095"/>
                </a:cubicBezTo>
                <a:cubicBezTo>
                  <a:pt x="2594" y="11095"/>
                  <a:pt x="2594" y="11095"/>
                  <a:pt x="2584" y="11085"/>
                </a:cubicBezTo>
                <a:close/>
                <a:moveTo>
                  <a:pt x="7580" y="11095"/>
                </a:moveTo>
                <a:cubicBezTo>
                  <a:pt x="7571" y="11104"/>
                  <a:pt x="7571" y="11104"/>
                  <a:pt x="7561" y="11104"/>
                </a:cubicBezTo>
                <a:cubicBezTo>
                  <a:pt x="7571" y="11114"/>
                  <a:pt x="7580" y="11123"/>
                  <a:pt x="7580" y="11123"/>
                </a:cubicBezTo>
                <a:cubicBezTo>
                  <a:pt x="7580" y="11114"/>
                  <a:pt x="7580" y="11114"/>
                  <a:pt x="7580" y="11095"/>
                </a:cubicBezTo>
                <a:close/>
                <a:moveTo>
                  <a:pt x="6507" y="11076"/>
                </a:moveTo>
                <a:cubicBezTo>
                  <a:pt x="6535" y="11104"/>
                  <a:pt x="6554" y="11114"/>
                  <a:pt x="6564" y="11133"/>
                </a:cubicBezTo>
                <a:cubicBezTo>
                  <a:pt x="6573" y="11104"/>
                  <a:pt x="6564" y="11076"/>
                  <a:pt x="6507" y="11076"/>
                </a:cubicBezTo>
                <a:close/>
                <a:moveTo>
                  <a:pt x="7580" y="11123"/>
                </a:moveTo>
                <a:cubicBezTo>
                  <a:pt x="7580" y="11133"/>
                  <a:pt x="7580" y="11133"/>
                  <a:pt x="7590" y="11133"/>
                </a:cubicBezTo>
                <a:cubicBezTo>
                  <a:pt x="7590" y="11133"/>
                  <a:pt x="7590" y="11133"/>
                  <a:pt x="7580" y="11123"/>
                </a:cubicBezTo>
                <a:close/>
                <a:moveTo>
                  <a:pt x="1758" y="11114"/>
                </a:moveTo>
                <a:cubicBezTo>
                  <a:pt x="1748" y="11114"/>
                  <a:pt x="1748" y="11123"/>
                  <a:pt x="1748" y="11123"/>
                </a:cubicBezTo>
                <a:lnTo>
                  <a:pt x="1739" y="11142"/>
                </a:lnTo>
                <a:lnTo>
                  <a:pt x="1748" y="11133"/>
                </a:lnTo>
                <a:cubicBezTo>
                  <a:pt x="1748" y="11123"/>
                  <a:pt x="1758" y="11123"/>
                  <a:pt x="1758" y="11114"/>
                </a:cubicBezTo>
                <a:close/>
                <a:moveTo>
                  <a:pt x="6564" y="11133"/>
                </a:moveTo>
                <a:lnTo>
                  <a:pt x="6564" y="11142"/>
                </a:lnTo>
                <a:lnTo>
                  <a:pt x="6573" y="11142"/>
                </a:lnTo>
                <a:cubicBezTo>
                  <a:pt x="6573" y="11142"/>
                  <a:pt x="6573" y="11133"/>
                  <a:pt x="6573" y="11133"/>
                </a:cubicBezTo>
                <a:close/>
                <a:moveTo>
                  <a:pt x="1055" y="11133"/>
                </a:moveTo>
                <a:lnTo>
                  <a:pt x="1055" y="11133"/>
                </a:lnTo>
                <a:cubicBezTo>
                  <a:pt x="1045" y="11142"/>
                  <a:pt x="1045" y="11142"/>
                  <a:pt x="1045" y="11142"/>
                </a:cubicBezTo>
                <a:cubicBezTo>
                  <a:pt x="1036" y="11142"/>
                  <a:pt x="1045" y="11152"/>
                  <a:pt x="1045" y="11152"/>
                </a:cubicBezTo>
                <a:cubicBezTo>
                  <a:pt x="1045" y="11142"/>
                  <a:pt x="1045" y="11142"/>
                  <a:pt x="1055" y="11133"/>
                </a:cubicBezTo>
                <a:close/>
                <a:moveTo>
                  <a:pt x="1739" y="11142"/>
                </a:moveTo>
                <a:cubicBezTo>
                  <a:pt x="1739" y="11142"/>
                  <a:pt x="1729" y="11152"/>
                  <a:pt x="1729" y="11152"/>
                </a:cubicBezTo>
                <a:cubicBezTo>
                  <a:pt x="1729" y="11152"/>
                  <a:pt x="1729" y="11161"/>
                  <a:pt x="1729" y="11161"/>
                </a:cubicBezTo>
                <a:cubicBezTo>
                  <a:pt x="1739" y="11152"/>
                  <a:pt x="1739" y="11152"/>
                  <a:pt x="1739" y="11142"/>
                </a:cubicBezTo>
                <a:close/>
                <a:moveTo>
                  <a:pt x="3211" y="11114"/>
                </a:moveTo>
                <a:cubicBezTo>
                  <a:pt x="3192" y="11123"/>
                  <a:pt x="3182" y="11133"/>
                  <a:pt x="3173" y="11142"/>
                </a:cubicBezTo>
                <a:cubicBezTo>
                  <a:pt x="3163" y="11161"/>
                  <a:pt x="3135" y="11171"/>
                  <a:pt x="3173" y="11199"/>
                </a:cubicBezTo>
                <a:cubicBezTo>
                  <a:pt x="3192" y="11180"/>
                  <a:pt x="3211" y="11152"/>
                  <a:pt x="3220" y="11133"/>
                </a:cubicBezTo>
                <a:lnTo>
                  <a:pt x="3211" y="11114"/>
                </a:lnTo>
                <a:close/>
                <a:moveTo>
                  <a:pt x="6687" y="11047"/>
                </a:moveTo>
                <a:lnTo>
                  <a:pt x="6687" y="11047"/>
                </a:lnTo>
                <a:cubicBezTo>
                  <a:pt x="6697" y="11085"/>
                  <a:pt x="6697" y="11104"/>
                  <a:pt x="6706" y="11114"/>
                </a:cubicBezTo>
                <a:cubicBezTo>
                  <a:pt x="6725" y="11133"/>
                  <a:pt x="6744" y="11152"/>
                  <a:pt x="6763" y="11171"/>
                </a:cubicBezTo>
                <a:cubicBezTo>
                  <a:pt x="6763" y="11199"/>
                  <a:pt x="6773" y="11228"/>
                  <a:pt x="6839" y="11228"/>
                </a:cubicBezTo>
                <a:lnTo>
                  <a:pt x="6773" y="11161"/>
                </a:lnTo>
                <a:cubicBezTo>
                  <a:pt x="6763" y="11114"/>
                  <a:pt x="6735" y="11095"/>
                  <a:pt x="6687" y="11047"/>
                </a:cubicBezTo>
                <a:close/>
                <a:moveTo>
                  <a:pt x="6573" y="11142"/>
                </a:moveTo>
                <a:cubicBezTo>
                  <a:pt x="6583" y="11180"/>
                  <a:pt x="6602" y="11228"/>
                  <a:pt x="6668" y="11237"/>
                </a:cubicBezTo>
                <a:cubicBezTo>
                  <a:pt x="6640" y="11190"/>
                  <a:pt x="6630" y="11142"/>
                  <a:pt x="6573" y="11142"/>
                </a:cubicBezTo>
                <a:close/>
                <a:moveTo>
                  <a:pt x="5510" y="11256"/>
                </a:moveTo>
                <a:lnTo>
                  <a:pt x="5500" y="11266"/>
                </a:lnTo>
                <a:lnTo>
                  <a:pt x="5510" y="11266"/>
                </a:lnTo>
                <a:lnTo>
                  <a:pt x="5510" y="11256"/>
                </a:lnTo>
                <a:close/>
                <a:moveTo>
                  <a:pt x="1663" y="11266"/>
                </a:moveTo>
                <a:cubicBezTo>
                  <a:pt x="1663" y="11266"/>
                  <a:pt x="1653" y="11266"/>
                  <a:pt x="1653" y="11275"/>
                </a:cubicBezTo>
                <a:cubicBezTo>
                  <a:pt x="1653" y="11285"/>
                  <a:pt x="1653" y="11285"/>
                  <a:pt x="1653" y="11294"/>
                </a:cubicBezTo>
                <a:cubicBezTo>
                  <a:pt x="1663" y="11294"/>
                  <a:pt x="1672" y="11285"/>
                  <a:pt x="1672" y="11285"/>
                </a:cubicBezTo>
                <a:cubicBezTo>
                  <a:pt x="1672" y="11275"/>
                  <a:pt x="1663" y="11266"/>
                  <a:pt x="1663" y="11266"/>
                </a:cubicBezTo>
                <a:close/>
                <a:moveTo>
                  <a:pt x="6345" y="11038"/>
                </a:moveTo>
                <a:cubicBezTo>
                  <a:pt x="6383" y="11142"/>
                  <a:pt x="6450" y="11228"/>
                  <a:pt x="6526" y="11304"/>
                </a:cubicBezTo>
                <a:cubicBezTo>
                  <a:pt x="6507" y="11218"/>
                  <a:pt x="6459" y="11161"/>
                  <a:pt x="6412" y="11095"/>
                </a:cubicBezTo>
                <a:cubicBezTo>
                  <a:pt x="6393" y="11076"/>
                  <a:pt x="6364" y="11057"/>
                  <a:pt x="6345" y="11038"/>
                </a:cubicBezTo>
                <a:close/>
                <a:moveTo>
                  <a:pt x="1777" y="11304"/>
                </a:moveTo>
                <a:lnTo>
                  <a:pt x="1748" y="11361"/>
                </a:lnTo>
                <a:cubicBezTo>
                  <a:pt x="1777" y="11351"/>
                  <a:pt x="1786" y="11332"/>
                  <a:pt x="1777" y="11304"/>
                </a:cubicBezTo>
                <a:close/>
                <a:moveTo>
                  <a:pt x="4389" y="11161"/>
                </a:moveTo>
                <a:cubicBezTo>
                  <a:pt x="4284" y="11237"/>
                  <a:pt x="4246" y="11275"/>
                  <a:pt x="4199" y="11370"/>
                </a:cubicBezTo>
                <a:cubicBezTo>
                  <a:pt x="4294" y="11304"/>
                  <a:pt x="4341" y="11247"/>
                  <a:pt x="4389" y="11161"/>
                </a:cubicBezTo>
                <a:close/>
                <a:moveTo>
                  <a:pt x="1777" y="10876"/>
                </a:moveTo>
                <a:lnTo>
                  <a:pt x="1777" y="10876"/>
                </a:lnTo>
                <a:cubicBezTo>
                  <a:pt x="1758" y="10895"/>
                  <a:pt x="1729" y="10914"/>
                  <a:pt x="1710" y="10933"/>
                </a:cubicBezTo>
                <a:cubicBezTo>
                  <a:pt x="1634" y="11047"/>
                  <a:pt x="1549" y="11161"/>
                  <a:pt x="1473" y="11275"/>
                </a:cubicBezTo>
                <a:cubicBezTo>
                  <a:pt x="1454" y="11313"/>
                  <a:pt x="1435" y="11351"/>
                  <a:pt x="1416" y="11389"/>
                </a:cubicBezTo>
                <a:lnTo>
                  <a:pt x="1435" y="11389"/>
                </a:lnTo>
                <a:cubicBezTo>
                  <a:pt x="1558" y="11228"/>
                  <a:pt x="1682" y="11057"/>
                  <a:pt x="1777" y="10876"/>
                </a:cubicBezTo>
                <a:close/>
                <a:moveTo>
                  <a:pt x="7552" y="11275"/>
                </a:moveTo>
                <a:lnTo>
                  <a:pt x="7552" y="11275"/>
                </a:lnTo>
                <a:cubicBezTo>
                  <a:pt x="7561" y="11389"/>
                  <a:pt x="7561" y="11389"/>
                  <a:pt x="7628" y="11437"/>
                </a:cubicBezTo>
                <a:cubicBezTo>
                  <a:pt x="7599" y="11370"/>
                  <a:pt x="7571" y="11323"/>
                  <a:pt x="7552" y="11275"/>
                </a:cubicBezTo>
                <a:close/>
                <a:moveTo>
                  <a:pt x="1653" y="11304"/>
                </a:moveTo>
                <a:cubicBezTo>
                  <a:pt x="1587" y="11361"/>
                  <a:pt x="1587" y="11361"/>
                  <a:pt x="1568" y="11446"/>
                </a:cubicBezTo>
                <a:cubicBezTo>
                  <a:pt x="1606" y="11399"/>
                  <a:pt x="1644" y="11361"/>
                  <a:pt x="1653" y="11304"/>
                </a:cubicBezTo>
                <a:close/>
                <a:moveTo>
                  <a:pt x="1416" y="11399"/>
                </a:moveTo>
                <a:lnTo>
                  <a:pt x="1416" y="11399"/>
                </a:lnTo>
                <a:cubicBezTo>
                  <a:pt x="1397" y="11418"/>
                  <a:pt x="1387" y="11437"/>
                  <a:pt x="1378" y="11456"/>
                </a:cubicBezTo>
                <a:lnTo>
                  <a:pt x="1397" y="11465"/>
                </a:lnTo>
                <a:cubicBezTo>
                  <a:pt x="1406" y="11446"/>
                  <a:pt x="1406" y="11427"/>
                  <a:pt x="1416" y="11399"/>
                </a:cubicBezTo>
                <a:close/>
                <a:moveTo>
                  <a:pt x="1853" y="11437"/>
                </a:moveTo>
                <a:cubicBezTo>
                  <a:pt x="1853" y="11446"/>
                  <a:pt x="1853" y="11456"/>
                  <a:pt x="1853" y="11465"/>
                </a:cubicBezTo>
                <a:cubicBezTo>
                  <a:pt x="1862" y="11456"/>
                  <a:pt x="1881" y="11456"/>
                  <a:pt x="1853" y="11437"/>
                </a:cubicBezTo>
                <a:close/>
                <a:moveTo>
                  <a:pt x="4465" y="10819"/>
                </a:moveTo>
                <a:cubicBezTo>
                  <a:pt x="4341" y="10933"/>
                  <a:pt x="4227" y="11047"/>
                  <a:pt x="4104" y="11171"/>
                </a:cubicBezTo>
                <a:cubicBezTo>
                  <a:pt x="4085" y="11199"/>
                  <a:pt x="4066" y="11228"/>
                  <a:pt x="4037" y="11256"/>
                </a:cubicBezTo>
                <a:cubicBezTo>
                  <a:pt x="3961" y="11313"/>
                  <a:pt x="3914" y="11380"/>
                  <a:pt x="3866" y="11465"/>
                </a:cubicBezTo>
                <a:cubicBezTo>
                  <a:pt x="3904" y="11446"/>
                  <a:pt x="3933" y="11427"/>
                  <a:pt x="3952" y="11399"/>
                </a:cubicBezTo>
                <a:cubicBezTo>
                  <a:pt x="3990" y="11361"/>
                  <a:pt x="4018" y="11313"/>
                  <a:pt x="4056" y="11275"/>
                </a:cubicBezTo>
                <a:cubicBezTo>
                  <a:pt x="4170" y="11152"/>
                  <a:pt x="4294" y="11038"/>
                  <a:pt x="4408" y="10914"/>
                </a:cubicBezTo>
                <a:cubicBezTo>
                  <a:pt x="4427" y="10895"/>
                  <a:pt x="4446" y="10867"/>
                  <a:pt x="4474" y="10848"/>
                </a:cubicBezTo>
                <a:cubicBezTo>
                  <a:pt x="4474" y="10838"/>
                  <a:pt x="4474" y="10829"/>
                  <a:pt x="4474" y="10829"/>
                </a:cubicBezTo>
                <a:cubicBezTo>
                  <a:pt x="4474" y="10819"/>
                  <a:pt x="4465" y="10819"/>
                  <a:pt x="4465" y="10819"/>
                </a:cubicBezTo>
                <a:close/>
                <a:moveTo>
                  <a:pt x="3515" y="11294"/>
                </a:moveTo>
                <a:cubicBezTo>
                  <a:pt x="3448" y="11332"/>
                  <a:pt x="3420" y="11408"/>
                  <a:pt x="3382" y="11475"/>
                </a:cubicBezTo>
                <a:cubicBezTo>
                  <a:pt x="3429" y="11427"/>
                  <a:pt x="3477" y="11380"/>
                  <a:pt x="3524" y="11323"/>
                </a:cubicBezTo>
                <a:cubicBezTo>
                  <a:pt x="3524" y="11323"/>
                  <a:pt x="3524" y="11313"/>
                  <a:pt x="3515" y="11294"/>
                </a:cubicBezTo>
                <a:close/>
                <a:moveTo>
                  <a:pt x="5510" y="11475"/>
                </a:moveTo>
                <a:cubicBezTo>
                  <a:pt x="5510" y="11484"/>
                  <a:pt x="5510" y="11484"/>
                  <a:pt x="5519" y="11484"/>
                </a:cubicBezTo>
                <a:cubicBezTo>
                  <a:pt x="5510" y="11484"/>
                  <a:pt x="5510" y="11475"/>
                  <a:pt x="5510" y="11475"/>
                </a:cubicBezTo>
                <a:close/>
                <a:moveTo>
                  <a:pt x="5576" y="11408"/>
                </a:moveTo>
                <a:cubicBezTo>
                  <a:pt x="5605" y="11437"/>
                  <a:pt x="5614" y="11484"/>
                  <a:pt x="5661" y="11484"/>
                </a:cubicBezTo>
                <a:cubicBezTo>
                  <a:pt x="5642" y="11446"/>
                  <a:pt x="5633" y="11408"/>
                  <a:pt x="5576" y="11408"/>
                </a:cubicBezTo>
                <a:close/>
                <a:moveTo>
                  <a:pt x="7590" y="11142"/>
                </a:moveTo>
                <a:cubicBezTo>
                  <a:pt x="7618" y="11266"/>
                  <a:pt x="7694" y="11380"/>
                  <a:pt x="7770" y="11513"/>
                </a:cubicBezTo>
                <a:cubicBezTo>
                  <a:pt x="7770" y="11475"/>
                  <a:pt x="7780" y="11456"/>
                  <a:pt x="7780" y="11446"/>
                </a:cubicBezTo>
                <a:cubicBezTo>
                  <a:pt x="7732" y="11351"/>
                  <a:pt x="7675" y="11256"/>
                  <a:pt x="7628" y="11161"/>
                </a:cubicBezTo>
                <a:cubicBezTo>
                  <a:pt x="7618" y="11152"/>
                  <a:pt x="7599" y="11142"/>
                  <a:pt x="7590" y="11142"/>
                </a:cubicBezTo>
                <a:close/>
                <a:moveTo>
                  <a:pt x="1843" y="11465"/>
                </a:moveTo>
                <a:lnTo>
                  <a:pt x="1843" y="11465"/>
                </a:lnTo>
                <a:cubicBezTo>
                  <a:pt x="1815" y="11475"/>
                  <a:pt x="1815" y="11503"/>
                  <a:pt x="1815" y="11532"/>
                </a:cubicBezTo>
                <a:cubicBezTo>
                  <a:pt x="1843" y="11513"/>
                  <a:pt x="1843" y="11494"/>
                  <a:pt x="1843" y="11465"/>
                </a:cubicBezTo>
                <a:close/>
                <a:moveTo>
                  <a:pt x="1511" y="11532"/>
                </a:moveTo>
                <a:cubicBezTo>
                  <a:pt x="1501" y="11532"/>
                  <a:pt x="1501" y="11541"/>
                  <a:pt x="1492" y="11541"/>
                </a:cubicBezTo>
                <a:lnTo>
                  <a:pt x="1501" y="11551"/>
                </a:lnTo>
                <a:cubicBezTo>
                  <a:pt x="1501" y="11551"/>
                  <a:pt x="1511" y="11551"/>
                  <a:pt x="1511" y="11541"/>
                </a:cubicBezTo>
                <a:cubicBezTo>
                  <a:pt x="1511" y="11541"/>
                  <a:pt x="1511" y="11532"/>
                  <a:pt x="1511" y="11532"/>
                </a:cubicBezTo>
                <a:close/>
                <a:moveTo>
                  <a:pt x="1748" y="11370"/>
                </a:moveTo>
                <a:lnTo>
                  <a:pt x="1748" y="11370"/>
                </a:lnTo>
                <a:cubicBezTo>
                  <a:pt x="1701" y="11427"/>
                  <a:pt x="1644" y="11475"/>
                  <a:pt x="1653" y="11551"/>
                </a:cubicBezTo>
                <a:cubicBezTo>
                  <a:pt x="1701" y="11494"/>
                  <a:pt x="1758" y="11446"/>
                  <a:pt x="1748" y="11370"/>
                </a:cubicBezTo>
                <a:close/>
                <a:moveTo>
                  <a:pt x="5661" y="11494"/>
                </a:moveTo>
                <a:cubicBezTo>
                  <a:pt x="5652" y="11522"/>
                  <a:pt x="5661" y="11541"/>
                  <a:pt x="5680" y="11560"/>
                </a:cubicBezTo>
                <a:cubicBezTo>
                  <a:pt x="5671" y="11541"/>
                  <a:pt x="5671" y="11513"/>
                  <a:pt x="5661" y="11494"/>
                </a:cubicBezTo>
                <a:close/>
                <a:moveTo>
                  <a:pt x="5680" y="11560"/>
                </a:moveTo>
                <a:cubicBezTo>
                  <a:pt x="5680" y="11560"/>
                  <a:pt x="5680" y="11560"/>
                  <a:pt x="5680" y="11570"/>
                </a:cubicBezTo>
                <a:lnTo>
                  <a:pt x="5690" y="11570"/>
                </a:lnTo>
                <a:cubicBezTo>
                  <a:pt x="5690" y="11570"/>
                  <a:pt x="5688" y="11567"/>
                  <a:pt x="5685" y="11565"/>
                </a:cubicBezTo>
                <a:lnTo>
                  <a:pt x="5685" y="11565"/>
                </a:lnTo>
                <a:lnTo>
                  <a:pt x="5690" y="11560"/>
                </a:lnTo>
                <a:close/>
                <a:moveTo>
                  <a:pt x="7409" y="11570"/>
                </a:moveTo>
                <a:cubicBezTo>
                  <a:pt x="7409" y="11574"/>
                  <a:pt x="7412" y="11579"/>
                  <a:pt x="7414" y="11584"/>
                </a:cubicBezTo>
                <a:lnTo>
                  <a:pt x="7414" y="11584"/>
                </a:lnTo>
                <a:lnTo>
                  <a:pt x="7409" y="11570"/>
                </a:lnTo>
                <a:close/>
                <a:moveTo>
                  <a:pt x="7414" y="11584"/>
                </a:moveTo>
                <a:lnTo>
                  <a:pt x="7419" y="11598"/>
                </a:lnTo>
                <a:cubicBezTo>
                  <a:pt x="7419" y="11593"/>
                  <a:pt x="7416" y="11589"/>
                  <a:pt x="7414" y="11584"/>
                </a:cubicBezTo>
                <a:close/>
                <a:moveTo>
                  <a:pt x="5510" y="11484"/>
                </a:moveTo>
                <a:cubicBezTo>
                  <a:pt x="5529" y="11513"/>
                  <a:pt x="5548" y="11541"/>
                  <a:pt x="5567" y="11570"/>
                </a:cubicBezTo>
                <a:cubicBezTo>
                  <a:pt x="5586" y="11589"/>
                  <a:pt x="5595" y="11617"/>
                  <a:pt x="5623" y="11617"/>
                </a:cubicBezTo>
                <a:cubicBezTo>
                  <a:pt x="5605" y="11560"/>
                  <a:pt x="5576" y="11513"/>
                  <a:pt x="5510" y="11484"/>
                </a:cubicBezTo>
                <a:close/>
                <a:moveTo>
                  <a:pt x="4807" y="11199"/>
                </a:moveTo>
                <a:cubicBezTo>
                  <a:pt x="4807" y="11218"/>
                  <a:pt x="4807" y="11228"/>
                  <a:pt x="4816" y="11247"/>
                </a:cubicBezTo>
                <a:cubicBezTo>
                  <a:pt x="4902" y="11361"/>
                  <a:pt x="4997" y="11484"/>
                  <a:pt x="5092" y="11598"/>
                </a:cubicBezTo>
                <a:cubicBezTo>
                  <a:pt x="5101" y="11617"/>
                  <a:pt x="5120" y="11617"/>
                  <a:pt x="5130" y="11627"/>
                </a:cubicBezTo>
                <a:cubicBezTo>
                  <a:pt x="5130" y="11608"/>
                  <a:pt x="5139" y="11598"/>
                  <a:pt x="5130" y="11589"/>
                </a:cubicBezTo>
                <a:cubicBezTo>
                  <a:pt x="5054" y="11456"/>
                  <a:pt x="4959" y="11342"/>
                  <a:pt x="4854" y="11228"/>
                </a:cubicBezTo>
                <a:cubicBezTo>
                  <a:pt x="4845" y="11218"/>
                  <a:pt x="4816" y="11209"/>
                  <a:pt x="4807" y="11199"/>
                </a:cubicBezTo>
                <a:close/>
                <a:moveTo>
                  <a:pt x="5623" y="11617"/>
                </a:moveTo>
                <a:cubicBezTo>
                  <a:pt x="5623" y="11617"/>
                  <a:pt x="5623" y="11627"/>
                  <a:pt x="5623" y="11627"/>
                </a:cubicBezTo>
                <a:lnTo>
                  <a:pt x="5633" y="11627"/>
                </a:lnTo>
                <a:cubicBezTo>
                  <a:pt x="5623" y="11627"/>
                  <a:pt x="5623" y="11627"/>
                  <a:pt x="5623" y="11617"/>
                </a:cubicBezTo>
                <a:close/>
                <a:moveTo>
                  <a:pt x="1653" y="11560"/>
                </a:moveTo>
                <a:lnTo>
                  <a:pt x="1653" y="11560"/>
                </a:lnTo>
                <a:cubicBezTo>
                  <a:pt x="1606" y="11579"/>
                  <a:pt x="1587" y="11608"/>
                  <a:pt x="1587" y="11646"/>
                </a:cubicBezTo>
                <a:cubicBezTo>
                  <a:pt x="1634" y="11636"/>
                  <a:pt x="1644" y="11627"/>
                  <a:pt x="1653" y="11560"/>
                </a:cubicBezTo>
                <a:close/>
                <a:moveTo>
                  <a:pt x="5633" y="11627"/>
                </a:moveTo>
                <a:cubicBezTo>
                  <a:pt x="5633" y="11636"/>
                  <a:pt x="5633" y="11646"/>
                  <a:pt x="5633" y="11655"/>
                </a:cubicBezTo>
                <a:cubicBezTo>
                  <a:pt x="5633" y="11655"/>
                  <a:pt x="5642" y="11646"/>
                  <a:pt x="5642" y="11646"/>
                </a:cubicBezTo>
                <a:cubicBezTo>
                  <a:pt x="5642" y="11636"/>
                  <a:pt x="5633" y="11636"/>
                  <a:pt x="5633" y="11627"/>
                </a:cubicBezTo>
                <a:close/>
                <a:moveTo>
                  <a:pt x="6203" y="11655"/>
                </a:moveTo>
                <a:lnTo>
                  <a:pt x="6203" y="11665"/>
                </a:lnTo>
                <a:cubicBezTo>
                  <a:pt x="6203" y="11665"/>
                  <a:pt x="6203" y="11665"/>
                  <a:pt x="6212" y="11655"/>
                </a:cubicBezTo>
                <a:close/>
                <a:moveTo>
                  <a:pt x="1815" y="11541"/>
                </a:moveTo>
                <a:lnTo>
                  <a:pt x="1815" y="11541"/>
                </a:lnTo>
                <a:cubicBezTo>
                  <a:pt x="1748" y="11579"/>
                  <a:pt x="1729" y="11646"/>
                  <a:pt x="1720" y="11722"/>
                </a:cubicBezTo>
                <a:cubicBezTo>
                  <a:pt x="1767" y="11665"/>
                  <a:pt x="1786" y="11598"/>
                  <a:pt x="1815" y="11541"/>
                </a:cubicBezTo>
                <a:close/>
                <a:moveTo>
                  <a:pt x="1577" y="11655"/>
                </a:moveTo>
                <a:cubicBezTo>
                  <a:pt x="1558" y="11693"/>
                  <a:pt x="1558" y="11693"/>
                  <a:pt x="1587" y="11750"/>
                </a:cubicBezTo>
                <a:cubicBezTo>
                  <a:pt x="1577" y="11703"/>
                  <a:pt x="1577" y="11684"/>
                  <a:pt x="1577" y="11655"/>
                </a:cubicBezTo>
                <a:close/>
                <a:moveTo>
                  <a:pt x="5690" y="11570"/>
                </a:moveTo>
                <a:cubicBezTo>
                  <a:pt x="5690" y="11636"/>
                  <a:pt x="5718" y="11684"/>
                  <a:pt x="5775" y="11750"/>
                </a:cubicBezTo>
                <a:cubicBezTo>
                  <a:pt x="5756" y="11665"/>
                  <a:pt x="5737" y="11608"/>
                  <a:pt x="5690" y="11570"/>
                </a:cubicBezTo>
                <a:close/>
                <a:moveTo>
                  <a:pt x="7419" y="11598"/>
                </a:moveTo>
                <a:lnTo>
                  <a:pt x="7419" y="11598"/>
                </a:lnTo>
                <a:cubicBezTo>
                  <a:pt x="7447" y="11665"/>
                  <a:pt x="7457" y="11741"/>
                  <a:pt x="7523" y="11779"/>
                </a:cubicBezTo>
                <a:cubicBezTo>
                  <a:pt x="7504" y="11712"/>
                  <a:pt x="7495" y="11636"/>
                  <a:pt x="7419" y="11598"/>
                </a:cubicBezTo>
                <a:close/>
                <a:moveTo>
                  <a:pt x="1720" y="11722"/>
                </a:moveTo>
                <a:lnTo>
                  <a:pt x="1720" y="11722"/>
                </a:lnTo>
                <a:cubicBezTo>
                  <a:pt x="1682" y="11741"/>
                  <a:pt x="1682" y="11760"/>
                  <a:pt x="1691" y="11788"/>
                </a:cubicBezTo>
                <a:cubicBezTo>
                  <a:pt x="1710" y="11779"/>
                  <a:pt x="1720" y="11750"/>
                  <a:pt x="1720" y="11722"/>
                </a:cubicBezTo>
                <a:close/>
                <a:moveTo>
                  <a:pt x="1682" y="11788"/>
                </a:moveTo>
                <a:cubicBezTo>
                  <a:pt x="1682" y="11788"/>
                  <a:pt x="1682" y="11798"/>
                  <a:pt x="1682" y="11798"/>
                </a:cubicBezTo>
                <a:lnTo>
                  <a:pt x="1691" y="11798"/>
                </a:lnTo>
                <a:lnTo>
                  <a:pt x="1691" y="11788"/>
                </a:lnTo>
                <a:close/>
                <a:moveTo>
                  <a:pt x="6203" y="11674"/>
                </a:moveTo>
                <a:lnTo>
                  <a:pt x="6203" y="11674"/>
                </a:lnTo>
                <a:cubicBezTo>
                  <a:pt x="6222" y="11712"/>
                  <a:pt x="6241" y="11760"/>
                  <a:pt x="6260" y="11807"/>
                </a:cubicBezTo>
                <a:cubicBezTo>
                  <a:pt x="6279" y="11741"/>
                  <a:pt x="6260" y="11703"/>
                  <a:pt x="6203" y="11674"/>
                </a:cubicBezTo>
                <a:close/>
                <a:moveTo>
                  <a:pt x="1682" y="11798"/>
                </a:moveTo>
                <a:cubicBezTo>
                  <a:pt x="1672" y="11798"/>
                  <a:pt x="1672" y="11798"/>
                  <a:pt x="1663" y="11807"/>
                </a:cubicBezTo>
                <a:cubicBezTo>
                  <a:pt x="1672" y="11807"/>
                  <a:pt x="1672" y="11817"/>
                  <a:pt x="1672" y="11817"/>
                </a:cubicBezTo>
                <a:cubicBezTo>
                  <a:pt x="1682" y="11807"/>
                  <a:pt x="1682" y="11807"/>
                  <a:pt x="1682" y="11798"/>
                </a:cubicBezTo>
                <a:close/>
                <a:moveTo>
                  <a:pt x="6839" y="11760"/>
                </a:moveTo>
                <a:cubicBezTo>
                  <a:pt x="6830" y="11769"/>
                  <a:pt x="6830" y="11779"/>
                  <a:pt x="6830" y="11788"/>
                </a:cubicBezTo>
                <a:cubicBezTo>
                  <a:pt x="6839" y="11798"/>
                  <a:pt x="6849" y="11807"/>
                  <a:pt x="6858" y="11817"/>
                </a:cubicBezTo>
                <a:cubicBezTo>
                  <a:pt x="6858" y="11798"/>
                  <a:pt x="6849" y="11788"/>
                  <a:pt x="6849" y="11769"/>
                </a:cubicBezTo>
                <a:cubicBezTo>
                  <a:pt x="6849" y="11769"/>
                  <a:pt x="6839" y="11769"/>
                  <a:pt x="6839" y="11760"/>
                </a:cubicBezTo>
                <a:close/>
                <a:moveTo>
                  <a:pt x="7105" y="11760"/>
                </a:moveTo>
                <a:cubicBezTo>
                  <a:pt x="7124" y="11788"/>
                  <a:pt x="7143" y="11798"/>
                  <a:pt x="7162" y="11817"/>
                </a:cubicBezTo>
                <a:cubicBezTo>
                  <a:pt x="7162" y="11788"/>
                  <a:pt x="7153" y="11760"/>
                  <a:pt x="7105" y="11760"/>
                </a:cubicBezTo>
                <a:close/>
                <a:moveTo>
                  <a:pt x="7533" y="11788"/>
                </a:moveTo>
                <a:lnTo>
                  <a:pt x="7533" y="11817"/>
                </a:lnTo>
                <a:cubicBezTo>
                  <a:pt x="7542" y="11817"/>
                  <a:pt x="7542" y="11807"/>
                  <a:pt x="7542" y="11807"/>
                </a:cubicBezTo>
                <a:cubicBezTo>
                  <a:pt x="7542" y="11798"/>
                  <a:pt x="7533" y="11798"/>
                  <a:pt x="7533" y="11788"/>
                </a:cubicBezTo>
                <a:close/>
                <a:moveTo>
                  <a:pt x="6858" y="11817"/>
                </a:moveTo>
                <a:cubicBezTo>
                  <a:pt x="6868" y="11817"/>
                  <a:pt x="6868" y="11826"/>
                  <a:pt x="6868" y="11826"/>
                </a:cubicBezTo>
                <a:cubicBezTo>
                  <a:pt x="6868" y="11817"/>
                  <a:pt x="6868" y="11817"/>
                  <a:pt x="6858" y="11817"/>
                </a:cubicBezTo>
                <a:close/>
                <a:moveTo>
                  <a:pt x="7324" y="11769"/>
                </a:moveTo>
                <a:lnTo>
                  <a:pt x="7324" y="11769"/>
                </a:lnTo>
                <a:cubicBezTo>
                  <a:pt x="7343" y="11798"/>
                  <a:pt x="7352" y="11836"/>
                  <a:pt x="7400" y="11845"/>
                </a:cubicBezTo>
                <a:cubicBezTo>
                  <a:pt x="7381" y="11807"/>
                  <a:pt x="7362" y="11779"/>
                  <a:pt x="7324" y="11769"/>
                </a:cubicBezTo>
                <a:close/>
                <a:moveTo>
                  <a:pt x="2983" y="11855"/>
                </a:moveTo>
                <a:lnTo>
                  <a:pt x="2974" y="11864"/>
                </a:lnTo>
                <a:lnTo>
                  <a:pt x="2983" y="11864"/>
                </a:lnTo>
                <a:lnTo>
                  <a:pt x="2983" y="11855"/>
                </a:lnTo>
                <a:close/>
                <a:moveTo>
                  <a:pt x="6269" y="11807"/>
                </a:moveTo>
                <a:lnTo>
                  <a:pt x="6269" y="11807"/>
                </a:lnTo>
                <a:cubicBezTo>
                  <a:pt x="6288" y="11845"/>
                  <a:pt x="6317" y="11883"/>
                  <a:pt x="6345" y="11912"/>
                </a:cubicBezTo>
                <a:cubicBezTo>
                  <a:pt x="6345" y="11864"/>
                  <a:pt x="6336" y="11817"/>
                  <a:pt x="6269" y="11807"/>
                </a:cubicBezTo>
                <a:close/>
                <a:moveTo>
                  <a:pt x="7162" y="11826"/>
                </a:moveTo>
                <a:lnTo>
                  <a:pt x="7162" y="11826"/>
                </a:lnTo>
                <a:cubicBezTo>
                  <a:pt x="7172" y="11864"/>
                  <a:pt x="7191" y="11902"/>
                  <a:pt x="7229" y="11912"/>
                </a:cubicBezTo>
                <a:cubicBezTo>
                  <a:pt x="7229" y="11874"/>
                  <a:pt x="7210" y="11836"/>
                  <a:pt x="7162" y="11826"/>
                </a:cubicBezTo>
                <a:close/>
                <a:moveTo>
                  <a:pt x="6336" y="11912"/>
                </a:moveTo>
                <a:lnTo>
                  <a:pt x="6336" y="11921"/>
                </a:lnTo>
                <a:lnTo>
                  <a:pt x="6345" y="11921"/>
                </a:lnTo>
                <a:cubicBezTo>
                  <a:pt x="6345" y="11921"/>
                  <a:pt x="6336" y="11921"/>
                  <a:pt x="6336" y="11912"/>
                </a:cubicBezTo>
                <a:close/>
                <a:moveTo>
                  <a:pt x="7400" y="11855"/>
                </a:moveTo>
                <a:cubicBezTo>
                  <a:pt x="7390" y="11883"/>
                  <a:pt x="7400" y="11902"/>
                  <a:pt x="7419" y="11921"/>
                </a:cubicBezTo>
                <a:cubicBezTo>
                  <a:pt x="7409" y="11902"/>
                  <a:pt x="7409" y="11874"/>
                  <a:pt x="7400" y="11855"/>
                </a:cubicBezTo>
                <a:close/>
                <a:moveTo>
                  <a:pt x="7419" y="11921"/>
                </a:moveTo>
                <a:lnTo>
                  <a:pt x="7419" y="11931"/>
                </a:lnTo>
                <a:lnTo>
                  <a:pt x="7428" y="11931"/>
                </a:lnTo>
                <a:cubicBezTo>
                  <a:pt x="7428" y="11931"/>
                  <a:pt x="7428" y="11931"/>
                  <a:pt x="7419" y="11921"/>
                </a:cubicBezTo>
                <a:close/>
                <a:moveTo>
                  <a:pt x="7428" y="11931"/>
                </a:moveTo>
                <a:cubicBezTo>
                  <a:pt x="7428" y="11940"/>
                  <a:pt x="7438" y="11950"/>
                  <a:pt x="7447" y="11950"/>
                </a:cubicBezTo>
                <a:cubicBezTo>
                  <a:pt x="7447" y="11950"/>
                  <a:pt x="7447" y="11940"/>
                  <a:pt x="7447" y="11940"/>
                </a:cubicBezTo>
                <a:cubicBezTo>
                  <a:pt x="7438" y="11940"/>
                  <a:pt x="7428" y="11931"/>
                  <a:pt x="7428" y="11931"/>
                </a:cubicBezTo>
                <a:close/>
                <a:moveTo>
                  <a:pt x="3125" y="11883"/>
                </a:moveTo>
                <a:cubicBezTo>
                  <a:pt x="3106" y="11902"/>
                  <a:pt x="3097" y="11921"/>
                  <a:pt x="3078" y="11940"/>
                </a:cubicBezTo>
                <a:cubicBezTo>
                  <a:pt x="3078" y="11940"/>
                  <a:pt x="3087" y="11950"/>
                  <a:pt x="3087" y="11959"/>
                </a:cubicBezTo>
                <a:cubicBezTo>
                  <a:pt x="3106" y="11940"/>
                  <a:pt x="3125" y="11921"/>
                  <a:pt x="3144" y="11902"/>
                </a:cubicBezTo>
                <a:cubicBezTo>
                  <a:pt x="3135" y="11893"/>
                  <a:pt x="3135" y="11893"/>
                  <a:pt x="3125" y="11883"/>
                </a:cubicBezTo>
                <a:close/>
                <a:moveTo>
                  <a:pt x="7229" y="11921"/>
                </a:moveTo>
                <a:cubicBezTo>
                  <a:pt x="7229" y="11950"/>
                  <a:pt x="7238" y="11978"/>
                  <a:pt x="7295" y="11988"/>
                </a:cubicBezTo>
                <a:cubicBezTo>
                  <a:pt x="7267" y="11959"/>
                  <a:pt x="7267" y="11921"/>
                  <a:pt x="7229" y="11921"/>
                </a:cubicBezTo>
                <a:close/>
                <a:moveTo>
                  <a:pt x="2774" y="11836"/>
                </a:moveTo>
                <a:lnTo>
                  <a:pt x="2774" y="11836"/>
                </a:lnTo>
                <a:cubicBezTo>
                  <a:pt x="2717" y="11912"/>
                  <a:pt x="2651" y="11959"/>
                  <a:pt x="2641" y="12045"/>
                </a:cubicBezTo>
                <a:cubicBezTo>
                  <a:pt x="2727" y="11969"/>
                  <a:pt x="2736" y="11959"/>
                  <a:pt x="2774" y="11836"/>
                </a:cubicBezTo>
                <a:close/>
                <a:moveTo>
                  <a:pt x="2898" y="11940"/>
                </a:moveTo>
                <a:lnTo>
                  <a:pt x="2898" y="11940"/>
                </a:lnTo>
                <a:cubicBezTo>
                  <a:pt x="2869" y="11988"/>
                  <a:pt x="2831" y="12007"/>
                  <a:pt x="2831" y="12045"/>
                </a:cubicBezTo>
                <a:cubicBezTo>
                  <a:pt x="2850" y="12035"/>
                  <a:pt x="2869" y="12026"/>
                  <a:pt x="2879" y="12016"/>
                </a:cubicBezTo>
                <a:cubicBezTo>
                  <a:pt x="2888" y="11997"/>
                  <a:pt x="2917" y="11988"/>
                  <a:pt x="2898" y="11940"/>
                </a:cubicBezTo>
                <a:close/>
                <a:moveTo>
                  <a:pt x="3287" y="11950"/>
                </a:moveTo>
                <a:lnTo>
                  <a:pt x="3287" y="11950"/>
                </a:lnTo>
                <a:cubicBezTo>
                  <a:pt x="3268" y="11978"/>
                  <a:pt x="3249" y="12007"/>
                  <a:pt x="3230" y="12045"/>
                </a:cubicBezTo>
                <a:cubicBezTo>
                  <a:pt x="3268" y="12016"/>
                  <a:pt x="3268" y="12007"/>
                  <a:pt x="3287" y="11950"/>
                </a:cubicBezTo>
                <a:close/>
                <a:moveTo>
                  <a:pt x="2641" y="12045"/>
                </a:moveTo>
                <a:cubicBezTo>
                  <a:pt x="2641" y="12045"/>
                  <a:pt x="2632" y="12045"/>
                  <a:pt x="2632" y="12054"/>
                </a:cubicBezTo>
                <a:cubicBezTo>
                  <a:pt x="2641" y="12054"/>
                  <a:pt x="2641" y="12045"/>
                  <a:pt x="2641" y="12045"/>
                </a:cubicBezTo>
                <a:close/>
                <a:moveTo>
                  <a:pt x="3220" y="12045"/>
                </a:moveTo>
                <a:lnTo>
                  <a:pt x="3220" y="12054"/>
                </a:lnTo>
                <a:lnTo>
                  <a:pt x="3230" y="12054"/>
                </a:lnTo>
                <a:lnTo>
                  <a:pt x="3225" y="12049"/>
                </a:lnTo>
                <a:lnTo>
                  <a:pt x="3225" y="12049"/>
                </a:lnTo>
                <a:cubicBezTo>
                  <a:pt x="3230" y="12045"/>
                  <a:pt x="3230" y="12045"/>
                  <a:pt x="3230" y="12045"/>
                </a:cubicBezTo>
                <a:close/>
                <a:moveTo>
                  <a:pt x="2945" y="11456"/>
                </a:moveTo>
                <a:cubicBezTo>
                  <a:pt x="2936" y="11456"/>
                  <a:pt x="2926" y="11456"/>
                  <a:pt x="2917" y="11465"/>
                </a:cubicBezTo>
                <a:cubicBezTo>
                  <a:pt x="2736" y="11627"/>
                  <a:pt x="2584" y="11807"/>
                  <a:pt x="2461" y="12007"/>
                </a:cubicBezTo>
                <a:cubicBezTo>
                  <a:pt x="2451" y="12026"/>
                  <a:pt x="2451" y="12045"/>
                  <a:pt x="2451" y="12064"/>
                </a:cubicBezTo>
                <a:cubicBezTo>
                  <a:pt x="2622" y="11855"/>
                  <a:pt x="2774" y="11646"/>
                  <a:pt x="2945" y="11456"/>
                </a:cubicBezTo>
                <a:close/>
                <a:moveTo>
                  <a:pt x="6402" y="11807"/>
                </a:moveTo>
                <a:cubicBezTo>
                  <a:pt x="6431" y="11912"/>
                  <a:pt x="6478" y="12016"/>
                  <a:pt x="6554" y="12102"/>
                </a:cubicBezTo>
                <a:cubicBezTo>
                  <a:pt x="6516" y="11997"/>
                  <a:pt x="6497" y="11883"/>
                  <a:pt x="6402" y="11807"/>
                </a:cubicBezTo>
                <a:close/>
                <a:moveTo>
                  <a:pt x="3220" y="12054"/>
                </a:moveTo>
                <a:lnTo>
                  <a:pt x="3220" y="12054"/>
                </a:lnTo>
                <a:cubicBezTo>
                  <a:pt x="3182" y="12073"/>
                  <a:pt x="3163" y="12102"/>
                  <a:pt x="3163" y="12149"/>
                </a:cubicBezTo>
                <a:cubicBezTo>
                  <a:pt x="3201" y="12130"/>
                  <a:pt x="3230" y="12102"/>
                  <a:pt x="3220" y="12054"/>
                </a:cubicBezTo>
                <a:close/>
                <a:moveTo>
                  <a:pt x="5870" y="12102"/>
                </a:moveTo>
                <a:lnTo>
                  <a:pt x="5870" y="12102"/>
                </a:lnTo>
                <a:cubicBezTo>
                  <a:pt x="5880" y="12121"/>
                  <a:pt x="5899" y="12140"/>
                  <a:pt x="5908" y="12149"/>
                </a:cubicBezTo>
                <a:lnTo>
                  <a:pt x="5918" y="12149"/>
                </a:lnTo>
                <a:cubicBezTo>
                  <a:pt x="5899" y="12140"/>
                  <a:pt x="5889" y="12121"/>
                  <a:pt x="5870" y="12102"/>
                </a:cubicBezTo>
                <a:close/>
                <a:moveTo>
                  <a:pt x="2394" y="12149"/>
                </a:moveTo>
                <a:cubicBezTo>
                  <a:pt x="2385" y="12149"/>
                  <a:pt x="2385" y="12149"/>
                  <a:pt x="2385" y="12159"/>
                </a:cubicBezTo>
                <a:cubicBezTo>
                  <a:pt x="2385" y="12159"/>
                  <a:pt x="2385" y="12168"/>
                  <a:pt x="2385" y="12168"/>
                </a:cubicBezTo>
                <a:cubicBezTo>
                  <a:pt x="2394" y="12168"/>
                  <a:pt x="2394" y="12159"/>
                  <a:pt x="2394" y="12159"/>
                </a:cubicBezTo>
                <a:cubicBezTo>
                  <a:pt x="2394" y="12149"/>
                  <a:pt x="2394" y="12149"/>
                  <a:pt x="2394" y="12149"/>
                </a:cubicBezTo>
                <a:close/>
                <a:moveTo>
                  <a:pt x="2632" y="12054"/>
                </a:moveTo>
                <a:lnTo>
                  <a:pt x="2632" y="12054"/>
                </a:lnTo>
                <a:cubicBezTo>
                  <a:pt x="2613" y="12073"/>
                  <a:pt x="2594" y="12083"/>
                  <a:pt x="2575" y="12102"/>
                </a:cubicBezTo>
                <a:cubicBezTo>
                  <a:pt x="2565" y="12121"/>
                  <a:pt x="2546" y="12140"/>
                  <a:pt x="2565" y="12178"/>
                </a:cubicBezTo>
                <a:cubicBezTo>
                  <a:pt x="2594" y="12140"/>
                  <a:pt x="2641" y="12111"/>
                  <a:pt x="2632" y="12054"/>
                </a:cubicBezTo>
                <a:close/>
                <a:moveTo>
                  <a:pt x="4731" y="12102"/>
                </a:moveTo>
                <a:cubicBezTo>
                  <a:pt x="4788" y="12140"/>
                  <a:pt x="4807" y="12168"/>
                  <a:pt x="4816" y="12216"/>
                </a:cubicBezTo>
                <a:cubicBezTo>
                  <a:pt x="4769" y="12206"/>
                  <a:pt x="4750" y="12168"/>
                  <a:pt x="4731" y="12102"/>
                </a:cubicBezTo>
                <a:close/>
                <a:moveTo>
                  <a:pt x="6972" y="11760"/>
                </a:moveTo>
                <a:lnTo>
                  <a:pt x="6972" y="11760"/>
                </a:lnTo>
                <a:cubicBezTo>
                  <a:pt x="7058" y="11921"/>
                  <a:pt x="7143" y="12073"/>
                  <a:pt x="7248" y="12206"/>
                </a:cubicBezTo>
                <a:cubicBezTo>
                  <a:pt x="7248" y="12206"/>
                  <a:pt x="7257" y="12216"/>
                  <a:pt x="7257" y="12216"/>
                </a:cubicBezTo>
                <a:cubicBezTo>
                  <a:pt x="7200" y="12026"/>
                  <a:pt x="7067" y="11826"/>
                  <a:pt x="6972" y="11760"/>
                </a:cubicBezTo>
                <a:close/>
                <a:moveTo>
                  <a:pt x="6573" y="11636"/>
                </a:moveTo>
                <a:lnTo>
                  <a:pt x="6573" y="11636"/>
                </a:lnTo>
                <a:cubicBezTo>
                  <a:pt x="6678" y="11826"/>
                  <a:pt x="6782" y="12016"/>
                  <a:pt x="6887" y="12206"/>
                </a:cubicBezTo>
                <a:cubicBezTo>
                  <a:pt x="6896" y="12225"/>
                  <a:pt x="6915" y="12235"/>
                  <a:pt x="6934" y="12235"/>
                </a:cubicBezTo>
                <a:cubicBezTo>
                  <a:pt x="6858" y="12054"/>
                  <a:pt x="6763" y="11883"/>
                  <a:pt x="6649" y="11722"/>
                </a:cubicBezTo>
                <a:cubicBezTo>
                  <a:pt x="6630" y="11684"/>
                  <a:pt x="6611" y="11646"/>
                  <a:pt x="6573" y="11636"/>
                </a:cubicBezTo>
                <a:close/>
                <a:moveTo>
                  <a:pt x="6934" y="12235"/>
                </a:moveTo>
                <a:cubicBezTo>
                  <a:pt x="6934" y="12235"/>
                  <a:pt x="6934" y="12235"/>
                  <a:pt x="6934" y="12235"/>
                </a:cubicBezTo>
                <a:cubicBezTo>
                  <a:pt x="6934" y="12235"/>
                  <a:pt x="6934" y="12235"/>
                  <a:pt x="6934" y="12235"/>
                </a:cubicBezTo>
                <a:close/>
                <a:moveTo>
                  <a:pt x="7267" y="12216"/>
                </a:moveTo>
                <a:lnTo>
                  <a:pt x="7267" y="12216"/>
                </a:lnTo>
                <a:cubicBezTo>
                  <a:pt x="7259" y="12223"/>
                  <a:pt x="7258" y="12237"/>
                  <a:pt x="7267" y="12237"/>
                </a:cubicBezTo>
                <a:cubicBezTo>
                  <a:pt x="7270" y="12237"/>
                  <a:pt x="7273" y="12236"/>
                  <a:pt x="7276" y="12235"/>
                </a:cubicBezTo>
                <a:cubicBezTo>
                  <a:pt x="7276" y="12225"/>
                  <a:pt x="7267" y="12225"/>
                  <a:pt x="7267" y="12216"/>
                </a:cubicBezTo>
                <a:close/>
                <a:moveTo>
                  <a:pt x="2993" y="12045"/>
                </a:moveTo>
                <a:cubicBezTo>
                  <a:pt x="2955" y="12111"/>
                  <a:pt x="2888" y="12159"/>
                  <a:pt x="2869" y="12244"/>
                </a:cubicBezTo>
                <a:cubicBezTo>
                  <a:pt x="2945" y="12178"/>
                  <a:pt x="2955" y="12168"/>
                  <a:pt x="2993" y="12045"/>
                </a:cubicBezTo>
                <a:close/>
                <a:moveTo>
                  <a:pt x="2860" y="12244"/>
                </a:moveTo>
                <a:cubicBezTo>
                  <a:pt x="2860" y="12254"/>
                  <a:pt x="2860" y="12254"/>
                  <a:pt x="2860" y="12254"/>
                </a:cubicBezTo>
                <a:lnTo>
                  <a:pt x="2869" y="12254"/>
                </a:lnTo>
                <a:lnTo>
                  <a:pt x="2860" y="12244"/>
                </a:lnTo>
                <a:close/>
                <a:moveTo>
                  <a:pt x="3163" y="12149"/>
                </a:moveTo>
                <a:lnTo>
                  <a:pt x="3163" y="12149"/>
                </a:lnTo>
                <a:cubicBezTo>
                  <a:pt x="3116" y="12168"/>
                  <a:pt x="3087" y="12197"/>
                  <a:pt x="3097" y="12254"/>
                </a:cubicBezTo>
                <a:cubicBezTo>
                  <a:pt x="3144" y="12235"/>
                  <a:pt x="3154" y="12197"/>
                  <a:pt x="3163" y="12149"/>
                </a:cubicBezTo>
                <a:close/>
                <a:moveTo>
                  <a:pt x="6934" y="12235"/>
                </a:moveTo>
                <a:cubicBezTo>
                  <a:pt x="6934" y="12244"/>
                  <a:pt x="6934" y="12244"/>
                  <a:pt x="6934" y="12244"/>
                </a:cubicBezTo>
                <a:cubicBezTo>
                  <a:pt x="6934" y="12244"/>
                  <a:pt x="6944" y="12244"/>
                  <a:pt x="6944" y="12254"/>
                </a:cubicBezTo>
                <a:cubicBezTo>
                  <a:pt x="6944" y="12244"/>
                  <a:pt x="6944" y="12244"/>
                  <a:pt x="6944" y="12244"/>
                </a:cubicBezTo>
                <a:cubicBezTo>
                  <a:pt x="6934" y="12244"/>
                  <a:pt x="6934" y="12244"/>
                  <a:pt x="6934" y="12235"/>
                </a:cubicBezTo>
                <a:close/>
                <a:moveTo>
                  <a:pt x="3429" y="12073"/>
                </a:moveTo>
                <a:lnTo>
                  <a:pt x="3429" y="12073"/>
                </a:lnTo>
                <a:cubicBezTo>
                  <a:pt x="3372" y="12149"/>
                  <a:pt x="3315" y="12197"/>
                  <a:pt x="3296" y="12273"/>
                </a:cubicBezTo>
                <a:cubicBezTo>
                  <a:pt x="3382" y="12206"/>
                  <a:pt x="3382" y="12197"/>
                  <a:pt x="3429" y="12073"/>
                </a:cubicBezTo>
                <a:close/>
                <a:moveTo>
                  <a:pt x="6944" y="12254"/>
                </a:moveTo>
                <a:cubicBezTo>
                  <a:pt x="6944" y="12263"/>
                  <a:pt x="6944" y="12273"/>
                  <a:pt x="6944" y="12273"/>
                </a:cubicBezTo>
                <a:lnTo>
                  <a:pt x="6953" y="12273"/>
                </a:lnTo>
                <a:cubicBezTo>
                  <a:pt x="6953" y="12263"/>
                  <a:pt x="6944" y="12254"/>
                  <a:pt x="6944" y="12254"/>
                </a:cubicBezTo>
                <a:close/>
                <a:moveTo>
                  <a:pt x="3296" y="12273"/>
                </a:moveTo>
                <a:cubicBezTo>
                  <a:pt x="3296" y="12282"/>
                  <a:pt x="3296" y="12282"/>
                  <a:pt x="3287" y="12282"/>
                </a:cubicBezTo>
                <a:lnTo>
                  <a:pt x="3296" y="12282"/>
                </a:lnTo>
                <a:cubicBezTo>
                  <a:pt x="3296" y="12282"/>
                  <a:pt x="3296" y="12282"/>
                  <a:pt x="3296" y="12273"/>
                </a:cubicBezTo>
                <a:close/>
                <a:moveTo>
                  <a:pt x="6868" y="11826"/>
                </a:moveTo>
                <a:cubicBezTo>
                  <a:pt x="6868" y="11845"/>
                  <a:pt x="6868" y="11864"/>
                  <a:pt x="6877" y="11883"/>
                </a:cubicBezTo>
                <a:cubicBezTo>
                  <a:pt x="6944" y="12007"/>
                  <a:pt x="7010" y="12130"/>
                  <a:pt x="7086" y="12254"/>
                </a:cubicBezTo>
                <a:cubicBezTo>
                  <a:pt x="7086" y="12263"/>
                  <a:pt x="7105" y="12263"/>
                  <a:pt x="7134" y="12292"/>
                </a:cubicBezTo>
                <a:cubicBezTo>
                  <a:pt x="7067" y="12121"/>
                  <a:pt x="6991" y="11988"/>
                  <a:pt x="6915" y="11864"/>
                </a:cubicBezTo>
                <a:cubicBezTo>
                  <a:pt x="6906" y="11845"/>
                  <a:pt x="6887" y="11836"/>
                  <a:pt x="6868" y="11826"/>
                </a:cubicBezTo>
                <a:close/>
                <a:moveTo>
                  <a:pt x="2831" y="12064"/>
                </a:moveTo>
                <a:lnTo>
                  <a:pt x="2831" y="12064"/>
                </a:lnTo>
                <a:cubicBezTo>
                  <a:pt x="2746" y="12121"/>
                  <a:pt x="2689" y="12206"/>
                  <a:pt x="2670" y="12311"/>
                </a:cubicBezTo>
                <a:cubicBezTo>
                  <a:pt x="2746" y="12235"/>
                  <a:pt x="2803" y="12159"/>
                  <a:pt x="2831" y="12064"/>
                </a:cubicBezTo>
                <a:close/>
                <a:moveTo>
                  <a:pt x="4712" y="12235"/>
                </a:moveTo>
                <a:lnTo>
                  <a:pt x="4712" y="12235"/>
                </a:lnTo>
                <a:cubicBezTo>
                  <a:pt x="4778" y="12263"/>
                  <a:pt x="4778" y="12263"/>
                  <a:pt x="4788" y="12311"/>
                </a:cubicBezTo>
                <a:cubicBezTo>
                  <a:pt x="4769" y="12292"/>
                  <a:pt x="4750" y="12273"/>
                  <a:pt x="4712" y="12235"/>
                </a:cubicBezTo>
                <a:close/>
                <a:moveTo>
                  <a:pt x="3505" y="12301"/>
                </a:moveTo>
                <a:cubicBezTo>
                  <a:pt x="3505" y="12301"/>
                  <a:pt x="3496" y="12311"/>
                  <a:pt x="3496" y="12311"/>
                </a:cubicBezTo>
                <a:cubicBezTo>
                  <a:pt x="3496" y="12311"/>
                  <a:pt x="3505" y="12320"/>
                  <a:pt x="3505" y="12320"/>
                </a:cubicBezTo>
                <a:cubicBezTo>
                  <a:pt x="3505" y="12320"/>
                  <a:pt x="3515" y="12311"/>
                  <a:pt x="3515" y="12311"/>
                </a:cubicBezTo>
                <a:lnTo>
                  <a:pt x="3505" y="12301"/>
                </a:lnTo>
                <a:close/>
                <a:moveTo>
                  <a:pt x="4826" y="12225"/>
                </a:moveTo>
                <a:lnTo>
                  <a:pt x="4826" y="12225"/>
                </a:lnTo>
                <a:cubicBezTo>
                  <a:pt x="4864" y="12244"/>
                  <a:pt x="4883" y="12273"/>
                  <a:pt x="4883" y="12320"/>
                </a:cubicBezTo>
                <a:cubicBezTo>
                  <a:pt x="4845" y="12301"/>
                  <a:pt x="4816" y="12273"/>
                  <a:pt x="4826" y="12225"/>
                </a:cubicBezTo>
                <a:close/>
                <a:moveTo>
                  <a:pt x="6345" y="11921"/>
                </a:moveTo>
                <a:lnTo>
                  <a:pt x="6345" y="11921"/>
                </a:lnTo>
                <a:cubicBezTo>
                  <a:pt x="6374" y="12092"/>
                  <a:pt x="6459" y="12235"/>
                  <a:pt x="6516" y="12396"/>
                </a:cubicBezTo>
                <a:cubicBezTo>
                  <a:pt x="6516" y="12396"/>
                  <a:pt x="6535" y="12396"/>
                  <a:pt x="6545" y="12406"/>
                </a:cubicBezTo>
                <a:cubicBezTo>
                  <a:pt x="6545" y="12387"/>
                  <a:pt x="6545" y="12368"/>
                  <a:pt x="6545" y="12358"/>
                </a:cubicBezTo>
                <a:cubicBezTo>
                  <a:pt x="6488" y="12216"/>
                  <a:pt x="6431" y="12073"/>
                  <a:pt x="6364" y="11940"/>
                </a:cubicBezTo>
                <a:cubicBezTo>
                  <a:pt x="6364" y="11931"/>
                  <a:pt x="6355" y="11931"/>
                  <a:pt x="6345" y="11921"/>
                </a:cubicBezTo>
                <a:close/>
                <a:moveTo>
                  <a:pt x="2670" y="12320"/>
                </a:moveTo>
                <a:cubicBezTo>
                  <a:pt x="2622" y="12358"/>
                  <a:pt x="2622" y="12358"/>
                  <a:pt x="2613" y="12434"/>
                </a:cubicBezTo>
                <a:cubicBezTo>
                  <a:pt x="2622" y="12396"/>
                  <a:pt x="2660" y="12368"/>
                  <a:pt x="2670" y="12320"/>
                </a:cubicBezTo>
                <a:close/>
                <a:moveTo>
                  <a:pt x="3448" y="12415"/>
                </a:moveTo>
                <a:cubicBezTo>
                  <a:pt x="3439" y="12415"/>
                  <a:pt x="3429" y="12415"/>
                  <a:pt x="3429" y="12425"/>
                </a:cubicBezTo>
                <a:cubicBezTo>
                  <a:pt x="3420" y="12434"/>
                  <a:pt x="3429" y="12444"/>
                  <a:pt x="3429" y="12444"/>
                </a:cubicBezTo>
                <a:cubicBezTo>
                  <a:pt x="3439" y="12444"/>
                  <a:pt x="3439" y="12434"/>
                  <a:pt x="3448" y="12425"/>
                </a:cubicBezTo>
                <a:cubicBezTo>
                  <a:pt x="3448" y="12425"/>
                  <a:pt x="3448" y="12415"/>
                  <a:pt x="3448" y="12415"/>
                </a:cubicBezTo>
                <a:close/>
                <a:moveTo>
                  <a:pt x="4332" y="12349"/>
                </a:moveTo>
                <a:cubicBezTo>
                  <a:pt x="4322" y="12377"/>
                  <a:pt x="4303" y="12406"/>
                  <a:pt x="4275" y="12463"/>
                </a:cubicBezTo>
                <a:cubicBezTo>
                  <a:pt x="4341" y="12415"/>
                  <a:pt x="4341" y="12387"/>
                  <a:pt x="4332" y="12349"/>
                </a:cubicBezTo>
                <a:close/>
                <a:moveTo>
                  <a:pt x="2860" y="12254"/>
                </a:moveTo>
                <a:lnTo>
                  <a:pt x="2860" y="12254"/>
                </a:lnTo>
                <a:cubicBezTo>
                  <a:pt x="2793" y="12311"/>
                  <a:pt x="2746" y="12377"/>
                  <a:pt x="2736" y="12472"/>
                </a:cubicBezTo>
                <a:cubicBezTo>
                  <a:pt x="2803" y="12415"/>
                  <a:pt x="2850" y="12339"/>
                  <a:pt x="2860" y="12254"/>
                </a:cubicBezTo>
                <a:close/>
                <a:moveTo>
                  <a:pt x="4940" y="12453"/>
                </a:moveTo>
                <a:cubicBezTo>
                  <a:pt x="4940" y="12453"/>
                  <a:pt x="4940" y="12463"/>
                  <a:pt x="4940" y="12472"/>
                </a:cubicBezTo>
                <a:cubicBezTo>
                  <a:pt x="4949" y="12472"/>
                  <a:pt x="4949" y="12463"/>
                  <a:pt x="4949" y="12463"/>
                </a:cubicBezTo>
                <a:cubicBezTo>
                  <a:pt x="4949" y="12463"/>
                  <a:pt x="4940" y="12453"/>
                  <a:pt x="4940" y="12453"/>
                </a:cubicBezTo>
                <a:close/>
                <a:moveTo>
                  <a:pt x="2727" y="12472"/>
                </a:moveTo>
                <a:cubicBezTo>
                  <a:pt x="2727" y="12482"/>
                  <a:pt x="2727" y="12482"/>
                  <a:pt x="2727" y="12482"/>
                </a:cubicBezTo>
                <a:lnTo>
                  <a:pt x="2736" y="12482"/>
                </a:lnTo>
                <a:cubicBezTo>
                  <a:pt x="2736" y="12472"/>
                  <a:pt x="2736" y="12472"/>
                  <a:pt x="2736" y="12472"/>
                </a:cubicBezTo>
                <a:close/>
                <a:moveTo>
                  <a:pt x="2727" y="12482"/>
                </a:moveTo>
                <a:cubicBezTo>
                  <a:pt x="2726" y="12491"/>
                  <a:pt x="2717" y="12491"/>
                  <a:pt x="2708" y="12501"/>
                </a:cubicBezTo>
                <a:cubicBezTo>
                  <a:pt x="2708" y="12501"/>
                  <a:pt x="2717" y="12510"/>
                  <a:pt x="2717" y="12510"/>
                </a:cubicBezTo>
                <a:cubicBezTo>
                  <a:pt x="2717" y="12501"/>
                  <a:pt x="2726" y="12491"/>
                  <a:pt x="2727" y="12482"/>
                </a:cubicBezTo>
                <a:close/>
                <a:moveTo>
                  <a:pt x="4427" y="12501"/>
                </a:moveTo>
                <a:cubicBezTo>
                  <a:pt x="4417" y="12501"/>
                  <a:pt x="4417" y="12510"/>
                  <a:pt x="4417" y="12510"/>
                </a:cubicBezTo>
                <a:cubicBezTo>
                  <a:pt x="4417" y="12510"/>
                  <a:pt x="4427" y="12510"/>
                  <a:pt x="4427" y="12520"/>
                </a:cubicBezTo>
                <a:cubicBezTo>
                  <a:pt x="4427" y="12510"/>
                  <a:pt x="4427" y="12510"/>
                  <a:pt x="4427" y="12501"/>
                </a:cubicBezTo>
                <a:close/>
                <a:moveTo>
                  <a:pt x="3097" y="12254"/>
                </a:moveTo>
                <a:lnTo>
                  <a:pt x="3097" y="12254"/>
                </a:lnTo>
                <a:cubicBezTo>
                  <a:pt x="3002" y="12339"/>
                  <a:pt x="2936" y="12444"/>
                  <a:pt x="2898" y="12567"/>
                </a:cubicBezTo>
                <a:lnTo>
                  <a:pt x="2917" y="12567"/>
                </a:lnTo>
                <a:cubicBezTo>
                  <a:pt x="2993" y="12463"/>
                  <a:pt x="3059" y="12368"/>
                  <a:pt x="3097" y="12254"/>
                </a:cubicBezTo>
                <a:close/>
                <a:moveTo>
                  <a:pt x="3534" y="12548"/>
                </a:moveTo>
                <a:cubicBezTo>
                  <a:pt x="3534" y="12558"/>
                  <a:pt x="3534" y="12567"/>
                  <a:pt x="3524" y="12577"/>
                </a:cubicBezTo>
                <a:cubicBezTo>
                  <a:pt x="3534" y="12567"/>
                  <a:pt x="3534" y="12567"/>
                  <a:pt x="3543" y="12558"/>
                </a:cubicBezTo>
                <a:cubicBezTo>
                  <a:pt x="3543" y="12558"/>
                  <a:pt x="3543" y="12548"/>
                  <a:pt x="3534" y="12548"/>
                </a:cubicBezTo>
                <a:close/>
                <a:moveTo>
                  <a:pt x="3524" y="12586"/>
                </a:moveTo>
                <a:lnTo>
                  <a:pt x="3524" y="12586"/>
                </a:lnTo>
                <a:cubicBezTo>
                  <a:pt x="3486" y="12596"/>
                  <a:pt x="3486" y="12615"/>
                  <a:pt x="3486" y="12643"/>
                </a:cubicBezTo>
                <a:cubicBezTo>
                  <a:pt x="3515" y="12634"/>
                  <a:pt x="3524" y="12605"/>
                  <a:pt x="3524" y="12586"/>
                </a:cubicBezTo>
                <a:close/>
                <a:moveTo>
                  <a:pt x="4056" y="12624"/>
                </a:moveTo>
                <a:cubicBezTo>
                  <a:pt x="4056" y="12634"/>
                  <a:pt x="4047" y="12643"/>
                  <a:pt x="4047" y="12643"/>
                </a:cubicBezTo>
                <a:cubicBezTo>
                  <a:pt x="4047" y="12653"/>
                  <a:pt x="4047" y="12653"/>
                  <a:pt x="4047" y="12653"/>
                </a:cubicBezTo>
                <a:cubicBezTo>
                  <a:pt x="4056" y="12643"/>
                  <a:pt x="4056" y="12634"/>
                  <a:pt x="4056" y="12624"/>
                </a:cubicBezTo>
                <a:close/>
                <a:moveTo>
                  <a:pt x="2898" y="12577"/>
                </a:moveTo>
                <a:cubicBezTo>
                  <a:pt x="2879" y="12605"/>
                  <a:pt x="2869" y="12634"/>
                  <a:pt x="2841" y="12672"/>
                </a:cubicBezTo>
                <a:cubicBezTo>
                  <a:pt x="2898" y="12643"/>
                  <a:pt x="2898" y="12615"/>
                  <a:pt x="2898" y="12577"/>
                </a:cubicBezTo>
                <a:close/>
                <a:moveTo>
                  <a:pt x="3420" y="12453"/>
                </a:moveTo>
                <a:cubicBezTo>
                  <a:pt x="3353" y="12482"/>
                  <a:pt x="3344" y="12548"/>
                  <a:pt x="3315" y="12605"/>
                </a:cubicBezTo>
                <a:cubicBezTo>
                  <a:pt x="3296" y="12624"/>
                  <a:pt x="3287" y="12643"/>
                  <a:pt x="3296" y="12672"/>
                </a:cubicBezTo>
                <a:cubicBezTo>
                  <a:pt x="3306" y="12653"/>
                  <a:pt x="3315" y="12634"/>
                  <a:pt x="3334" y="12615"/>
                </a:cubicBezTo>
                <a:cubicBezTo>
                  <a:pt x="3391" y="12577"/>
                  <a:pt x="3391" y="12510"/>
                  <a:pt x="3420" y="12453"/>
                </a:cubicBezTo>
                <a:close/>
                <a:moveTo>
                  <a:pt x="5918" y="12159"/>
                </a:moveTo>
                <a:cubicBezTo>
                  <a:pt x="5918" y="12187"/>
                  <a:pt x="5918" y="12216"/>
                  <a:pt x="5927" y="12244"/>
                </a:cubicBezTo>
                <a:cubicBezTo>
                  <a:pt x="5975" y="12368"/>
                  <a:pt x="6022" y="12501"/>
                  <a:pt x="6070" y="12624"/>
                </a:cubicBezTo>
                <a:cubicBezTo>
                  <a:pt x="6079" y="12643"/>
                  <a:pt x="6098" y="12672"/>
                  <a:pt x="6117" y="12691"/>
                </a:cubicBezTo>
                <a:cubicBezTo>
                  <a:pt x="6098" y="12539"/>
                  <a:pt x="6013" y="12292"/>
                  <a:pt x="5918" y="12159"/>
                </a:cubicBezTo>
                <a:close/>
                <a:moveTo>
                  <a:pt x="6117" y="12700"/>
                </a:moveTo>
                <a:cubicBezTo>
                  <a:pt x="6117" y="12705"/>
                  <a:pt x="6120" y="12710"/>
                  <a:pt x="6122" y="12714"/>
                </a:cubicBezTo>
                <a:lnTo>
                  <a:pt x="6122" y="12714"/>
                </a:lnTo>
                <a:lnTo>
                  <a:pt x="6117" y="12700"/>
                </a:lnTo>
                <a:close/>
                <a:moveTo>
                  <a:pt x="6122" y="12714"/>
                </a:moveTo>
                <a:lnTo>
                  <a:pt x="6127" y="12729"/>
                </a:lnTo>
                <a:cubicBezTo>
                  <a:pt x="6127" y="12724"/>
                  <a:pt x="6125" y="12719"/>
                  <a:pt x="6122" y="12714"/>
                </a:cubicBezTo>
                <a:close/>
                <a:moveTo>
                  <a:pt x="3287" y="12681"/>
                </a:moveTo>
                <a:lnTo>
                  <a:pt x="3287" y="12681"/>
                </a:lnTo>
                <a:cubicBezTo>
                  <a:pt x="3268" y="12691"/>
                  <a:pt x="3258" y="12710"/>
                  <a:pt x="3258" y="12738"/>
                </a:cubicBezTo>
                <a:cubicBezTo>
                  <a:pt x="3268" y="12719"/>
                  <a:pt x="3277" y="12700"/>
                  <a:pt x="3287" y="12681"/>
                </a:cubicBezTo>
                <a:close/>
                <a:moveTo>
                  <a:pt x="5832" y="12311"/>
                </a:moveTo>
                <a:cubicBezTo>
                  <a:pt x="5870" y="12463"/>
                  <a:pt x="5918" y="12605"/>
                  <a:pt x="5994" y="12738"/>
                </a:cubicBezTo>
                <a:cubicBezTo>
                  <a:pt x="5965" y="12577"/>
                  <a:pt x="5927" y="12434"/>
                  <a:pt x="5832" y="12311"/>
                </a:cubicBezTo>
                <a:close/>
                <a:moveTo>
                  <a:pt x="4047" y="12653"/>
                </a:moveTo>
                <a:lnTo>
                  <a:pt x="4047" y="12653"/>
                </a:lnTo>
                <a:cubicBezTo>
                  <a:pt x="3990" y="12691"/>
                  <a:pt x="3961" y="12738"/>
                  <a:pt x="3952" y="12805"/>
                </a:cubicBezTo>
                <a:cubicBezTo>
                  <a:pt x="4018" y="12776"/>
                  <a:pt x="4028" y="12710"/>
                  <a:pt x="4047" y="12653"/>
                </a:cubicBezTo>
                <a:close/>
                <a:moveTo>
                  <a:pt x="3942" y="12805"/>
                </a:moveTo>
                <a:lnTo>
                  <a:pt x="3942" y="12824"/>
                </a:lnTo>
                <a:cubicBezTo>
                  <a:pt x="3942" y="12814"/>
                  <a:pt x="3942" y="12814"/>
                  <a:pt x="3952" y="12805"/>
                </a:cubicBezTo>
                <a:close/>
                <a:moveTo>
                  <a:pt x="3287" y="12282"/>
                </a:moveTo>
                <a:lnTo>
                  <a:pt x="3287" y="12282"/>
                </a:lnTo>
                <a:cubicBezTo>
                  <a:pt x="3277" y="12292"/>
                  <a:pt x="3268" y="12292"/>
                  <a:pt x="3268" y="12301"/>
                </a:cubicBezTo>
                <a:cubicBezTo>
                  <a:pt x="3154" y="12434"/>
                  <a:pt x="3059" y="12596"/>
                  <a:pt x="2983" y="12757"/>
                </a:cubicBezTo>
                <a:cubicBezTo>
                  <a:pt x="2974" y="12776"/>
                  <a:pt x="2974" y="12805"/>
                  <a:pt x="2974" y="12843"/>
                </a:cubicBezTo>
                <a:cubicBezTo>
                  <a:pt x="2993" y="12824"/>
                  <a:pt x="3002" y="12824"/>
                  <a:pt x="3012" y="12814"/>
                </a:cubicBezTo>
                <a:cubicBezTo>
                  <a:pt x="3097" y="12662"/>
                  <a:pt x="3182" y="12510"/>
                  <a:pt x="3268" y="12358"/>
                </a:cubicBezTo>
                <a:cubicBezTo>
                  <a:pt x="3277" y="12339"/>
                  <a:pt x="3277" y="12311"/>
                  <a:pt x="3287" y="12282"/>
                </a:cubicBezTo>
                <a:close/>
                <a:moveTo>
                  <a:pt x="3258" y="12748"/>
                </a:moveTo>
                <a:cubicBezTo>
                  <a:pt x="3211" y="12767"/>
                  <a:pt x="3182" y="12795"/>
                  <a:pt x="3201" y="12852"/>
                </a:cubicBezTo>
                <a:cubicBezTo>
                  <a:pt x="3249" y="12824"/>
                  <a:pt x="3268" y="12786"/>
                  <a:pt x="3258" y="12748"/>
                </a:cubicBezTo>
                <a:close/>
                <a:moveTo>
                  <a:pt x="5766" y="12434"/>
                </a:moveTo>
                <a:lnTo>
                  <a:pt x="5766" y="12434"/>
                </a:lnTo>
                <a:cubicBezTo>
                  <a:pt x="5794" y="12662"/>
                  <a:pt x="5832" y="12767"/>
                  <a:pt x="5889" y="12871"/>
                </a:cubicBezTo>
                <a:cubicBezTo>
                  <a:pt x="5880" y="12710"/>
                  <a:pt x="5823" y="12520"/>
                  <a:pt x="5766" y="12434"/>
                </a:cubicBezTo>
                <a:close/>
                <a:moveTo>
                  <a:pt x="3486" y="12653"/>
                </a:moveTo>
                <a:lnTo>
                  <a:pt x="3486" y="12653"/>
                </a:lnTo>
                <a:cubicBezTo>
                  <a:pt x="3410" y="12757"/>
                  <a:pt x="3401" y="12786"/>
                  <a:pt x="3382" y="12918"/>
                </a:cubicBezTo>
                <a:cubicBezTo>
                  <a:pt x="3420" y="12814"/>
                  <a:pt x="3477" y="12748"/>
                  <a:pt x="3486" y="12653"/>
                </a:cubicBezTo>
                <a:close/>
                <a:moveTo>
                  <a:pt x="5737" y="12624"/>
                </a:moveTo>
                <a:lnTo>
                  <a:pt x="5737" y="12624"/>
                </a:lnTo>
                <a:cubicBezTo>
                  <a:pt x="5728" y="12795"/>
                  <a:pt x="5747" y="12881"/>
                  <a:pt x="5823" y="13013"/>
                </a:cubicBezTo>
                <a:cubicBezTo>
                  <a:pt x="5785" y="12862"/>
                  <a:pt x="5766" y="12738"/>
                  <a:pt x="5737" y="12624"/>
                </a:cubicBezTo>
                <a:close/>
                <a:moveTo>
                  <a:pt x="3990" y="13070"/>
                </a:moveTo>
                <a:lnTo>
                  <a:pt x="3980" y="13099"/>
                </a:lnTo>
                <a:cubicBezTo>
                  <a:pt x="3990" y="13099"/>
                  <a:pt x="3999" y="13089"/>
                  <a:pt x="3999" y="13089"/>
                </a:cubicBezTo>
                <a:cubicBezTo>
                  <a:pt x="3999" y="13080"/>
                  <a:pt x="3990" y="13080"/>
                  <a:pt x="3990" y="13070"/>
                </a:cubicBezTo>
                <a:close/>
                <a:moveTo>
                  <a:pt x="5225" y="13023"/>
                </a:moveTo>
                <a:lnTo>
                  <a:pt x="5225" y="13023"/>
                </a:lnTo>
                <a:cubicBezTo>
                  <a:pt x="5253" y="13070"/>
                  <a:pt x="5272" y="13099"/>
                  <a:pt x="5291" y="13127"/>
                </a:cubicBezTo>
                <a:cubicBezTo>
                  <a:pt x="5282" y="13070"/>
                  <a:pt x="5282" y="13070"/>
                  <a:pt x="5225" y="13023"/>
                </a:cubicBezTo>
                <a:close/>
                <a:moveTo>
                  <a:pt x="3942" y="12824"/>
                </a:moveTo>
                <a:lnTo>
                  <a:pt x="3942" y="12824"/>
                </a:lnTo>
                <a:cubicBezTo>
                  <a:pt x="3895" y="12899"/>
                  <a:pt x="3847" y="12975"/>
                  <a:pt x="3809" y="13061"/>
                </a:cubicBezTo>
                <a:cubicBezTo>
                  <a:pt x="3790" y="13089"/>
                  <a:pt x="3790" y="13127"/>
                  <a:pt x="3790" y="13165"/>
                </a:cubicBezTo>
                <a:cubicBezTo>
                  <a:pt x="3866" y="13061"/>
                  <a:pt x="3914" y="12947"/>
                  <a:pt x="3942" y="12824"/>
                </a:cubicBezTo>
                <a:close/>
                <a:moveTo>
                  <a:pt x="3781" y="13165"/>
                </a:moveTo>
                <a:cubicBezTo>
                  <a:pt x="3781" y="13175"/>
                  <a:pt x="3781" y="13175"/>
                  <a:pt x="3781" y="13175"/>
                </a:cubicBezTo>
                <a:lnTo>
                  <a:pt x="3790" y="13175"/>
                </a:lnTo>
                <a:cubicBezTo>
                  <a:pt x="3790" y="13165"/>
                  <a:pt x="3790" y="13165"/>
                  <a:pt x="3790" y="13165"/>
                </a:cubicBezTo>
                <a:close/>
                <a:moveTo>
                  <a:pt x="4132" y="13156"/>
                </a:moveTo>
                <a:cubicBezTo>
                  <a:pt x="4066" y="13279"/>
                  <a:pt x="4009" y="13393"/>
                  <a:pt x="4009" y="13526"/>
                </a:cubicBezTo>
                <a:cubicBezTo>
                  <a:pt x="4018" y="13517"/>
                  <a:pt x="4028" y="13517"/>
                  <a:pt x="4037" y="13507"/>
                </a:cubicBezTo>
                <a:cubicBezTo>
                  <a:pt x="4066" y="13403"/>
                  <a:pt x="4104" y="13289"/>
                  <a:pt x="4142" y="13184"/>
                </a:cubicBezTo>
                <a:cubicBezTo>
                  <a:pt x="4142" y="13184"/>
                  <a:pt x="4132" y="13175"/>
                  <a:pt x="4132" y="13156"/>
                </a:cubicBezTo>
                <a:close/>
                <a:moveTo>
                  <a:pt x="3781" y="13175"/>
                </a:moveTo>
                <a:cubicBezTo>
                  <a:pt x="3676" y="13279"/>
                  <a:pt x="3667" y="13412"/>
                  <a:pt x="3638" y="13545"/>
                </a:cubicBezTo>
                <a:cubicBezTo>
                  <a:pt x="3714" y="13441"/>
                  <a:pt x="3743" y="13327"/>
                  <a:pt x="3790" y="13222"/>
                </a:cubicBezTo>
                <a:cubicBezTo>
                  <a:pt x="3790" y="13203"/>
                  <a:pt x="3790" y="13194"/>
                  <a:pt x="3781" y="13175"/>
                </a:cubicBezTo>
                <a:close/>
                <a:moveTo>
                  <a:pt x="3980" y="13108"/>
                </a:moveTo>
                <a:cubicBezTo>
                  <a:pt x="3895" y="13232"/>
                  <a:pt x="3857" y="13336"/>
                  <a:pt x="3828" y="13555"/>
                </a:cubicBezTo>
                <a:cubicBezTo>
                  <a:pt x="3904" y="13393"/>
                  <a:pt x="3961" y="13260"/>
                  <a:pt x="3980" y="13108"/>
                </a:cubicBezTo>
                <a:close/>
                <a:moveTo>
                  <a:pt x="4009" y="13526"/>
                </a:moveTo>
                <a:cubicBezTo>
                  <a:pt x="3990" y="13545"/>
                  <a:pt x="3980" y="13564"/>
                  <a:pt x="4009" y="13612"/>
                </a:cubicBezTo>
                <a:cubicBezTo>
                  <a:pt x="4009" y="13574"/>
                  <a:pt x="4009" y="13555"/>
                  <a:pt x="4009" y="13526"/>
                </a:cubicBezTo>
                <a:close/>
                <a:moveTo>
                  <a:pt x="4351" y="13602"/>
                </a:moveTo>
                <a:cubicBezTo>
                  <a:pt x="4351" y="13602"/>
                  <a:pt x="4351" y="13602"/>
                  <a:pt x="4341" y="13612"/>
                </a:cubicBezTo>
                <a:cubicBezTo>
                  <a:pt x="4351" y="13612"/>
                  <a:pt x="4351" y="13602"/>
                  <a:pt x="4351" y="13602"/>
                </a:cubicBezTo>
                <a:close/>
                <a:moveTo>
                  <a:pt x="5291" y="13137"/>
                </a:moveTo>
                <a:cubicBezTo>
                  <a:pt x="5329" y="13308"/>
                  <a:pt x="5358" y="13479"/>
                  <a:pt x="5396" y="13650"/>
                </a:cubicBezTo>
                <a:cubicBezTo>
                  <a:pt x="5396" y="13650"/>
                  <a:pt x="5405" y="13659"/>
                  <a:pt x="5405" y="13659"/>
                </a:cubicBezTo>
                <a:lnTo>
                  <a:pt x="5424" y="13659"/>
                </a:lnTo>
                <a:cubicBezTo>
                  <a:pt x="5443" y="13469"/>
                  <a:pt x="5396" y="13308"/>
                  <a:pt x="5301" y="13146"/>
                </a:cubicBezTo>
                <a:cubicBezTo>
                  <a:pt x="5301" y="13137"/>
                  <a:pt x="5301" y="13137"/>
                  <a:pt x="5291" y="13137"/>
                </a:cubicBezTo>
                <a:close/>
                <a:moveTo>
                  <a:pt x="4237" y="13355"/>
                </a:moveTo>
                <a:lnTo>
                  <a:pt x="4237" y="13355"/>
                </a:lnTo>
                <a:cubicBezTo>
                  <a:pt x="4170" y="13441"/>
                  <a:pt x="4132" y="13555"/>
                  <a:pt x="4113" y="13678"/>
                </a:cubicBezTo>
                <a:cubicBezTo>
                  <a:pt x="4113" y="13697"/>
                  <a:pt x="4123" y="13716"/>
                  <a:pt x="4123" y="13735"/>
                </a:cubicBezTo>
                <a:lnTo>
                  <a:pt x="4142" y="13735"/>
                </a:lnTo>
                <a:cubicBezTo>
                  <a:pt x="4180" y="13612"/>
                  <a:pt x="4208" y="13479"/>
                  <a:pt x="4237" y="13355"/>
                </a:cubicBezTo>
                <a:close/>
                <a:moveTo>
                  <a:pt x="5177" y="13251"/>
                </a:moveTo>
                <a:lnTo>
                  <a:pt x="5177" y="13251"/>
                </a:lnTo>
                <a:cubicBezTo>
                  <a:pt x="5196" y="13327"/>
                  <a:pt x="5206" y="13412"/>
                  <a:pt x="5234" y="13498"/>
                </a:cubicBezTo>
                <a:cubicBezTo>
                  <a:pt x="5253" y="13574"/>
                  <a:pt x="5253" y="13669"/>
                  <a:pt x="5320" y="13764"/>
                </a:cubicBezTo>
                <a:cubicBezTo>
                  <a:pt x="5339" y="13650"/>
                  <a:pt x="5310" y="13574"/>
                  <a:pt x="5282" y="13488"/>
                </a:cubicBezTo>
                <a:cubicBezTo>
                  <a:pt x="5263" y="13403"/>
                  <a:pt x="5244" y="13317"/>
                  <a:pt x="5177" y="13251"/>
                </a:cubicBezTo>
                <a:close/>
                <a:moveTo>
                  <a:pt x="5120" y="13384"/>
                </a:moveTo>
                <a:lnTo>
                  <a:pt x="5120" y="13384"/>
                </a:lnTo>
                <a:cubicBezTo>
                  <a:pt x="5139" y="13631"/>
                  <a:pt x="5158" y="13707"/>
                  <a:pt x="5225" y="13802"/>
                </a:cubicBezTo>
                <a:cubicBezTo>
                  <a:pt x="5215" y="13650"/>
                  <a:pt x="5168" y="13517"/>
                  <a:pt x="5120" y="13384"/>
                </a:cubicBezTo>
                <a:close/>
                <a:moveTo>
                  <a:pt x="4351" y="13612"/>
                </a:moveTo>
                <a:cubicBezTo>
                  <a:pt x="4294" y="13669"/>
                  <a:pt x="4313" y="13754"/>
                  <a:pt x="4294" y="13821"/>
                </a:cubicBezTo>
                <a:cubicBezTo>
                  <a:pt x="4341" y="13764"/>
                  <a:pt x="4332" y="13678"/>
                  <a:pt x="4351" y="13612"/>
                </a:cubicBezTo>
                <a:close/>
                <a:moveTo>
                  <a:pt x="4997" y="13479"/>
                </a:moveTo>
                <a:lnTo>
                  <a:pt x="4997" y="13479"/>
                </a:lnTo>
                <a:cubicBezTo>
                  <a:pt x="5035" y="13621"/>
                  <a:pt x="5063" y="13754"/>
                  <a:pt x="5092" y="13897"/>
                </a:cubicBezTo>
                <a:lnTo>
                  <a:pt x="5130" y="13897"/>
                </a:lnTo>
                <a:cubicBezTo>
                  <a:pt x="5120" y="13849"/>
                  <a:pt x="5120" y="13802"/>
                  <a:pt x="5111" y="13754"/>
                </a:cubicBezTo>
                <a:cubicBezTo>
                  <a:pt x="5101" y="13697"/>
                  <a:pt x="5082" y="13650"/>
                  <a:pt x="5073" y="13593"/>
                </a:cubicBezTo>
                <a:cubicBezTo>
                  <a:pt x="5054" y="13555"/>
                  <a:pt x="5063" y="13507"/>
                  <a:pt x="4997" y="13479"/>
                </a:cubicBezTo>
                <a:close/>
                <a:moveTo>
                  <a:pt x="4940" y="13545"/>
                </a:moveTo>
                <a:cubicBezTo>
                  <a:pt x="4940" y="13792"/>
                  <a:pt x="4959" y="13916"/>
                  <a:pt x="5006" y="14001"/>
                </a:cubicBezTo>
                <a:cubicBezTo>
                  <a:pt x="5016" y="13878"/>
                  <a:pt x="4997" y="13735"/>
                  <a:pt x="4940" y="13545"/>
                </a:cubicBezTo>
                <a:close/>
                <a:moveTo>
                  <a:pt x="4835" y="13802"/>
                </a:moveTo>
                <a:lnTo>
                  <a:pt x="4835" y="13802"/>
                </a:lnTo>
                <a:cubicBezTo>
                  <a:pt x="4826" y="13878"/>
                  <a:pt x="4826" y="13944"/>
                  <a:pt x="4845" y="14039"/>
                </a:cubicBezTo>
                <a:cubicBezTo>
                  <a:pt x="4864" y="13887"/>
                  <a:pt x="4864" y="13887"/>
                  <a:pt x="4835" y="13802"/>
                </a:cubicBezTo>
                <a:close/>
                <a:moveTo>
                  <a:pt x="4645" y="13887"/>
                </a:moveTo>
                <a:lnTo>
                  <a:pt x="4645" y="13887"/>
                </a:lnTo>
                <a:cubicBezTo>
                  <a:pt x="4626" y="13982"/>
                  <a:pt x="4617" y="14058"/>
                  <a:pt x="4655" y="14153"/>
                </a:cubicBezTo>
                <a:cubicBezTo>
                  <a:pt x="4683" y="14058"/>
                  <a:pt x="4683" y="13982"/>
                  <a:pt x="4645" y="13887"/>
                </a:cubicBezTo>
                <a:close/>
                <a:moveTo>
                  <a:pt x="4963" y="3290"/>
                </a:moveTo>
                <a:cubicBezTo>
                  <a:pt x="4992" y="3290"/>
                  <a:pt x="5023" y="3292"/>
                  <a:pt x="5054" y="3297"/>
                </a:cubicBezTo>
                <a:cubicBezTo>
                  <a:pt x="5063" y="3335"/>
                  <a:pt x="5035" y="3335"/>
                  <a:pt x="5016" y="3354"/>
                </a:cubicBezTo>
                <a:cubicBezTo>
                  <a:pt x="5006" y="3363"/>
                  <a:pt x="4987" y="3382"/>
                  <a:pt x="4987" y="3401"/>
                </a:cubicBezTo>
                <a:cubicBezTo>
                  <a:pt x="4978" y="3420"/>
                  <a:pt x="4997" y="3449"/>
                  <a:pt x="5006" y="3487"/>
                </a:cubicBezTo>
                <a:cubicBezTo>
                  <a:pt x="5035" y="3477"/>
                  <a:pt x="5063" y="3477"/>
                  <a:pt x="5092" y="3468"/>
                </a:cubicBezTo>
                <a:cubicBezTo>
                  <a:pt x="5191" y="3440"/>
                  <a:pt x="5294" y="3425"/>
                  <a:pt x="5398" y="3425"/>
                </a:cubicBezTo>
                <a:cubicBezTo>
                  <a:pt x="5473" y="3425"/>
                  <a:pt x="5548" y="3433"/>
                  <a:pt x="5623" y="3449"/>
                </a:cubicBezTo>
                <a:cubicBezTo>
                  <a:pt x="5652" y="3458"/>
                  <a:pt x="5690" y="3458"/>
                  <a:pt x="5718" y="3458"/>
                </a:cubicBezTo>
                <a:cubicBezTo>
                  <a:pt x="5851" y="3477"/>
                  <a:pt x="5851" y="3477"/>
                  <a:pt x="5927" y="3601"/>
                </a:cubicBezTo>
                <a:cubicBezTo>
                  <a:pt x="6013" y="3610"/>
                  <a:pt x="6108" y="3610"/>
                  <a:pt x="6193" y="3629"/>
                </a:cubicBezTo>
                <a:cubicBezTo>
                  <a:pt x="6260" y="3629"/>
                  <a:pt x="6317" y="3639"/>
                  <a:pt x="6374" y="3658"/>
                </a:cubicBezTo>
                <a:cubicBezTo>
                  <a:pt x="6402" y="3667"/>
                  <a:pt x="6440" y="3686"/>
                  <a:pt x="6450" y="3705"/>
                </a:cubicBezTo>
                <a:cubicBezTo>
                  <a:pt x="6478" y="3762"/>
                  <a:pt x="6516" y="3772"/>
                  <a:pt x="6564" y="3781"/>
                </a:cubicBezTo>
                <a:cubicBezTo>
                  <a:pt x="6744" y="3829"/>
                  <a:pt x="6849" y="3867"/>
                  <a:pt x="7010" y="3971"/>
                </a:cubicBezTo>
                <a:cubicBezTo>
                  <a:pt x="7001" y="3990"/>
                  <a:pt x="7001" y="4028"/>
                  <a:pt x="6991" y="4057"/>
                </a:cubicBezTo>
                <a:cubicBezTo>
                  <a:pt x="7010" y="4114"/>
                  <a:pt x="7067" y="4123"/>
                  <a:pt x="7105" y="4142"/>
                </a:cubicBezTo>
                <a:cubicBezTo>
                  <a:pt x="7248" y="4209"/>
                  <a:pt x="7371" y="4294"/>
                  <a:pt x="7485" y="4408"/>
                </a:cubicBezTo>
                <a:cubicBezTo>
                  <a:pt x="7466" y="4427"/>
                  <a:pt x="7447" y="4446"/>
                  <a:pt x="7419" y="4475"/>
                </a:cubicBezTo>
                <a:cubicBezTo>
                  <a:pt x="7466" y="4560"/>
                  <a:pt x="7561" y="4579"/>
                  <a:pt x="7628" y="4636"/>
                </a:cubicBezTo>
                <a:cubicBezTo>
                  <a:pt x="7694" y="4684"/>
                  <a:pt x="7770" y="4731"/>
                  <a:pt x="7818" y="4807"/>
                </a:cubicBezTo>
                <a:cubicBezTo>
                  <a:pt x="7780" y="4892"/>
                  <a:pt x="7780" y="4892"/>
                  <a:pt x="7837" y="4940"/>
                </a:cubicBezTo>
                <a:cubicBezTo>
                  <a:pt x="7932" y="5025"/>
                  <a:pt x="8027" y="5120"/>
                  <a:pt x="8131" y="5206"/>
                </a:cubicBezTo>
                <a:cubicBezTo>
                  <a:pt x="8150" y="5225"/>
                  <a:pt x="8160" y="5244"/>
                  <a:pt x="8178" y="5272"/>
                </a:cubicBezTo>
                <a:cubicBezTo>
                  <a:pt x="8160" y="5301"/>
                  <a:pt x="8141" y="5320"/>
                  <a:pt x="8122" y="5358"/>
                </a:cubicBezTo>
                <a:cubicBezTo>
                  <a:pt x="8216" y="5453"/>
                  <a:pt x="8311" y="5548"/>
                  <a:pt x="8397" y="5652"/>
                </a:cubicBezTo>
                <a:cubicBezTo>
                  <a:pt x="8482" y="5747"/>
                  <a:pt x="8558" y="5852"/>
                  <a:pt x="8606" y="5975"/>
                </a:cubicBezTo>
                <a:cubicBezTo>
                  <a:pt x="8596" y="5985"/>
                  <a:pt x="8587" y="5994"/>
                  <a:pt x="8587" y="5994"/>
                </a:cubicBezTo>
                <a:cubicBezTo>
                  <a:pt x="8549" y="5994"/>
                  <a:pt x="8511" y="5985"/>
                  <a:pt x="8482" y="5985"/>
                </a:cubicBezTo>
                <a:cubicBezTo>
                  <a:pt x="8444" y="6004"/>
                  <a:pt x="8454" y="6032"/>
                  <a:pt x="8473" y="6061"/>
                </a:cubicBezTo>
                <a:cubicBezTo>
                  <a:pt x="8501" y="6099"/>
                  <a:pt x="8539" y="6146"/>
                  <a:pt x="8568" y="6184"/>
                </a:cubicBezTo>
                <a:cubicBezTo>
                  <a:pt x="8663" y="6298"/>
                  <a:pt x="8739" y="6412"/>
                  <a:pt x="8796" y="6545"/>
                </a:cubicBezTo>
                <a:cubicBezTo>
                  <a:pt x="8805" y="6574"/>
                  <a:pt x="8815" y="6593"/>
                  <a:pt x="8824" y="6631"/>
                </a:cubicBezTo>
                <a:cubicBezTo>
                  <a:pt x="8758" y="6612"/>
                  <a:pt x="8720" y="6602"/>
                  <a:pt x="8663" y="6583"/>
                </a:cubicBezTo>
                <a:cubicBezTo>
                  <a:pt x="8663" y="6612"/>
                  <a:pt x="8653" y="6640"/>
                  <a:pt x="8653" y="6650"/>
                </a:cubicBezTo>
                <a:cubicBezTo>
                  <a:pt x="8682" y="6688"/>
                  <a:pt x="8701" y="6726"/>
                  <a:pt x="8729" y="6764"/>
                </a:cubicBezTo>
                <a:cubicBezTo>
                  <a:pt x="8834" y="6897"/>
                  <a:pt x="8910" y="7049"/>
                  <a:pt x="8957" y="7220"/>
                </a:cubicBezTo>
                <a:cubicBezTo>
                  <a:pt x="8919" y="7229"/>
                  <a:pt x="8891" y="7229"/>
                  <a:pt x="8853" y="7229"/>
                </a:cubicBezTo>
                <a:cubicBezTo>
                  <a:pt x="8824" y="7286"/>
                  <a:pt x="8862" y="7315"/>
                  <a:pt x="8881" y="7353"/>
                </a:cubicBezTo>
                <a:cubicBezTo>
                  <a:pt x="8967" y="7486"/>
                  <a:pt x="9033" y="7618"/>
                  <a:pt x="9081" y="7770"/>
                </a:cubicBezTo>
                <a:cubicBezTo>
                  <a:pt x="9090" y="7789"/>
                  <a:pt x="9090" y="7818"/>
                  <a:pt x="9090" y="7846"/>
                </a:cubicBezTo>
                <a:cubicBezTo>
                  <a:pt x="9082" y="7855"/>
                  <a:pt x="9074" y="7858"/>
                  <a:pt x="9066" y="7858"/>
                </a:cubicBezTo>
                <a:cubicBezTo>
                  <a:pt x="9043" y="7858"/>
                  <a:pt x="9025" y="7827"/>
                  <a:pt x="9017" y="7827"/>
                </a:cubicBezTo>
                <a:cubicBezTo>
                  <a:pt x="9016" y="7827"/>
                  <a:pt x="9015" y="7827"/>
                  <a:pt x="9014" y="7827"/>
                </a:cubicBezTo>
                <a:cubicBezTo>
                  <a:pt x="8957" y="7846"/>
                  <a:pt x="8948" y="7865"/>
                  <a:pt x="8957" y="7894"/>
                </a:cubicBezTo>
                <a:cubicBezTo>
                  <a:pt x="8967" y="7932"/>
                  <a:pt x="8986" y="7970"/>
                  <a:pt x="8995" y="8008"/>
                </a:cubicBezTo>
                <a:cubicBezTo>
                  <a:pt x="9062" y="8160"/>
                  <a:pt x="9100" y="8312"/>
                  <a:pt x="9119" y="8483"/>
                </a:cubicBezTo>
                <a:cubicBezTo>
                  <a:pt x="9119" y="8492"/>
                  <a:pt x="9109" y="8511"/>
                  <a:pt x="9090" y="8540"/>
                </a:cubicBezTo>
                <a:cubicBezTo>
                  <a:pt x="9043" y="8511"/>
                  <a:pt x="9014" y="8502"/>
                  <a:pt x="8976" y="8483"/>
                </a:cubicBezTo>
                <a:cubicBezTo>
                  <a:pt x="8967" y="8502"/>
                  <a:pt x="8948" y="8502"/>
                  <a:pt x="8948" y="8511"/>
                </a:cubicBezTo>
                <a:cubicBezTo>
                  <a:pt x="8957" y="8559"/>
                  <a:pt x="8957" y="8597"/>
                  <a:pt x="8967" y="8644"/>
                </a:cubicBezTo>
                <a:cubicBezTo>
                  <a:pt x="9005" y="8787"/>
                  <a:pt x="9024" y="8929"/>
                  <a:pt x="9014" y="9081"/>
                </a:cubicBezTo>
                <a:cubicBezTo>
                  <a:pt x="9014" y="9100"/>
                  <a:pt x="9014" y="9129"/>
                  <a:pt x="9005" y="9157"/>
                </a:cubicBezTo>
                <a:cubicBezTo>
                  <a:pt x="8957" y="9148"/>
                  <a:pt x="8919" y="9138"/>
                  <a:pt x="8872" y="9129"/>
                </a:cubicBezTo>
                <a:cubicBezTo>
                  <a:pt x="8843" y="9195"/>
                  <a:pt x="8862" y="9262"/>
                  <a:pt x="8862" y="9328"/>
                </a:cubicBezTo>
                <a:cubicBezTo>
                  <a:pt x="8872" y="9461"/>
                  <a:pt x="8881" y="9585"/>
                  <a:pt x="8891" y="9718"/>
                </a:cubicBezTo>
                <a:cubicBezTo>
                  <a:pt x="8891" y="9756"/>
                  <a:pt x="8891" y="9784"/>
                  <a:pt x="8881" y="9813"/>
                </a:cubicBezTo>
                <a:cubicBezTo>
                  <a:pt x="8877" y="9813"/>
                  <a:pt x="8873" y="9814"/>
                  <a:pt x="8870" y="9814"/>
                </a:cubicBezTo>
                <a:cubicBezTo>
                  <a:pt x="8834" y="9814"/>
                  <a:pt x="8831" y="9774"/>
                  <a:pt x="8805" y="9765"/>
                </a:cubicBezTo>
                <a:cubicBezTo>
                  <a:pt x="8786" y="9746"/>
                  <a:pt x="8767" y="9737"/>
                  <a:pt x="8748" y="9737"/>
                </a:cubicBezTo>
                <a:cubicBezTo>
                  <a:pt x="8720" y="9746"/>
                  <a:pt x="8720" y="9775"/>
                  <a:pt x="8720" y="9803"/>
                </a:cubicBezTo>
                <a:cubicBezTo>
                  <a:pt x="8720" y="9841"/>
                  <a:pt x="8729" y="9879"/>
                  <a:pt x="8739" y="9917"/>
                </a:cubicBezTo>
                <a:cubicBezTo>
                  <a:pt x="8758" y="10041"/>
                  <a:pt x="8758" y="10164"/>
                  <a:pt x="8739" y="10297"/>
                </a:cubicBezTo>
                <a:cubicBezTo>
                  <a:pt x="8701" y="10287"/>
                  <a:pt x="8672" y="10278"/>
                  <a:pt x="8634" y="10268"/>
                </a:cubicBezTo>
                <a:cubicBezTo>
                  <a:pt x="8596" y="10306"/>
                  <a:pt x="8596" y="10344"/>
                  <a:pt x="8606" y="10392"/>
                </a:cubicBezTo>
                <a:cubicBezTo>
                  <a:pt x="8625" y="10525"/>
                  <a:pt x="8625" y="10658"/>
                  <a:pt x="8587" y="10781"/>
                </a:cubicBezTo>
                <a:cubicBezTo>
                  <a:pt x="8587" y="10800"/>
                  <a:pt x="8577" y="10810"/>
                  <a:pt x="8568" y="10819"/>
                </a:cubicBezTo>
                <a:cubicBezTo>
                  <a:pt x="8561" y="10823"/>
                  <a:pt x="8554" y="10825"/>
                  <a:pt x="8549" y="10825"/>
                </a:cubicBezTo>
                <a:cubicBezTo>
                  <a:pt x="8526" y="10825"/>
                  <a:pt x="8517" y="10797"/>
                  <a:pt x="8501" y="10781"/>
                </a:cubicBezTo>
                <a:cubicBezTo>
                  <a:pt x="8492" y="10775"/>
                  <a:pt x="8481" y="10772"/>
                  <a:pt x="8471" y="10772"/>
                </a:cubicBezTo>
                <a:cubicBezTo>
                  <a:pt x="8451" y="10772"/>
                  <a:pt x="8432" y="10785"/>
                  <a:pt x="8425" y="10810"/>
                </a:cubicBezTo>
                <a:cubicBezTo>
                  <a:pt x="8425" y="10857"/>
                  <a:pt x="8425" y="10914"/>
                  <a:pt x="8425" y="10962"/>
                </a:cubicBezTo>
                <a:cubicBezTo>
                  <a:pt x="8416" y="11057"/>
                  <a:pt x="8406" y="11142"/>
                  <a:pt x="8397" y="11237"/>
                </a:cubicBezTo>
                <a:cubicBezTo>
                  <a:pt x="8387" y="11266"/>
                  <a:pt x="8378" y="11285"/>
                  <a:pt x="8359" y="11323"/>
                </a:cubicBezTo>
                <a:cubicBezTo>
                  <a:pt x="8330" y="11285"/>
                  <a:pt x="8302" y="11256"/>
                  <a:pt x="8264" y="11218"/>
                </a:cubicBezTo>
                <a:cubicBezTo>
                  <a:pt x="8245" y="11247"/>
                  <a:pt x="8226" y="11266"/>
                  <a:pt x="8216" y="11294"/>
                </a:cubicBezTo>
                <a:cubicBezTo>
                  <a:pt x="8207" y="11351"/>
                  <a:pt x="8207" y="11418"/>
                  <a:pt x="8197" y="11484"/>
                </a:cubicBezTo>
                <a:cubicBezTo>
                  <a:pt x="8178" y="11589"/>
                  <a:pt x="8160" y="11693"/>
                  <a:pt x="8084" y="11779"/>
                </a:cubicBezTo>
                <a:cubicBezTo>
                  <a:pt x="8065" y="11750"/>
                  <a:pt x="8055" y="11741"/>
                  <a:pt x="8036" y="11722"/>
                </a:cubicBezTo>
                <a:cubicBezTo>
                  <a:pt x="8027" y="11712"/>
                  <a:pt x="8017" y="11703"/>
                  <a:pt x="7998" y="11693"/>
                </a:cubicBezTo>
                <a:cubicBezTo>
                  <a:pt x="7951" y="11703"/>
                  <a:pt x="7941" y="11741"/>
                  <a:pt x="7941" y="11779"/>
                </a:cubicBezTo>
                <a:cubicBezTo>
                  <a:pt x="7922" y="11883"/>
                  <a:pt x="7884" y="11978"/>
                  <a:pt x="7837" y="12073"/>
                </a:cubicBezTo>
                <a:cubicBezTo>
                  <a:pt x="7818" y="12092"/>
                  <a:pt x="7799" y="12121"/>
                  <a:pt x="7780" y="12149"/>
                </a:cubicBezTo>
                <a:cubicBezTo>
                  <a:pt x="7742" y="12111"/>
                  <a:pt x="7713" y="12083"/>
                  <a:pt x="7694" y="12064"/>
                </a:cubicBezTo>
                <a:cubicBezTo>
                  <a:pt x="7637" y="12064"/>
                  <a:pt x="7628" y="12102"/>
                  <a:pt x="7609" y="12140"/>
                </a:cubicBezTo>
                <a:cubicBezTo>
                  <a:pt x="7571" y="12216"/>
                  <a:pt x="7542" y="12301"/>
                  <a:pt x="7495" y="12368"/>
                </a:cubicBezTo>
                <a:cubicBezTo>
                  <a:pt x="7466" y="12425"/>
                  <a:pt x="7419" y="12463"/>
                  <a:pt x="7371" y="12520"/>
                </a:cubicBezTo>
                <a:lnTo>
                  <a:pt x="7276" y="12425"/>
                </a:lnTo>
                <a:cubicBezTo>
                  <a:pt x="7219" y="12463"/>
                  <a:pt x="7210" y="12529"/>
                  <a:pt x="7181" y="12577"/>
                </a:cubicBezTo>
                <a:cubicBezTo>
                  <a:pt x="7143" y="12624"/>
                  <a:pt x="7115" y="12672"/>
                  <a:pt x="7086" y="12729"/>
                </a:cubicBezTo>
                <a:cubicBezTo>
                  <a:pt x="7048" y="12776"/>
                  <a:pt x="7010" y="12814"/>
                  <a:pt x="6953" y="12843"/>
                </a:cubicBezTo>
                <a:cubicBezTo>
                  <a:pt x="6877" y="12805"/>
                  <a:pt x="6934" y="12691"/>
                  <a:pt x="6830" y="12672"/>
                </a:cubicBezTo>
                <a:cubicBezTo>
                  <a:pt x="6754" y="12805"/>
                  <a:pt x="6716" y="12956"/>
                  <a:pt x="6583" y="13061"/>
                </a:cubicBezTo>
                <a:cubicBezTo>
                  <a:pt x="6564" y="13023"/>
                  <a:pt x="6535" y="12994"/>
                  <a:pt x="6516" y="12966"/>
                </a:cubicBezTo>
                <a:cubicBezTo>
                  <a:pt x="6450" y="12975"/>
                  <a:pt x="6450" y="13013"/>
                  <a:pt x="6440" y="13051"/>
                </a:cubicBezTo>
                <a:cubicBezTo>
                  <a:pt x="6421" y="13156"/>
                  <a:pt x="6383" y="13251"/>
                  <a:pt x="6317" y="13336"/>
                </a:cubicBezTo>
                <a:cubicBezTo>
                  <a:pt x="6298" y="13355"/>
                  <a:pt x="6269" y="13374"/>
                  <a:pt x="6241" y="13403"/>
                </a:cubicBezTo>
                <a:cubicBezTo>
                  <a:pt x="6222" y="13365"/>
                  <a:pt x="6203" y="13327"/>
                  <a:pt x="6184" y="13298"/>
                </a:cubicBezTo>
                <a:cubicBezTo>
                  <a:pt x="6179" y="13284"/>
                  <a:pt x="6163" y="13277"/>
                  <a:pt x="6146" y="13277"/>
                </a:cubicBezTo>
                <a:cubicBezTo>
                  <a:pt x="6129" y="13277"/>
                  <a:pt x="6113" y="13284"/>
                  <a:pt x="6108" y="13298"/>
                </a:cubicBezTo>
                <a:cubicBezTo>
                  <a:pt x="6089" y="13327"/>
                  <a:pt x="6079" y="13355"/>
                  <a:pt x="6070" y="13393"/>
                </a:cubicBezTo>
                <a:cubicBezTo>
                  <a:pt x="6022" y="13479"/>
                  <a:pt x="5984" y="13564"/>
                  <a:pt x="5927" y="13650"/>
                </a:cubicBezTo>
                <a:cubicBezTo>
                  <a:pt x="5918" y="13678"/>
                  <a:pt x="5880" y="13707"/>
                  <a:pt x="5861" y="13726"/>
                </a:cubicBezTo>
                <a:cubicBezTo>
                  <a:pt x="5813" y="13716"/>
                  <a:pt x="5813" y="13688"/>
                  <a:pt x="5804" y="13659"/>
                </a:cubicBezTo>
                <a:cubicBezTo>
                  <a:pt x="5804" y="13631"/>
                  <a:pt x="5785" y="13602"/>
                  <a:pt x="5747" y="13593"/>
                </a:cubicBezTo>
                <a:cubicBezTo>
                  <a:pt x="5745" y="13592"/>
                  <a:pt x="5743" y="13591"/>
                  <a:pt x="5741" y="13591"/>
                </a:cubicBezTo>
                <a:cubicBezTo>
                  <a:pt x="5722" y="13591"/>
                  <a:pt x="5699" y="13627"/>
                  <a:pt x="5699" y="13678"/>
                </a:cubicBezTo>
                <a:cubicBezTo>
                  <a:pt x="5699" y="13707"/>
                  <a:pt x="5699" y="13726"/>
                  <a:pt x="5699" y="13745"/>
                </a:cubicBezTo>
                <a:cubicBezTo>
                  <a:pt x="5709" y="13887"/>
                  <a:pt x="5699" y="13935"/>
                  <a:pt x="5586" y="14068"/>
                </a:cubicBezTo>
                <a:cubicBezTo>
                  <a:pt x="5576" y="14039"/>
                  <a:pt x="5557" y="14011"/>
                  <a:pt x="5538" y="13992"/>
                </a:cubicBezTo>
                <a:cubicBezTo>
                  <a:pt x="5529" y="13963"/>
                  <a:pt x="5510" y="13944"/>
                  <a:pt x="5491" y="13916"/>
                </a:cubicBezTo>
                <a:cubicBezTo>
                  <a:pt x="5462" y="13944"/>
                  <a:pt x="5443" y="13963"/>
                  <a:pt x="5434" y="13982"/>
                </a:cubicBezTo>
                <a:cubicBezTo>
                  <a:pt x="5415" y="14058"/>
                  <a:pt x="5396" y="14134"/>
                  <a:pt x="5367" y="14201"/>
                </a:cubicBezTo>
                <a:cubicBezTo>
                  <a:pt x="5348" y="14258"/>
                  <a:pt x="5329" y="14315"/>
                  <a:pt x="5272" y="14343"/>
                </a:cubicBezTo>
                <a:cubicBezTo>
                  <a:pt x="5208" y="14316"/>
                  <a:pt x="5232" y="14219"/>
                  <a:pt x="5159" y="14219"/>
                </a:cubicBezTo>
                <a:cubicBezTo>
                  <a:pt x="5156" y="14219"/>
                  <a:pt x="5152" y="14219"/>
                  <a:pt x="5149" y="14220"/>
                </a:cubicBezTo>
                <a:cubicBezTo>
                  <a:pt x="5092" y="14229"/>
                  <a:pt x="5101" y="14315"/>
                  <a:pt x="5073" y="14353"/>
                </a:cubicBezTo>
                <a:cubicBezTo>
                  <a:pt x="5044" y="14391"/>
                  <a:pt x="5025" y="14429"/>
                  <a:pt x="4997" y="14457"/>
                </a:cubicBezTo>
                <a:cubicBezTo>
                  <a:pt x="4892" y="14562"/>
                  <a:pt x="4788" y="14657"/>
                  <a:pt x="4674" y="14752"/>
                </a:cubicBezTo>
                <a:cubicBezTo>
                  <a:pt x="4655" y="14704"/>
                  <a:pt x="4626" y="14657"/>
                  <a:pt x="4607" y="14609"/>
                </a:cubicBezTo>
                <a:cubicBezTo>
                  <a:pt x="4588" y="14562"/>
                  <a:pt x="4560" y="14524"/>
                  <a:pt x="4531" y="14476"/>
                </a:cubicBezTo>
                <a:cubicBezTo>
                  <a:pt x="4503" y="14438"/>
                  <a:pt x="4474" y="14400"/>
                  <a:pt x="4446" y="14362"/>
                </a:cubicBezTo>
                <a:cubicBezTo>
                  <a:pt x="4421" y="14332"/>
                  <a:pt x="4404" y="14318"/>
                  <a:pt x="4382" y="14318"/>
                </a:cubicBezTo>
                <a:cubicBezTo>
                  <a:pt x="4363" y="14318"/>
                  <a:pt x="4340" y="14330"/>
                  <a:pt x="4303" y="14353"/>
                </a:cubicBezTo>
                <a:cubicBezTo>
                  <a:pt x="4294" y="14362"/>
                  <a:pt x="4284" y="14372"/>
                  <a:pt x="4265" y="14381"/>
                </a:cubicBezTo>
                <a:cubicBezTo>
                  <a:pt x="4180" y="14334"/>
                  <a:pt x="4132" y="14258"/>
                  <a:pt x="4085" y="14172"/>
                </a:cubicBezTo>
                <a:cubicBezTo>
                  <a:pt x="4056" y="14125"/>
                  <a:pt x="4028" y="14068"/>
                  <a:pt x="3999" y="14020"/>
                </a:cubicBezTo>
                <a:cubicBezTo>
                  <a:pt x="3986" y="14000"/>
                  <a:pt x="3972" y="13984"/>
                  <a:pt x="3955" y="13984"/>
                </a:cubicBezTo>
                <a:cubicBezTo>
                  <a:pt x="3948" y="13984"/>
                  <a:pt x="3941" y="13986"/>
                  <a:pt x="3933" y="13992"/>
                </a:cubicBezTo>
                <a:cubicBezTo>
                  <a:pt x="3914" y="14001"/>
                  <a:pt x="3895" y="14020"/>
                  <a:pt x="3895" y="14039"/>
                </a:cubicBezTo>
                <a:cubicBezTo>
                  <a:pt x="3885" y="14077"/>
                  <a:pt x="3895" y="14125"/>
                  <a:pt x="3895" y="14163"/>
                </a:cubicBezTo>
                <a:cubicBezTo>
                  <a:pt x="3886" y="14167"/>
                  <a:pt x="3878" y="14169"/>
                  <a:pt x="3870" y="14169"/>
                </a:cubicBezTo>
                <a:cubicBezTo>
                  <a:pt x="3845" y="14169"/>
                  <a:pt x="3826" y="14149"/>
                  <a:pt x="3819" y="14134"/>
                </a:cubicBezTo>
                <a:cubicBezTo>
                  <a:pt x="3781" y="14058"/>
                  <a:pt x="3733" y="13973"/>
                  <a:pt x="3695" y="13887"/>
                </a:cubicBezTo>
                <a:cubicBezTo>
                  <a:pt x="3667" y="13840"/>
                  <a:pt x="3648" y="13792"/>
                  <a:pt x="3619" y="13745"/>
                </a:cubicBezTo>
                <a:cubicBezTo>
                  <a:pt x="3611" y="13733"/>
                  <a:pt x="3597" y="13728"/>
                  <a:pt x="3582" y="13728"/>
                </a:cubicBezTo>
                <a:cubicBezTo>
                  <a:pt x="3561" y="13728"/>
                  <a:pt x="3539" y="13738"/>
                  <a:pt x="3534" y="13754"/>
                </a:cubicBezTo>
                <a:cubicBezTo>
                  <a:pt x="3524" y="13792"/>
                  <a:pt x="3515" y="13840"/>
                  <a:pt x="3505" y="13887"/>
                </a:cubicBezTo>
                <a:cubicBezTo>
                  <a:pt x="3429" y="13859"/>
                  <a:pt x="3391" y="13811"/>
                  <a:pt x="3353" y="13754"/>
                </a:cubicBezTo>
                <a:cubicBezTo>
                  <a:pt x="3287" y="13640"/>
                  <a:pt x="3230" y="13526"/>
                  <a:pt x="3173" y="13412"/>
                </a:cubicBezTo>
                <a:cubicBezTo>
                  <a:pt x="3154" y="13384"/>
                  <a:pt x="3144" y="13346"/>
                  <a:pt x="3125" y="13327"/>
                </a:cubicBezTo>
                <a:cubicBezTo>
                  <a:pt x="3116" y="13317"/>
                  <a:pt x="3097" y="13308"/>
                  <a:pt x="3078" y="13308"/>
                </a:cubicBezTo>
                <a:cubicBezTo>
                  <a:pt x="3068" y="13317"/>
                  <a:pt x="3050" y="13327"/>
                  <a:pt x="3050" y="13346"/>
                </a:cubicBezTo>
                <a:cubicBezTo>
                  <a:pt x="3040" y="13374"/>
                  <a:pt x="3040" y="13403"/>
                  <a:pt x="3040" y="13441"/>
                </a:cubicBezTo>
                <a:cubicBezTo>
                  <a:pt x="3031" y="13460"/>
                  <a:pt x="3021" y="13488"/>
                  <a:pt x="3002" y="13517"/>
                </a:cubicBezTo>
                <a:cubicBezTo>
                  <a:pt x="2850" y="13393"/>
                  <a:pt x="2803" y="13222"/>
                  <a:pt x="2736" y="13061"/>
                </a:cubicBezTo>
                <a:cubicBezTo>
                  <a:pt x="2698" y="13061"/>
                  <a:pt x="2670" y="13070"/>
                  <a:pt x="2632" y="13080"/>
                </a:cubicBezTo>
                <a:cubicBezTo>
                  <a:pt x="2622" y="13070"/>
                  <a:pt x="2613" y="13070"/>
                  <a:pt x="2603" y="13061"/>
                </a:cubicBezTo>
                <a:cubicBezTo>
                  <a:pt x="2556" y="12975"/>
                  <a:pt x="2508" y="12890"/>
                  <a:pt x="2461" y="12805"/>
                </a:cubicBezTo>
                <a:cubicBezTo>
                  <a:pt x="2432" y="12748"/>
                  <a:pt x="2413" y="12691"/>
                  <a:pt x="2385" y="12643"/>
                </a:cubicBezTo>
                <a:cubicBezTo>
                  <a:pt x="2363" y="12600"/>
                  <a:pt x="2342" y="12579"/>
                  <a:pt x="2321" y="12579"/>
                </a:cubicBezTo>
                <a:cubicBezTo>
                  <a:pt x="2313" y="12579"/>
                  <a:pt x="2306" y="12581"/>
                  <a:pt x="2299" y="12586"/>
                </a:cubicBezTo>
                <a:cubicBezTo>
                  <a:pt x="2261" y="12596"/>
                  <a:pt x="2261" y="12634"/>
                  <a:pt x="2261" y="12662"/>
                </a:cubicBezTo>
                <a:cubicBezTo>
                  <a:pt x="2261" y="12700"/>
                  <a:pt x="2271" y="12729"/>
                  <a:pt x="2271" y="12767"/>
                </a:cubicBezTo>
                <a:cubicBezTo>
                  <a:pt x="2271" y="12776"/>
                  <a:pt x="2261" y="12795"/>
                  <a:pt x="2252" y="12824"/>
                </a:cubicBezTo>
                <a:cubicBezTo>
                  <a:pt x="2223" y="12805"/>
                  <a:pt x="2195" y="12795"/>
                  <a:pt x="2176" y="12776"/>
                </a:cubicBezTo>
                <a:cubicBezTo>
                  <a:pt x="2090" y="12691"/>
                  <a:pt x="2033" y="12577"/>
                  <a:pt x="1976" y="12463"/>
                </a:cubicBezTo>
                <a:cubicBezTo>
                  <a:pt x="1948" y="12415"/>
                  <a:pt x="1929" y="12368"/>
                  <a:pt x="1900" y="12320"/>
                </a:cubicBezTo>
                <a:cubicBezTo>
                  <a:pt x="1883" y="12289"/>
                  <a:pt x="1859" y="12275"/>
                  <a:pt x="1835" y="12275"/>
                </a:cubicBezTo>
                <a:cubicBezTo>
                  <a:pt x="1807" y="12275"/>
                  <a:pt x="1778" y="12294"/>
                  <a:pt x="1758" y="12330"/>
                </a:cubicBezTo>
                <a:cubicBezTo>
                  <a:pt x="1748" y="12358"/>
                  <a:pt x="1729" y="12396"/>
                  <a:pt x="1710" y="12444"/>
                </a:cubicBezTo>
                <a:cubicBezTo>
                  <a:pt x="1682" y="12425"/>
                  <a:pt x="1663" y="12425"/>
                  <a:pt x="1644" y="12406"/>
                </a:cubicBezTo>
                <a:cubicBezTo>
                  <a:pt x="1520" y="12301"/>
                  <a:pt x="1454" y="12168"/>
                  <a:pt x="1387" y="12026"/>
                </a:cubicBezTo>
                <a:cubicBezTo>
                  <a:pt x="1359" y="11969"/>
                  <a:pt x="1330" y="11902"/>
                  <a:pt x="1302" y="11836"/>
                </a:cubicBezTo>
                <a:cubicBezTo>
                  <a:pt x="1292" y="11817"/>
                  <a:pt x="1264" y="11807"/>
                  <a:pt x="1245" y="11807"/>
                </a:cubicBezTo>
                <a:cubicBezTo>
                  <a:pt x="1226" y="11807"/>
                  <a:pt x="1197" y="11826"/>
                  <a:pt x="1188" y="11845"/>
                </a:cubicBezTo>
                <a:cubicBezTo>
                  <a:pt x="1169" y="11883"/>
                  <a:pt x="1159" y="11931"/>
                  <a:pt x="1150" y="11988"/>
                </a:cubicBezTo>
                <a:cubicBezTo>
                  <a:pt x="1112" y="11959"/>
                  <a:pt x="1093" y="11940"/>
                  <a:pt x="1083" y="11921"/>
                </a:cubicBezTo>
                <a:cubicBezTo>
                  <a:pt x="1007" y="11826"/>
                  <a:pt x="969" y="11712"/>
                  <a:pt x="950" y="11589"/>
                </a:cubicBezTo>
                <a:cubicBezTo>
                  <a:pt x="941" y="11532"/>
                  <a:pt x="931" y="11475"/>
                  <a:pt x="893" y="11408"/>
                </a:cubicBezTo>
                <a:cubicBezTo>
                  <a:pt x="855" y="11427"/>
                  <a:pt x="817" y="11437"/>
                  <a:pt x="770" y="11446"/>
                </a:cubicBezTo>
                <a:cubicBezTo>
                  <a:pt x="760" y="11437"/>
                  <a:pt x="751" y="11427"/>
                  <a:pt x="741" y="11418"/>
                </a:cubicBezTo>
                <a:cubicBezTo>
                  <a:pt x="684" y="11323"/>
                  <a:pt x="656" y="11218"/>
                  <a:pt x="646" y="11104"/>
                </a:cubicBezTo>
                <a:cubicBezTo>
                  <a:pt x="646" y="11038"/>
                  <a:pt x="646" y="10962"/>
                  <a:pt x="646" y="10895"/>
                </a:cubicBezTo>
                <a:cubicBezTo>
                  <a:pt x="637" y="10867"/>
                  <a:pt x="637" y="10838"/>
                  <a:pt x="637" y="10810"/>
                </a:cubicBezTo>
                <a:cubicBezTo>
                  <a:pt x="630" y="10789"/>
                  <a:pt x="608" y="10774"/>
                  <a:pt x="586" y="10774"/>
                </a:cubicBezTo>
                <a:cubicBezTo>
                  <a:pt x="578" y="10774"/>
                  <a:pt x="569" y="10776"/>
                  <a:pt x="561" y="10781"/>
                </a:cubicBezTo>
                <a:cubicBezTo>
                  <a:pt x="514" y="10819"/>
                  <a:pt x="476" y="10848"/>
                  <a:pt x="438" y="10886"/>
                </a:cubicBezTo>
                <a:cubicBezTo>
                  <a:pt x="381" y="10800"/>
                  <a:pt x="371" y="10724"/>
                  <a:pt x="381" y="10620"/>
                </a:cubicBezTo>
                <a:cubicBezTo>
                  <a:pt x="390" y="10458"/>
                  <a:pt x="390" y="10297"/>
                  <a:pt x="400" y="10126"/>
                </a:cubicBezTo>
                <a:cubicBezTo>
                  <a:pt x="400" y="10117"/>
                  <a:pt x="400" y="10107"/>
                  <a:pt x="400" y="10098"/>
                </a:cubicBezTo>
                <a:cubicBezTo>
                  <a:pt x="381" y="10079"/>
                  <a:pt x="371" y="10069"/>
                  <a:pt x="352" y="10060"/>
                </a:cubicBezTo>
                <a:cubicBezTo>
                  <a:pt x="349" y="10057"/>
                  <a:pt x="345" y="10056"/>
                  <a:pt x="340" y="10056"/>
                </a:cubicBezTo>
                <a:cubicBezTo>
                  <a:pt x="328" y="10056"/>
                  <a:pt x="314" y="10062"/>
                  <a:pt x="314" y="10069"/>
                </a:cubicBezTo>
                <a:cubicBezTo>
                  <a:pt x="286" y="10098"/>
                  <a:pt x="267" y="10126"/>
                  <a:pt x="238" y="10164"/>
                </a:cubicBezTo>
                <a:cubicBezTo>
                  <a:pt x="200" y="10107"/>
                  <a:pt x="210" y="10050"/>
                  <a:pt x="200" y="9993"/>
                </a:cubicBezTo>
                <a:cubicBezTo>
                  <a:pt x="191" y="9803"/>
                  <a:pt x="229" y="9613"/>
                  <a:pt x="248" y="9423"/>
                </a:cubicBezTo>
                <a:cubicBezTo>
                  <a:pt x="248" y="9395"/>
                  <a:pt x="257" y="9366"/>
                  <a:pt x="257" y="9328"/>
                </a:cubicBezTo>
                <a:cubicBezTo>
                  <a:pt x="264" y="9293"/>
                  <a:pt x="245" y="9273"/>
                  <a:pt x="211" y="9273"/>
                </a:cubicBezTo>
                <a:cubicBezTo>
                  <a:pt x="200" y="9273"/>
                  <a:pt x="186" y="9276"/>
                  <a:pt x="172" y="9281"/>
                </a:cubicBezTo>
                <a:cubicBezTo>
                  <a:pt x="162" y="9290"/>
                  <a:pt x="153" y="9300"/>
                  <a:pt x="124" y="9309"/>
                </a:cubicBezTo>
                <a:cubicBezTo>
                  <a:pt x="124" y="9271"/>
                  <a:pt x="115" y="9243"/>
                  <a:pt x="115" y="9205"/>
                </a:cubicBezTo>
                <a:cubicBezTo>
                  <a:pt x="124" y="9005"/>
                  <a:pt x="162" y="8796"/>
                  <a:pt x="219" y="8597"/>
                </a:cubicBezTo>
                <a:cubicBezTo>
                  <a:pt x="229" y="8568"/>
                  <a:pt x="238" y="8530"/>
                  <a:pt x="238" y="8502"/>
                </a:cubicBezTo>
                <a:cubicBezTo>
                  <a:pt x="276" y="8388"/>
                  <a:pt x="267" y="8378"/>
                  <a:pt x="143" y="8378"/>
                </a:cubicBezTo>
                <a:cubicBezTo>
                  <a:pt x="134" y="8378"/>
                  <a:pt x="124" y="8369"/>
                  <a:pt x="105" y="8359"/>
                </a:cubicBezTo>
                <a:cubicBezTo>
                  <a:pt x="143" y="8160"/>
                  <a:pt x="219" y="7970"/>
                  <a:pt x="286" y="7770"/>
                </a:cubicBezTo>
                <a:cubicBezTo>
                  <a:pt x="295" y="7742"/>
                  <a:pt x="314" y="7713"/>
                  <a:pt x="314" y="7675"/>
                </a:cubicBezTo>
                <a:cubicBezTo>
                  <a:pt x="324" y="7656"/>
                  <a:pt x="333" y="7618"/>
                  <a:pt x="314" y="7599"/>
                </a:cubicBezTo>
                <a:cubicBezTo>
                  <a:pt x="305" y="7590"/>
                  <a:pt x="267" y="7590"/>
                  <a:pt x="248" y="7580"/>
                </a:cubicBezTo>
                <a:cubicBezTo>
                  <a:pt x="238" y="7580"/>
                  <a:pt x="238" y="7580"/>
                  <a:pt x="219" y="7571"/>
                </a:cubicBezTo>
                <a:cubicBezTo>
                  <a:pt x="229" y="7419"/>
                  <a:pt x="286" y="7277"/>
                  <a:pt x="343" y="7144"/>
                </a:cubicBezTo>
                <a:cubicBezTo>
                  <a:pt x="362" y="7096"/>
                  <a:pt x="381" y="7058"/>
                  <a:pt x="400" y="7020"/>
                </a:cubicBezTo>
                <a:cubicBezTo>
                  <a:pt x="419" y="6963"/>
                  <a:pt x="400" y="6935"/>
                  <a:pt x="343" y="6916"/>
                </a:cubicBezTo>
                <a:cubicBezTo>
                  <a:pt x="324" y="6906"/>
                  <a:pt x="295" y="6906"/>
                  <a:pt x="267" y="6906"/>
                </a:cubicBezTo>
                <a:cubicBezTo>
                  <a:pt x="276" y="6878"/>
                  <a:pt x="276" y="6849"/>
                  <a:pt x="295" y="6830"/>
                </a:cubicBezTo>
                <a:cubicBezTo>
                  <a:pt x="400" y="6631"/>
                  <a:pt x="504" y="6422"/>
                  <a:pt x="637" y="6232"/>
                </a:cubicBezTo>
                <a:cubicBezTo>
                  <a:pt x="646" y="6213"/>
                  <a:pt x="665" y="6184"/>
                  <a:pt x="675" y="6165"/>
                </a:cubicBezTo>
                <a:cubicBezTo>
                  <a:pt x="703" y="6108"/>
                  <a:pt x="703" y="6089"/>
                  <a:pt x="637" y="6051"/>
                </a:cubicBezTo>
                <a:cubicBezTo>
                  <a:pt x="627" y="6042"/>
                  <a:pt x="627" y="6032"/>
                  <a:pt x="618" y="6023"/>
                </a:cubicBezTo>
                <a:cubicBezTo>
                  <a:pt x="618" y="5956"/>
                  <a:pt x="665" y="5909"/>
                  <a:pt x="703" y="5852"/>
                </a:cubicBezTo>
                <a:cubicBezTo>
                  <a:pt x="760" y="5776"/>
                  <a:pt x="817" y="5709"/>
                  <a:pt x="884" y="5633"/>
                </a:cubicBezTo>
                <a:cubicBezTo>
                  <a:pt x="931" y="5567"/>
                  <a:pt x="931" y="5567"/>
                  <a:pt x="874" y="5462"/>
                </a:cubicBezTo>
                <a:cubicBezTo>
                  <a:pt x="941" y="5358"/>
                  <a:pt x="1026" y="5263"/>
                  <a:pt x="1121" y="5187"/>
                </a:cubicBezTo>
                <a:cubicBezTo>
                  <a:pt x="1178" y="5139"/>
                  <a:pt x="1235" y="5092"/>
                  <a:pt x="1283" y="5044"/>
                </a:cubicBezTo>
                <a:cubicBezTo>
                  <a:pt x="1330" y="5006"/>
                  <a:pt x="1321" y="4968"/>
                  <a:pt x="1264" y="4940"/>
                </a:cubicBezTo>
                <a:cubicBezTo>
                  <a:pt x="1245" y="4930"/>
                  <a:pt x="1226" y="4930"/>
                  <a:pt x="1197" y="4921"/>
                </a:cubicBezTo>
                <a:cubicBezTo>
                  <a:pt x="1226" y="4892"/>
                  <a:pt x="1235" y="4873"/>
                  <a:pt x="1245" y="4864"/>
                </a:cubicBezTo>
                <a:cubicBezTo>
                  <a:pt x="1463" y="4636"/>
                  <a:pt x="1710" y="4456"/>
                  <a:pt x="2005" y="4351"/>
                </a:cubicBezTo>
                <a:cubicBezTo>
                  <a:pt x="2062" y="4332"/>
                  <a:pt x="2128" y="4304"/>
                  <a:pt x="2185" y="4285"/>
                </a:cubicBezTo>
                <a:cubicBezTo>
                  <a:pt x="2242" y="4256"/>
                  <a:pt x="2280" y="4209"/>
                  <a:pt x="2242" y="4133"/>
                </a:cubicBezTo>
                <a:cubicBezTo>
                  <a:pt x="2347" y="4095"/>
                  <a:pt x="2442" y="4057"/>
                  <a:pt x="2546" y="4019"/>
                </a:cubicBezTo>
                <a:cubicBezTo>
                  <a:pt x="2613" y="4000"/>
                  <a:pt x="2679" y="3981"/>
                  <a:pt x="2746" y="3952"/>
                </a:cubicBezTo>
                <a:cubicBezTo>
                  <a:pt x="2841" y="3905"/>
                  <a:pt x="2850" y="3876"/>
                  <a:pt x="2784" y="3772"/>
                </a:cubicBezTo>
                <a:cubicBezTo>
                  <a:pt x="2850" y="3724"/>
                  <a:pt x="2936" y="3715"/>
                  <a:pt x="3012" y="3705"/>
                </a:cubicBezTo>
                <a:cubicBezTo>
                  <a:pt x="3249" y="3667"/>
                  <a:pt x="3477" y="3629"/>
                  <a:pt x="3714" y="3629"/>
                </a:cubicBezTo>
                <a:cubicBezTo>
                  <a:pt x="3790" y="3629"/>
                  <a:pt x="3866" y="3610"/>
                  <a:pt x="3942" y="3601"/>
                </a:cubicBezTo>
                <a:cubicBezTo>
                  <a:pt x="3971" y="3601"/>
                  <a:pt x="3990" y="3591"/>
                  <a:pt x="4018" y="3591"/>
                </a:cubicBezTo>
                <a:cubicBezTo>
                  <a:pt x="4047" y="3658"/>
                  <a:pt x="3990" y="3686"/>
                  <a:pt x="3980" y="3724"/>
                </a:cubicBezTo>
                <a:cubicBezTo>
                  <a:pt x="3983" y="3724"/>
                  <a:pt x="3986" y="3724"/>
                  <a:pt x="3989" y="3725"/>
                </a:cubicBezTo>
                <a:lnTo>
                  <a:pt x="3989" y="3725"/>
                </a:lnTo>
                <a:cubicBezTo>
                  <a:pt x="3989" y="3724"/>
                  <a:pt x="3989" y="3724"/>
                  <a:pt x="3990" y="3724"/>
                </a:cubicBezTo>
                <a:lnTo>
                  <a:pt x="3990" y="3724"/>
                </a:lnTo>
                <a:cubicBezTo>
                  <a:pt x="3989" y="3724"/>
                  <a:pt x="3989" y="3724"/>
                  <a:pt x="3989" y="3725"/>
                </a:cubicBezTo>
                <a:lnTo>
                  <a:pt x="3989" y="3725"/>
                </a:lnTo>
                <a:cubicBezTo>
                  <a:pt x="3989" y="3725"/>
                  <a:pt x="3989" y="3725"/>
                  <a:pt x="3989" y="3725"/>
                </a:cubicBezTo>
                <a:lnTo>
                  <a:pt x="3989" y="3725"/>
                </a:lnTo>
                <a:cubicBezTo>
                  <a:pt x="3960" y="3734"/>
                  <a:pt x="3923" y="3734"/>
                  <a:pt x="3895" y="3743"/>
                </a:cubicBezTo>
                <a:cubicBezTo>
                  <a:pt x="3932" y="3734"/>
                  <a:pt x="3961" y="3734"/>
                  <a:pt x="3989" y="3725"/>
                </a:cubicBezTo>
                <a:lnTo>
                  <a:pt x="3989" y="3725"/>
                </a:lnTo>
                <a:cubicBezTo>
                  <a:pt x="4014" y="3726"/>
                  <a:pt x="4036" y="3738"/>
                  <a:pt x="4028" y="3772"/>
                </a:cubicBezTo>
                <a:cubicBezTo>
                  <a:pt x="4028" y="3791"/>
                  <a:pt x="4018" y="3810"/>
                  <a:pt x="4018" y="3829"/>
                </a:cubicBezTo>
                <a:cubicBezTo>
                  <a:pt x="4037" y="3848"/>
                  <a:pt x="4037" y="3876"/>
                  <a:pt x="4028" y="3895"/>
                </a:cubicBezTo>
                <a:cubicBezTo>
                  <a:pt x="4028" y="3924"/>
                  <a:pt x="4018" y="3933"/>
                  <a:pt x="4009" y="3952"/>
                </a:cubicBezTo>
                <a:lnTo>
                  <a:pt x="3999" y="3952"/>
                </a:lnTo>
                <a:cubicBezTo>
                  <a:pt x="3999" y="3952"/>
                  <a:pt x="3999" y="3953"/>
                  <a:pt x="3999" y="3955"/>
                </a:cubicBezTo>
                <a:lnTo>
                  <a:pt x="3999" y="3955"/>
                </a:lnTo>
                <a:cubicBezTo>
                  <a:pt x="4002" y="3954"/>
                  <a:pt x="4006" y="3953"/>
                  <a:pt x="4009" y="3952"/>
                </a:cubicBezTo>
                <a:lnTo>
                  <a:pt x="4009" y="3952"/>
                </a:lnTo>
                <a:cubicBezTo>
                  <a:pt x="4006" y="3955"/>
                  <a:pt x="4004" y="3959"/>
                  <a:pt x="4002" y="3962"/>
                </a:cubicBezTo>
                <a:lnTo>
                  <a:pt x="4009" y="3962"/>
                </a:lnTo>
                <a:cubicBezTo>
                  <a:pt x="4018" y="3971"/>
                  <a:pt x="4047" y="3990"/>
                  <a:pt x="4047" y="4009"/>
                </a:cubicBezTo>
                <a:cubicBezTo>
                  <a:pt x="4056" y="4028"/>
                  <a:pt x="4047" y="4066"/>
                  <a:pt x="4028" y="4085"/>
                </a:cubicBezTo>
                <a:cubicBezTo>
                  <a:pt x="4009" y="4104"/>
                  <a:pt x="3980" y="4123"/>
                  <a:pt x="3952" y="4133"/>
                </a:cubicBezTo>
                <a:cubicBezTo>
                  <a:pt x="3885" y="4171"/>
                  <a:pt x="3819" y="4199"/>
                  <a:pt x="3762" y="4228"/>
                </a:cubicBezTo>
                <a:cubicBezTo>
                  <a:pt x="3743" y="4247"/>
                  <a:pt x="3733" y="4266"/>
                  <a:pt x="3714" y="4285"/>
                </a:cubicBezTo>
                <a:cubicBezTo>
                  <a:pt x="3800" y="4285"/>
                  <a:pt x="3857" y="4228"/>
                  <a:pt x="3933" y="4199"/>
                </a:cubicBezTo>
                <a:cubicBezTo>
                  <a:pt x="3971" y="4180"/>
                  <a:pt x="4009" y="4161"/>
                  <a:pt x="4037" y="4142"/>
                </a:cubicBezTo>
                <a:cubicBezTo>
                  <a:pt x="4075" y="4180"/>
                  <a:pt x="4066" y="4209"/>
                  <a:pt x="4047" y="4237"/>
                </a:cubicBezTo>
                <a:cubicBezTo>
                  <a:pt x="4018" y="4266"/>
                  <a:pt x="3999" y="4285"/>
                  <a:pt x="3971" y="4313"/>
                </a:cubicBezTo>
                <a:cubicBezTo>
                  <a:pt x="3999" y="4304"/>
                  <a:pt x="4028" y="4304"/>
                  <a:pt x="4056" y="4294"/>
                </a:cubicBezTo>
                <a:lnTo>
                  <a:pt x="4056" y="4294"/>
                </a:lnTo>
                <a:cubicBezTo>
                  <a:pt x="4075" y="4332"/>
                  <a:pt x="4075" y="4361"/>
                  <a:pt x="4047" y="4389"/>
                </a:cubicBezTo>
                <a:cubicBezTo>
                  <a:pt x="4009" y="4418"/>
                  <a:pt x="3971" y="4446"/>
                  <a:pt x="3923" y="4475"/>
                </a:cubicBezTo>
                <a:cubicBezTo>
                  <a:pt x="3809" y="4541"/>
                  <a:pt x="3695" y="4608"/>
                  <a:pt x="3581" y="4684"/>
                </a:cubicBezTo>
                <a:cubicBezTo>
                  <a:pt x="3553" y="4693"/>
                  <a:pt x="3534" y="4722"/>
                  <a:pt x="3515" y="4741"/>
                </a:cubicBezTo>
                <a:cubicBezTo>
                  <a:pt x="3543" y="4731"/>
                  <a:pt x="3581" y="4731"/>
                  <a:pt x="3600" y="4712"/>
                </a:cubicBezTo>
                <a:cubicBezTo>
                  <a:pt x="3724" y="4646"/>
                  <a:pt x="3838" y="4579"/>
                  <a:pt x="3952" y="4513"/>
                </a:cubicBezTo>
                <a:cubicBezTo>
                  <a:pt x="3990" y="4484"/>
                  <a:pt x="4028" y="4465"/>
                  <a:pt x="4056" y="4437"/>
                </a:cubicBezTo>
                <a:cubicBezTo>
                  <a:pt x="4104" y="4456"/>
                  <a:pt x="4094" y="4484"/>
                  <a:pt x="4085" y="4513"/>
                </a:cubicBezTo>
                <a:cubicBezTo>
                  <a:pt x="3885" y="4788"/>
                  <a:pt x="3676" y="5044"/>
                  <a:pt x="3353" y="5168"/>
                </a:cubicBezTo>
                <a:cubicBezTo>
                  <a:pt x="3220" y="5215"/>
                  <a:pt x="3097" y="5282"/>
                  <a:pt x="2964" y="5329"/>
                </a:cubicBezTo>
                <a:cubicBezTo>
                  <a:pt x="2660" y="5443"/>
                  <a:pt x="2356" y="5538"/>
                  <a:pt x="2062" y="5681"/>
                </a:cubicBezTo>
                <a:cubicBezTo>
                  <a:pt x="2052" y="5686"/>
                  <a:pt x="2043" y="5686"/>
                  <a:pt x="2033" y="5686"/>
                </a:cubicBezTo>
                <a:cubicBezTo>
                  <a:pt x="2025" y="5686"/>
                  <a:pt x="2017" y="5686"/>
                  <a:pt x="2008" y="5689"/>
                </a:cubicBezTo>
                <a:lnTo>
                  <a:pt x="2008" y="5689"/>
                </a:lnTo>
                <a:cubicBezTo>
                  <a:pt x="2007" y="5688"/>
                  <a:pt x="2006" y="5688"/>
                  <a:pt x="2006" y="5688"/>
                </a:cubicBezTo>
                <a:lnTo>
                  <a:pt x="2006" y="5688"/>
                </a:lnTo>
                <a:cubicBezTo>
                  <a:pt x="2005" y="5689"/>
                  <a:pt x="2005" y="5690"/>
                  <a:pt x="2005" y="5690"/>
                </a:cubicBezTo>
                <a:cubicBezTo>
                  <a:pt x="2006" y="5690"/>
                  <a:pt x="2007" y="5689"/>
                  <a:pt x="2008" y="5689"/>
                </a:cubicBezTo>
                <a:lnTo>
                  <a:pt x="2008" y="5689"/>
                </a:lnTo>
                <a:cubicBezTo>
                  <a:pt x="2010" y="5689"/>
                  <a:pt x="2012" y="5690"/>
                  <a:pt x="2014" y="5690"/>
                </a:cubicBezTo>
                <a:cubicBezTo>
                  <a:pt x="2005" y="5719"/>
                  <a:pt x="1976" y="5719"/>
                  <a:pt x="1948" y="5719"/>
                </a:cubicBezTo>
                <a:cubicBezTo>
                  <a:pt x="1955" y="5697"/>
                  <a:pt x="1973" y="5687"/>
                  <a:pt x="1993" y="5687"/>
                </a:cubicBezTo>
                <a:cubicBezTo>
                  <a:pt x="1997" y="5687"/>
                  <a:pt x="2001" y="5687"/>
                  <a:pt x="2006" y="5688"/>
                </a:cubicBezTo>
                <a:lnTo>
                  <a:pt x="2006" y="5688"/>
                </a:lnTo>
                <a:cubicBezTo>
                  <a:pt x="2025" y="5633"/>
                  <a:pt x="2072" y="5624"/>
                  <a:pt x="2109" y="5605"/>
                </a:cubicBezTo>
                <a:cubicBezTo>
                  <a:pt x="2309" y="5500"/>
                  <a:pt x="2499" y="5405"/>
                  <a:pt x="2698" y="5301"/>
                </a:cubicBezTo>
                <a:cubicBezTo>
                  <a:pt x="2736" y="5282"/>
                  <a:pt x="2793" y="5272"/>
                  <a:pt x="2812" y="5234"/>
                </a:cubicBezTo>
                <a:lnTo>
                  <a:pt x="2812" y="5234"/>
                </a:lnTo>
                <a:cubicBezTo>
                  <a:pt x="2774" y="5244"/>
                  <a:pt x="2736" y="5244"/>
                  <a:pt x="2698" y="5263"/>
                </a:cubicBezTo>
                <a:cubicBezTo>
                  <a:pt x="2461" y="5348"/>
                  <a:pt x="2242" y="5462"/>
                  <a:pt x="2033" y="5595"/>
                </a:cubicBezTo>
                <a:cubicBezTo>
                  <a:pt x="1976" y="5633"/>
                  <a:pt x="1929" y="5681"/>
                  <a:pt x="1872" y="5719"/>
                </a:cubicBezTo>
                <a:cubicBezTo>
                  <a:pt x="1843" y="5728"/>
                  <a:pt x="1853" y="5747"/>
                  <a:pt x="1872" y="5757"/>
                </a:cubicBezTo>
                <a:cubicBezTo>
                  <a:pt x="1843" y="5814"/>
                  <a:pt x="1777" y="5833"/>
                  <a:pt x="1729" y="5861"/>
                </a:cubicBezTo>
                <a:cubicBezTo>
                  <a:pt x="1416" y="6061"/>
                  <a:pt x="1159" y="6317"/>
                  <a:pt x="941" y="6612"/>
                </a:cubicBezTo>
                <a:cubicBezTo>
                  <a:pt x="922" y="6640"/>
                  <a:pt x="903" y="6678"/>
                  <a:pt x="884" y="6707"/>
                </a:cubicBezTo>
                <a:cubicBezTo>
                  <a:pt x="898" y="6720"/>
                  <a:pt x="909" y="6725"/>
                  <a:pt x="918" y="6725"/>
                </a:cubicBezTo>
                <a:cubicBezTo>
                  <a:pt x="934" y="6725"/>
                  <a:pt x="944" y="6709"/>
                  <a:pt x="950" y="6697"/>
                </a:cubicBezTo>
                <a:cubicBezTo>
                  <a:pt x="1093" y="6583"/>
                  <a:pt x="1226" y="6469"/>
                  <a:pt x="1359" y="6336"/>
                </a:cubicBezTo>
                <a:cubicBezTo>
                  <a:pt x="1625" y="6070"/>
                  <a:pt x="1948" y="5880"/>
                  <a:pt x="2299" y="5728"/>
                </a:cubicBezTo>
                <a:cubicBezTo>
                  <a:pt x="2527" y="5633"/>
                  <a:pt x="2755" y="5557"/>
                  <a:pt x="2983" y="5462"/>
                </a:cubicBezTo>
                <a:cubicBezTo>
                  <a:pt x="3135" y="5405"/>
                  <a:pt x="3277" y="5348"/>
                  <a:pt x="3420" y="5282"/>
                </a:cubicBezTo>
                <a:cubicBezTo>
                  <a:pt x="3638" y="5177"/>
                  <a:pt x="3819" y="5025"/>
                  <a:pt x="3952" y="4835"/>
                </a:cubicBezTo>
                <a:cubicBezTo>
                  <a:pt x="3999" y="4779"/>
                  <a:pt x="4037" y="4722"/>
                  <a:pt x="4094" y="4655"/>
                </a:cubicBezTo>
                <a:lnTo>
                  <a:pt x="4094" y="4655"/>
                </a:lnTo>
                <a:cubicBezTo>
                  <a:pt x="4142" y="4779"/>
                  <a:pt x="4151" y="4883"/>
                  <a:pt x="4047" y="4987"/>
                </a:cubicBezTo>
                <a:cubicBezTo>
                  <a:pt x="4085" y="4978"/>
                  <a:pt x="4104" y="4978"/>
                  <a:pt x="4132" y="4978"/>
                </a:cubicBezTo>
                <a:cubicBezTo>
                  <a:pt x="4123" y="5016"/>
                  <a:pt x="4123" y="5054"/>
                  <a:pt x="4113" y="5082"/>
                </a:cubicBezTo>
                <a:cubicBezTo>
                  <a:pt x="4113" y="5092"/>
                  <a:pt x="4123" y="5092"/>
                  <a:pt x="4132" y="5101"/>
                </a:cubicBezTo>
                <a:cubicBezTo>
                  <a:pt x="4142" y="5111"/>
                  <a:pt x="4161" y="5130"/>
                  <a:pt x="4151" y="5139"/>
                </a:cubicBezTo>
                <a:cubicBezTo>
                  <a:pt x="4113" y="5206"/>
                  <a:pt x="4189" y="5282"/>
                  <a:pt x="4142" y="5339"/>
                </a:cubicBezTo>
                <a:cubicBezTo>
                  <a:pt x="4123" y="5367"/>
                  <a:pt x="4113" y="5396"/>
                  <a:pt x="4104" y="5424"/>
                </a:cubicBezTo>
                <a:lnTo>
                  <a:pt x="4161" y="5424"/>
                </a:lnTo>
                <a:cubicBezTo>
                  <a:pt x="4132" y="5519"/>
                  <a:pt x="4123" y="5529"/>
                  <a:pt x="4047" y="5633"/>
                </a:cubicBezTo>
                <a:cubicBezTo>
                  <a:pt x="3990" y="5700"/>
                  <a:pt x="3933" y="5757"/>
                  <a:pt x="3876" y="5814"/>
                </a:cubicBezTo>
                <a:cubicBezTo>
                  <a:pt x="3828" y="5871"/>
                  <a:pt x="3752" y="5918"/>
                  <a:pt x="3695" y="6013"/>
                </a:cubicBezTo>
                <a:cubicBezTo>
                  <a:pt x="3904" y="5909"/>
                  <a:pt x="4009" y="5747"/>
                  <a:pt x="4161" y="5595"/>
                </a:cubicBezTo>
                <a:lnTo>
                  <a:pt x="4161" y="5595"/>
                </a:lnTo>
                <a:cubicBezTo>
                  <a:pt x="4142" y="5681"/>
                  <a:pt x="4113" y="5738"/>
                  <a:pt x="4075" y="5795"/>
                </a:cubicBezTo>
                <a:cubicBezTo>
                  <a:pt x="3961" y="5956"/>
                  <a:pt x="3809" y="6099"/>
                  <a:pt x="3629" y="6194"/>
                </a:cubicBezTo>
                <a:cubicBezTo>
                  <a:pt x="3458" y="6279"/>
                  <a:pt x="3287" y="6365"/>
                  <a:pt x="3116" y="6441"/>
                </a:cubicBezTo>
                <a:cubicBezTo>
                  <a:pt x="2765" y="6602"/>
                  <a:pt x="2413" y="6754"/>
                  <a:pt x="2081" y="6935"/>
                </a:cubicBezTo>
                <a:cubicBezTo>
                  <a:pt x="1691" y="7153"/>
                  <a:pt x="1359" y="7448"/>
                  <a:pt x="1102" y="7818"/>
                </a:cubicBezTo>
                <a:cubicBezTo>
                  <a:pt x="1083" y="7856"/>
                  <a:pt x="1064" y="7894"/>
                  <a:pt x="1036" y="7932"/>
                </a:cubicBezTo>
                <a:cubicBezTo>
                  <a:pt x="1043" y="7933"/>
                  <a:pt x="1049" y="7933"/>
                  <a:pt x="1055" y="7933"/>
                </a:cubicBezTo>
                <a:cubicBezTo>
                  <a:pt x="1105" y="7933"/>
                  <a:pt x="1115" y="7900"/>
                  <a:pt x="1140" y="7875"/>
                </a:cubicBezTo>
                <a:cubicBezTo>
                  <a:pt x="1283" y="7742"/>
                  <a:pt x="1425" y="7609"/>
                  <a:pt x="1568" y="7476"/>
                </a:cubicBezTo>
                <a:cubicBezTo>
                  <a:pt x="1777" y="7286"/>
                  <a:pt x="2014" y="7125"/>
                  <a:pt x="2271" y="6992"/>
                </a:cubicBezTo>
                <a:cubicBezTo>
                  <a:pt x="2546" y="6849"/>
                  <a:pt x="2831" y="6716"/>
                  <a:pt x="3106" y="6574"/>
                </a:cubicBezTo>
                <a:cubicBezTo>
                  <a:pt x="3277" y="6488"/>
                  <a:pt x="3458" y="6403"/>
                  <a:pt x="3629" y="6308"/>
                </a:cubicBezTo>
                <a:cubicBezTo>
                  <a:pt x="3857" y="6184"/>
                  <a:pt x="4047" y="6013"/>
                  <a:pt x="4170" y="5776"/>
                </a:cubicBezTo>
                <a:cubicBezTo>
                  <a:pt x="4170" y="5766"/>
                  <a:pt x="4189" y="5766"/>
                  <a:pt x="4199" y="5757"/>
                </a:cubicBezTo>
                <a:cubicBezTo>
                  <a:pt x="4227" y="5766"/>
                  <a:pt x="4218" y="5795"/>
                  <a:pt x="4227" y="5814"/>
                </a:cubicBezTo>
                <a:cubicBezTo>
                  <a:pt x="4227" y="5890"/>
                  <a:pt x="4218" y="5966"/>
                  <a:pt x="4237" y="6032"/>
                </a:cubicBezTo>
                <a:cubicBezTo>
                  <a:pt x="4275" y="6137"/>
                  <a:pt x="4227" y="6184"/>
                  <a:pt x="4170" y="6232"/>
                </a:cubicBezTo>
                <a:cubicBezTo>
                  <a:pt x="4123" y="6279"/>
                  <a:pt x="4056" y="6317"/>
                  <a:pt x="3999" y="6403"/>
                </a:cubicBezTo>
                <a:cubicBezTo>
                  <a:pt x="4123" y="6365"/>
                  <a:pt x="4161" y="6270"/>
                  <a:pt x="4237" y="6222"/>
                </a:cubicBezTo>
                <a:cubicBezTo>
                  <a:pt x="4284" y="6232"/>
                  <a:pt x="4284" y="6260"/>
                  <a:pt x="4265" y="6289"/>
                </a:cubicBezTo>
                <a:cubicBezTo>
                  <a:pt x="4218" y="6346"/>
                  <a:pt x="4161" y="6393"/>
                  <a:pt x="4104" y="6441"/>
                </a:cubicBezTo>
                <a:cubicBezTo>
                  <a:pt x="4066" y="6479"/>
                  <a:pt x="4028" y="6517"/>
                  <a:pt x="3961" y="6564"/>
                </a:cubicBezTo>
                <a:cubicBezTo>
                  <a:pt x="4085" y="6526"/>
                  <a:pt x="4085" y="6526"/>
                  <a:pt x="4142" y="6479"/>
                </a:cubicBezTo>
                <a:cubicBezTo>
                  <a:pt x="4180" y="6441"/>
                  <a:pt x="4218" y="6403"/>
                  <a:pt x="4256" y="6365"/>
                </a:cubicBezTo>
                <a:cubicBezTo>
                  <a:pt x="4313" y="6384"/>
                  <a:pt x="4284" y="6422"/>
                  <a:pt x="4294" y="6450"/>
                </a:cubicBezTo>
                <a:cubicBezTo>
                  <a:pt x="4332" y="6507"/>
                  <a:pt x="4322" y="6555"/>
                  <a:pt x="4275" y="6602"/>
                </a:cubicBezTo>
                <a:cubicBezTo>
                  <a:pt x="4275" y="6612"/>
                  <a:pt x="4265" y="6631"/>
                  <a:pt x="4265" y="6640"/>
                </a:cubicBezTo>
                <a:lnTo>
                  <a:pt x="4322" y="6640"/>
                </a:lnTo>
                <a:cubicBezTo>
                  <a:pt x="4351" y="6678"/>
                  <a:pt x="4351" y="6707"/>
                  <a:pt x="4332" y="6754"/>
                </a:cubicBezTo>
                <a:cubicBezTo>
                  <a:pt x="4303" y="6840"/>
                  <a:pt x="4246" y="6925"/>
                  <a:pt x="4180" y="7001"/>
                </a:cubicBezTo>
                <a:cubicBezTo>
                  <a:pt x="4047" y="7153"/>
                  <a:pt x="3895" y="7277"/>
                  <a:pt x="3724" y="7362"/>
                </a:cubicBezTo>
                <a:cubicBezTo>
                  <a:pt x="3496" y="7476"/>
                  <a:pt x="3268" y="7580"/>
                  <a:pt x="3040" y="7685"/>
                </a:cubicBezTo>
                <a:cubicBezTo>
                  <a:pt x="2755" y="7818"/>
                  <a:pt x="2470" y="7960"/>
                  <a:pt x="2195" y="8122"/>
                </a:cubicBezTo>
                <a:cubicBezTo>
                  <a:pt x="1786" y="8378"/>
                  <a:pt x="1435" y="8711"/>
                  <a:pt x="1169" y="9119"/>
                </a:cubicBezTo>
                <a:cubicBezTo>
                  <a:pt x="1150" y="9148"/>
                  <a:pt x="1112" y="9167"/>
                  <a:pt x="1131" y="9224"/>
                </a:cubicBezTo>
                <a:cubicBezTo>
                  <a:pt x="1159" y="9205"/>
                  <a:pt x="1188" y="9176"/>
                  <a:pt x="1216" y="9157"/>
                </a:cubicBezTo>
                <a:cubicBezTo>
                  <a:pt x="1321" y="9053"/>
                  <a:pt x="1416" y="8958"/>
                  <a:pt x="1520" y="8853"/>
                </a:cubicBezTo>
                <a:cubicBezTo>
                  <a:pt x="1910" y="8464"/>
                  <a:pt x="2366" y="8160"/>
                  <a:pt x="2869" y="7922"/>
                </a:cubicBezTo>
                <a:cubicBezTo>
                  <a:pt x="3012" y="7856"/>
                  <a:pt x="3154" y="7799"/>
                  <a:pt x="3287" y="7723"/>
                </a:cubicBezTo>
                <a:cubicBezTo>
                  <a:pt x="3458" y="7647"/>
                  <a:pt x="3619" y="7561"/>
                  <a:pt x="3781" y="7467"/>
                </a:cubicBezTo>
                <a:cubicBezTo>
                  <a:pt x="3999" y="7343"/>
                  <a:pt x="4180" y="7182"/>
                  <a:pt x="4322" y="6973"/>
                </a:cubicBezTo>
                <a:cubicBezTo>
                  <a:pt x="4332" y="6954"/>
                  <a:pt x="4351" y="6944"/>
                  <a:pt x="4379" y="6916"/>
                </a:cubicBezTo>
                <a:cubicBezTo>
                  <a:pt x="4389" y="6982"/>
                  <a:pt x="4398" y="7030"/>
                  <a:pt x="4417" y="7087"/>
                </a:cubicBezTo>
                <a:cubicBezTo>
                  <a:pt x="4427" y="7153"/>
                  <a:pt x="4398" y="7220"/>
                  <a:pt x="4446" y="7286"/>
                </a:cubicBezTo>
                <a:cubicBezTo>
                  <a:pt x="4455" y="7296"/>
                  <a:pt x="4436" y="7334"/>
                  <a:pt x="4427" y="7362"/>
                </a:cubicBezTo>
                <a:cubicBezTo>
                  <a:pt x="4428" y="7364"/>
                  <a:pt x="4429" y="7366"/>
                  <a:pt x="4431" y="7368"/>
                </a:cubicBezTo>
                <a:lnTo>
                  <a:pt x="4431" y="7368"/>
                </a:lnTo>
                <a:cubicBezTo>
                  <a:pt x="4432" y="7366"/>
                  <a:pt x="4434" y="7364"/>
                  <a:pt x="4436" y="7362"/>
                </a:cubicBezTo>
                <a:lnTo>
                  <a:pt x="4436" y="7362"/>
                </a:lnTo>
                <a:cubicBezTo>
                  <a:pt x="4435" y="7365"/>
                  <a:pt x="4434" y="7368"/>
                  <a:pt x="4433" y="7371"/>
                </a:cubicBezTo>
                <a:lnTo>
                  <a:pt x="4433" y="7371"/>
                </a:lnTo>
                <a:cubicBezTo>
                  <a:pt x="4432" y="7370"/>
                  <a:pt x="4431" y="7369"/>
                  <a:pt x="4431" y="7368"/>
                </a:cubicBezTo>
                <a:lnTo>
                  <a:pt x="4431" y="7368"/>
                </a:lnTo>
                <a:cubicBezTo>
                  <a:pt x="4394" y="7403"/>
                  <a:pt x="4350" y="7432"/>
                  <a:pt x="4341" y="7495"/>
                </a:cubicBezTo>
                <a:cubicBezTo>
                  <a:pt x="4395" y="7468"/>
                  <a:pt x="4415" y="7424"/>
                  <a:pt x="4433" y="7371"/>
                </a:cubicBezTo>
                <a:lnTo>
                  <a:pt x="4433" y="7371"/>
                </a:lnTo>
                <a:cubicBezTo>
                  <a:pt x="4450" y="7395"/>
                  <a:pt x="4466" y="7413"/>
                  <a:pt x="4474" y="7438"/>
                </a:cubicBezTo>
                <a:cubicBezTo>
                  <a:pt x="4484" y="7457"/>
                  <a:pt x="4474" y="7486"/>
                  <a:pt x="4484" y="7505"/>
                </a:cubicBezTo>
                <a:cubicBezTo>
                  <a:pt x="4541" y="7609"/>
                  <a:pt x="4503" y="7704"/>
                  <a:pt x="4436" y="7789"/>
                </a:cubicBezTo>
                <a:cubicBezTo>
                  <a:pt x="4341" y="7894"/>
                  <a:pt x="4256" y="7998"/>
                  <a:pt x="4170" y="8103"/>
                </a:cubicBezTo>
                <a:cubicBezTo>
                  <a:pt x="4113" y="8160"/>
                  <a:pt x="4047" y="8226"/>
                  <a:pt x="3990" y="8283"/>
                </a:cubicBezTo>
                <a:cubicBezTo>
                  <a:pt x="3998" y="8301"/>
                  <a:pt x="4007" y="8306"/>
                  <a:pt x="4015" y="8306"/>
                </a:cubicBezTo>
                <a:cubicBezTo>
                  <a:pt x="4024" y="8306"/>
                  <a:pt x="4032" y="8298"/>
                  <a:pt x="4037" y="8293"/>
                </a:cubicBezTo>
                <a:cubicBezTo>
                  <a:pt x="4180" y="8179"/>
                  <a:pt x="4294" y="8055"/>
                  <a:pt x="4398" y="7913"/>
                </a:cubicBezTo>
                <a:cubicBezTo>
                  <a:pt x="4436" y="7865"/>
                  <a:pt x="4465" y="7827"/>
                  <a:pt x="4493" y="7780"/>
                </a:cubicBezTo>
                <a:cubicBezTo>
                  <a:pt x="4541" y="7789"/>
                  <a:pt x="4531" y="7818"/>
                  <a:pt x="4522" y="7837"/>
                </a:cubicBezTo>
                <a:cubicBezTo>
                  <a:pt x="4446" y="8112"/>
                  <a:pt x="4313" y="8350"/>
                  <a:pt x="4075" y="8521"/>
                </a:cubicBezTo>
                <a:cubicBezTo>
                  <a:pt x="3952" y="8606"/>
                  <a:pt x="3828" y="8692"/>
                  <a:pt x="3705" y="8768"/>
                </a:cubicBezTo>
                <a:cubicBezTo>
                  <a:pt x="3315" y="9005"/>
                  <a:pt x="2936" y="9262"/>
                  <a:pt x="2575" y="9556"/>
                </a:cubicBezTo>
                <a:cubicBezTo>
                  <a:pt x="2385" y="9708"/>
                  <a:pt x="2204" y="9870"/>
                  <a:pt x="2033" y="10050"/>
                </a:cubicBezTo>
                <a:cubicBezTo>
                  <a:pt x="1881" y="10230"/>
                  <a:pt x="1748" y="10420"/>
                  <a:pt x="1625" y="10629"/>
                </a:cubicBezTo>
                <a:cubicBezTo>
                  <a:pt x="1615" y="10639"/>
                  <a:pt x="1615" y="10658"/>
                  <a:pt x="1615" y="10677"/>
                </a:cubicBezTo>
                <a:cubicBezTo>
                  <a:pt x="1623" y="10681"/>
                  <a:pt x="1629" y="10682"/>
                  <a:pt x="1635" y="10682"/>
                </a:cubicBezTo>
                <a:cubicBezTo>
                  <a:pt x="1661" y="10682"/>
                  <a:pt x="1676" y="10654"/>
                  <a:pt x="1691" y="10639"/>
                </a:cubicBezTo>
                <a:cubicBezTo>
                  <a:pt x="1805" y="10506"/>
                  <a:pt x="1919" y="10373"/>
                  <a:pt x="2033" y="10249"/>
                </a:cubicBezTo>
                <a:cubicBezTo>
                  <a:pt x="2451" y="9803"/>
                  <a:pt x="2917" y="9433"/>
                  <a:pt x="3420" y="9100"/>
                </a:cubicBezTo>
                <a:cubicBezTo>
                  <a:pt x="3581" y="8996"/>
                  <a:pt x="3743" y="8901"/>
                  <a:pt x="3895" y="8796"/>
                </a:cubicBezTo>
                <a:cubicBezTo>
                  <a:pt x="3999" y="8720"/>
                  <a:pt x="4113" y="8635"/>
                  <a:pt x="4208" y="8540"/>
                </a:cubicBezTo>
                <a:cubicBezTo>
                  <a:pt x="4351" y="8416"/>
                  <a:pt x="4455" y="8264"/>
                  <a:pt x="4503" y="8074"/>
                </a:cubicBezTo>
                <a:cubicBezTo>
                  <a:pt x="4512" y="8046"/>
                  <a:pt x="4531" y="8017"/>
                  <a:pt x="4550" y="7989"/>
                </a:cubicBezTo>
                <a:lnTo>
                  <a:pt x="4550" y="7989"/>
                </a:lnTo>
                <a:cubicBezTo>
                  <a:pt x="4626" y="8169"/>
                  <a:pt x="4617" y="8302"/>
                  <a:pt x="4503" y="8426"/>
                </a:cubicBezTo>
                <a:cubicBezTo>
                  <a:pt x="4389" y="8559"/>
                  <a:pt x="4265" y="8673"/>
                  <a:pt x="4151" y="8796"/>
                </a:cubicBezTo>
                <a:cubicBezTo>
                  <a:pt x="4085" y="8853"/>
                  <a:pt x="4018" y="8910"/>
                  <a:pt x="3952" y="8977"/>
                </a:cubicBezTo>
                <a:cubicBezTo>
                  <a:pt x="3966" y="8985"/>
                  <a:pt x="3978" y="8989"/>
                  <a:pt x="3988" y="8989"/>
                </a:cubicBezTo>
                <a:cubicBezTo>
                  <a:pt x="4011" y="8989"/>
                  <a:pt x="4024" y="8971"/>
                  <a:pt x="4037" y="8958"/>
                </a:cubicBezTo>
                <a:cubicBezTo>
                  <a:pt x="4199" y="8825"/>
                  <a:pt x="4360" y="8673"/>
                  <a:pt x="4503" y="8502"/>
                </a:cubicBezTo>
                <a:cubicBezTo>
                  <a:pt x="4531" y="8464"/>
                  <a:pt x="4560" y="8435"/>
                  <a:pt x="4607" y="8388"/>
                </a:cubicBezTo>
                <a:cubicBezTo>
                  <a:pt x="4607" y="8435"/>
                  <a:pt x="4617" y="8454"/>
                  <a:pt x="4607" y="8473"/>
                </a:cubicBezTo>
                <a:cubicBezTo>
                  <a:pt x="4579" y="8511"/>
                  <a:pt x="4560" y="8540"/>
                  <a:pt x="4531" y="8578"/>
                </a:cubicBezTo>
                <a:cubicBezTo>
                  <a:pt x="4436" y="8673"/>
                  <a:pt x="4341" y="8758"/>
                  <a:pt x="4246" y="8853"/>
                </a:cubicBezTo>
                <a:cubicBezTo>
                  <a:pt x="4255" y="8859"/>
                  <a:pt x="4262" y="8861"/>
                  <a:pt x="4269" y="8861"/>
                </a:cubicBezTo>
                <a:cubicBezTo>
                  <a:pt x="4285" y="8861"/>
                  <a:pt x="4297" y="8848"/>
                  <a:pt x="4303" y="8834"/>
                </a:cubicBezTo>
                <a:cubicBezTo>
                  <a:pt x="4370" y="8768"/>
                  <a:pt x="4446" y="8701"/>
                  <a:pt x="4512" y="8635"/>
                </a:cubicBezTo>
                <a:cubicBezTo>
                  <a:pt x="4541" y="8606"/>
                  <a:pt x="4569" y="8578"/>
                  <a:pt x="4607" y="8540"/>
                </a:cubicBezTo>
                <a:cubicBezTo>
                  <a:pt x="4617" y="8616"/>
                  <a:pt x="4617" y="8663"/>
                  <a:pt x="4617" y="8720"/>
                </a:cubicBezTo>
                <a:cubicBezTo>
                  <a:pt x="4636" y="9034"/>
                  <a:pt x="4626" y="9347"/>
                  <a:pt x="4617" y="9661"/>
                </a:cubicBezTo>
                <a:cubicBezTo>
                  <a:pt x="4617" y="9718"/>
                  <a:pt x="4598" y="9756"/>
                  <a:pt x="4569" y="9803"/>
                </a:cubicBezTo>
                <a:cubicBezTo>
                  <a:pt x="4455" y="9936"/>
                  <a:pt x="4332" y="10060"/>
                  <a:pt x="4180" y="10155"/>
                </a:cubicBezTo>
                <a:cubicBezTo>
                  <a:pt x="4056" y="10230"/>
                  <a:pt x="3923" y="10306"/>
                  <a:pt x="3790" y="10392"/>
                </a:cubicBezTo>
                <a:cubicBezTo>
                  <a:pt x="3382" y="10648"/>
                  <a:pt x="2983" y="10914"/>
                  <a:pt x="2622" y="11228"/>
                </a:cubicBezTo>
                <a:cubicBezTo>
                  <a:pt x="2470" y="11361"/>
                  <a:pt x="2337" y="11503"/>
                  <a:pt x="2195" y="11636"/>
                </a:cubicBezTo>
                <a:cubicBezTo>
                  <a:pt x="2147" y="11674"/>
                  <a:pt x="2109" y="11722"/>
                  <a:pt x="2071" y="11769"/>
                </a:cubicBezTo>
                <a:cubicBezTo>
                  <a:pt x="2083" y="11778"/>
                  <a:pt x="2093" y="11782"/>
                  <a:pt x="2102" y="11782"/>
                </a:cubicBezTo>
                <a:cubicBezTo>
                  <a:pt x="2121" y="11782"/>
                  <a:pt x="2134" y="11766"/>
                  <a:pt x="2147" y="11760"/>
                </a:cubicBezTo>
                <a:cubicBezTo>
                  <a:pt x="2347" y="11617"/>
                  <a:pt x="2537" y="11475"/>
                  <a:pt x="2727" y="11323"/>
                </a:cubicBezTo>
                <a:cubicBezTo>
                  <a:pt x="3144" y="11000"/>
                  <a:pt x="3572" y="10696"/>
                  <a:pt x="4018" y="10401"/>
                </a:cubicBezTo>
                <a:cubicBezTo>
                  <a:pt x="4218" y="10278"/>
                  <a:pt x="4408" y="10145"/>
                  <a:pt x="4550" y="9965"/>
                </a:cubicBezTo>
                <a:cubicBezTo>
                  <a:pt x="4560" y="9965"/>
                  <a:pt x="4569" y="9965"/>
                  <a:pt x="4579" y="9955"/>
                </a:cubicBezTo>
                <a:lnTo>
                  <a:pt x="4579" y="9955"/>
                </a:lnTo>
                <a:cubicBezTo>
                  <a:pt x="4607" y="10098"/>
                  <a:pt x="4607" y="10107"/>
                  <a:pt x="4531" y="10230"/>
                </a:cubicBezTo>
                <a:cubicBezTo>
                  <a:pt x="4550" y="10240"/>
                  <a:pt x="4579" y="10230"/>
                  <a:pt x="4588" y="10268"/>
                </a:cubicBezTo>
                <a:cubicBezTo>
                  <a:pt x="4598" y="10335"/>
                  <a:pt x="4550" y="10373"/>
                  <a:pt x="4522" y="10411"/>
                </a:cubicBezTo>
                <a:cubicBezTo>
                  <a:pt x="4524" y="10412"/>
                  <a:pt x="4526" y="10413"/>
                  <a:pt x="4528" y="10414"/>
                </a:cubicBezTo>
                <a:lnTo>
                  <a:pt x="4528" y="10414"/>
                </a:lnTo>
                <a:cubicBezTo>
                  <a:pt x="4529" y="10413"/>
                  <a:pt x="4530" y="10412"/>
                  <a:pt x="4531" y="10411"/>
                </a:cubicBezTo>
                <a:lnTo>
                  <a:pt x="4531" y="10411"/>
                </a:lnTo>
                <a:cubicBezTo>
                  <a:pt x="4531" y="10413"/>
                  <a:pt x="4531" y="10414"/>
                  <a:pt x="4531" y="10416"/>
                </a:cubicBezTo>
                <a:lnTo>
                  <a:pt x="4531" y="10416"/>
                </a:lnTo>
                <a:cubicBezTo>
                  <a:pt x="4530" y="10415"/>
                  <a:pt x="4529" y="10415"/>
                  <a:pt x="4528" y="10414"/>
                </a:cubicBezTo>
                <a:lnTo>
                  <a:pt x="4528" y="10414"/>
                </a:lnTo>
                <a:cubicBezTo>
                  <a:pt x="4312" y="10601"/>
                  <a:pt x="4265" y="10649"/>
                  <a:pt x="4237" y="10734"/>
                </a:cubicBezTo>
                <a:cubicBezTo>
                  <a:pt x="4351" y="10648"/>
                  <a:pt x="4436" y="10553"/>
                  <a:pt x="4522" y="10449"/>
                </a:cubicBezTo>
                <a:cubicBezTo>
                  <a:pt x="4530" y="10440"/>
                  <a:pt x="4531" y="10432"/>
                  <a:pt x="4531" y="10416"/>
                </a:cubicBezTo>
                <a:lnTo>
                  <a:pt x="4531" y="10416"/>
                </a:lnTo>
                <a:cubicBezTo>
                  <a:pt x="4564" y="10435"/>
                  <a:pt x="4587" y="10462"/>
                  <a:pt x="4569" y="10496"/>
                </a:cubicBezTo>
                <a:cubicBezTo>
                  <a:pt x="4522" y="10591"/>
                  <a:pt x="4550" y="10677"/>
                  <a:pt x="4550" y="10772"/>
                </a:cubicBezTo>
                <a:cubicBezTo>
                  <a:pt x="4560" y="10886"/>
                  <a:pt x="4541" y="10981"/>
                  <a:pt x="4436" y="11057"/>
                </a:cubicBezTo>
                <a:cubicBezTo>
                  <a:pt x="4446" y="11066"/>
                  <a:pt x="4453" y="11070"/>
                  <a:pt x="4459" y="11070"/>
                </a:cubicBezTo>
                <a:cubicBezTo>
                  <a:pt x="4472" y="11070"/>
                  <a:pt x="4481" y="11057"/>
                  <a:pt x="4493" y="11057"/>
                </a:cubicBezTo>
                <a:cubicBezTo>
                  <a:pt x="4503" y="11047"/>
                  <a:pt x="4522" y="11038"/>
                  <a:pt x="4531" y="11038"/>
                </a:cubicBezTo>
                <a:cubicBezTo>
                  <a:pt x="4569" y="11095"/>
                  <a:pt x="4522" y="11152"/>
                  <a:pt x="4531" y="11209"/>
                </a:cubicBezTo>
                <a:cubicBezTo>
                  <a:pt x="4541" y="11266"/>
                  <a:pt x="4560" y="11332"/>
                  <a:pt x="4541" y="11389"/>
                </a:cubicBezTo>
                <a:cubicBezTo>
                  <a:pt x="4531" y="11437"/>
                  <a:pt x="4512" y="11484"/>
                  <a:pt x="4484" y="11522"/>
                </a:cubicBezTo>
                <a:cubicBezTo>
                  <a:pt x="4427" y="11608"/>
                  <a:pt x="4360" y="11693"/>
                  <a:pt x="4303" y="11769"/>
                </a:cubicBezTo>
                <a:cubicBezTo>
                  <a:pt x="4170" y="11931"/>
                  <a:pt x="4047" y="12092"/>
                  <a:pt x="3914" y="12263"/>
                </a:cubicBezTo>
                <a:cubicBezTo>
                  <a:pt x="3790" y="12425"/>
                  <a:pt x="3705" y="12605"/>
                  <a:pt x="3629" y="12795"/>
                </a:cubicBezTo>
                <a:cubicBezTo>
                  <a:pt x="3619" y="12805"/>
                  <a:pt x="3619" y="12833"/>
                  <a:pt x="3619" y="12881"/>
                </a:cubicBezTo>
                <a:cubicBezTo>
                  <a:pt x="3752" y="12738"/>
                  <a:pt x="3828" y="12586"/>
                  <a:pt x="3933" y="12444"/>
                </a:cubicBezTo>
                <a:cubicBezTo>
                  <a:pt x="4028" y="12311"/>
                  <a:pt x="4113" y="12178"/>
                  <a:pt x="4208" y="12045"/>
                </a:cubicBezTo>
                <a:cubicBezTo>
                  <a:pt x="4313" y="11912"/>
                  <a:pt x="4417" y="11779"/>
                  <a:pt x="4522" y="11646"/>
                </a:cubicBezTo>
                <a:cubicBezTo>
                  <a:pt x="4560" y="11722"/>
                  <a:pt x="4569" y="11788"/>
                  <a:pt x="4531" y="11864"/>
                </a:cubicBezTo>
                <a:cubicBezTo>
                  <a:pt x="4512" y="11921"/>
                  <a:pt x="4484" y="11978"/>
                  <a:pt x="4455" y="12026"/>
                </a:cubicBezTo>
                <a:cubicBezTo>
                  <a:pt x="4398" y="12130"/>
                  <a:pt x="4341" y="12225"/>
                  <a:pt x="4322" y="12339"/>
                </a:cubicBezTo>
                <a:cubicBezTo>
                  <a:pt x="4360" y="12339"/>
                  <a:pt x="4379" y="12301"/>
                  <a:pt x="4389" y="12282"/>
                </a:cubicBezTo>
                <a:cubicBezTo>
                  <a:pt x="4427" y="12206"/>
                  <a:pt x="4455" y="12130"/>
                  <a:pt x="4493" y="12054"/>
                </a:cubicBezTo>
                <a:cubicBezTo>
                  <a:pt x="4503" y="12035"/>
                  <a:pt x="4512" y="12007"/>
                  <a:pt x="4531" y="11978"/>
                </a:cubicBezTo>
                <a:cubicBezTo>
                  <a:pt x="4579" y="12092"/>
                  <a:pt x="4579" y="12092"/>
                  <a:pt x="4541" y="12149"/>
                </a:cubicBezTo>
                <a:cubicBezTo>
                  <a:pt x="4512" y="12216"/>
                  <a:pt x="4474" y="12273"/>
                  <a:pt x="4446" y="12339"/>
                </a:cubicBezTo>
                <a:cubicBezTo>
                  <a:pt x="4436" y="12368"/>
                  <a:pt x="4436" y="12387"/>
                  <a:pt x="4455" y="12425"/>
                </a:cubicBezTo>
                <a:cubicBezTo>
                  <a:pt x="4484" y="12358"/>
                  <a:pt x="4512" y="12292"/>
                  <a:pt x="4541" y="12225"/>
                </a:cubicBezTo>
                <a:cubicBezTo>
                  <a:pt x="4588" y="12225"/>
                  <a:pt x="4579" y="12254"/>
                  <a:pt x="4588" y="12273"/>
                </a:cubicBezTo>
                <a:cubicBezTo>
                  <a:pt x="4588" y="12320"/>
                  <a:pt x="4588" y="12358"/>
                  <a:pt x="4588" y="12406"/>
                </a:cubicBezTo>
                <a:cubicBezTo>
                  <a:pt x="4607" y="12624"/>
                  <a:pt x="4645" y="12843"/>
                  <a:pt x="4655" y="13070"/>
                </a:cubicBezTo>
                <a:cubicBezTo>
                  <a:pt x="4721" y="12966"/>
                  <a:pt x="4721" y="12966"/>
                  <a:pt x="4721" y="12890"/>
                </a:cubicBezTo>
                <a:cubicBezTo>
                  <a:pt x="4721" y="12776"/>
                  <a:pt x="4721" y="12672"/>
                  <a:pt x="4721" y="12558"/>
                </a:cubicBezTo>
                <a:cubicBezTo>
                  <a:pt x="4721" y="12510"/>
                  <a:pt x="4731" y="12453"/>
                  <a:pt x="4731" y="12377"/>
                </a:cubicBezTo>
                <a:cubicBezTo>
                  <a:pt x="4826" y="12482"/>
                  <a:pt x="4845" y="12596"/>
                  <a:pt x="4940" y="12691"/>
                </a:cubicBezTo>
                <a:cubicBezTo>
                  <a:pt x="4940" y="12596"/>
                  <a:pt x="4892" y="12539"/>
                  <a:pt x="4864" y="12482"/>
                </a:cubicBezTo>
                <a:cubicBezTo>
                  <a:pt x="4835" y="12425"/>
                  <a:pt x="4788" y="12387"/>
                  <a:pt x="4788" y="12320"/>
                </a:cubicBezTo>
                <a:lnTo>
                  <a:pt x="4788" y="12320"/>
                </a:lnTo>
                <a:cubicBezTo>
                  <a:pt x="4816" y="12349"/>
                  <a:pt x="4835" y="12368"/>
                  <a:pt x="4854" y="12396"/>
                </a:cubicBezTo>
                <a:cubicBezTo>
                  <a:pt x="4873" y="12415"/>
                  <a:pt x="4883" y="12444"/>
                  <a:pt x="4921" y="12444"/>
                </a:cubicBezTo>
                <a:cubicBezTo>
                  <a:pt x="4911" y="12406"/>
                  <a:pt x="4902" y="12358"/>
                  <a:pt x="4892" y="12320"/>
                </a:cubicBezTo>
                <a:lnTo>
                  <a:pt x="4892" y="12320"/>
                </a:lnTo>
                <a:cubicBezTo>
                  <a:pt x="4921" y="12358"/>
                  <a:pt x="4949" y="12387"/>
                  <a:pt x="4987" y="12425"/>
                </a:cubicBezTo>
                <a:cubicBezTo>
                  <a:pt x="5016" y="12472"/>
                  <a:pt x="5044" y="12529"/>
                  <a:pt x="5111" y="12577"/>
                </a:cubicBezTo>
                <a:cubicBezTo>
                  <a:pt x="5101" y="12539"/>
                  <a:pt x="5101" y="12520"/>
                  <a:pt x="5092" y="12501"/>
                </a:cubicBezTo>
                <a:cubicBezTo>
                  <a:pt x="5025" y="12339"/>
                  <a:pt x="4911" y="12206"/>
                  <a:pt x="4797" y="12073"/>
                </a:cubicBezTo>
                <a:cubicBezTo>
                  <a:pt x="4740" y="11997"/>
                  <a:pt x="4702" y="11931"/>
                  <a:pt x="4702" y="11836"/>
                </a:cubicBezTo>
                <a:cubicBezTo>
                  <a:pt x="4712" y="11760"/>
                  <a:pt x="4702" y="11684"/>
                  <a:pt x="4693" y="11589"/>
                </a:cubicBezTo>
                <a:lnTo>
                  <a:pt x="4693" y="11589"/>
                </a:lnTo>
                <a:cubicBezTo>
                  <a:pt x="4731" y="11608"/>
                  <a:pt x="4750" y="11608"/>
                  <a:pt x="4759" y="11617"/>
                </a:cubicBezTo>
                <a:cubicBezTo>
                  <a:pt x="4940" y="11874"/>
                  <a:pt x="5120" y="12130"/>
                  <a:pt x="5244" y="12415"/>
                </a:cubicBezTo>
                <a:cubicBezTo>
                  <a:pt x="5329" y="12615"/>
                  <a:pt x="5396" y="12824"/>
                  <a:pt x="5472" y="13032"/>
                </a:cubicBezTo>
                <a:cubicBezTo>
                  <a:pt x="5491" y="13080"/>
                  <a:pt x="5500" y="13127"/>
                  <a:pt x="5538" y="13184"/>
                </a:cubicBezTo>
                <a:cubicBezTo>
                  <a:pt x="5557" y="13156"/>
                  <a:pt x="5567" y="13146"/>
                  <a:pt x="5567" y="13137"/>
                </a:cubicBezTo>
                <a:cubicBezTo>
                  <a:pt x="5538" y="12700"/>
                  <a:pt x="5396" y="12301"/>
                  <a:pt x="5149" y="11940"/>
                </a:cubicBezTo>
                <a:cubicBezTo>
                  <a:pt x="5063" y="11817"/>
                  <a:pt x="4968" y="11693"/>
                  <a:pt x="4873" y="11570"/>
                </a:cubicBezTo>
                <a:cubicBezTo>
                  <a:pt x="4835" y="11522"/>
                  <a:pt x="4797" y="11465"/>
                  <a:pt x="4759" y="11408"/>
                </a:cubicBezTo>
                <a:cubicBezTo>
                  <a:pt x="4731" y="11361"/>
                  <a:pt x="4721" y="11313"/>
                  <a:pt x="4740" y="11256"/>
                </a:cubicBezTo>
                <a:cubicBezTo>
                  <a:pt x="4740" y="11237"/>
                  <a:pt x="4769" y="11218"/>
                  <a:pt x="4788" y="11199"/>
                </a:cubicBezTo>
                <a:cubicBezTo>
                  <a:pt x="4778" y="11123"/>
                  <a:pt x="4721" y="11057"/>
                  <a:pt x="4778" y="10962"/>
                </a:cubicBezTo>
                <a:lnTo>
                  <a:pt x="4778" y="10962"/>
                </a:lnTo>
                <a:cubicBezTo>
                  <a:pt x="4892" y="11076"/>
                  <a:pt x="4978" y="11209"/>
                  <a:pt x="5082" y="11323"/>
                </a:cubicBezTo>
                <a:cubicBezTo>
                  <a:pt x="5130" y="11294"/>
                  <a:pt x="5101" y="11266"/>
                  <a:pt x="5082" y="11256"/>
                </a:cubicBezTo>
                <a:cubicBezTo>
                  <a:pt x="5006" y="11152"/>
                  <a:pt x="4930" y="11057"/>
                  <a:pt x="4854" y="10952"/>
                </a:cubicBezTo>
                <a:cubicBezTo>
                  <a:pt x="4835" y="10924"/>
                  <a:pt x="4807" y="10895"/>
                  <a:pt x="4788" y="10867"/>
                </a:cubicBezTo>
                <a:cubicBezTo>
                  <a:pt x="4778" y="10848"/>
                  <a:pt x="4788" y="10819"/>
                  <a:pt x="4797" y="10772"/>
                </a:cubicBezTo>
                <a:cubicBezTo>
                  <a:pt x="4864" y="10829"/>
                  <a:pt x="4902" y="10876"/>
                  <a:pt x="4949" y="10924"/>
                </a:cubicBezTo>
                <a:cubicBezTo>
                  <a:pt x="4978" y="10895"/>
                  <a:pt x="4949" y="10876"/>
                  <a:pt x="4940" y="10867"/>
                </a:cubicBezTo>
                <a:cubicBezTo>
                  <a:pt x="4911" y="10829"/>
                  <a:pt x="4873" y="10800"/>
                  <a:pt x="4835" y="10762"/>
                </a:cubicBezTo>
                <a:cubicBezTo>
                  <a:pt x="4807" y="10724"/>
                  <a:pt x="4788" y="10686"/>
                  <a:pt x="4807" y="10639"/>
                </a:cubicBezTo>
                <a:cubicBezTo>
                  <a:pt x="4816" y="10582"/>
                  <a:pt x="4835" y="10515"/>
                  <a:pt x="4826" y="10449"/>
                </a:cubicBezTo>
                <a:cubicBezTo>
                  <a:pt x="4826" y="10430"/>
                  <a:pt x="4845" y="10401"/>
                  <a:pt x="4854" y="10382"/>
                </a:cubicBezTo>
                <a:cubicBezTo>
                  <a:pt x="4826" y="10316"/>
                  <a:pt x="4845" y="10249"/>
                  <a:pt x="4854" y="10193"/>
                </a:cubicBezTo>
                <a:cubicBezTo>
                  <a:pt x="4862" y="10189"/>
                  <a:pt x="4868" y="10187"/>
                  <a:pt x="4873" y="10187"/>
                </a:cubicBezTo>
                <a:cubicBezTo>
                  <a:pt x="4896" y="10187"/>
                  <a:pt x="4905" y="10213"/>
                  <a:pt x="4921" y="10221"/>
                </a:cubicBezTo>
                <a:cubicBezTo>
                  <a:pt x="4968" y="10287"/>
                  <a:pt x="5016" y="10344"/>
                  <a:pt x="5073" y="10401"/>
                </a:cubicBezTo>
                <a:cubicBezTo>
                  <a:pt x="5272" y="10610"/>
                  <a:pt x="5443" y="10857"/>
                  <a:pt x="5586" y="11114"/>
                </a:cubicBezTo>
                <a:cubicBezTo>
                  <a:pt x="5737" y="11418"/>
                  <a:pt x="5880" y="11722"/>
                  <a:pt x="6032" y="12026"/>
                </a:cubicBezTo>
                <a:cubicBezTo>
                  <a:pt x="6070" y="12092"/>
                  <a:pt x="6098" y="12168"/>
                  <a:pt x="6155" y="12225"/>
                </a:cubicBezTo>
                <a:cubicBezTo>
                  <a:pt x="6146" y="12187"/>
                  <a:pt x="6146" y="12159"/>
                  <a:pt x="6136" y="12121"/>
                </a:cubicBezTo>
                <a:cubicBezTo>
                  <a:pt x="5994" y="11684"/>
                  <a:pt x="5823" y="11266"/>
                  <a:pt x="5576" y="10867"/>
                </a:cubicBezTo>
                <a:cubicBezTo>
                  <a:pt x="5453" y="10667"/>
                  <a:pt x="5301" y="10487"/>
                  <a:pt x="5139" y="10316"/>
                </a:cubicBezTo>
                <a:cubicBezTo>
                  <a:pt x="5063" y="10249"/>
                  <a:pt x="4997" y="10164"/>
                  <a:pt x="4930" y="10088"/>
                </a:cubicBezTo>
                <a:cubicBezTo>
                  <a:pt x="4883" y="10031"/>
                  <a:pt x="4873" y="9955"/>
                  <a:pt x="4892" y="9889"/>
                </a:cubicBezTo>
                <a:cubicBezTo>
                  <a:pt x="4911" y="9794"/>
                  <a:pt x="4949" y="9699"/>
                  <a:pt x="4911" y="9575"/>
                </a:cubicBezTo>
                <a:lnTo>
                  <a:pt x="4911" y="9575"/>
                </a:lnTo>
                <a:cubicBezTo>
                  <a:pt x="5092" y="9680"/>
                  <a:pt x="5177" y="9841"/>
                  <a:pt x="5301" y="9955"/>
                </a:cubicBezTo>
                <a:cubicBezTo>
                  <a:pt x="5339" y="9927"/>
                  <a:pt x="5310" y="9898"/>
                  <a:pt x="5301" y="9889"/>
                </a:cubicBezTo>
                <a:cubicBezTo>
                  <a:pt x="5206" y="9784"/>
                  <a:pt x="5120" y="9680"/>
                  <a:pt x="5016" y="9594"/>
                </a:cubicBezTo>
                <a:cubicBezTo>
                  <a:pt x="4949" y="9528"/>
                  <a:pt x="4911" y="9471"/>
                  <a:pt x="4959" y="9376"/>
                </a:cubicBezTo>
                <a:cubicBezTo>
                  <a:pt x="4978" y="9347"/>
                  <a:pt x="4959" y="9328"/>
                  <a:pt x="4959" y="9300"/>
                </a:cubicBezTo>
                <a:cubicBezTo>
                  <a:pt x="4949" y="9271"/>
                  <a:pt x="4949" y="9252"/>
                  <a:pt x="4949" y="9205"/>
                </a:cubicBezTo>
                <a:lnTo>
                  <a:pt x="4949" y="9205"/>
                </a:lnTo>
                <a:cubicBezTo>
                  <a:pt x="5111" y="9309"/>
                  <a:pt x="5225" y="9461"/>
                  <a:pt x="5377" y="9556"/>
                </a:cubicBezTo>
                <a:cubicBezTo>
                  <a:pt x="5405" y="9528"/>
                  <a:pt x="5377" y="9509"/>
                  <a:pt x="5367" y="9499"/>
                </a:cubicBezTo>
                <a:cubicBezTo>
                  <a:pt x="5272" y="9414"/>
                  <a:pt x="5168" y="9328"/>
                  <a:pt x="5073" y="9233"/>
                </a:cubicBezTo>
                <a:cubicBezTo>
                  <a:pt x="5044" y="9205"/>
                  <a:pt x="5006" y="9176"/>
                  <a:pt x="4978" y="9148"/>
                </a:cubicBezTo>
                <a:cubicBezTo>
                  <a:pt x="4959" y="9119"/>
                  <a:pt x="4940" y="9100"/>
                  <a:pt x="4940" y="9072"/>
                </a:cubicBezTo>
                <a:cubicBezTo>
                  <a:pt x="4940" y="9053"/>
                  <a:pt x="4959" y="9015"/>
                  <a:pt x="4978" y="8977"/>
                </a:cubicBezTo>
                <a:cubicBezTo>
                  <a:pt x="4987" y="8986"/>
                  <a:pt x="4987" y="9005"/>
                  <a:pt x="4997" y="9015"/>
                </a:cubicBezTo>
                <a:cubicBezTo>
                  <a:pt x="5092" y="9110"/>
                  <a:pt x="5177" y="9195"/>
                  <a:pt x="5272" y="9290"/>
                </a:cubicBezTo>
                <a:cubicBezTo>
                  <a:pt x="5278" y="9296"/>
                  <a:pt x="5291" y="9305"/>
                  <a:pt x="5302" y="9305"/>
                </a:cubicBezTo>
                <a:cubicBezTo>
                  <a:pt x="5309" y="9305"/>
                  <a:pt x="5316" y="9301"/>
                  <a:pt x="5320" y="9290"/>
                </a:cubicBezTo>
                <a:cubicBezTo>
                  <a:pt x="5244" y="9205"/>
                  <a:pt x="5168" y="9129"/>
                  <a:pt x="5082" y="9043"/>
                </a:cubicBezTo>
                <a:cubicBezTo>
                  <a:pt x="5054" y="9015"/>
                  <a:pt x="5016" y="8996"/>
                  <a:pt x="4987" y="8977"/>
                </a:cubicBezTo>
                <a:cubicBezTo>
                  <a:pt x="4978" y="8958"/>
                  <a:pt x="4968" y="8929"/>
                  <a:pt x="4959" y="8910"/>
                </a:cubicBezTo>
                <a:cubicBezTo>
                  <a:pt x="4949" y="8891"/>
                  <a:pt x="4949" y="8882"/>
                  <a:pt x="4930" y="8844"/>
                </a:cubicBezTo>
                <a:lnTo>
                  <a:pt x="4930" y="8844"/>
                </a:lnTo>
                <a:cubicBezTo>
                  <a:pt x="4997" y="8853"/>
                  <a:pt x="5006" y="8901"/>
                  <a:pt x="5044" y="8920"/>
                </a:cubicBezTo>
                <a:cubicBezTo>
                  <a:pt x="5073" y="8948"/>
                  <a:pt x="5101" y="8986"/>
                  <a:pt x="5130" y="9015"/>
                </a:cubicBezTo>
                <a:cubicBezTo>
                  <a:pt x="5158" y="9043"/>
                  <a:pt x="5187" y="9072"/>
                  <a:pt x="5215" y="9091"/>
                </a:cubicBezTo>
                <a:cubicBezTo>
                  <a:pt x="5253" y="9119"/>
                  <a:pt x="5282" y="9148"/>
                  <a:pt x="5320" y="9176"/>
                </a:cubicBezTo>
                <a:cubicBezTo>
                  <a:pt x="5358" y="9205"/>
                  <a:pt x="5386" y="9224"/>
                  <a:pt x="5424" y="9252"/>
                </a:cubicBezTo>
                <a:cubicBezTo>
                  <a:pt x="5443" y="9205"/>
                  <a:pt x="5415" y="9195"/>
                  <a:pt x="5396" y="9176"/>
                </a:cubicBezTo>
                <a:cubicBezTo>
                  <a:pt x="5272" y="9062"/>
                  <a:pt x="5139" y="8939"/>
                  <a:pt x="5016" y="8825"/>
                </a:cubicBezTo>
                <a:cubicBezTo>
                  <a:pt x="4949" y="8758"/>
                  <a:pt x="4911" y="8692"/>
                  <a:pt x="4921" y="8606"/>
                </a:cubicBezTo>
                <a:cubicBezTo>
                  <a:pt x="4921" y="8597"/>
                  <a:pt x="4921" y="8597"/>
                  <a:pt x="4930" y="8578"/>
                </a:cubicBezTo>
                <a:cubicBezTo>
                  <a:pt x="4949" y="8597"/>
                  <a:pt x="4959" y="8606"/>
                  <a:pt x="4978" y="8616"/>
                </a:cubicBezTo>
                <a:cubicBezTo>
                  <a:pt x="5073" y="8758"/>
                  <a:pt x="5206" y="8863"/>
                  <a:pt x="5348" y="8958"/>
                </a:cubicBezTo>
                <a:cubicBezTo>
                  <a:pt x="5491" y="9062"/>
                  <a:pt x="5633" y="9157"/>
                  <a:pt x="5775" y="9262"/>
                </a:cubicBezTo>
                <a:cubicBezTo>
                  <a:pt x="6374" y="9651"/>
                  <a:pt x="6820" y="10183"/>
                  <a:pt x="7143" y="10819"/>
                </a:cubicBezTo>
                <a:cubicBezTo>
                  <a:pt x="7191" y="10905"/>
                  <a:pt x="7229" y="10981"/>
                  <a:pt x="7267" y="11066"/>
                </a:cubicBezTo>
                <a:cubicBezTo>
                  <a:pt x="7276" y="11085"/>
                  <a:pt x="7286" y="11104"/>
                  <a:pt x="7324" y="11104"/>
                </a:cubicBezTo>
                <a:cubicBezTo>
                  <a:pt x="7343" y="11066"/>
                  <a:pt x="7314" y="11019"/>
                  <a:pt x="7305" y="10981"/>
                </a:cubicBezTo>
                <a:cubicBezTo>
                  <a:pt x="7181" y="10544"/>
                  <a:pt x="6963" y="10155"/>
                  <a:pt x="6659" y="9822"/>
                </a:cubicBezTo>
                <a:cubicBezTo>
                  <a:pt x="6402" y="9547"/>
                  <a:pt x="6117" y="9309"/>
                  <a:pt x="5804" y="9110"/>
                </a:cubicBezTo>
                <a:cubicBezTo>
                  <a:pt x="5642" y="9005"/>
                  <a:pt x="5472" y="8901"/>
                  <a:pt x="5301" y="8796"/>
                </a:cubicBezTo>
                <a:cubicBezTo>
                  <a:pt x="5206" y="8730"/>
                  <a:pt x="5111" y="8654"/>
                  <a:pt x="5035" y="8559"/>
                </a:cubicBezTo>
                <a:cubicBezTo>
                  <a:pt x="4978" y="8483"/>
                  <a:pt x="4930" y="8407"/>
                  <a:pt x="4930" y="8312"/>
                </a:cubicBezTo>
                <a:cubicBezTo>
                  <a:pt x="4937" y="8308"/>
                  <a:pt x="4944" y="8307"/>
                  <a:pt x="4950" y="8307"/>
                </a:cubicBezTo>
                <a:cubicBezTo>
                  <a:pt x="4975" y="8307"/>
                  <a:pt x="4991" y="8334"/>
                  <a:pt x="5006" y="8350"/>
                </a:cubicBezTo>
                <a:cubicBezTo>
                  <a:pt x="5149" y="8483"/>
                  <a:pt x="5291" y="8606"/>
                  <a:pt x="5453" y="8701"/>
                </a:cubicBezTo>
                <a:cubicBezTo>
                  <a:pt x="5472" y="8720"/>
                  <a:pt x="5500" y="8730"/>
                  <a:pt x="5519" y="8739"/>
                </a:cubicBezTo>
                <a:cubicBezTo>
                  <a:pt x="5548" y="8701"/>
                  <a:pt x="5519" y="8692"/>
                  <a:pt x="5510" y="8682"/>
                </a:cubicBezTo>
                <a:cubicBezTo>
                  <a:pt x="5462" y="8644"/>
                  <a:pt x="5415" y="8616"/>
                  <a:pt x="5377" y="8578"/>
                </a:cubicBezTo>
                <a:cubicBezTo>
                  <a:pt x="5225" y="8454"/>
                  <a:pt x="5073" y="8321"/>
                  <a:pt x="4930" y="8198"/>
                </a:cubicBezTo>
                <a:cubicBezTo>
                  <a:pt x="4873" y="8141"/>
                  <a:pt x="4826" y="8084"/>
                  <a:pt x="4835" y="7998"/>
                </a:cubicBezTo>
                <a:cubicBezTo>
                  <a:pt x="4841" y="7995"/>
                  <a:pt x="4846" y="7993"/>
                  <a:pt x="4850" y="7993"/>
                </a:cubicBezTo>
                <a:cubicBezTo>
                  <a:pt x="4868" y="7993"/>
                  <a:pt x="4877" y="8019"/>
                  <a:pt x="4892" y="8027"/>
                </a:cubicBezTo>
                <a:cubicBezTo>
                  <a:pt x="4968" y="8103"/>
                  <a:pt x="5044" y="8179"/>
                  <a:pt x="5120" y="8245"/>
                </a:cubicBezTo>
                <a:cubicBezTo>
                  <a:pt x="5158" y="8283"/>
                  <a:pt x="5206" y="8312"/>
                  <a:pt x="5244" y="8350"/>
                </a:cubicBezTo>
                <a:cubicBezTo>
                  <a:pt x="5282" y="8312"/>
                  <a:pt x="5253" y="8293"/>
                  <a:pt x="5234" y="8283"/>
                </a:cubicBezTo>
                <a:cubicBezTo>
                  <a:pt x="5111" y="8160"/>
                  <a:pt x="4978" y="8036"/>
                  <a:pt x="4854" y="7922"/>
                </a:cubicBezTo>
                <a:cubicBezTo>
                  <a:pt x="4788" y="7865"/>
                  <a:pt x="4778" y="7799"/>
                  <a:pt x="4778" y="7704"/>
                </a:cubicBezTo>
                <a:lnTo>
                  <a:pt x="4778" y="7704"/>
                </a:lnTo>
                <a:cubicBezTo>
                  <a:pt x="4845" y="7751"/>
                  <a:pt x="4892" y="7789"/>
                  <a:pt x="4949" y="7827"/>
                </a:cubicBezTo>
                <a:cubicBezTo>
                  <a:pt x="4997" y="7903"/>
                  <a:pt x="5063" y="7970"/>
                  <a:pt x="5158" y="8017"/>
                </a:cubicBezTo>
                <a:cubicBezTo>
                  <a:pt x="5092" y="7903"/>
                  <a:pt x="5082" y="7894"/>
                  <a:pt x="4959" y="7818"/>
                </a:cubicBezTo>
                <a:cubicBezTo>
                  <a:pt x="4911" y="7761"/>
                  <a:pt x="4864" y="7713"/>
                  <a:pt x="4816" y="7666"/>
                </a:cubicBezTo>
                <a:cubicBezTo>
                  <a:pt x="4778" y="7628"/>
                  <a:pt x="4740" y="7590"/>
                  <a:pt x="4769" y="7533"/>
                </a:cubicBezTo>
                <a:cubicBezTo>
                  <a:pt x="4769" y="7523"/>
                  <a:pt x="4759" y="7495"/>
                  <a:pt x="4750" y="7476"/>
                </a:cubicBezTo>
                <a:cubicBezTo>
                  <a:pt x="4721" y="7429"/>
                  <a:pt x="4712" y="7372"/>
                  <a:pt x="4721" y="7315"/>
                </a:cubicBezTo>
                <a:lnTo>
                  <a:pt x="4721" y="7315"/>
                </a:lnTo>
                <a:cubicBezTo>
                  <a:pt x="4740" y="7324"/>
                  <a:pt x="4759" y="7324"/>
                  <a:pt x="4769" y="7334"/>
                </a:cubicBezTo>
                <a:cubicBezTo>
                  <a:pt x="4978" y="7571"/>
                  <a:pt x="5244" y="7723"/>
                  <a:pt x="5529" y="7856"/>
                </a:cubicBezTo>
                <a:cubicBezTo>
                  <a:pt x="5690" y="7932"/>
                  <a:pt x="5861" y="8008"/>
                  <a:pt x="6022" y="8074"/>
                </a:cubicBezTo>
                <a:cubicBezTo>
                  <a:pt x="6383" y="8236"/>
                  <a:pt x="6706" y="8454"/>
                  <a:pt x="7001" y="8730"/>
                </a:cubicBezTo>
                <a:cubicBezTo>
                  <a:pt x="7248" y="8958"/>
                  <a:pt x="7476" y="9205"/>
                  <a:pt x="7694" y="9471"/>
                </a:cubicBezTo>
                <a:cubicBezTo>
                  <a:pt x="7723" y="9499"/>
                  <a:pt x="7751" y="9528"/>
                  <a:pt x="7808" y="9585"/>
                </a:cubicBezTo>
                <a:cubicBezTo>
                  <a:pt x="7799" y="9528"/>
                  <a:pt x="7799" y="9509"/>
                  <a:pt x="7789" y="9490"/>
                </a:cubicBezTo>
                <a:cubicBezTo>
                  <a:pt x="7438" y="8891"/>
                  <a:pt x="6982" y="8407"/>
                  <a:pt x="6364" y="8084"/>
                </a:cubicBezTo>
                <a:cubicBezTo>
                  <a:pt x="6165" y="7970"/>
                  <a:pt x="5956" y="7894"/>
                  <a:pt x="5747" y="7808"/>
                </a:cubicBezTo>
                <a:cubicBezTo>
                  <a:pt x="5529" y="7713"/>
                  <a:pt x="5320" y="7628"/>
                  <a:pt x="5120" y="7505"/>
                </a:cubicBezTo>
                <a:cubicBezTo>
                  <a:pt x="4968" y="7410"/>
                  <a:pt x="4835" y="7296"/>
                  <a:pt x="4731" y="7144"/>
                </a:cubicBezTo>
                <a:cubicBezTo>
                  <a:pt x="4721" y="7125"/>
                  <a:pt x="4712" y="7106"/>
                  <a:pt x="4702" y="7087"/>
                </a:cubicBezTo>
                <a:cubicBezTo>
                  <a:pt x="4702" y="7087"/>
                  <a:pt x="4702" y="7077"/>
                  <a:pt x="4712" y="7077"/>
                </a:cubicBezTo>
                <a:cubicBezTo>
                  <a:pt x="4718" y="7073"/>
                  <a:pt x="4724" y="7071"/>
                  <a:pt x="4730" y="7071"/>
                </a:cubicBezTo>
                <a:cubicBezTo>
                  <a:pt x="4749" y="7071"/>
                  <a:pt x="4764" y="7091"/>
                  <a:pt x="4778" y="7106"/>
                </a:cubicBezTo>
                <a:cubicBezTo>
                  <a:pt x="4883" y="7182"/>
                  <a:pt x="4987" y="7258"/>
                  <a:pt x="5092" y="7334"/>
                </a:cubicBezTo>
                <a:cubicBezTo>
                  <a:pt x="5115" y="7349"/>
                  <a:pt x="5138" y="7365"/>
                  <a:pt x="5161" y="7365"/>
                </a:cubicBezTo>
                <a:cubicBezTo>
                  <a:pt x="5167" y="7365"/>
                  <a:pt x="5172" y="7364"/>
                  <a:pt x="5177" y="7362"/>
                </a:cubicBezTo>
                <a:cubicBezTo>
                  <a:pt x="5168" y="7315"/>
                  <a:pt x="5130" y="7296"/>
                  <a:pt x="5092" y="7277"/>
                </a:cubicBezTo>
                <a:cubicBezTo>
                  <a:pt x="4978" y="7191"/>
                  <a:pt x="4854" y="7096"/>
                  <a:pt x="4740" y="7011"/>
                </a:cubicBezTo>
                <a:cubicBezTo>
                  <a:pt x="4712" y="6992"/>
                  <a:pt x="4683" y="6973"/>
                  <a:pt x="4702" y="6925"/>
                </a:cubicBezTo>
                <a:lnTo>
                  <a:pt x="4702" y="6925"/>
                </a:lnTo>
                <a:cubicBezTo>
                  <a:pt x="4845" y="6982"/>
                  <a:pt x="4940" y="7096"/>
                  <a:pt x="5073" y="7153"/>
                </a:cubicBezTo>
                <a:cubicBezTo>
                  <a:pt x="5092" y="7125"/>
                  <a:pt x="5063" y="7115"/>
                  <a:pt x="5054" y="7106"/>
                </a:cubicBezTo>
                <a:cubicBezTo>
                  <a:pt x="4949" y="7030"/>
                  <a:pt x="4845" y="6954"/>
                  <a:pt x="4750" y="6887"/>
                </a:cubicBezTo>
                <a:cubicBezTo>
                  <a:pt x="4712" y="6859"/>
                  <a:pt x="4683" y="6840"/>
                  <a:pt x="4683" y="6783"/>
                </a:cubicBezTo>
                <a:cubicBezTo>
                  <a:pt x="4702" y="6773"/>
                  <a:pt x="4731" y="6773"/>
                  <a:pt x="4750" y="6773"/>
                </a:cubicBezTo>
                <a:cubicBezTo>
                  <a:pt x="4731" y="6745"/>
                  <a:pt x="4702" y="6716"/>
                  <a:pt x="4683" y="6688"/>
                </a:cubicBezTo>
                <a:cubicBezTo>
                  <a:pt x="4674" y="6659"/>
                  <a:pt x="4674" y="6621"/>
                  <a:pt x="4664" y="6602"/>
                </a:cubicBezTo>
                <a:cubicBezTo>
                  <a:pt x="4682" y="6590"/>
                  <a:pt x="4696" y="6586"/>
                  <a:pt x="4707" y="6586"/>
                </a:cubicBezTo>
                <a:cubicBezTo>
                  <a:pt x="4733" y="6586"/>
                  <a:pt x="4746" y="6608"/>
                  <a:pt x="4759" y="6621"/>
                </a:cubicBezTo>
                <a:cubicBezTo>
                  <a:pt x="4911" y="6726"/>
                  <a:pt x="5073" y="6821"/>
                  <a:pt x="5244" y="6897"/>
                </a:cubicBezTo>
                <a:cubicBezTo>
                  <a:pt x="5285" y="6913"/>
                  <a:pt x="5333" y="6936"/>
                  <a:pt x="5382" y="6936"/>
                </a:cubicBezTo>
                <a:cubicBezTo>
                  <a:pt x="5389" y="6936"/>
                  <a:pt x="5397" y="6936"/>
                  <a:pt x="5405" y="6935"/>
                </a:cubicBezTo>
                <a:cubicBezTo>
                  <a:pt x="5377" y="6878"/>
                  <a:pt x="5310" y="6868"/>
                  <a:pt x="5263" y="6849"/>
                </a:cubicBezTo>
                <a:cubicBezTo>
                  <a:pt x="5149" y="6783"/>
                  <a:pt x="5035" y="6735"/>
                  <a:pt x="4921" y="6669"/>
                </a:cubicBezTo>
                <a:cubicBezTo>
                  <a:pt x="4845" y="6631"/>
                  <a:pt x="4788" y="6583"/>
                  <a:pt x="4712" y="6536"/>
                </a:cubicBezTo>
                <a:cubicBezTo>
                  <a:pt x="4664" y="6498"/>
                  <a:pt x="4655" y="6450"/>
                  <a:pt x="4655" y="6393"/>
                </a:cubicBezTo>
                <a:cubicBezTo>
                  <a:pt x="4655" y="6346"/>
                  <a:pt x="4683" y="6346"/>
                  <a:pt x="4712" y="6346"/>
                </a:cubicBezTo>
                <a:cubicBezTo>
                  <a:pt x="4702" y="6327"/>
                  <a:pt x="4683" y="6308"/>
                  <a:pt x="4674" y="6289"/>
                </a:cubicBezTo>
                <a:cubicBezTo>
                  <a:pt x="4655" y="6270"/>
                  <a:pt x="4626" y="6241"/>
                  <a:pt x="4636" y="6222"/>
                </a:cubicBezTo>
                <a:cubicBezTo>
                  <a:pt x="4636" y="6146"/>
                  <a:pt x="4626" y="6080"/>
                  <a:pt x="4598" y="6004"/>
                </a:cubicBezTo>
                <a:cubicBezTo>
                  <a:pt x="4610" y="6004"/>
                  <a:pt x="4619" y="6000"/>
                  <a:pt x="4626" y="6000"/>
                </a:cubicBezTo>
                <a:cubicBezTo>
                  <a:pt x="4629" y="6000"/>
                  <a:pt x="4633" y="6001"/>
                  <a:pt x="4636" y="6004"/>
                </a:cubicBezTo>
                <a:cubicBezTo>
                  <a:pt x="4902" y="6184"/>
                  <a:pt x="5206" y="6289"/>
                  <a:pt x="5510" y="6403"/>
                </a:cubicBezTo>
                <a:cubicBezTo>
                  <a:pt x="5804" y="6507"/>
                  <a:pt x="6098" y="6631"/>
                  <a:pt x="6383" y="6773"/>
                </a:cubicBezTo>
                <a:cubicBezTo>
                  <a:pt x="6735" y="6944"/>
                  <a:pt x="7048" y="7182"/>
                  <a:pt x="7324" y="7448"/>
                </a:cubicBezTo>
                <a:cubicBezTo>
                  <a:pt x="7552" y="7675"/>
                  <a:pt x="7770" y="7913"/>
                  <a:pt x="7970" y="8169"/>
                </a:cubicBezTo>
                <a:cubicBezTo>
                  <a:pt x="7998" y="8207"/>
                  <a:pt x="8036" y="8245"/>
                  <a:pt x="8065" y="8283"/>
                </a:cubicBezTo>
                <a:lnTo>
                  <a:pt x="8084" y="8283"/>
                </a:lnTo>
                <a:cubicBezTo>
                  <a:pt x="8103" y="8264"/>
                  <a:pt x="8084" y="8245"/>
                  <a:pt x="8074" y="8226"/>
                </a:cubicBezTo>
                <a:cubicBezTo>
                  <a:pt x="7723" y="7580"/>
                  <a:pt x="7229" y="7077"/>
                  <a:pt x="6583" y="6716"/>
                </a:cubicBezTo>
                <a:cubicBezTo>
                  <a:pt x="6336" y="6574"/>
                  <a:pt x="6060" y="6469"/>
                  <a:pt x="5794" y="6374"/>
                </a:cubicBezTo>
                <a:cubicBezTo>
                  <a:pt x="5576" y="6298"/>
                  <a:pt x="5367" y="6232"/>
                  <a:pt x="5158" y="6146"/>
                </a:cubicBezTo>
                <a:cubicBezTo>
                  <a:pt x="5006" y="6089"/>
                  <a:pt x="4864" y="6013"/>
                  <a:pt x="4712" y="5947"/>
                </a:cubicBezTo>
                <a:cubicBezTo>
                  <a:pt x="4607" y="5899"/>
                  <a:pt x="4550" y="5823"/>
                  <a:pt x="4541" y="5709"/>
                </a:cubicBezTo>
                <a:cubicBezTo>
                  <a:pt x="4531" y="5671"/>
                  <a:pt x="4522" y="5624"/>
                  <a:pt x="4522" y="5586"/>
                </a:cubicBezTo>
                <a:cubicBezTo>
                  <a:pt x="4512" y="5548"/>
                  <a:pt x="4541" y="5538"/>
                  <a:pt x="4560" y="5529"/>
                </a:cubicBezTo>
                <a:cubicBezTo>
                  <a:pt x="4541" y="5491"/>
                  <a:pt x="4493" y="5462"/>
                  <a:pt x="4493" y="5405"/>
                </a:cubicBezTo>
                <a:cubicBezTo>
                  <a:pt x="4493" y="5377"/>
                  <a:pt x="4503" y="5348"/>
                  <a:pt x="4531" y="5329"/>
                </a:cubicBezTo>
                <a:cubicBezTo>
                  <a:pt x="4503" y="5282"/>
                  <a:pt x="4455" y="5244"/>
                  <a:pt x="4465" y="5187"/>
                </a:cubicBezTo>
                <a:cubicBezTo>
                  <a:pt x="4474" y="5168"/>
                  <a:pt x="4484" y="5158"/>
                  <a:pt x="4493" y="5139"/>
                </a:cubicBezTo>
                <a:cubicBezTo>
                  <a:pt x="4474" y="5111"/>
                  <a:pt x="4465" y="5082"/>
                  <a:pt x="4446" y="5054"/>
                </a:cubicBezTo>
                <a:cubicBezTo>
                  <a:pt x="4436" y="5016"/>
                  <a:pt x="4465" y="5006"/>
                  <a:pt x="4484" y="4987"/>
                </a:cubicBezTo>
                <a:cubicBezTo>
                  <a:pt x="4465" y="4959"/>
                  <a:pt x="4446" y="4921"/>
                  <a:pt x="4427" y="4883"/>
                </a:cubicBezTo>
                <a:cubicBezTo>
                  <a:pt x="4446" y="4883"/>
                  <a:pt x="4461" y="4879"/>
                  <a:pt x="4471" y="4879"/>
                </a:cubicBezTo>
                <a:cubicBezTo>
                  <a:pt x="4476" y="4879"/>
                  <a:pt x="4481" y="4880"/>
                  <a:pt x="4484" y="4883"/>
                </a:cubicBezTo>
                <a:cubicBezTo>
                  <a:pt x="4693" y="5006"/>
                  <a:pt x="4921" y="5082"/>
                  <a:pt x="5149" y="5139"/>
                </a:cubicBezTo>
                <a:cubicBezTo>
                  <a:pt x="5367" y="5187"/>
                  <a:pt x="5586" y="5234"/>
                  <a:pt x="5804" y="5291"/>
                </a:cubicBezTo>
                <a:cubicBezTo>
                  <a:pt x="6402" y="5453"/>
                  <a:pt x="6925" y="5738"/>
                  <a:pt x="7390" y="6156"/>
                </a:cubicBezTo>
                <a:cubicBezTo>
                  <a:pt x="7618" y="6365"/>
                  <a:pt x="7846" y="6574"/>
                  <a:pt x="8055" y="6811"/>
                </a:cubicBezTo>
                <a:cubicBezTo>
                  <a:pt x="8084" y="6849"/>
                  <a:pt x="8122" y="6897"/>
                  <a:pt x="8188" y="6925"/>
                </a:cubicBezTo>
                <a:cubicBezTo>
                  <a:pt x="8169" y="6887"/>
                  <a:pt x="8169" y="6868"/>
                  <a:pt x="8160" y="6849"/>
                </a:cubicBezTo>
                <a:cubicBezTo>
                  <a:pt x="7808" y="6327"/>
                  <a:pt x="7381" y="5880"/>
                  <a:pt x="6830" y="5567"/>
                </a:cubicBezTo>
                <a:cubicBezTo>
                  <a:pt x="6469" y="5358"/>
                  <a:pt x="6089" y="5225"/>
                  <a:pt x="5680" y="5130"/>
                </a:cubicBezTo>
                <a:cubicBezTo>
                  <a:pt x="5462" y="5082"/>
                  <a:pt x="5244" y="5044"/>
                  <a:pt x="5025" y="4997"/>
                </a:cubicBezTo>
                <a:cubicBezTo>
                  <a:pt x="4816" y="4949"/>
                  <a:pt x="4607" y="4883"/>
                  <a:pt x="4417" y="4760"/>
                </a:cubicBezTo>
                <a:cubicBezTo>
                  <a:pt x="4398" y="4693"/>
                  <a:pt x="4408" y="4627"/>
                  <a:pt x="4408" y="4551"/>
                </a:cubicBezTo>
                <a:lnTo>
                  <a:pt x="4408" y="4551"/>
                </a:lnTo>
                <a:cubicBezTo>
                  <a:pt x="4533" y="4567"/>
                  <a:pt x="4643" y="4620"/>
                  <a:pt x="4758" y="4620"/>
                </a:cubicBezTo>
                <a:cubicBezTo>
                  <a:pt x="4774" y="4620"/>
                  <a:pt x="4790" y="4619"/>
                  <a:pt x="4807" y="4617"/>
                </a:cubicBezTo>
                <a:cubicBezTo>
                  <a:pt x="4674" y="4579"/>
                  <a:pt x="4541" y="4541"/>
                  <a:pt x="4408" y="4503"/>
                </a:cubicBezTo>
                <a:cubicBezTo>
                  <a:pt x="4398" y="4446"/>
                  <a:pt x="4389" y="4408"/>
                  <a:pt x="4389" y="4361"/>
                </a:cubicBezTo>
                <a:cubicBezTo>
                  <a:pt x="4389" y="4351"/>
                  <a:pt x="4417" y="4332"/>
                  <a:pt x="4427" y="4323"/>
                </a:cubicBezTo>
                <a:cubicBezTo>
                  <a:pt x="4417" y="4275"/>
                  <a:pt x="4351" y="4247"/>
                  <a:pt x="4398" y="4180"/>
                </a:cubicBezTo>
                <a:cubicBezTo>
                  <a:pt x="4427" y="4180"/>
                  <a:pt x="4465" y="4180"/>
                  <a:pt x="4493" y="4190"/>
                </a:cubicBezTo>
                <a:cubicBezTo>
                  <a:pt x="4664" y="4228"/>
                  <a:pt x="4835" y="4266"/>
                  <a:pt x="5006" y="4294"/>
                </a:cubicBezTo>
                <a:cubicBezTo>
                  <a:pt x="5063" y="4304"/>
                  <a:pt x="5120" y="4304"/>
                  <a:pt x="5168" y="4304"/>
                </a:cubicBezTo>
                <a:cubicBezTo>
                  <a:pt x="5073" y="4247"/>
                  <a:pt x="4959" y="4237"/>
                  <a:pt x="4845" y="4218"/>
                </a:cubicBezTo>
                <a:cubicBezTo>
                  <a:pt x="4712" y="4190"/>
                  <a:pt x="4579" y="4171"/>
                  <a:pt x="4446" y="4142"/>
                </a:cubicBezTo>
                <a:cubicBezTo>
                  <a:pt x="4417" y="4133"/>
                  <a:pt x="4398" y="4114"/>
                  <a:pt x="4379" y="4095"/>
                </a:cubicBezTo>
                <a:cubicBezTo>
                  <a:pt x="4370" y="4076"/>
                  <a:pt x="4379" y="4057"/>
                  <a:pt x="4379" y="4019"/>
                </a:cubicBezTo>
                <a:cubicBezTo>
                  <a:pt x="4683" y="4028"/>
                  <a:pt x="4978" y="4085"/>
                  <a:pt x="5310" y="4133"/>
                </a:cubicBezTo>
                <a:cubicBezTo>
                  <a:pt x="5263" y="4104"/>
                  <a:pt x="5234" y="4085"/>
                  <a:pt x="5215" y="4076"/>
                </a:cubicBezTo>
                <a:cubicBezTo>
                  <a:pt x="5101" y="4057"/>
                  <a:pt x="4987" y="4028"/>
                  <a:pt x="4873" y="4009"/>
                </a:cubicBezTo>
                <a:cubicBezTo>
                  <a:pt x="4740" y="4000"/>
                  <a:pt x="4598" y="3990"/>
                  <a:pt x="4455" y="3981"/>
                </a:cubicBezTo>
                <a:cubicBezTo>
                  <a:pt x="4427" y="3981"/>
                  <a:pt x="4408" y="3971"/>
                  <a:pt x="4379" y="3971"/>
                </a:cubicBezTo>
                <a:cubicBezTo>
                  <a:pt x="4379" y="3924"/>
                  <a:pt x="4370" y="3886"/>
                  <a:pt x="4370" y="3848"/>
                </a:cubicBezTo>
                <a:cubicBezTo>
                  <a:pt x="4389" y="3838"/>
                  <a:pt x="4408" y="3829"/>
                  <a:pt x="4427" y="3829"/>
                </a:cubicBezTo>
                <a:cubicBezTo>
                  <a:pt x="4617" y="3848"/>
                  <a:pt x="4807" y="3876"/>
                  <a:pt x="4987" y="3905"/>
                </a:cubicBezTo>
                <a:cubicBezTo>
                  <a:pt x="5034" y="3911"/>
                  <a:pt x="5076" y="3918"/>
                  <a:pt x="5127" y="3918"/>
                </a:cubicBezTo>
                <a:cubicBezTo>
                  <a:pt x="5148" y="3918"/>
                  <a:pt x="5171" y="3917"/>
                  <a:pt x="5196" y="3914"/>
                </a:cubicBezTo>
                <a:cubicBezTo>
                  <a:pt x="5054" y="3838"/>
                  <a:pt x="4921" y="3829"/>
                  <a:pt x="4788" y="3819"/>
                </a:cubicBezTo>
                <a:cubicBezTo>
                  <a:pt x="4655" y="3800"/>
                  <a:pt x="4512" y="3791"/>
                  <a:pt x="4370" y="3781"/>
                </a:cubicBezTo>
                <a:cubicBezTo>
                  <a:pt x="4360" y="3743"/>
                  <a:pt x="4360" y="3715"/>
                  <a:pt x="4351" y="3667"/>
                </a:cubicBezTo>
                <a:cubicBezTo>
                  <a:pt x="4402" y="3654"/>
                  <a:pt x="4452" y="3650"/>
                  <a:pt x="4502" y="3650"/>
                </a:cubicBezTo>
                <a:cubicBezTo>
                  <a:pt x="4626" y="3650"/>
                  <a:pt x="4749" y="3678"/>
                  <a:pt x="4880" y="3678"/>
                </a:cubicBezTo>
                <a:cubicBezTo>
                  <a:pt x="4893" y="3678"/>
                  <a:pt x="4907" y="3677"/>
                  <a:pt x="4921" y="3677"/>
                </a:cubicBezTo>
                <a:cubicBezTo>
                  <a:pt x="4821" y="3629"/>
                  <a:pt x="4726" y="3622"/>
                  <a:pt x="4632" y="3622"/>
                </a:cubicBezTo>
                <a:cubicBezTo>
                  <a:pt x="4592" y="3622"/>
                  <a:pt x="4552" y="3623"/>
                  <a:pt x="4512" y="3623"/>
                </a:cubicBezTo>
                <a:cubicBezTo>
                  <a:pt x="4459" y="3623"/>
                  <a:pt x="4405" y="3621"/>
                  <a:pt x="4351" y="3610"/>
                </a:cubicBezTo>
                <a:cubicBezTo>
                  <a:pt x="4360" y="3582"/>
                  <a:pt x="4360" y="3544"/>
                  <a:pt x="4379" y="3534"/>
                </a:cubicBezTo>
                <a:cubicBezTo>
                  <a:pt x="4484" y="3477"/>
                  <a:pt x="4588" y="3411"/>
                  <a:pt x="4702" y="3354"/>
                </a:cubicBezTo>
                <a:cubicBezTo>
                  <a:pt x="4788" y="3311"/>
                  <a:pt x="4873" y="3290"/>
                  <a:pt x="4963" y="3290"/>
                </a:cubicBezTo>
                <a:close/>
                <a:moveTo>
                  <a:pt x="4047" y="1"/>
                </a:moveTo>
                <a:cubicBezTo>
                  <a:pt x="3942" y="1"/>
                  <a:pt x="3895" y="77"/>
                  <a:pt x="3838" y="143"/>
                </a:cubicBezTo>
                <a:cubicBezTo>
                  <a:pt x="3790" y="200"/>
                  <a:pt x="3809" y="267"/>
                  <a:pt x="3838" y="333"/>
                </a:cubicBezTo>
                <a:cubicBezTo>
                  <a:pt x="3885" y="428"/>
                  <a:pt x="3904" y="523"/>
                  <a:pt x="3914" y="628"/>
                </a:cubicBezTo>
                <a:cubicBezTo>
                  <a:pt x="3933" y="751"/>
                  <a:pt x="3942" y="865"/>
                  <a:pt x="3961" y="989"/>
                </a:cubicBezTo>
                <a:cubicBezTo>
                  <a:pt x="3999" y="1293"/>
                  <a:pt x="4018" y="1597"/>
                  <a:pt x="4009" y="1901"/>
                </a:cubicBezTo>
                <a:cubicBezTo>
                  <a:pt x="3990" y="2404"/>
                  <a:pt x="3990" y="2907"/>
                  <a:pt x="4037" y="3411"/>
                </a:cubicBezTo>
                <a:cubicBezTo>
                  <a:pt x="4037" y="3439"/>
                  <a:pt x="4028" y="3468"/>
                  <a:pt x="4028" y="3506"/>
                </a:cubicBezTo>
                <a:cubicBezTo>
                  <a:pt x="3957" y="3548"/>
                  <a:pt x="3880" y="3554"/>
                  <a:pt x="3806" y="3554"/>
                </a:cubicBezTo>
                <a:cubicBezTo>
                  <a:pt x="3781" y="3554"/>
                  <a:pt x="3757" y="3553"/>
                  <a:pt x="3733" y="3553"/>
                </a:cubicBezTo>
                <a:cubicBezTo>
                  <a:pt x="3657" y="3553"/>
                  <a:pt x="3581" y="3551"/>
                  <a:pt x="3505" y="3551"/>
                </a:cubicBezTo>
                <a:cubicBezTo>
                  <a:pt x="3429" y="3551"/>
                  <a:pt x="3353" y="3553"/>
                  <a:pt x="3277" y="3563"/>
                </a:cubicBezTo>
                <a:cubicBezTo>
                  <a:pt x="3106" y="3572"/>
                  <a:pt x="2926" y="3591"/>
                  <a:pt x="2765" y="3658"/>
                </a:cubicBezTo>
                <a:cubicBezTo>
                  <a:pt x="2613" y="3715"/>
                  <a:pt x="2632" y="3724"/>
                  <a:pt x="2632" y="3848"/>
                </a:cubicBezTo>
                <a:cubicBezTo>
                  <a:pt x="2632" y="3857"/>
                  <a:pt x="2622" y="3867"/>
                  <a:pt x="2622" y="3867"/>
                </a:cubicBezTo>
                <a:cubicBezTo>
                  <a:pt x="2489" y="3914"/>
                  <a:pt x="2356" y="3962"/>
                  <a:pt x="2223" y="4019"/>
                </a:cubicBezTo>
                <a:cubicBezTo>
                  <a:pt x="2100" y="4066"/>
                  <a:pt x="2100" y="4076"/>
                  <a:pt x="2062" y="4209"/>
                </a:cubicBezTo>
                <a:cubicBezTo>
                  <a:pt x="2024" y="4228"/>
                  <a:pt x="1986" y="4237"/>
                  <a:pt x="1938" y="4256"/>
                </a:cubicBezTo>
                <a:cubicBezTo>
                  <a:pt x="1625" y="4380"/>
                  <a:pt x="1359" y="4579"/>
                  <a:pt x="1140" y="4835"/>
                </a:cubicBezTo>
                <a:cubicBezTo>
                  <a:pt x="1112" y="4873"/>
                  <a:pt x="1083" y="4911"/>
                  <a:pt x="1074" y="4949"/>
                </a:cubicBezTo>
                <a:cubicBezTo>
                  <a:pt x="1074" y="4987"/>
                  <a:pt x="1093" y="5025"/>
                  <a:pt x="1102" y="5063"/>
                </a:cubicBezTo>
                <a:cubicBezTo>
                  <a:pt x="1007" y="5168"/>
                  <a:pt x="912" y="5263"/>
                  <a:pt x="827" y="5367"/>
                </a:cubicBezTo>
                <a:cubicBezTo>
                  <a:pt x="760" y="5443"/>
                  <a:pt x="703" y="5529"/>
                  <a:pt x="751" y="5633"/>
                </a:cubicBezTo>
                <a:cubicBezTo>
                  <a:pt x="713" y="5681"/>
                  <a:pt x="675" y="5719"/>
                  <a:pt x="646" y="5766"/>
                </a:cubicBezTo>
                <a:cubicBezTo>
                  <a:pt x="599" y="5852"/>
                  <a:pt x="542" y="5937"/>
                  <a:pt x="504" y="6023"/>
                </a:cubicBezTo>
                <a:cubicBezTo>
                  <a:pt x="457" y="6118"/>
                  <a:pt x="457" y="6127"/>
                  <a:pt x="523" y="6232"/>
                </a:cubicBezTo>
                <a:cubicBezTo>
                  <a:pt x="495" y="6289"/>
                  <a:pt x="457" y="6346"/>
                  <a:pt x="428" y="6403"/>
                </a:cubicBezTo>
                <a:cubicBezTo>
                  <a:pt x="324" y="6564"/>
                  <a:pt x="238" y="6735"/>
                  <a:pt x="162" y="6906"/>
                </a:cubicBezTo>
                <a:cubicBezTo>
                  <a:pt x="153" y="6944"/>
                  <a:pt x="134" y="6992"/>
                  <a:pt x="134" y="7030"/>
                </a:cubicBezTo>
                <a:cubicBezTo>
                  <a:pt x="124" y="7068"/>
                  <a:pt x="143" y="7096"/>
                  <a:pt x="181" y="7096"/>
                </a:cubicBezTo>
                <a:cubicBezTo>
                  <a:pt x="200" y="7106"/>
                  <a:pt x="219" y="7115"/>
                  <a:pt x="238" y="7115"/>
                </a:cubicBezTo>
                <a:cubicBezTo>
                  <a:pt x="210" y="7258"/>
                  <a:pt x="172" y="7381"/>
                  <a:pt x="134" y="7505"/>
                </a:cubicBezTo>
                <a:cubicBezTo>
                  <a:pt x="124" y="7561"/>
                  <a:pt x="115" y="7618"/>
                  <a:pt x="115" y="7666"/>
                </a:cubicBezTo>
                <a:cubicBezTo>
                  <a:pt x="124" y="7723"/>
                  <a:pt x="153" y="7770"/>
                  <a:pt x="162" y="7818"/>
                </a:cubicBezTo>
                <a:cubicBezTo>
                  <a:pt x="134" y="7922"/>
                  <a:pt x="96" y="8027"/>
                  <a:pt x="67" y="8131"/>
                </a:cubicBezTo>
                <a:cubicBezTo>
                  <a:pt x="39" y="8226"/>
                  <a:pt x="20" y="8331"/>
                  <a:pt x="10" y="8435"/>
                </a:cubicBezTo>
                <a:cubicBezTo>
                  <a:pt x="1" y="8473"/>
                  <a:pt x="1" y="8530"/>
                  <a:pt x="10" y="8559"/>
                </a:cubicBezTo>
                <a:cubicBezTo>
                  <a:pt x="29" y="8597"/>
                  <a:pt x="77" y="8616"/>
                  <a:pt x="105" y="8644"/>
                </a:cubicBezTo>
                <a:cubicBezTo>
                  <a:pt x="58" y="8863"/>
                  <a:pt x="10" y="9081"/>
                  <a:pt x="20" y="9309"/>
                </a:cubicBezTo>
                <a:cubicBezTo>
                  <a:pt x="20" y="9452"/>
                  <a:pt x="29" y="9461"/>
                  <a:pt x="143" y="9566"/>
                </a:cubicBezTo>
                <a:cubicBezTo>
                  <a:pt x="134" y="9604"/>
                  <a:pt x="124" y="9651"/>
                  <a:pt x="124" y="9689"/>
                </a:cubicBezTo>
                <a:cubicBezTo>
                  <a:pt x="124" y="9851"/>
                  <a:pt x="115" y="10003"/>
                  <a:pt x="124" y="10164"/>
                </a:cubicBezTo>
                <a:cubicBezTo>
                  <a:pt x="124" y="10211"/>
                  <a:pt x="143" y="10278"/>
                  <a:pt x="181" y="10316"/>
                </a:cubicBezTo>
                <a:cubicBezTo>
                  <a:pt x="200" y="10344"/>
                  <a:pt x="248" y="10354"/>
                  <a:pt x="295" y="10373"/>
                </a:cubicBezTo>
                <a:cubicBezTo>
                  <a:pt x="295" y="10468"/>
                  <a:pt x="305" y="10553"/>
                  <a:pt x="305" y="10648"/>
                </a:cubicBezTo>
                <a:cubicBezTo>
                  <a:pt x="314" y="10724"/>
                  <a:pt x="314" y="10791"/>
                  <a:pt x="324" y="10867"/>
                </a:cubicBezTo>
                <a:cubicBezTo>
                  <a:pt x="333" y="10914"/>
                  <a:pt x="343" y="10962"/>
                  <a:pt x="390" y="10990"/>
                </a:cubicBezTo>
                <a:cubicBezTo>
                  <a:pt x="413" y="11007"/>
                  <a:pt x="439" y="11011"/>
                  <a:pt x="465" y="11011"/>
                </a:cubicBezTo>
                <a:cubicBezTo>
                  <a:pt x="482" y="11011"/>
                  <a:pt x="498" y="11009"/>
                  <a:pt x="514" y="11009"/>
                </a:cubicBezTo>
                <a:cubicBezTo>
                  <a:pt x="523" y="11009"/>
                  <a:pt x="532" y="11019"/>
                  <a:pt x="551" y="11019"/>
                </a:cubicBezTo>
                <a:cubicBezTo>
                  <a:pt x="551" y="11076"/>
                  <a:pt x="561" y="11123"/>
                  <a:pt x="570" y="11180"/>
                </a:cubicBezTo>
                <a:cubicBezTo>
                  <a:pt x="580" y="11247"/>
                  <a:pt x="589" y="11313"/>
                  <a:pt x="618" y="11370"/>
                </a:cubicBezTo>
                <a:cubicBezTo>
                  <a:pt x="637" y="11437"/>
                  <a:pt x="675" y="11503"/>
                  <a:pt x="722" y="11551"/>
                </a:cubicBezTo>
                <a:cubicBezTo>
                  <a:pt x="760" y="11589"/>
                  <a:pt x="817" y="11598"/>
                  <a:pt x="865" y="11627"/>
                </a:cubicBezTo>
                <a:cubicBezTo>
                  <a:pt x="874" y="11665"/>
                  <a:pt x="884" y="11712"/>
                  <a:pt x="903" y="11760"/>
                </a:cubicBezTo>
                <a:cubicBezTo>
                  <a:pt x="941" y="11893"/>
                  <a:pt x="1007" y="11997"/>
                  <a:pt x="1093" y="12102"/>
                </a:cubicBezTo>
                <a:cubicBezTo>
                  <a:pt x="1122" y="12135"/>
                  <a:pt x="1146" y="12152"/>
                  <a:pt x="1171" y="12152"/>
                </a:cubicBezTo>
                <a:cubicBezTo>
                  <a:pt x="1203" y="12152"/>
                  <a:pt x="1235" y="12126"/>
                  <a:pt x="1283" y="12073"/>
                </a:cubicBezTo>
                <a:cubicBezTo>
                  <a:pt x="1330" y="12111"/>
                  <a:pt x="1340" y="12168"/>
                  <a:pt x="1368" y="12216"/>
                </a:cubicBezTo>
                <a:cubicBezTo>
                  <a:pt x="1444" y="12330"/>
                  <a:pt x="1520" y="12453"/>
                  <a:pt x="1644" y="12539"/>
                </a:cubicBezTo>
                <a:cubicBezTo>
                  <a:pt x="1681" y="12568"/>
                  <a:pt x="1708" y="12582"/>
                  <a:pt x="1733" y="12582"/>
                </a:cubicBezTo>
                <a:cubicBezTo>
                  <a:pt x="1765" y="12582"/>
                  <a:pt x="1795" y="12558"/>
                  <a:pt x="1843" y="12510"/>
                </a:cubicBezTo>
                <a:cubicBezTo>
                  <a:pt x="1853" y="12501"/>
                  <a:pt x="1862" y="12501"/>
                  <a:pt x="1881" y="12501"/>
                </a:cubicBezTo>
                <a:cubicBezTo>
                  <a:pt x="1910" y="12567"/>
                  <a:pt x="1948" y="12634"/>
                  <a:pt x="1986" y="12700"/>
                </a:cubicBezTo>
                <a:cubicBezTo>
                  <a:pt x="2052" y="12786"/>
                  <a:pt x="2119" y="12871"/>
                  <a:pt x="2204" y="12937"/>
                </a:cubicBezTo>
                <a:cubicBezTo>
                  <a:pt x="2234" y="12958"/>
                  <a:pt x="2262" y="12970"/>
                  <a:pt x="2288" y="12970"/>
                </a:cubicBezTo>
                <a:cubicBezTo>
                  <a:pt x="2311" y="12970"/>
                  <a:pt x="2334" y="12960"/>
                  <a:pt x="2356" y="12937"/>
                </a:cubicBezTo>
                <a:cubicBezTo>
                  <a:pt x="2366" y="12918"/>
                  <a:pt x="2385" y="12918"/>
                  <a:pt x="2404" y="12909"/>
                </a:cubicBezTo>
                <a:cubicBezTo>
                  <a:pt x="2432" y="12956"/>
                  <a:pt x="2451" y="13013"/>
                  <a:pt x="2489" y="13051"/>
                </a:cubicBezTo>
                <a:cubicBezTo>
                  <a:pt x="2537" y="13127"/>
                  <a:pt x="2575" y="13213"/>
                  <a:pt x="2641" y="13260"/>
                </a:cubicBezTo>
                <a:cubicBezTo>
                  <a:pt x="2727" y="13327"/>
                  <a:pt x="2784" y="13412"/>
                  <a:pt x="2841" y="13498"/>
                </a:cubicBezTo>
                <a:cubicBezTo>
                  <a:pt x="2879" y="13555"/>
                  <a:pt x="2926" y="13621"/>
                  <a:pt x="3012" y="13650"/>
                </a:cubicBezTo>
                <a:cubicBezTo>
                  <a:pt x="3040" y="13621"/>
                  <a:pt x="3087" y="13593"/>
                  <a:pt x="3135" y="13564"/>
                </a:cubicBezTo>
                <a:cubicBezTo>
                  <a:pt x="3163" y="13621"/>
                  <a:pt x="3201" y="13678"/>
                  <a:pt x="3230" y="13735"/>
                </a:cubicBezTo>
                <a:cubicBezTo>
                  <a:pt x="3287" y="13830"/>
                  <a:pt x="3344" y="13916"/>
                  <a:pt x="3429" y="13982"/>
                </a:cubicBezTo>
                <a:cubicBezTo>
                  <a:pt x="3458" y="14001"/>
                  <a:pt x="3486" y="14030"/>
                  <a:pt x="3524" y="14039"/>
                </a:cubicBezTo>
                <a:cubicBezTo>
                  <a:pt x="3537" y="14042"/>
                  <a:pt x="3550" y="14044"/>
                  <a:pt x="3563" y="14044"/>
                </a:cubicBezTo>
                <a:cubicBezTo>
                  <a:pt x="3589" y="14044"/>
                  <a:pt x="3616" y="14039"/>
                  <a:pt x="3648" y="14039"/>
                </a:cubicBezTo>
                <a:cubicBezTo>
                  <a:pt x="3686" y="14096"/>
                  <a:pt x="3714" y="14163"/>
                  <a:pt x="3762" y="14220"/>
                </a:cubicBezTo>
                <a:cubicBezTo>
                  <a:pt x="3816" y="14292"/>
                  <a:pt x="3855" y="14323"/>
                  <a:pt x="3914" y="14323"/>
                </a:cubicBezTo>
                <a:cubicBezTo>
                  <a:pt x="3947" y="14323"/>
                  <a:pt x="3986" y="14313"/>
                  <a:pt x="4037" y="14296"/>
                </a:cubicBezTo>
                <a:cubicBezTo>
                  <a:pt x="4066" y="14334"/>
                  <a:pt x="4094" y="14372"/>
                  <a:pt x="4132" y="14410"/>
                </a:cubicBezTo>
                <a:cubicBezTo>
                  <a:pt x="4198" y="14482"/>
                  <a:pt x="4232" y="14509"/>
                  <a:pt x="4301" y="14509"/>
                </a:cubicBezTo>
                <a:cubicBezTo>
                  <a:pt x="4331" y="14509"/>
                  <a:pt x="4368" y="14504"/>
                  <a:pt x="4417" y="14495"/>
                </a:cubicBezTo>
                <a:cubicBezTo>
                  <a:pt x="4436" y="14533"/>
                  <a:pt x="4465" y="14571"/>
                  <a:pt x="4493" y="14619"/>
                </a:cubicBezTo>
                <a:cubicBezTo>
                  <a:pt x="4512" y="14657"/>
                  <a:pt x="4531" y="14704"/>
                  <a:pt x="4550" y="14752"/>
                </a:cubicBezTo>
                <a:cubicBezTo>
                  <a:pt x="4569" y="14818"/>
                  <a:pt x="4588" y="14885"/>
                  <a:pt x="4636" y="14942"/>
                </a:cubicBezTo>
                <a:cubicBezTo>
                  <a:pt x="4651" y="14957"/>
                  <a:pt x="4667" y="14973"/>
                  <a:pt x="4693" y="14973"/>
                </a:cubicBezTo>
                <a:cubicBezTo>
                  <a:pt x="4698" y="14973"/>
                  <a:pt x="4705" y="14972"/>
                  <a:pt x="4712" y="14970"/>
                </a:cubicBezTo>
                <a:cubicBezTo>
                  <a:pt x="4845" y="14780"/>
                  <a:pt x="5016" y="14628"/>
                  <a:pt x="5177" y="14457"/>
                </a:cubicBezTo>
                <a:cubicBezTo>
                  <a:pt x="5221" y="14468"/>
                  <a:pt x="5256" y="14474"/>
                  <a:pt x="5285" y="14474"/>
                </a:cubicBezTo>
                <a:cubicBezTo>
                  <a:pt x="5354" y="14474"/>
                  <a:pt x="5389" y="14438"/>
                  <a:pt x="5443" y="14343"/>
                </a:cubicBezTo>
                <a:cubicBezTo>
                  <a:pt x="5472" y="14296"/>
                  <a:pt x="5491" y="14239"/>
                  <a:pt x="5519" y="14191"/>
                </a:cubicBezTo>
                <a:cubicBezTo>
                  <a:pt x="5661" y="14172"/>
                  <a:pt x="5690" y="14153"/>
                  <a:pt x="5747" y="14030"/>
                </a:cubicBezTo>
                <a:cubicBezTo>
                  <a:pt x="5775" y="13982"/>
                  <a:pt x="5794" y="13925"/>
                  <a:pt x="5813" y="13868"/>
                </a:cubicBezTo>
                <a:cubicBezTo>
                  <a:pt x="5820" y="13869"/>
                  <a:pt x="5827" y="13869"/>
                  <a:pt x="5833" y="13869"/>
                </a:cubicBezTo>
                <a:cubicBezTo>
                  <a:pt x="5953" y="13869"/>
                  <a:pt x="6016" y="13788"/>
                  <a:pt x="6070" y="13707"/>
                </a:cubicBezTo>
                <a:cubicBezTo>
                  <a:pt x="6108" y="13650"/>
                  <a:pt x="6136" y="13593"/>
                  <a:pt x="6165" y="13536"/>
                </a:cubicBezTo>
                <a:cubicBezTo>
                  <a:pt x="6179" y="13538"/>
                  <a:pt x="6193" y="13539"/>
                  <a:pt x="6206" y="13539"/>
                </a:cubicBezTo>
                <a:cubicBezTo>
                  <a:pt x="6331" y="13539"/>
                  <a:pt x="6399" y="13460"/>
                  <a:pt x="6459" y="13365"/>
                </a:cubicBezTo>
                <a:cubicBezTo>
                  <a:pt x="6488" y="13317"/>
                  <a:pt x="6516" y="13270"/>
                  <a:pt x="6545" y="13213"/>
                </a:cubicBezTo>
                <a:cubicBezTo>
                  <a:pt x="6697" y="13194"/>
                  <a:pt x="6763" y="13051"/>
                  <a:pt x="6849" y="12937"/>
                </a:cubicBezTo>
                <a:cubicBezTo>
                  <a:pt x="6883" y="12952"/>
                  <a:pt x="6915" y="12958"/>
                  <a:pt x="6945" y="12958"/>
                </a:cubicBezTo>
                <a:cubicBezTo>
                  <a:pt x="7017" y="12958"/>
                  <a:pt x="7077" y="12922"/>
                  <a:pt x="7124" y="12862"/>
                </a:cubicBezTo>
                <a:cubicBezTo>
                  <a:pt x="7162" y="12824"/>
                  <a:pt x="7191" y="12786"/>
                  <a:pt x="7219" y="12748"/>
                </a:cubicBezTo>
                <a:cubicBezTo>
                  <a:pt x="7248" y="12710"/>
                  <a:pt x="7267" y="12681"/>
                  <a:pt x="7295" y="12643"/>
                </a:cubicBezTo>
                <a:cubicBezTo>
                  <a:pt x="7303" y="12644"/>
                  <a:pt x="7311" y="12644"/>
                  <a:pt x="7318" y="12644"/>
                </a:cubicBezTo>
                <a:cubicBezTo>
                  <a:pt x="7429" y="12644"/>
                  <a:pt x="7508" y="12580"/>
                  <a:pt x="7571" y="12491"/>
                </a:cubicBezTo>
                <a:cubicBezTo>
                  <a:pt x="7609" y="12425"/>
                  <a:pt x="7647" y="12358"/>
                  <a:pt x="7694" y="12292"/>
                </a:cubicBezTo>
                <a:cubicBezTo>
                  <a:pt x="7701" y="12292"/>
                  <a:pt x="7707" y="12292"/>
                  <a:pt x="7713" y="12292"/>
                </a:cubicBezTo>
                <a:cubicBezTo>
                  <a:pt x="7852" y="12292"/>
                  <a:pt x="7924" y="12191"/>
                  <a:pt x="7979" y="12073"/>
                </a:cubicBezTo>
                <a:cubicBezTo>
                  <a:pt x="7998" y="12026"/>
                  <a:pt x="8017" y="11978"/>
                  <a:pt x="8036" y="11931"/>
                </a:cubicBezTo>
                <a:cubicBezTo>
                  <a:pt x="8150" y="11931"/>
                  <a:pt x="8197" y="11855"/>
                  <a:pt x="8235" y="11760"/>
                </a:cubicBezTo>
                <a:cubicBezTo>
                  <a:pt x="8273" y="11674"/>
                  <a:pt x="8302" y="11579"/>
                  <a:pt x="8340" y="11475"/>
                </a:cubicBezTo>
                <a:cubicBezTo>
                  <a:pt x="8444" y="11465"/>
                  <a:pt x="8492" y="11380"/>
                  <a:pt x="8511" y="11275"/>
                </a:cubicBezTo>
                <a:cubicBezTo>
                  <a:pt x="8530" y="11180"/>
                  <a:pt x="8539" y="11085"/>
                  <a:pt x="8558" y="10990"/>
                </a:cubicBezTo>
                <a:cubicBezTo>
                  <a:pt x="8653" y="10962"/>
                  <a:pt x="8691" y="10895"/>
                  <a:pt x="8701" y="10810"/>
                </a:cubicBezTo>
                <a:cubicBezTo>
                  <a:pt x="8720" y="10696"/>
                  <a:pt x="8729" y="10591"/>
                  <a:pt x="8748" y="10477"/>
                </a:cubicBezTo>
                <a:cubicBezTo>
                  <a:pt x="8824" y="10449"/>
                  <a:pt x="8853" y="10373"/>
                  <a:pt x="8853" y="10297"/>
                </a:cubicBezTo>
                <a:cubicBezTo>
                  <a:pt x="8862" y="10240"/>
                  <a:pt x="8862" y="10193"/>
                  <a:pt x="8872" y="10136"/>
                </a:cubicBezTo>
                <a:cubicBezTo>
                  <a:pt x="8872" y="10088"/>
                  <a:pt x="8872" y="10031"/>
                  <a:pt x="8872" y="9993"/>
                </a:cubicBezTo>
                <a:cubicBezTo>
                  <a:pt x="8976" y="9917"/>
                  <a:pt x="8986" y="9908"/>
                  <a:pt x="8995" y="9794"/>
                </a:cubicBezTo>
                <a:cubicBezTo>
                  <a:pt x="8995" y="9746"/>
                  <a:pt x="8986" y="9699"/>
                  <a:pt x="8986" y="9642"/>
                </a:cubicBezTo>
                <a:cubicBezTo>
                  <a:pt x="8976" y="9547"/>
                  <a:pt x="8967" y="9442"/>
                  <a:pt x="8957" y="9338"/>
                </a:cubicBezTo>
                <a:cubicBezTo>
                  <a:pt x="9100" y="9328"/>
                  <a:pt x="9138" y="9300"/>
                  <a:pt x="9157" y="9176"/>
                </a:cubicBezTo>
                <a:cubicBezTo>
                  <a:pt x="9166" y="9081"/>
                  <a:pt x="9157" y="8986"/>
                  <a:pt x="9147" y="8891"/>
                </a:cubicBezTo>
                <a:cubicBezTo>
                  <a:pt x="9147" y="8844"/>
                  <a:pt x="9138" y="8787"/>
                  <a:pt x="9128" y="8730"/>
                </a:cubicBezTo>
                <a:cubicBezTo>
                  <a:pt x="9223" y="8692"/>
                  <a:pt x="9242" y="8616"/>
                  <a:pt x="9242" y="8521"/>
                </a:cubicBezTo>
                <a:cubicBezTo>
                  <a:pt x="9233" y="8464"/>
                  <a:pt x="9233" y="8407"/>
                  <a:pt x="9223" y="8350"/>
                </a:cubicBezTo>
                <a:cubicBezTo>
                  <a:pt x="9195" y="8245"/>
                  <a:pt x="9176" y="8141"/>
                  <a:pt x="9147" y="8036"/>
                </a:cubicBezTo>
                <a:cubicBezTo>
                  <a:pt x="9233" y="7989"/>
                  <a:pt x="9223" y="7913"/>
                  <a:pt x="9214" y="7827"/>
                </a:cubicBezTo>
                <a:cubicBezTo>
                  <a:pt x="9185" y="7675"/>
                  <a:pt x="9119" y="7542"/>
                  <a:pt x="9052" y="7419"/>
                </a:cubicBezTo>
                <a:cubicBezTo>
                  <a:pt x="9100" y="7296"/>
                  <a:pt x="9109" y="7286"/>
                  <a:pt x="9071" y="7182"/>
                </a:cubicBezTo>
                <a:cubicBezTo>
                  <a:pt x="9014" y="7049"/>
                  <a:pt x="8967" y="6925"/>
                  <a:pt x="8910" y="6802"/>
                </a:cubicBezTo>
                <a:cubicBezTo>
                  <a:pt x="8957" y="6678"/>
                  <a:pt x="8957" y="6678"/>
                  <a:pt x="8910" y="6555"/>
                </a:cubicBezTo>
                <a:cubicBezTo>
                  <a:pt x="8891" y="6498"/>
                  <a:pt x="8862" y="6431"/>
                  <a:pt x="8824" y="6374"/>
                </a:cubicBezTo>
                <a:cubicBezTo>
                  <a:pt x="8786" y="6298"/>
                  <a:pt x="8729" y="6222"/>
                  <a:pt x="8682" y="6146"/>
                </a:cubicBezTo>
                <a:cubicBezTo>
                  <a:pt x="8739" y="6032"/>
                  <a:pt x="8748" y="6023"/>
                  <a:pt x="8701" y="5918"/>
                </a:cubicBezTo>
                <a:cubicBezTo>
                  <a:pt x="8682" y="5880"/>
                  <a:pt x="8663" y="5842"/>
                  <a:pt x="8634" y="5804"/>
                </a:cubicBezTo>
                <a:cubicBezTo>
                  <a:pt x="8568" y="5709"/>
                  <a:pt x="8501" y="5614"/>
                  <a:pt x="8435" y="5529"/>
                </a:cubicBezTo>
                <a:cubicBezTo>
                  <a:pt x="8406" y="5491"/>
                  <a:pt x="8378" y="5453"/>
                  <a:pt x="8378" y="5396"/>
                </a:cubicBezTo>
                <a:cubicBezTo>
                  <a:pt x="8378" y="5367"/>
                  <a:pt x="8359" y="5320"/>
                  <a:pt x="8330" y="5291"/>
                </a:cubicBezTo>
                <a:cubicBezTo>
                  <a:pt x="8254" y="5196"/>
                  <a:pt x="8160" y="5111"/>
                  <a:pt x="8084" y="5016"/>
                </a:cubicBezTo>
                <a:cubicBezTo>
                  <a:pt x="8055" y="4987"/>
                  <a:pt x="8027" y="4949"/>
                  <a:pt x="8027" y="4921"/>
                </a:cubicBezTo>
                <a:cubicBezTo>
                  <a:pt x="8017" y="4854"/>
                  <a:pt x="7979" y="4807"/>
                  <a:pt x="7941" y="4769"/>
                </a:cubicBezTo>
                <a:cubicBezTo>
                  <a:pt x="7856" y="4684"/>
                  <a:pt x="7761" y="4608"/>
                  <a:pt x="7666" y="4522"/>
                </a:cubicBezTo>
                <a:cubicBezTo>
                  <a:pt x="7647" y="4408"/>
                  <a:pt x="7637" y="4389"/>
                  <a:pt x="7542" y="4313"/>
                </a:cubicBezTo>
                <a:cubicBezTo>
                  <a:pt x="7419" y="4218"/>
                  <a:pt x="7295" y="4133"/>
                  <a:pt x="7162" y="4038"/>
                </a:cubicBezTo>
                <a:cubicBezTo>
                  <a:pt x="7181" y="3952"/>
                  <a:pt x="7115" y="3905"/>
                  <a:pt x="7039" y="3867"/>
                </a:cubicBezTo>
                <a:cubicBezTo>
                  <a:pt x="6944" y="3810"/>
                  <a:pt x="6839" y="3772"/>
                  <a:pt x="6744" y="3724"/>
                </a:cubicBezTo>
                <a:cubicBezTo>
                  <a:pt x="6716" y="3715"/>
                  <a:pt x="6678" y="3715"/>
                  <a:pt x="6668" y="3696"/>
                </a:cubicBezTo>
                <a:cubicBezTo>
                  <a:pt x="6573" y="3591"/>
                  <a:pt x="6450" y="3572"/>
                  <a:pt x="6326" y="3544"/>
                </a:cubicBezTo>
                <a:cubicBezTo>
                  <a:pt x="6241" y="3525"/>
                  <a:pt x="6146" y="3525"/>
                  <a:pt x="6060" y="3506"/>
                </a:cubicBezTo>
                <a:cubicBezTo>
                  <a:pt x="5965" y="3392"/>
                  <a:pt x="5937" y="3373"/>
                  <a:pt x="5794" y="3354"/>
                </a:cubicBezTo>
                <a:cubicBezTo>
                  <a:pt x="5642" y="3325"/>
                  <a:pt x="5491" y="3306"/>
                  <a:pt x="5339" y="3287"/>
                </a:cubicBezTo>
                <a:cubicBezTo>
                  <a:pt x="5253" y="3202"/>
                  <a:pt x="5206" y="3173"/>
                  <a:pt x="5082" y="3164"/>
                </a:cubicBezTo>
                <a:cubicBezTo>
                  <a:pt x="5059" y="3162"/>
                  <a:pt x="5036" y="3162"/>
                  <a:pt x="5013" y="3162"/>
                </a:cubicBezTo>
                <a:cubicBezTo>
                  <a:pt x="4885" y="3162"/>
                  <a:pt x="4758" y="3186"/>
                  <a:pt x="4645" y="3259"/>
                </a:cubicBezTo>
                <a:cubicBezTo>
                  <a:pt x="4569" y="3306"/>
                  <a:pt x="4493" y="3354"/>
                  <a:pt x="4427" y="3401"/>
                </a:cubicBezTo>
                <a:cubicBezTo>
                  <a:pt x="4398" y="3411"/>
                  <a:pt x="4379" y="3420"/>
                  <a:pt x="4351" y="3430"/>
                </a:cubicBezTo>
                <a:cubicBezTo>
                  <a:pt x="4341" y="3392"/>
                  <a:pt x="4341" y="3373"/>
                  <a:pt x="4341" y="3354"/>
                </a:cubicBezTo>
                <a:cubicBezTo>
                  <a:pt x="4341" y="2983"/>
                  <a:pt x="4332" y="2622"/>
                  <a:pt x="4341" y="2252"/>
                </a:cubicBezTo>
                <a:cubicBezTo>
                  <a:pt x="4351" y="2034"/>
                  <a:pt x="4370" y="1815"/>
                  <a:pt x="4351" y="1597"/>
                </a:cubicBezTo>
                <a:cubicBezTo>
                  <a:pt x="4341" y="1511"/>
                  <a:pt x="4322" y="1416"/>
                  <a:pt x="4313" y="1321"/>
                </a:cubicBezTo>
                <a:cubicBezTo>
                  <a:pt x="4294" y="970"/>
                  <a:pt x="4265" y="618"/>
                  <a:pt x="4294" y="257"/>
                </a:cubicBezTo>
                <a:cubicBezTo>
                  <a:pt x="4303" y="172"/>
                  <a:pt x="4294" y="86"/>
                  <a:pt x="4218" y="10"/>
                </a:cubicBezTo>
                <a:cubicBezTo>
                  <a:pt x="4161" y="1"/>
                  <a:pt x="4104" y="1"/>
                  <a:pt x="40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5765600" y="150889"/>
            <a:ext cx="2529294" cy="3673013"/>
          </a:xfrm>
          <a:custGeom>
            <a:rect b="b" l="l" r="r" t="t"/>
            <a:pathLst>
              <a:path extrusionOk="0" h="20897" w="14390">
                <a:moveTo>
                  <a:pt x="14342" y="13745"/>
                </a:moveTo>
                <a:cubicBezTo>
                  <a:pt x="14295" y="13450"/>
                  <a:pt x="14228" y="13146"/>
                  <a:pt x="14105" y="12861"/>
                </a:cubicBezTo>
                <a:cubicBezTo>
                  <a:pt x="14001" y="12605"/>
                  <a:pt x="13877" y="12348"/>
                  <a:pt x="13716" y="12120"/>
                </a:cubicBezTo>
                <a:cubicBezTo>
                  <a:pt x="13545" y="11902"/>
                  <a:pt x="13383" y="11683"/>
                  <a:pt x="13231" y="11456"/>
                </a:cubicBezTo>
                <a:cubicBezTo>
                  <a:pt x="13051" y="11180"/>
                  <a:pt x="12880" y="10895"/>
                  <a:pt x="12813" y="10563"/>
                </a:cubicBezTo>
                <a:cubicBezTo>
                  <a:pt x="12804" y="10525"/>
                  <a:pt x="12785" y="10496"/>
                  <a:pt x="12775" y="10458"/>
                </a:cubicBezTo>
                <a:cubicBezTo>
                  <a:pt x="12699" y="10287"/>
                  <a:pt x="12671" y="10116"/>
                  <a:pt x="12737" y="9936"/>
                </a:cubicBezTo>
                <a:cubicBezTo>
                  <a:pt x="12756" y="9898"/>
                  <a:pt x="12766" y="9822"/>
                  <a:pt x="12747" y="9803"/>
                </a:cubicBezTo>
                <a:cubicBezTo>
                  <a:pt x="12690" y="9727"/>
                  <a:pt x="12728" y="9670"/>
                  <a:pt x="12747" y="9613"/>
                </a:cubicBezTo>
                <a:cubicBezTo>
                  <a:pt x="12908" y="9204"/>
                  <a:pt x="13070" y="8796"/>
                  <a:pt x="13222" y="8388"/>
                </a:cubicBezTo>
                <a:cubicBezTo>
                  <a:pt x="13412" y="7913"/>
                  <a:pt x="13564" y="7428"/>
                  <a:pt x="13668" y="6934"/>
                </a:cubicBezTo>
                <a:cubicBezTo>
                  <a:pt x="13782" y="6440"/>
                  <a:pt x="13801" y="5947"/>
                  <a:pt x="13754" y="5462"/>
                </a:cubicBezTo>
                <a:cubicBezTo>
                  <a:pt x="13706" y="5044"/>
                  <a:pt x="13611" y="4617"/>
                  <a:pt x="13478" y="4218"/>
                </a:cubicBezTo>
                <a:cubicBezTo>
                  <a:pt x="13374" y="3904"/>
                  <a:pt x="13269" y="3600"/>
                  <a:pt x="13108" y="3316"/>
                </a:cubicBezTo>
                <a:cubicBezTo>
                  <a:pt x="13041" y="3192"/>
                  <a:pt x="12994" y="3059"/>
                  <a:pt x="12918" y="2898"/>
                </a:cubicBezTo>
                <a:cubicBezTo>
                  <a:pt x="13051" y="2888"/>
                  <a:pt x="13165" y="2888"/>
                  <a:pt x="13279" y="2879"/>
                </a:cubicBezTo>
                <a:cubicBezTo>
                  <a:pt x="13564" y="2850"/>
                  <a:pt x="13811" y="2765"/>
                  <a:pt x="13934" y="2489"/>
                </a:cubicBezTo>
                <a:cubicBezTo>
                  <a:pt x="14019" y="2280"/>
                  <a:pt x="14076" y="2043"/>
                  <a:pt x="14143" y="1824"/>
                </a:cubicBezTo>
                <a:cubicBezTo>
                  <a:pt x="14171" y="1729"/>
                  <a:pt x="14143" y="1644"/>
                  <a:pt x="14076" y="1587"/>
                </a:cubicBezTo>
                <a:cubicBezTo>
                  <a:pt x="13972" y="1501"/>
                  <a:pt x="13868" y="1416"/>
                  <a:pt x="13744" y="1349"/>
                </a:cubicBezTo>
                <a:cubicBezTo>
                  <a:pt x="13602" y="1264"/>
                  <a:pt x="13440" y="1207"/>
                  <a:pt x="13307" y="1140"/>
                </a:cubicBezTo>
                <a:cubicBezTo>
                  <a:pt x="13374" y="1064"/>
                  <a:pt x="13450" y="988"/>
                  <a:pt x="13488" y="893"/>
                </a:cubicBezTo>
                <a:cubicBezTo>
                  <a:pt x="13573" y="704"/>
                  <a:pt x="13583" y="504"/>
                  <a:pt x="13564" y="305"/>
                </a:cubicBezTo>
                <a:cubicBezTo>
                  <a:pt x="13545" y="172"/>
                  <a:pt x="13459" y="77"/>
                  <a:pt x="13336" y="48"/>
                </a:cubicBezTo>
                <a:cubicBezTo>
                  <a:pt x="13231" y="29"/>
                  <a:pt x="13117" y="1"/>
                  <a:pt x="13022" y="29"/>
                </a:cubicBezTo>
                <a:cubicBezTo>
                  <a:pt x="12690" y="134"/>
                  <a:pt x="12367" y="257"/>
                  <a:pt x="12053" y="390"/>
                </a:cubicBezTo>
                <a:cubicBezTo>
                  <a:pt x="11949" y="438"/>
                  <a:pt x="11844" y="476"/>
                  <a:pt x="11730" y="476"/>
                </a:cubicBezTo>
                <a:cubicBezTo>
                  <a:pt x="11389" y="476"/>
                  <a:pt x="11047" y="476"/>
                  <a:pt x="10705" y="447"/>
                </a:cubicBezTo>
                <a:cubicBezTo>
                  <a:pt x="10173" y="400"/>
                  <a:pt x="9660" y="504"/>
                  <a:pt x="9175" y="713"/>
                </a:cubicBezTo>
                <a:cubicBezTo>
                  <a:pt x="9109" y="742"/>
                  <a:pt x="9061" y="742"/>
                  <a:pt x="8995" y="713"/>
                </a:cubicBezTo>
                <a:cubicBezTo>
                  <a:pt x="8767" y="618"/>
                  <a:pt x="8539" y="618"/>
                  <a:pt x="8302" y="656"/>
                </a:cubicBezTo>
                <a:cubicBezTo>
                  <a:pt x="8121" y="685"/>
                  <a:pt x="7931" y="704"/>
                  <a:pt x="7751" y="704"/>
                </a:cubicBezTo>
                <a:cubicBezTo>
                  <a:pt x="7618" y="713"/>
                  <a:pt x="7475" y="675"/>
                  <a:pt x="7342" y="685"/>
                </a:cubicBezTo>
                <a:cubicBezTo>
                  <a:pt x="7038" y="694"/>
                  <a:pt x="6744" y="732"/>
                  <a:pt x="6440" y="742"/>
                </a:cubicBezTo>
                <a:cubicBezTo>
                  <a:pt x="6269" y="742"/>
                  <a:pt x="6108" y="780"/>
                  <a:pt x="5946" y="818"/>
                </a:cubicBezTo>
                <a:cubicBezTo>
                  <a:pt x="5861" y="846"/>
                  <a:pt x="5804" y="836"/>
                  <a:pt x="5728" y="808"/>
                </a:cubicBezTo>
                <a:cubicBezTo>
                  <a:pt x="5547" y="732"/>
                  <a:pt x="5357" y="704"/>
                  <a:pt x="5167" y="723"/>
                </a:cubicBezTo>
                <a:cubicBezTo>
                  <a:pt x="4939" y="742"/>
                  <a:pt x="4721" y="723"/>
                  <a:pt x="4493" y="742"/>
                </a:cubicBezTo>
                <a:cubicBezTo>
                  <a:pt x="4303" y="761"/>
                  <a:pt x="4103" y="770"/>
                  <a:pt x="3932" y="836"/>
                </a:cubicBezTo>
                <a:cubicBezTo>
                  <a:pt x="3600" y="960"/>
                  <a:pt x="3258" y="988"/>
                  <a:pt x="2907" y="950"/>
                </a:cubicBezTo>
                <a:cubicBezTo>
                  <a:pt x="2745" y="931"/>
                  <a:pt x="2593" y="893"/>
                  <a:pt x="2489" y="742"/>
                </a:cubicBezTo>
                <a:cubicBezTo>
                  <a:pt x="2280" y="447"/>
                  <a:pt x="2033" y="371"/>
                  <a:pt x="1700" y="533"/>
                </a:cubicBezTo>
                <a:cubicBezTo>
                  <a:pt x="1548" y="609"/>
                  <a:pt x="1396" y="751"/>
                  <a:pt x="1377" y="922"/>
                </a:cubicBezTo>
                <a:cubicBezTo>
                  <a:pt x="1358" y="1178"/>
                  <a:pt x="1387" y="1444"/>
                  <a:pt x="1596" y="1644"/>
                </a:cubicBezTo>
                <a:cubicBezTo>
                  <a:pt x="1634" y="1672"/>
                  <a:pt x="1653" y="1720"/>
                  <a:pt x="1710" y="1786"/>
                </a:cubicBezTo>
                <a:cubicBezTo>
                  <a:pt x="1615" y="1786"/>
                  <a:pt x="1558" y="1796"/>
                  <a:pt x="1501" y="1786"/>
                </a:cubicBezTo>
                <a:cubicBezTo>
                  <a:pt x="1301" y="1786"/>
                  <a:pt x="1121" y="1834"/>
                  <a:pt x="969" y="1967"/>
                </a:cubicBezTo>
                <a:cubicBezTo>
                  <a:pt x="760" y="2157"/>
                  <a:pt x="599" y="2347"/>
                  <a:pt x="665" y="2670"/>
                </a:cubicBezTo>
                <a:cubicBezTo>
                  <a:pt x="751" y="3059"/>
                  <a:pt x="950" y="3316"/>
                  <a:pt x="1330" y="3430"/>
                </a:cubicBezTo>
                <a:cubicBezTo>
                  <a:pt x="1358" y="3439"/>
                  <a:pt x="1377" y="3449"/>
                  <a:pt x="1396" y="3458"/>
                </a:cubicBezTo>
                <a:cubicBezTo>
                  <a:pt x="1207" y="3838"/>
                  <a:pt x="1026" y="4189"/>
                  <a:pt x="855" y="4550"/>
                </a:cubicBezTo>
                <a:cubicBezTo>
                  <a:pt x="798" y="4664"/>
                  <a:pt x="770" y="4778"/>
                  <a:pt x="741" y="4892"/>
                </a:cubicBezTo>
                <a:cubicBezTo>
                  <a:pt x="665" y="5234"/>
                  <a:pt x="637" y="5586"/>
                  <a:pt x="656" y="5928"/>
                </a:cubicBezTo>
                <a:cubicBezTo>
                  <a:pt x="694" y="6307"/>
                  <a:pt x="694" y="6687"/>
                  <a:pt x="789" y="7058"/>
                </a:cubicBezTo>
                <a:cubicBezTo>
                  <a:pt x="827" y="7248"/>
                  <a:pt x="865" y="7447"/>
                  <a:pt x="912" y="7637"/>
                </a:cubicBezTo>
                <a:cubicBezTo>
                  <a:pt x="931" y="7713"/>
                  <a:pt x="960" y="7789"/>
                  <a:pt x="998" y="7865"/>
                </a:cubicBezTo>
                <a:cubicBezTo>
                  <a:pt x="1045" y="7960"/>
                  <a:pt x="1102" y="8055"/>
                  <a:pt x="1159" y="8150"/>
                </a:cubicBezTo>
                <a:cubicBezTo>
                  <a:pt x="1273" y="8350"/>
                  <a:pt x="1396" y="8549"/>
                  <a:pt x="1520" y="8749"/>
                </a:cubicBezTo>
                <a:cubicBezTo>
                  <a:pt x="1681" y="8986"/>
                  <a:pt x="1862" y="9223"/>
                  <a:pt x="2014" y="9470"/>
                </a:cubicBezTo>
                <a:cubicBezTo>
                  <a:pt x="2090" y="9594"/>
                  <a:pt x="2118" y="9736"/>
                  <a:pt x="2099" y="9888"/>
                </a:cubicBezTo>
                <a:cubicBezTo>
                  <a:pt x="2071" y="10078"/>
                  <a:pt x="2004" y="10249"/>
                  <a:pt x="1900" y="10411"/>
                </a:cubicBezTo>
                <a:cubicBezTo>
                  <a:pt x="1672" y="10753"/>
                  <a:pt x="1396" y="11066"/>
                  <a:pt x="1093" y="11351"/>
                </a:cubicBezTo>
                <a:cubicBezTo>
                  <a:pt x="931" y="11513"/>
                  <a:pt x="798" y="11693"/>
                  <a:pt x="694" y="11883"/>
                </a:cubicBezTo>
                <a:cubicBezTo>
                  <a:pt x="580" y="12111"/>
                  <a:pt x="485" y="12358"/>
                  <a:pt x="390" y="12595"/>
                </a:cubicBezTo>
                <a:cubicBezTo>
                  <a:pt x="152" y="13156"/>
                  <a:pt x="0" y="13735"/>
                  <a:pt x="10" y="14362"/>
                </a:cubicBezTo>
                <a:cubicBezTo>
                  <a:pt x="19" y="14789"/>
                  <a:pt x="57" y="15207"/>
                  <a:pt x="200" y="15616"/>
                </a:cubicBezTo>
                <a:cubicBezTo>
                  <a:pt x="342" y="16043"/>
                  <a:pt x="561" y="16433"/>
                  <a:pt x="827" y="16794"/>
                </a:cubicBezTo>
                <a:cubicBezTo>
                  <a:pt x="1263" y="17373"/>
                  <a:pt x="1852" y="17753"/>
                  <a:pt x="2527" y="18028"/>
                </a:cubicBezTo>
                <a:cubicBezTo>
                  <a:pt x="2802" y="18142"/>
                  <a:pt x="3087" y="18180"/>
                  <a:pt x="3391" y="18171"/>
                </a:cubicBezTo>
                <a:cubicBezTo>
                  <a:pt x="3448" y="18171"/>
                  <a:pt x="3496" y="18171"/>
                  <a:pt x="3543" y="18228"/>
                </a:cubicBezTo>
                <a:cubicBezTo>
                  <a:pt x="3657" y="18361"/>
                  <a:pt x="3771" y="18484"/>
                  <a:pt x="3885" y="18598"/>
                </a:cubicBezTo>
                <a:cubicBezTo>
                  <a:pt x="4056" y="18779"/>
                  <a:pt x="4151" y="18969"/>
                  <a:pt x="4151" y="19225"/>
                </a:cubicBezTo>
                <a:cubicBezTo>
                  <a:pt x="4141" y="19377"/>
                  <a:pt x="4103" y="19482"/>
                  <a:pt x="4008" y="19577"/>
                </a:cubicBezTo>
                <a:cubicBezTo>
                  <a:pt x="3885" y="19709"/>
                  <a:pt x="3762" y="19842"/>
                  <a:pt x="3657" y="19985"/>
                </a:cubicBezTo>
                <a:cubicBezTo>
                  <a:pt x="3572" y="20089"/>
                  <a:pt x="3543" y="20222"/>
                  <a:pt x="3591" y="20355"/>
                </a:cubicBezTo>
                <a:cubicBezTo>
                  <a:pt x="3676" y="20574"/>
                  <a:pt x="3837" y="20669"/>
                  <a:pt x="4094" y="20631"/>
                </a:cubicBezTo>
                <a:cubicBezTo>
                  <a:pt x="4189" y="20621"/>
                  <a:pt x="4274" y="20593"/>
                  <a:pt x="4379" y="20564"/>
                </a:cubicBezTo>
                <a:cubicBezTo>
                  <a:pt x="4426" y="20754"/>
                  <a:pt x="4607" y="20792"/>
                  <a:pt x="4768" y="20840"/>
                </a:cubicBezTo>
                <a:cubicBezTo>
                  <a:pt x="4949" y="20897"/>
                  <a:pt x="5082" y="20783"/>
                  <a:pt x="5196" y="20659"/>
                </a:cubicBezTo>
                <a:cubicBezTo>
                  <a:pt x="5367" y="20878"/>
                  <a:pt x="5794" y="20887"/>
                  <a:pt x="5956" y="20764"/>
                </a:cubicBezTo>
                <a:cubicBezTo>
                  <a:pt x="6193" y="20583"/>
                  <a:pt x="6288" y="19994"/>
                  <a:pt x="6070" y="19795"/>
                </a:cubicBezTo>
                <a:cubicBezTo>
                  <a:pt x="6003" y="19738"/>
                  <a:pt x="5956" y="19652"/>
                  <a:pt x="5880" y="19539"/>
                </a:cubicBezTo>
                <a:cubicBezTo>
                  <a:pt x="6060" y="19510"/>
                  <a:pt x="6193" y="19482"/>
                  <a:pt x="6336" y="19463"/>
                </a:cubicBezTo>
                <a:cubicBezTo>
                  <a:pt x="6639" y="19425"/>
                  <a:pt x="6943" y="19387"/>
                  <a:pt x="7247" y="19358"/>
                </a:cubicBezTo>
                <a:cubicBezTo>
                  <a:pt x="7532" y="19339"/>
                  <a:pt x="7827" y="19339"/>
                  <a:pt x="8112" y="19320"/>
                </a:cubicBezTo>
                <a:cubicBezTo>
                  <a:pt x="8444" y="19311"/>
                  <a:pt x="8777" y="19301"/>
                  <a:pt x="9090" y="19406"/>
                </a:cubicBezTo>
                <a:cubicBezTo>
                  <a:pt x="9280" y="19472"/>
                  <a:pt x="9479" y="19539"/>
                  <a:pt x="9641" y="19643"/>
                </a:cubicBezTo>
                <a:cubicBezTo>
                  <a:pt x="9641" y="19671"/>
                  <a:pt x="9641" y="19690"/>
                  <a:pt x="9631" y="19700"/>
                </a:cubicBezTo>
                <a:cubicBezTo>
                  <a:pt x="9631" y="19709"/>
                  <a:pt x="9622" y="19719"/>
                  <a:pt x="9612" y="19728"/>
                </a:cubicBezTo>
                <a:cubicBezTo>
                  <a:pt x="9403" y="19890"/>
                  <a:pt x="9356" y="20137"/>
                  <a:pt x="9308" y="20384"/>
                </a:cubicBezTo>
                <a:cubicBezTo>
                  <a:pt x="9299" y="20422"/>
                  <a:pt x="9308" y="20479"/>
                  <a:pt x="9337" y="20517"/>
                </a:cubicBezTo>
                <a:cubicBezTo>
                  <a:pt x="9460" y="20735"/>
                  <a:pt x="9707" y="20840"/>
                  <a:pt x="9897" y="20745"/>
                </a:cubicBezTo>
                <a:cubicBezTo>
                  <a:pt x="10011" y="20688"/>
                  <a:pt x="10125" y="20640"/>
                  <a:pt x="10220" y="20593"/>
                </a:cubicBezTo>
                <a:cubicBezTo>
                  <a:pt x="10325" y="20669"/>
                  <a:pt x="10410" y="20745"/>
                  <a:pt x="10515" y="20792"/>
                </a:cubicBezTo>
                <a:cubicBezTo>
                  <a:pt x="10743" y="20897"/>
                  <a:pt x="10952" y="20802"/>
                  <a:pt x="11113" y="20631"/>
                </a:cubicBezTo>
                <a:cubicBezTo>
                  <a:pt x="11189" y="20555"/>
                  <a:pt x="11246" y="20545"/>
                  <a:pt x="11351" y="20574"/>
                </a:cubicBezTo>
                <a:cubicBezTo>
                  <a:pt x="11455" y="20602"/>
                  <a:pt x="11569" y="20602"/>
                  <a:pt x="11673" y="20583"/>
                </a:cubicBezTo>
                <a:cubicBezTo>
                  <a:pt x="11882" y="20555"/>
                  <a:pt x="12015" y="20365"/>
                  <a:pt x="11996" y="20146"/>
                </a:cubicBezTo>
                <a:cubicBezTo>
                  <a:pt x="11949" y="19795"/>
                  <a:pt x="11835" y="19491"/>
                  <a:pt x="11455" y="19377"/>
                </a:cubicBezTo>
                <a:cubicBezTo>
                  <a:pt x="11275" y="19311"/>
                  <a:pt x="11208" y="19168"/>
                  <a:pt x="11313" y="18997"/>
                </a:cubicBezTo>
                <a:cubicBezTo>
                  <a:pt x="11408" y="18855"/>
                  <a:pt x="11512" y="18731"/>
                  <a:pt x="11616" y="18598"/>
                </a:cubicBezTo>
                <a:cubicBezTo>
                  <a:pt x="11692" y="18617"/>
                  <a:pt x="11749" y="18617"/>
                  <a:pt x="11797" y="18598"/>
                </a:cubicBezTo>
                <a:cubicBezTo>
                  <a:pt x="12091" y="18484"/>
                  <a:pt x="12348" y="18313"/>
                  <a:pt x="12566" y="18076"/>
                </a:cubicBezTo>
                <a:cubicBezTo>
                  <a:pt x="12804" y="17838"/>
                  <a:pt x="13041" y="17601"/>
                  <a:pt x="13269" y="17354"/>
                </a:cubicBezTo>
                <a:cubicBezTo>
                  <a:pt x="13402" y="17183"/>
                  <a:pt x="13516" y="17002"/>
                  <a:pt x="13630" y="16813"/>
                </a:cubicBezTo>
                <a:cubicBezTo>
                  <a:pt x="13839" y="16461"/>
                  <a:pt x="14038" y="16100"/>
                  <a:pt x="14124" y="15701"/>
                </a:cubicBezTo>
                <a:cubicBezTo>
                  <a:pt x="14219" y="15274"/>
                  <a:pt x="14304" y="14846"/>
                  <a:pt x="14361" y="14409"/>
                </a:cubicBezTo>
                <a:cubicBezTo>
                  <a:pt x="14390" y="14191"/>
                  <a:pt x="14380" y="13963"/>
                  <a:pt x="14342" y="13745"/>
                </a:cubicBezTo>
                <a:close/>
                <a:moveTo>
                  <a:pt x="14010" y="13089"/>
                </a:moveTo>
                <a:cubicBezTo>
                  <a:pt x="14010" y="13108"/>
                  <a:pt x="14001" y="13127"/>
                  <a:pt x="13991" y="13146"/>
                </a:cubicBezTo>
                <a:cubicBezTo>
                  <a:pt x="13982" y="13175"/>
                  <a:pt x="13944" y="13213"/>
                  <a:pt x="13953" y="13232"/>
                </a:cubicBezTo>
                <a:cubicBezTo>
                  <a:pt x="14001" y="13412"/>
                  <a:pt x="13868" y="13507"/>
                  <a:pt x="13782" y="13621"/>
                </a:cubicBezTo>
                <a:cubicBezTo>
                  <a:pt x="13754" y="13678"/>
                  <a:pt x="13687" y="13678"/>
                  <a:pt x="13649" y="13612"/>
                </a:cubicBezTo>
                <a:cubicBezTo>
                  <a:pt x="13611" y="13555"/>
                  <a:pt x="13573" y="13488"/>
                  <a:pt x="13564" y="13422"/>
                </a:cubicBezTo>
                <a:cubicBezTo>
                  <a:pt x="13564" y="13308"/>
                  <a:pt x="13583" y="13184"/>
                  <a:pt x="13583" y="13061"/>
                </a:cubicBezTo>
                <a:cubicBezTo>
                  <a:pt x="13754" y="13042"/>
                  <a:pt x="13820" y="12918"/>
                  <a:pt x="13896" y="12766"/>
                </a:cubicBezTo>
                <a:cubicBezTo>
                  <a:pt x="13944" y="12890"/>
                  <a:pt x="13982" y="12985"/>
                  <a:pt x="14010" y="13089"/>
                </a:cubicBezTo>
                <a:close/>
                <a:moveTo>
                  <a:pt x="12775" y="16490"/>
                </a:moveTo>
                <a:cubicBezTo>
                  <a:pt x="12766" y="16328"/>
                  <a:pt x="12851" y="16195"/>
                  <a:pt x="12880" y="16062"/>
                </a:cubicBezTo>
                <a:cubicBezTo>
                  <a:pt x="12956" y="16024"/>
                  <a:pt x="13022" y="16005"/>
                  <a:pt x="13098" y="15967"/>
                </a:cubicBezTo>
                <a:cubicBezTo>
                  <a:pt x="13089" y="16205"/>
                  <a:pt x="12975" y="16366"/>
                  <a:pt x="12775" y="16490"/>
                </a:cubicBezTo>
                <a:close/>
                <a:moveTo>
                  <a:pt x="12975" y="16452"/>
                </a:moveTo>
                <a:cubicBezTo>
                  <a:pt x="12994" y="16727"/>
                  <a:pt x="12766" y="17069"/>
                  <a:pt x="12452" y="17202"/>
                </a:cubicBezTo>
                <a:cubicBezTo>
                  <a:pt x="12538" y="16983"/>
                  <a:pt x="12614" y="16794"/>
                  <a:pt x="12690" y="16594"/>
                </a:cubicBezTo>
                <a:cubicBezTo>
                  <a:pt x="12832" y="16642"/>
                  <a:pt x="12889" y="16528"/>
                  <a:pt x="12975" y="16452"/>
                </a:cubicBezTo>
                <a:close/>
                <a:moveTo>
                  <a:pt x="12927" y="15920"/>
                </a:moveTo>
                <a:cubicBezTo>
                  <a:pt x="12984" y="15692"/>
                  <a:pt x="13041" y="15492"/>
                  <a:pt x="13089" y="15293"/>
                </a:cubicBezTo>
                <a:cubicBezTo>
                  <a:pt x="13212" y="15226"/>
                  <a:pt x="13336" y="15160"/>
                  <a:pt x="13469" y="15093"/>
                </a:cubicBezTo>
                <a:cubicBezTo>
                  <a:pt x="13545" y="15264"/>
                  <a:pt x="13488" y="15435"/>
                  <a:pt x="13383" y="15587"/>
                </a:cubicBezTo>
                <a:cubicBezTo>
                  <a:pt x="13279" y="15730"/>
                  <a:pt x="13146" y="15863"/>
                  <a:pt x="12927" y="15920"/>
                </a:cubicBezTo>
                <a:close/>
                <a:moveTo>
                  <a:pt x="13355" y="13631"/>
                </a:moveTo>
                <a:cubicBezTo>
                  <a:pt x="13174" y="13631"/>
                  <a:pt x="13155" y="13488"/>
                  <a:pt x="13108" y="13374"/>
                </a:cubicBezTo>
                <a:cubicBezTo>
                  <a:pt x="13070" y="13260"/>
                  <a:pt x="13079" y="13146"/>
                  <a:pt x="13098" y="13061"/>
                </a:cubicBezTo>
                <a:cubicBezTo>
                  <a:pt x="13212" y="12975"/>
                  <a:pt x="13298" y="12899"/>
                  <a:pt x="13402" y="12823"/>
                </a:cubicBezTo>
                <a:cubicBezTo>
                  <a:pt x="13554" y="13089"/>
                  <a:pt x="13488" y="13365"/>
                  <a:pt x="13355" y="13631"/>
                </a:cubicBezTo>
                <a:close/>
                <a:moveTo>
                  <a:pt x="13355" y="14381"/>
                </a:moveTo>
                <a:cubicBezTo>
                  <a:pt x="13345" y="14419"/>
                  <a:pt x="13317" y="14447"/>
                  <a:pt x="13288" y="14485"/>
                </a:cubicBezTo>
                <a:cubicBezTo>
                  <a:pt x="13193" y="14457"/>
                  <a:pt x="13174" y="14400"/>
                  <a:pt x="13165" y="14324"/>
                </a:cubicBezTo>
                <a:cubicBezTo>
                  <a:pt x="13146" y="14077"/>
                  <a:pt x="13117" y="13830"/>
                  <a:pt x="13089" y="13602"/>
                </a:cubicBezTo>
                <a:cubicBezTo>
                  <a:pt x="13155" y="13631"/>
                  <a:pt x="13241" y="13678"/>
                  <a:pt x="13317" y="13716"/>
                </a:cubicBezTo>
                <a:cubicBezTo>
                  <a:pt x="13345" y="13735"/>
                  <a:pt x="13374" y="13764"/>
                  <a:pt x="13383" y="13792"/>
                </a:cubicBezTo>
                <a:cubicBezTo>
                  <a:pt x="13402" y="13992"/>
                  <a:pt x="13421" y="14191"/>
                  <a:pt x="13355" y="14381"/>
                </a:cubicBezTo>
                <a:close/>
                <a:moveTo>
                  <a:pt x="13222" y="12871"/>
                </a:moveTo>
                <a:cubicBezTo>
                  <a:pt x="13146" y="12928"/>
                  <a:pt x="12956" y="12833"/>
                  <a:pt x="12946" y="12738"/>
                </a:cubicBezTo>
                <a:cubicBezTo>
                  <a:pt x="12927" y="12624"/>
                  <a:pt x="12918" y="12519"/>
                  <a:pt x="12937" y="12415"/>
                </a:cubicBezTo>
                <a:cubicBezTo>
                  <a:pt x="12946" y="12339"/>
                  <a:pt x="13003" y="12272"/>
                  <a:pt x="13041" y="12206"/>
                </a:cubicBezTo>
                <a:cubicBezTo>
                  <a:pt x="13117" y="12272"/>
                  <a:pt x="13174" y="12339"/>
                  <a:pt x="13231" y="12386"/>
                </a:cubicBezTo>
                <a:cubicBezTo>
                  <a:pt x="13364" y="12500"/>
                  <a:pt x="13364" y="12776"/>
                  <a:pt x="13222" y="12871"/>
                </a:cubicBezTo>
                <a:close/>
                <a:moveTo>
                  <a:pt x="13402" y="14960"/>
                </a:moveTo>
                <a:cubicBezTo>
                  <a:pt x="13355" y="15074"/>
                  <a:pt x="13260" y="15131"/>
                  <a:pt x="13108" y="15141"/>
                </a:cubicBezTo>
                <a:cubicBezTo>
                  <a:pt x="13127" y="14941"/>
                  <a:pt x="13146" y="14761"/>
                  <a:pt x="13165" y="14580"/>
                </a:cubicBezTo>
                <a:cubicBezTo>
                  <a:pt x="13364" y="14599"/>
                  <a:pt x="13402" y="14561"/>
                  <a:pt x="13469" y="14239"/>
                </a:cubicBezTo>
                <a:cubicBezTo>
                  <a:pt x="13564" y="14343"/>
                  <a:pt x="13611" y="14447"/>
                  <a:pt x="13545" y="14580"/>
                </a:cubicBezTo>
                <a:cubicBezTo>
                  <a:pt x="13488" y="14704"/>
                  <a:pt x="13459" y="14837"/>
                  <a:pt x="13402" y="14960"/>
                </a:cubicBezTo>
                <a:close/>
                <a:moveTo>
                  <a:pt x="13545" y="14125"/>
                </a:moveTo>
                <a:cubicBezTo>
                  <a:pt x="13516" y="13944"/>
                  <a:pt x="13478" y="13754"/>
                  <a:pt x="13469" y="13574"/>
                </a:cubicBezTo>
                <a:cubicBezTo>
                  <a:pt x="13592" y="13650"/>
                  <a:pt x="13649" y="13849"/>
                  <a:pt x="13858" y="13688"/>
                </a:cubicBezTo>
                <a:cubicBezTo>
                  <a:pt x="13906" y="13944"/>
                  <a:pt x="13963" y="14172"/>
                  <a:pt x="13763" y="14371"/>
                </a:cubicBezTo>
                <a:cubicBezTo>
                  <a:pt x="13640" y="14333"/>
                  <a:pt x="13564" y="14257"/>
                  <a:pt x="13545" y="14125"/>
                </a:cubicBezTo>
                <a:close/>
                <a:moveTo>
                  <a:pt x="13820" y="12595"/>
                </a:moveTo>
                <a:cubicBezTo>
                  <a:pt x="13887" y="12690"/>
                  <a:pt x="13763" y="12947"/>
                  <a:pt x="13659" y="12956"/>
                </a:cubicBezTo>
                <a:cubicBezTo>
                  <a:pt x="13564" y="12966"/>
                  <a:pt x="13507" y="12890"/>
                  <a:pt x="13488" y="12814"/>
                </a:cubicBezTo>
                <a:cubicBezTo>
                  <a:pt x="13421" y="12614"/>
                  <a:pt x="13364" y="12415"/>
                  <a:pt x="13573" y="12225"/>
                </a:cubicBezTo>
                <a:cubicBezTo>
                  <a:pt x="13659" y="12358"/>
                  <a:pt x="13744" y="12472"/>
                  <a:pt x="13820" y="12595"/>
                </a:cubicBezTo>
                <a:close/>
                <a:moveTo>
                  <a:pt x="13146" y="11674"/>
                </a:moveTo>
                <a:cubicBezTo>
                  <a:pt x="13279" y="11854"/>
                  <a:pt x="13393" y="11997"/>
                  <a:pt x="13497" y="12139"/>
                </a:cubicBezTo>
                <a:cubicBezTo>
                  <a:pt x="13450" y="12244"/>
                  <a:pt x="13412" y="12348"/>
                  <a:pt x="13298" y="12320"/>
                </a:cubicBezTo>
                <a:cubicBezTo>
                  <a:pt x="13193" y="12301"/>
                  <a:pt x="13146" y="12196"/>
                  <a:pt x="13146" y="12101"/>
                </a:cubicBezTo>
                <a:cubicBezTo>
                  <a:pt x="13136" y="11968"/>
                  <a:pt x="13146" y="11845"/>
                  <a:pt x="13146" y="11674"/>
                </a:cubicBezTo>
                <a:close/>
                <a:moveTo>
                  <a:pt x="13098" y="11607"/>
                </a:moveTo>
                <a:cubicBezTo>
                  <a:pt x="12880" y="11655"/>
                  <a:pt x="12794" y="11370"/>
                  <a:pt x="12785" y="11047"/>
                </a:cubicBezTo>
                <a:cubicBezTo>
                  <a:pt x="12908" y="11256"/>
                  <a:pt x="13003" y="11427"/>
                  <a:pt x="13098" y="11607"/>
                </a:cubicBezTo>
                <a:close/>
                <a:moveTo>
                  <a:pt x="13013" y="11740"/>
                </a:moveTo>
                <a:cubicBezTo>
                  <a:pt x="13041" y="11902"/>
                  <a:pt x="13051" y="12082"/>
                  <a:pt x="12899" y="12253"/>
                </a:cubicBezTo>
                <a:cubicBezTo>
                  <a:pt x="12880" y="12215"/>
                  <a:pt x="12870" y="12187"/>
                  <a:pt x="12861" y="12158"/>
                </a:cubicBezTo>
                <a:cubicBezTo>
                  <a:pt x="12813" y="12025"/>
                  <a:pt x="12766" y="11892"/>
                  <a:pt x="12728" y="11750"/>
                </a:cubicBezTo>
                <a:cubicBezTo>
                  <a:pt x="12699" y="11674"/>
                  <a:pt x="12661" y="11579"/>
                  <a:pt x="12766" y="11522"/>
                </a:cubicBezTo>
                <a:cubicBezTo>
                  <a:pt x="12851" y="11588"/>
                  <a:pt x="12927" y="11664"/>
                  <a:pt x="13013" y="11740"/>
                </a:cubicBezTo>
                <a:close/>
                <a:moveTo>
                  <a:pt x="12652" y="11465"/>
                </a:moveTo>
                <a:cubicBezTo>
                  <a:pt x="12623" y="11342"/>
                  <a:pt x="12604" y="11237"/>
                  <a:pt x="12576" y="11104"/>
                </a:cubicBezTo>
                <a:cubicBezTo>
                  <a:pt x="12718" y="11237"/>
                  <a:pt x="12737" y="11313"/>
                  <a:pt x="12652" y="11465"/>
                </a:cubicBezTo>
                <a:close/>
                <a:moveTo>
                  <a:pt x="12699" y="10819"/>
                </a:moveTo>
                <a:cubicBezTo>
                  <a:pt x="12718" y="10857"/>
                  <a:pt x="12737" y="10895"/>
                  <a:pt x="12747" y="10933"/>
                </a:cubicBezTo>
                <a:cubicBezTo>
                  <a:pt x="12747" y="10952"/>
                  <a:pt x="12728" y="10990"/>
                  <a:pt x="12709" y="11009"/>
                </a:cubicBezTo>
                <a:cubicBezTo>
                  <a:pt x="12690" y="11019"/>
                  <a:pt x="12642" y="11009"/>
                  <a:pt x="12633" y="10990"/>
                </a:cubicBezTo>
                <a:cubicBezTo>
                  <a:pt x="12585" y="10924"/>
                  <a:pt x="12519" y="10857"/>
                  <a:pt x="12509" y="10781"/>
                </a:cubicBezTo>
                <a:cubicBezTo>
                  <a:pt x="12490" y="10629"/>
                  <a:pt x="12500" y="10477"/>
                  <a:pt x="12500" y="10325"/>
                </a:cubicBezTo>
                <a:cubicBezTo>
                  <a:pt x="12509" y="10325"/>
                  <a:pt x="12519" y="10335"/>
                  <a:pt x="12519" y="10335"/>
                </a:cubicBezTo>
                <a:cubicBezTo>
                  <a:pt x="12585" y="10496"/>
                  <a:pt x="12642" y="10658"/>
                  <a:pt x="12699" y="10819"/>
                </a:cubicBezTo>
                <a:close/>
                <a:moveTo>
                  <a:pt x="8425" y="808"/>
                </a:moveTo>
                <a:cubicBezTo>
                  <a:pt x="8520" y="818"/>
                  <a:pt x="8596" y="836"/>
                  <a:pt x="8663" y="846"/>
                </a:cubicBezTo>
                <a:cubicBezTo>
                  <a:pt x="8729" y="960"/>
                  <a:pt x="8691" y="1036"/>
                  <a:pt x="8606" y="1102"/>
                </a:cubicBezTo>
                <a:cubicBezTo>
                  <a:pt x="8539" y="1159"/>
                  <a:pt x="8492" y="1226"/>
                  <a:pt x="8435" y="1283"/>
                </a:cubicBezTo>
                <a:cubicBezTo>
                  <a:pt x="8425" y="1283"/>
                  <a:pt x="8406" y="1273"/>
                  <a:pt x="8397" y="1264"/>
                </a:cubicBezTo>
                <a:cubicBezTo>
                  <a:pt x="8406" y="1121"/>
                  <a:pt x="8416" y="969"/>
                  <a:pt x="8425" y="808"/>
                </a:cubicBezTo>
                <a:close/>
                <a:moveTo>
                  <a:pt x="8131" y="960"/>
                </a:moveTo>
                <a:cubicBezTo>
                  <a:pt x="8140" y="836"/>
                  <a:pt x="8159" y="827"/>
                  <a:pt x="8311" y="827"/>
                </a:cubicBezTo>
                <a:cubicBezTo>
                  <a:pt x="8283" y="1169"/>
                  <a:pt x="8397" y="1530"/>
                  <a:pt x="8074" y="1796"/>
                </a:cubicBezTo>
                <a:cubicBezTo>
                  <a:pt x="8083" y="1511"/>
                  <a:pt x="8102" y="1235"/>
                  <a:pt x="8131" y="960"/>
                </a:cubicBezTo>
                <a:close/>
                <a:moveTo>
                  <a:pt x="8207" y="1948"/>
                </a:moveTo>
                <a:cubicBezTo>
                  <a:pt x="8435" y="1511"/>
                  <a:pt x="8729" y="1121"/>
                  <a:pt x="9185" y="893"/>
                </a:cubicBezTo>
                <a:cubicBezTo>
                  <a:pt x="9403" y="789"/>
                  <a:pt x="9650" y="732"/>
                  <a:pt x="9878" y="675"/>
                </a:cubicBezTo>
                <a:cubicBezTo>
                  <a:pt x="10201" y="580"/>
                  <a:pt x="10524" y="628"/>
                  <a:pt x="10847" y="637"/>
                </a:cubicBezTo>
                <a:cubicBezTo>
                  <a:pt x="11180" y="637"/>
                  <a:pt x="11502" y="713"/>
                  <a:pt x="11835" y="637"/>
                </a:cubicBezTo>
                <a:cubicBezTo>
                  <a:pt x="11939" y="609"/>
                  <a:pt x="12053" y="571"/>
                  <a:pt x="12158" y="533"/>
                </a:cubicBezTo>
                <a:cubicBezTo>
                  <a:pt x="12433" y="428"/>
                  <a:pt x="12709" y="324"/>
                  <a:pt x="12975" y="219"/>
                </a:cubicBezTo>
                <a:cubicBezTo>
                  <a:pt x="13146" y="153"/>
                  <a:pt x="13241" y="181"/>
                  <a:pt x="13364" y="333"/>
                </a:cubicBezTo>
                <a:cubicBezTo>
                  <a:pt x="13231" y="390"/>
                  <a:pt x="13098" y="438"/>
                  <a:pt x="12937" y="495"/>
                </a:cubicBezTo>
                <a:cubicBezTo>
                  <a:pt x="13117" y="590"/>
                  <a:pt x="13231" y="466"/>
                  <a:pt x="13355" y="447"/>
                </a:cubicBezTo>
                <a:cubicBezTo>
                  <a:pt x="13421" y="751"/>
                  <a:pt x="13307" y="979"/>
                  <a:pt x="13013" y="1083"/>
                </a:cubicBezTo>
                <a:cubicBezTo>
                  <a:pt x="12908" y="1121"/>
                  <a:pt x="12832" y="1150"/>
                  <a:pt x="12766" y="1245"/>
                </a:cubicBezTo>
                <a:cubicBezTo>
                  <a:pt x="12699" y="1340"/>
                  <a:pt x="12604" y="1406"/>
                  <a:pt x="12500" y="1511"/>
                </a:cubicBezTo>
                <a:cubicBezTo>
                  <a:pt x="12633" y="1558"/>
                  <a:pt x="12728" y="1549"/>
                  <a:pt x="12823" y="1463"/>
                </a:cubicBezTo>
                <a:cubicBezTo>
                  <a:pt x="12975" y="1340"/>
                  <a:pt x="13146" y="1283"/>
                  <a:pt x="13336" y="1378"/>
                </a:cubicBezTo>
                <a:cubicBezTo>
                  <a:pt x="13440" y="1425"/>
                  <a:pt x="13545" y="1463"/>
                  <a:pt x="13649" y="1511"/>
                </a:cubicBezTo>
                <a:cubicBezTo>
                  <a:pt x="13925" y="1634"/>
                  <a:pt x="13963" y="1748"/>
                  <a:pt x="13877" y="2071"/>
                </a:cubicBezTo>
                <a:cubicBezTo>
                  <a:pt x="13801" y="2062"/>
                  <a:pt x="13716" y="2052"/>
                  <a:pt x="13611" y="2033"/>
                </a:cubicBezTo>
                <a:cubicBezTo>
                  <a:pt x="13640" y="2185"/>
                  <a:pt x="13763" y="2138"/>
                  <a:pt x="13830" y="2185"/>
                </a:cubicBezTo>
                <a:cubicBezTo>
                  <a:pt x="13820" y="2518"/>
                  <a:pt x="13611" y="2717"/>
                  <a:pt x="13288" y="2736"/>
                </a:cubicBezTo>
                <a:cubicBezTo>
                  <a:pt x="12747" y="2755"/>
                  <a:pt x="12224" y="2698"/>
                  <a:pt x="11702" y="2584"/>
                </a:cubicBezTo>
                <a:cubicBezTo>
                  <a:pt x="11237" y="2489"/>
                  <a:pt x="10771" y="2499"/>
                  <a:pt x="10296" y="2518"/>
                </a:cubicBezTo>
                <a:cubicBezTo>
                  <a:pt x="9850" y="2537"/>
                  <a:pt x="9422" y="2641"/>
                  <a:pt x="8985" y="2736"/>
                </a:cubicBezTo>
                <a:cubicBezTo>
                  <a:pt x="8767" y="2793"/>
                  <a:pt x="8558" y="2898"/>
                  <a:pt x="8340" y="2993"/>
                </a:cubicBezTo>
                <a:cubicBezTo>
                  <a:pt x="8226" y="3040"/>
                  <a:pt x="8112" y="3097"/>
                  <a:pt x="7998" y="3154"/>
                </a:cubicBezTo>
                <a:cubicBezTo>
                  <a:pt x="8074" y="2993"/>
                  <a:pt x="8159" y="2841"/>
                  <a:pt x="8150" y="2651"/>
                </a:cubicBezTo>
                <a:cubicBezTo>
                  <a:pt x="8112" y="2727"/>
                  <a:pt x="8083" y="2803"/>
                  <a:pt x="8036" y="2869"/>
                </a:cubicBezTo>
                <a:cubicBezTo>
                  <a:pt x="7988" y="2936"/>
                  <a:pt x="7922" y="3002"/>
                  <a:pt x="7865" y="3078"/>
                </a:cubicBezTo>
                <a:cubicBezTo>
                  <a:pt x="7827" y="3135"/>
                  <a:pt x="7808" y="3202"/>
                  <a:pt x="7770" y="3268"/>
                </a:cubicBezTo>
                <a:cubicBezTo>
                  <a:pt x="7741" y="2888"/>
                  <a:pt x="7846" y="2556"/>
                  <a:pt x="8045" y="2252"/>
                </a:cubicBezTo>
                <a:cubicBezTo>
                  <a:pt x="8102" y="2157"/>
                  <a:pt x="8150" y="2052"/>
                  <a:pt x="8207" y="1948"/>
                </a:cubicBezTo>
                <a:close/>
                <a:moveTo>
                  <a:pt x="13098" y="6497"/>
                </a:moveTo>
                <a:cubicBezTo>
                  <a:pt x="13108" y="6820"/>
                  <a:pt x="13032" y="7124"/>
                  <a:pt x="12908" y="7428"/>
                </a:cubicBezTo>
                <a:cubicBezTo>
                  <a:pt x="12832" y="7618"/>
                  <a:pt x="12775" y="7818"/>
                  <a:pt x="12699" y="7998"/>
                </a:cubicBezTo>
                <a:cubicBezTo>
                  <a:pt x="12633" y="8160"/>
                  <a:pt x="12557" y="8302"/>
                  <a:pt x="12481" y="8454"/>
                </a:cubicBezTo>
                <a:cubicBezTo>
                  <a:pt x="12177" y="8986"/>
                  <a:pt x="11702" y="9366"/>
                  <a:pt x="11227" y="9727"/>
                </a:cubicBezTo>
                <a:cubicBezTo>
                  <a:pt x="11056" y="9860"/>
                  <a:pt x="10847" y="9955"/>
                  <a:pt x="10638" y="10031"/>
                </a:cubicBezTo>
                <a:cubicBezTo>
                  <a:pt x="10268" y="10164"/>
                  <a:pt x="9878" y="10268"/>
                  <a:pt x="9498" y="10373"/>
                </a:cubicBezTo>
                <a:cubicBezTo>
                  <a:pt x="9365" y="10401"/>
                  <a:pt x="9223" y="10401"/>
                  <a:pt x="9090" y="10401"/>
                </a:cubicBezTo>
                <a:cubicBezTo>
                  <a:pt x="8853" y="10401"/>
                  <a:pt x="8606" y="10382"/>
                  <a:pt x="8368" y="10373"/>
                </a:cubicBezTo>
                <a:cubicBezTo>
                  <a:pt x="8283" y="10373"/>
                  <a:pt x="8188" y="10382"/>
                  <a:pt x="8102" y="10373"/>
                </a:cubicBezTo>
                <a:cubicBezTo>
                  <a:pt x="7922" y="10363"/>
                  <a:pt x="7741" y="10335"/>
                  <a:pt x="7561" y="10325"/>
                </a:cubicBezTo>
                <a:cubicBezTo>
                  <a:pt x="7409" y="10306"/>
                  <a:pt x="7257" y="10297"/>
                  <a:pt x="7105" y="10297"/>
                </a:cubicBezTo>
                <a:cubicBezTo>
                  <a:pt x="6725" y="10316"/>
                  <a:pt x="6345" y="10335"/>
                  <a:pt x="5975" y="10287"/>
                </a:cubicBezTo>
                <a:cubicBezTo>
                  <a:pt x="5823" y="10268"/>
                  <a:pt x="5671" y="10249"/>
                  <a:pt x="5528" y="10211"/>
                </a:cubicBezTo>
                <a:cubicBezTo>
                  <a:pt x="5177" y="10126"/>
                  <a:pt x="4806" y="10078"/>
                  <a:pt x="4455" y="9964"/>
                </a:cubicBezTo>
                <a:cubicBezTo>
                  <a:pt x="4170" y="9869"/>
                  <a:pt x="3923" y="9708"/>
                  <a:pt x="3648" y="9603"/>
                </a:cubicBezTo>
                <a:cubicBezTo>
                  <a:pt x="3211" y="9423"/>
                  <a:pt x="2907" y="9081"/>
                  <a:pt x="2574" y="8787"/>
                </a:cubicBezTo>
                <a:cubicBezTo>
                  <a:pt x="2166" y="8416"/>
                  <a:pt x="1824" y="7989"/>
                  <a:pt x="1586" y="7495"/>
                </a:cubicBezTo>
                <a:cubicBezTo>
                  <a:pt x="1396" y="7086"/>
                  <a:pt x="1282" y="6649"/>
                  <a:pt x="1245" y="6193"/>
                </a:cubicBezTo>
                <a:cubicBezTo>
                  <a:pt x="1207" y="5785"/>
                  <a:pt x="1235" y="5386"/>
                  <a:pt x="1301" y="4987"/>
                </a:cubicBezTo>
                <a:cubicBezTo>
                  <a:pt x="1349" y="4750"/>
                  <a:pt x="1425" y="4512"/>
                  <a:pt x="1577" y="4294"/>
                </a:cubicBezTo>
                <a:cubicBezTo>
                  <a:pt x="1748" y="4037"/>
                  <a:pt x="1985" y="3847"/>
                  <a:pt x="2194" y="3619"/>
                </a:cubicBezTo>
                <a:cubicBezTo>
                  <a:pt x="2261" y="3534"/>
                  <a:pt x="2356" y="3553"/>
                  <a:pt x="2470" y="3572"/>
                </a:cubicBezTo>
                <a:cubicBezTo>
                  <a:pt x="2232" y="3847"/>
                  <a:pt x="1976" y="4104"/>
                  <a:pt x="1833" y="4427"/>
                </a:cubicBezTo>
                <a:cubicBezTo>
                  <a:pt x="1824" y="4446"/>
                  <a:pt x="1843" y="4465"/>
                  <a:pt x="1852" y="4522"/>
                </a:cubicBezTo>
                <a:cubicBezTo>
                  <a:pt x="1881" y="4474"/>
                  <a:pt x="1900" y="4465"/>
                  <a:pt x="1919" y="4436"/>
                </a:cubicBezTo>
                <a:cubicBezTo>
                  <a:pt x="2090" y="4170"/>
                  <a:pt x="2289" y="3923"/>
                  <a:pt x="2508" y="3676"/>
                </a:cubicBezTo>
                <a:cubicBezTo>
                  <a:pt x="2679" y="3496"/>
                  <a:pt x="2888" y="3534"/>
                  <a:pt x="3068" y="3458"/>
                </a:cubicBezTo>
                <a:cubicBezTo>
                  <a:pt x="2964" y="3600"/>
                  <a:pt x="2850" y="3724"/>
                  <a:pt x="2774" y="3876"/>
                </a:cubicBezTo>
                <a:cubicBezTo>
                  <a:pt x="2679" y="4075"/>
                  <a:pt x="2593" y="4275"/>
                  <a:pt x="2650" y="4512"/>
                </a:cubicBezTo>
                <a:cubicBezTo>
                  <a:pt x="2660" y="4550"/>
                  <a:pt x="2679" y="4598"/>
                  <a:pt x="2717" y="4636"/>
                </a:cubicBezTo>
                <a:cubicBezTo>
                  <a:pt x="2726" y="4588"/>
                  <a:pt x="2764" y="4531"/>
                  <a:pt x="2745" y="4493"/>
                </a:cubicBezTo>
                <a:cubicBezTo>
                  <a:pt x="2679" y="4322"/>
                  <a:pt x="2764" y="4170"/>
                  <a:pt x="2793" y="4018"/>
                </a:cubicBezTo>
                <a:cubicBezTo>
                  <a:pt x="2821" y="3885"/>
                  <a:pt x="2926" y="3762"/>
                  <a:pt x="2992" y="3638"/>
                </a:cubicBezTo>
                <a:cubicBezTo>
                  <a:pt x="3030" y="3581"/>
                  <a:pt x="3078" y="3515"/>
                  <a:pt x="3135" y="3487"/>
                </a:cubicBezTo>
                <a:cubicBezTo>
                  <a:pt x="3211" y="3439"/>
                  <a:pt x="3306" y="3411"/>
                  <a:pt x="3420" y="3401"/>
                </a:cubicBezTo>
                <a:cubicBezTo>
                  <a:pt x="3391" y="3439"/>
                  <a:pt x="3382" y="3487"/>
                  <a:pt x="3344" y="3505"/>
                </a:cubicBezTo>
                <a:cubicBezTo>
                  <a:pt x="3154" y="3648"/>
                  <a:pt x="3097" y="3866"/>
                  <a:pt x="3059" y="4075"/>
                </a:cubicBezTo>
                <a:cubicBezTo>
                  <a:pt x="2935" y="4712"/>
                  <a:pt x="3125" y="5244"/>
                  <a:pt x="3638" y="5652"/>
                </a:cubicBezTo>
                <a:cubicBezTo>
                  <a:pt x="3800" y="5785"/>
                  <a:pt x="3961" y="5909"/>
                  <a:pt x="4141" y="6004"/>
                </a:cubicBezTo>
                <a:cubicBezTo>
                  <a:pt x="4274" y="6080"/>
                  <a:pt x="4436" y="6099"/>
                  <a:pt x="4578" y="6146"/>
                </a:cubicBezTo>
                <a:cubicBezTo>
                  <a:pt x="4863" y="6231"/>
                  <a:pt x="5148" y="6241"/>
                  <a:pt x="5433" y="6260"/>
                </a:cubicBezTo>
                <a:cubicBezTo>
                  <a:pt x="5709" y="6279"/>
                  <a:pt x="5975" y="6212"/>
                  <a:pt x="6231" y="6137"/>
                </a:cubicBezTo>
                <a:cubicBezTo>
                  <a:pt x="6525" y="6042"/>
                  <a:pt x="6753" y="5871"/>
                  <a:pt x="6953" y="5652"/>
                </a:cubicBezTo>
                <a:cubicBezTo>
                  <a:pt x="6981" y="5624"/>
                  <a:pt x="6991" y="5586"/>
                  <a:pt x="7019" y="5538"/>
                </a:cubicBezTo>
                <a:cubicBezTo>
                  <a:pt x="7114" y="5681"/>
                  <a:pt x="7181" y="5785"/>
                  <a:pt x="7257" y="5880"/>
                </a:cubicBezTo>
                <a:cubicBezTo>
                  <a:pt x="7409" y="6080"/>
                  <a:pt x="7532" y="6307"/>
                  <a:pt x="7732" y="6469"/>
                </a:cubicBezTo>
                <a:cubicBezTo>
                  <a:pt x="7855" y="6573"/>
                  <a:pt x="7950" y="6573"/>
                  <a:pt x="8045" y="6440"/>
                </a:cubicBezTo>
                <a:cubicBezTo>
                  <a:pt x="8121" y="6355"/>
                  <a:pt x="8178" y="6250"/>
                  <a:pt x="8226" y="6146"/>
                </a:cubicBezTo>
                <a:cubicBezTo>
                  <a:pt x="8302" y="5994"/>
                  <a:pt x="8368" y="5833"/>
                  <a:pt x="8425" y="5671"/>
                </a:cubicBezTo>
                <a:cubicBezTo>
                  <a:pt x="8444" y="5614"/>
                  <a:pt x="8454" y="5557"/>
                  <a:pt x="8473" y="5472"/>
                </a:cubicBezTo>
                <a:cubicBezTo>
                  <a:pt x="8539" y="5529"/>
                  <a:pt x="8606" y="5576"/>
                  <a:pt x="8663" y="5633"/>
                </a:cubicBezTo>
                <a:cubicBezTo>
                  <a:pt x="8881" y="5823"/>
                  <a:pt x="9147" y="5909"/>
                  <a:pt x="9422" y="5985"/>
                </a:cubicBezTo>
                <a:cubicBezTo>
                  <a:pt x="9593" y="6023"/>
                  <a:pt x="9764" y="6032"/>
                  <a:pt x="9945" y="6013"/>
                </a:cubicBezTo>
                <a:cubicBezTo>
                  <a:pt x="10030" y="6004"/>
                  <a:pt x="10125" y="6013"/>
                  <a:pt x="10211" y="6004"/>
                </a:cubicBezTo>
                <a:cubicBezTo>
                  <a:pt x="10562" y="5966"/>
                  <a:pt x="10885" y="5861"/>
                  <a:pt x="11104" y="5557"/>
                </a:cubicBezTo>
                <a:cubicBezTo>
                  <a:pt x="11360" y="5206"/>
                  <a:pt x="11569" y="4816"/>
                  <a:pt x="11702" y="4398"/>
                </a:cubicBezTo>
                <a:cubicBezTo>
                  <a:pt x="11787" y="4132"/>
                  <a:pt x="11863" y="3866"/>
                  <a:pt x="11835" y="3581"/>
                </a:cubicBezTo>
                <a:cubicBezTo>
                  <a:pt x="11825" y="3382"/>
                  <a:pt x="11778" y="3192"/>
                  <a:pt x="11626" y="3050"/>
                </a:cubicBezTo>
                <a:cubicBezTo>
                  <a:pt x="11597" y="3021"/>
                  <a:pt x="11588" y="2983"/>
                  <a:pt x="11569" y="2955"/>
                </a:cubicBezTo>
                <a:cubicBezTo>
                  <a:pt x="11521" y="2879"/>
                  <a:pt x="11464" y="2812"/>
                  <a:pt x="11417" y="2727"/>
                </a:cubicBezTo>
                <a:cubicBezTo>
                  <a:pt x="11521" y="2727"/>
                  <a:pt x="11616" y="2755"/>
                  <a:pt x="11692" y="2860"/>
                </a:cubicBezTo>
                <a:cubicBezTo>
                  <a:pt x="11749" y="2936"/>
                  <a:pt x="11825" y="3002"/>
                  <a:pt x="11882" y="3078"/>
                </a:cubicBezTo>
                <a:cubicBezTo>
                  <a:pt x="11930" y="3145"/>
                  <a:pt x="11958" y="3221"/>
                  <a:pt x="12006" y="3287"/>
                </a:cubicBezTo>
                <a:lnTo>
                  <a:pt x="12006" y="3287"/>
                </a:lnTo>
                <a:lnTo>
                  <a:pt x="12006" y="3287"/>
                </a:lnTo>
                <a:lnTo>
                  <a:pt x="11996" y="3287"/>
                </a:lnTo>
                <a:cubicBezTo>
                  <a:pt x="11996" y="3287"/>
                  <a:pt x="11996" y="3287"/>
                  <a:pt x="11996" y="3287"/>
                </a:cubicBezTo>
                <a:cubicBezTo>
                  <a:pt x="12006" y="3287"/>
                  <a:pt x="12006" y="3287"/>
                  <a:pt x="12006" y="3287"/>
                </a:cubicBezTo>
                <a:cubicBezTo>
                  <a:pt x="12158" y="3468"/>
                  <a:pt x="12205" y="3686"/>
                  <a:pt x="12234" y="3914"/>
                </a:cubicBezTo>
                <a:cubicBezTo>
                  <a:pt x="12253" y="4028"/>
                  <a:pt x="12300" y="4132"/>
                  <a:pt x="12386" y="4256"/>
                </a:cubicBezTo>
                <a:cubicBezTo>
                  <a:pt x="12386" y="4180"/>
                  <a:pt x="12395" y="4132"/>
                  <a:pt x="12386" y="4085"/>
                </a:cubicBezTo>
                <a:cubicBezTo>
                  <a:pt x="12291" y="3771"/>
                  <a:pt x="12253" y="3439"/>
                  <a:pt x="12063" y="3154"/>
                </a:cubicBezTo>
                <a:cubicBezTo>
                  <a:pt x="12015" y="3097"/>
                  <a:pt x="11968" y="3031"/>
                  <a:pt x="11920" y="2974"/>
                </a:cubicBezTo>
                <a:cubicBezTo>
                  <a:pt x="11873" y="2926"/>
                  <a:pt x="11835" y="2879"/>
                  <a:pt x="11806" y="2803"/>
                </a:cubicBezTo>
                <a:cubicBezTo>
                  <a:pt x="11873" y="2812"/>
                  <a:pt x="11949" y="2812"/>
                  <a:pt x="12034" y="2812"/>
                </a:cubicBezTo>
                <a:cubicBezTo>
                  <a:pt x="12006" y="2936"/>
                  <a:pt x="12072" y="3002"/>
                  <a:pt x="12139" y="3078"/>
                </a:cubicBezTo>
                <a:cubicBezTo>
                  <a:pt x="12329" y="3297"/>
                  <a:pt x="12471" y="3543"/>
                  <a:pt x="12566" y="3819"/>
                </a:cubicBezTo>
                <a:cubicBezTo>
                  <a:pt x="12699" y="4218"/>
                  <a:pt x="12823" y="4607"/>
                  <a:pt x="12937" y="5006"/>
                </a:cubicBezTo>
                <a:cubicBezTo>
                  <a:pt x="13003" y="5206"/>
                  <a:pt x="13051" y="5405"/>
                  <a:pt x="13089" y="5605"/>
                </a:cubicBezTo>
                <a:cubicBezTo>
                  <a:pt x="13108" y="5671"/>
                  <a:pt x="13079" y="5738"/>
                  <a:pt x="13079" y="5814"/>
                </a:cubicBezTo>
                <a:cubicBezTo>
                  <a:pt x="13079" y="6042"/>
                  <a:pt x="13089" y="6269"/>
                  <a:pt x="13098" y="6497"/>
                </a:cubicBezTo>
                <a:close/>
                <a:moveTo>
                  <a:pt x="8045" y="4921"/>
                </a:moveTo>
                <a:cubicBezTo>
                  <a:pt x="8121" y="5044"/>
                  <a:pt x="8207" y="5149"/>
                  <a:pt x="8292" y="5282"/>
                </a:cubicBezTo>
                <a:cubicBezTo>
                  <a:pt x="8235" y="5624"/>
                  <a:pt x="8121" y="5966"/>
                  <a:pt x="7941" y="6279"/>
                </a:cubicBezTo>
                <a:cubicBezTo>
                  <a:pt x="7808" y="6307"/>
                  <a:pt x="7751" y="6212"/>
                  <a:pt x="7694" y="6137"/>
                </a:cubicBezTo>
                <a:cubicBezTo>
                  <a:pt x="7513" y="5890"/>
                  <a:pt x="7352" y="5643"/>
                  <a:pt x="7181" y="5415"/>
                </a:cubicBezTo>
                <a:cubicBezTo>
                  <a:pt x="7285" y="5196"/>
                  <a:pt x="7371" y="5025"/>
                  <a:pt x="7456" y="4864"/>
                </a:cubicBezTo>
                <a:cubicBezTo>
                  <a:pt x="7570" y="4845"/>
                  <a:pt x="7675" y="4826"/>
                  <a:pt x="7789" y="4807"/>
                </a:cubicBezTo>
                <a:cubicBezTo>
                  <a:pt x="7941" y="4778"/>
                  <a:pt x="7960" y="4788"/>
                  <a:pt x="8045" y="4921"/>
                </a:cubicBezTo>
                <a:close/>
                <a:moveTo>
                  <a:pt x="8159" y="3667"/>
                </a:moveTo>
                <a:cubicBezTo>
                  <a:pt x="8235" y="3515"/>
                  <a:pt x="8292" y="3344"/>
                  <a:pt x="8454" y="3259"/>
                </a:cubicBezTo>
                <a:cubicBezTo>
                  <a:pt x="8463" y="3259"/>
                  <a:pt x="8473" y="3249"/>
                  <a:pt x="8473" y="3240"/>
                </a:cubicBezTo>
                <a:cubicBezTo>
                  <a:pt x="8558" y="2964"/>
                  <a:pt x="8815" y="2955"/>
                  <a:pt x="9033" y="2898"/>
                </a:cubicBezTo>
                <a:cubicBezTo>
                  <a:pt x="9327" y="2822"/>
                  <a:pt x="9641" y="2765"/>
                  <a:pt x="9945" y="2717"/>
                </a:cubicBezTo>
                <a:cubicBezTo>
                  <a:pt x="10268" y="2679"/>
                  <a:pt x="10591" y="2632"/>
                  <a:pt x="10933" y="2689"/>
                </a:cubicBezTo>
                <a:cubicBezTo>
                  <a:pt x="10942" y="2736"/>
                  <a:pt x="10933" y="2774"/>
                  <a:pt x="10952" y="2803"/>
                </a:cubicBezTo>
                <a:cubicBezTo>
                  <a:pt x="10971" y="2831"/>
                  <a:pt x="11009" y="2869"/>
                  <a:pt x="11037" y="2869"/>
                </a:cubicBezTo>
                <a:cubicBezTo>
                  <a:pt x="11218" y="2850"/>
                  <a:pt x="11322" y="2955"/>
                  <a:pt x="11408" y="3088"/>
                </a:cubicBezTo>
                <a:cubicBezTo>
                  <a:pt x="11446" y="3135"/>
                  <a:pt x="11474" y="3192"/>
                  <a:pt x="11512" y="3249"/>
                </a:cubicBezTo>
                <a:cubicBezTo>
                  <a:pt x="11664" y="3449"/>
                  <a:pt x="11683" y="3676"/>
                  <a:pt x="11645" y="3904"/>
                </a:cubicBezTo>
                <a:cubicBezTo>
                  <a:pt x="11550" y="4455"/>
                  <a:pt x="11341" y="4959"/>
                  <a:pt x="11009" y="5415"/>
                </a:cubicBezTo>
                <a:cubicBezTo>
                  <a:pt x="10828" y="5652"/>
                  <a:pt x="10591" y="5757"/>
                  <a:pt x="10315" y="5795"/>
                </a:cubicBezTo>
                <a:cubicBezTo>
                  <a:pt x="10078" y="5833"/>
                  <a:pt x="9831" y="5861"/>
                  <a:pt x="9584" y="5814"/>
                </a:cubicBezTo>
                <a:cubicBezTo>
                  <a:pt x="9223" y="5747"/>
                  <a:pt x="8891" y="5633"/>
                  <a:pt x="8634" y="5348"/>
                </a:cubicBezTo>
                <a:cubicBezTo>
                  <a:pt x="8539" y="5244"/>
                  <a:pt x="8425" y="5149"/>
                  <a:pt x="8340" y="5035"/>
                </a:cubicBezTo>
                <a:cubicBezTo>
                  <a:pt x="8017" y="4617"/>
                  <a:pt x="7931" y="4170"/>
                  <a:pt x="8159" y="3667"/>
                </a:cubicBezTo>
                <a:close/>
                <a:moveTo>
                  <a:pt x="7380" y="4522"/>
                </a:moveTo>
                <a:cubicBezTo>
                  <a:pt x="7285" y="4797"/>
                  <a:pt x="7190" y="5082"/>
                  <a:pt x="7000" y="5329"/>
                </a:cubicBezTo>
                <a:cubicBezTo>
                  <a:pt x="6782" y="5605"/>
                  <a:pt x="6535" y="5842"/>
                  <a:pt x="6184" y="5947"/>
                </a:cubicBezTo>
                <a:cubicBezTo>
                  <a:pt x="5965" y="6004"/>
                  <a:pt x="5766" y="6089"/>
                  <a:pt x="5595" y="6061"/>
                </a:cubicBezTo>
                <a:cubicBezTo>
                  <a:pt x="5367" y="6051"/>
                  <a:pt x="5196" y="6042"/>
                  <a:pt x="5034" y="6032"/>
                </a:cubicBezTo>
                <a:cubicBezTo>
                  <a:pt x="4939" y="6023"/>
                  <a:pt x="4844" y="6004"/>
                  <a:pt x="4749" y="5985"/>
                </a:cubicBezTo>
                <a:cubicBezTo>
                  <a:pt x="4132" y="5861"/>
                  <a:pt x="3648" y="5548"/>
                  <a:pt x="3344" y="4987"/>
                </a:cubicBezTo>
                <a:cubicBezTo>
                  <a:pt x="3154" y="4645"/>
                  <a:pt x="3135" y="4265"/>
                  <a:pt x="3277" y="3914"/>
                </a:cubicBezTo>
                <a:cubicBezTo>
                  <a:pt x="3353" y="3714"/>
                  <a:pt x="3524" y="3562"/>
                  <a:pt x="3667" y="3392"/>
                </a:cubicBezTo>
                <a:cubicBezTo>
                  <a:pt x="3724" y="3325"/>
                  <a:pt x="3809" y="3240"/>
                  <a:pt x="3894" y="3221"/>
                </a:cubicBezTo>
                <a:cubicBezTo>
                  <a:pt x="4132" y="3145"/>
                  <a:pt x="4379" y="3097"/>
                  <a:pt x="4626" y="3059"/>
                </a:cubicBezTo>
                <a:cubicBezTo>
                  <a:pt x="4778" y="3031"/>
                  <a:pt x="4939" y="3021"/>
                  <a:pt x="5091" y="2993"/>
                </a:cubicBezTo>
                <a:cubicBezTo>
                  <a:pt x="5310" y="2955"/>
                  <a:pt x="5538" y="2964"/>
                  <a:pt x="5756" y="3002"/>
                </a:cubicBezTo>
                <a:cubicBezTo>
                  <a:pt x="5899" y="3031"/>
                  <a:pt x="6051" y="3040"/>
                  <a:pt x="6203" y="3069"/>
                </a:cubicBezTo>
                <a:cubicBezTo>
                  <a:pt x="6269" y="3078"/>
                  <a:pt x="6336" y="3107"/>
                  <a:pt x="6411" y="3126"/>
                </a:cubicBezTo>
                <a:cubicBezTo>
                  <a:pt x="6506" y="3164"/>
                  <a:pt x="6592" y="3202"/>
                  <a:pt x="6696" y="3230"/>
                </a:cubicBezTo>
                <a:cubicBezTo>
                  <a:pt x="6915" y="3297"/>
                  <a:pt x="7105" y="3401"/>
                  <a:pt x="7266" y="3581"/>
                </a:cubicBezTo>
                <a:cubicBezTo>
                  <a:pt x="7390" y="3695"/>
                  <a:pt x="7466" y="3790"/>
                  <a:pt x="7466" y="3971"/>
                </a:cubicBezTo>
                <a:cubicBezTo>
                  <a:pt x="7466" y="4161"/>
                  <a:pt x="7437" y="4341"/>
                  <a:pt x="7380" y="4522"/>
                </a:cubicBezTo>
                <a:close/>
                <a:moveTo>
                  <a:pt x="7732" y="855"/>
                </a:moveTo>
                <a:lnTo>
                  <a:pt x="8045" y="855"/>
                </a:lnTo>
                <a:cubicBezTo>
                  <a:pt x="8007" y="1207"/>
                  <a:pt x="7960" y="1549"/>
                  <a:pt x="7960" y="1891"/>
                </a:cubicBezTo>
                <a:cubicBezTo>
                  <a:pt x="7969" y="2071"/>
                  <a:pt x="7884" y="2195"/>
                  <a:pt x="7817" y="2328"/>
                </a:cubicBezTo>
                <a:cubicBezTo>
                  <a:pt x="7760" y="2442"/>
                  <a:pt x="7703" y="2565"/>
                  <a:pt x="7646" y="2689"/>
                </a:cubicBezTo>
                <a:cubicBezTo>
                  <a:pt x="7608" y="2546"/>
                  <a:pt x="7675" y="1178"/>
                  <a:pt x="7732" y="855"/>
                </a:cubicBezTo>
                <a:close/>
                <a:moveTo>
                  <a:pt x="7646" y="3809"/>
                </a:moveTo>
                <a:cubicBezTo>
                  <a:pt x="7627" y="3657"/>
                  <a:pt x="7713" y="3562"/>
                  <a:pt x="7808" y="3487"/>
                </a:cubicBezTo>
                <a:cubicBezTo>
                  <a:pt x="7903" y="3401"/>
                  <a:pt x="8017" y="3354"/>
                  <a:pt x="8159" y="3268"/>
                </a:cubicBezTo>
                <a:cubicBezTo>
                  <a:pt x="7922" y="3866"/>
                  <a:pt x="7827" y="3904"/>
                  <a:pt x="7865" y="4598"/>
                </a:cubicBezTo>
                <a:cubicBezTo>
                  <a:pt x="7760" y="4607"/>
                  <a:pt x="7656" y="4674"/>
                  <a:pt x="7542" y="4598"/>
                </a:cubicBezTo>
                <a:cubicBezTo>
                  <a:pt x="7570" y="4465"/>
                  <a:pt x="7608" y="4332"/>
                  <a:pt x="7627" y="4208"/>
                </a:cubicBezTo>
                <a:cubicBezTo>
                  <a:pt x="7646" y="4075"/>
                  <a:pt x="7665" y="3942"/>
                  <a:pt x="7646" y="3809"/>
                </a:cubicBezTo>
                <a:close/>
                <a:moveTo>
                  <a:pt x="7361" y="865"/>
                </a:moveTo>
                <a:lnTo>
                  <a:pt x="7608" y="865"/>
                </a:lnTo>
                <a:cubicBezTo>
                  <a:pt x="7589" y="1197"/>
                  <a:pt x="7570" y="1520"/>
                  <a:pt x="7561" y="1843"/>
                </a:cubicBezTo>
                <a:cubicBezTo>
                  <a:pt x="7551" y="2166"/>
                  <a:pt x="7551" y="2489"/>
                  <a:pt x="7532" y="2812"/>
                </a:cubicBezTo>
                <a:cubicBezTo>
                  <a:pt x="7466" y="2613"/>
                  <a:pt x="7390" y="2413"/>
                  <a:pt x="7352" y="2204"/>
                </a:cubicBezTo>
                <a:cubicBezTo>
                  <a:pt x="7314" y="1986"/>
                  <a:pt x="7323" y="1758"/>
                  <a:pt x="7323" y="1539"/>
                </a:cubicBezTo>
                <a:cubicBezTo>
                  <a:pt x="7323" y="1311"/>
                  <a:pt x="7285" y="1093"/>
                  <a:pt x="7361" y="865"/>
                </a:cubicBezTo>
                <a:close/>
                <a:moveTo>
                  <a:pt x="6896" y="846"/>
                </a:moveTo>
                <a:lnTo>
                  <a:pt x="7219" y="846"/>
                </a:lnTo>
                <a:lnTo>
                  <a:pt x="7219" y="1986"/>
                </a:lnTo>
                <a:cubicBezTo>
                  <a:pt x="6877" y="1653"/>
                  <a:pt x="6877" y="1254"/>
                  <a:pt x="6896" y="846"/>
                </a:cubicBezTo>
                <a:close/>
                <a:moveTo>
                  <a:pt x="6563" y="903"/>
                </a:moveTo>
                <a:cubicBezTo>
                  <a:pt x="6620" y="884"/>
                  <a:pt x="6668" y="874"/>
                  <a:pt x="6734" y="865"/>
                </a:cubicBezTo>
                <a:cubicBezTo>
                  <a:pt x="6839" y="1045"/>
                  <a:pt x="6753" y="1254"/>
                  <a:pt x="6829" y="1454"/>
                </a:cubicBezTo>
                <a:cubicBezTo>
                  <a:pt x="6525" y="1340"/>
                  <a:pt x="6544" y="1131"/>
                  <a:pt x="6563" y="903"/>
                </a:cubicBezTo>
                <a:close/>
                <a:moveTo>
                  <a:pt x="6060" y="960"/>
                </a:moveTo>
                <a:cubicBezTo>
                  <a:pt x="6165" y="931"/>
                  <a:pt x="6279" y="912"/>
                  <a:pt x="6383" y="893"/>
                </a:cubicBezTo>
                <a:cubicBezTo>
                  <a:pt x="6459" y="988"/>
                  <a:pt x="6468" y="1083"/>
                  <a:pt x="6440" y="1197"/>
                </a:cubicBezTo>
                <a:cubicBezTo>
                  <a:pt x="6307" y="1131"/>
                  <a:pt x="6184" y="1064"/>
                  <a:pt x="6051" y="1007"/>
                </a:cubicBezTo>
                <a:cubicBezTo>
                  <a:pt x="6060" y="988"/>
                  <a:pt x="6060" y="969"/>
                  <a:pt x="6060" y="960"/>
                </a:cubicBezTo>
                <a:close/>
                <a:moveTo>
                  <a:pt x="1301" y="3240"/>
                </a:moveTo>
                <a:cubicBezTo>
                  <a:pt x="1026" y="3145"/>
                  <a:pt x="798" y="2793"/>
                  <a:pt x="827" y="2499"/>
                </a:cubicBezTo>
                <a:cubicBezTo>
                  <a:pt x="846" y="2271"/>
                  <a:pt x="1140" y="1976"/>
                  <a:pt x="1387" y="1957"/>
                </a:cubicBezTo>
                <a:cubicBezTo>
                  <a:pt x="1615" y="1938"/>
                  <a:pt x="1843" y="1938"/>
                  <a:pt x="2052" y="2043"/>
                </a:cubicBezTo>
                <a:cubicBezTo>
                  <a:pt x="2128" y="2081"/>
                  <a:pt x="2223" y="2043"/>
                  <a:pt x="2242" y="1957"/>
                </a:cubicBezTo>
                <a:cubicBezTo>
                  <a:pt x="2270" y="1872"/>
                  <a:pt x="2204" y="1834"/>
                  <a:pt x="2137" y="1824"/>
                </a:cubicBezTo>
                <a:cubicBezTo>
                  <a:pt x="1843" y="1786"/>
                  <a:pt x="1738" y="1539"/>
                  <a:pt x="1615" y="1340"/>
                </a:cubicBezTo>
                <a:cubicBezTo>
                  <a:pt x="1472" y="1093"/>
                  <a:pt x="1577" y="742"/>
                  <a:pt x="1947" y="637"/>
                </a:cubicBezTo>
                <a:cubicBezTo>
                  <a:pt x="2099" y="599"/>
                  <a:pt x="2251" y="656"/>
                  <a:pt x="2318" y="799"/>
                </a:cubicBezTo>
                <a:cubicBezTo>
                  <a:pt x="2394" y="979"/>
                  <a:pt x="2546" y="1064"/>
                  <a:pt x="2717" y="1093"/>
                </a:cubicBezTo>
                <a:cubicBezTo>
                  <a:pt x="3106" y="1159"/>
                  <a:pt x="3486" y="1169"/>
                  <a:pt x="3856" y="1036"/>
                </a:cubicBezTo>
                <a:cubicBezTo>
                  <a:pt x="4122" y="941"/>
                  <a:pt x="4398" y="865"/>
                  <a:pt x="4683" y="884"/>
                </a:cubicBezTo>
                <a:cubicBezTo>
                  <a:pt x="4806" y="884"/>
                  <a:pt x="4930" y="874"/>
                  <a:pt x="5044" y="855"/>
                </a:cubicBezTo>
                <a:cubicBezTo>
                  <a:pt x="5357" y="827"/>
                  <a:pt x="5633" y="893"/>
                  <a:pt x="5889" y="1083"/>
                </a:cubicBezTo>
                <a:cubicBezTo>
                  <a:pt x="6032" y="1188"/>
                  <a:pt x="6203" y="1273"/>
                  <a:pt x="6364" y="1349"/>
                </a:cubicBezTo>
                <a:cubicBezTo>
                  <a:pt x="6592" y="1454"/>
                  <a:pt x="6734" y="1644"/>
                  <a:pt x="6877" y="1834"/>
                </a:cubicBezTo>
                <a:cubicBezTo>
                  <a:pt x="6953" y="1938"/>
                  <a:pt x="7029" y="2052"/>
                  <a:pt x="7105" y="2157"/>
                </a:cubicBezTo>
                <a:cubicBezTo>
                  <a:pt x="7190" y="2280"/>
                  <a:pt x="7247" y="2404"/>
                  <a:pt x="7266" y="2575"/>
                </a:cubicBezTo>
                <a:cubicBezTo>
                  <a:pt x="7219" y="2518"/>
                  <a:pt x="7171" y="2480"/>
                  <a:pt x="7133" y="2442"/>
                </a:cubicBezTo>
                <a:cubicBezTo>
                  <a:pt x="7133" y="2679"/>
                  <a:pt x="7361" y="2831"/>
                  <a:pt x="7361" y="3088"/>
                </a:cubicBezTo>
                <a:cubicBezTo>
                  <a:pt x="7219" y="3050"/>
                  <a:pt x="7238" y="2850"/>
                  <a:pt x="7076" y="2860"/>
                </a:cubicBezTo>
                <a:cubicBezTo>
                  <a:pt x="7114" y="3021"/>
                  <a:pt x="7228" y="3145"/>
                  <a:pt x="7399" y="3221"/>
                </a:cubicBezTo>
                <a:cubicBezTo>
                  <a:pt x="7399" y="3259"/>
                  <a:pt x="7399" y="3297"/>
                  <a:pt x="7390" y="3363"/>
                </a:cubicBezTo>
                <a:cubicBezTo>
                  <a:pt x="7086" y="3097"/>
                  <a:pt x="6725" y="2983"/>
                  <a:pt x="6355" y="2907"/>
                </a:cubicBezTo>
                <a:cubicBezTo>
                  <a:pt x="5994" y="2822"/>
                  <a:pt x="5642" y="2698"/>
                  <a:pt x="5234" y="2784"/>
                </a:cubicBezTo>
                <a:cubicBezTo>
                  <a:pt x="5281" y="2736"/>
                  <a:pt x="5310" y="2717"/>
                  <a:pt x="5357" y="2670"/>
                </a:cubicBezTo>
                <a:cubicBezTo>
                  <a:pt x="5243" y="2670"/>
                  <a:pt x="5167" y="2670"/>
                  <a:pt x="5082" y="2670"/>
                </a:cubicBezTo>
                <a:cubicBezTo>
                  <a:pt x="4958" y="2679"/>
                  <a:pt x="4949" y="2698"/>
                  <a:pt x="5006" y="2812"/>
                </a:cubicBezTo>
                <a:cubicBezTo>
                  <a:pt x="4711" y="2860"/>
                  <a:pt x="4417" y="2898"/>
                  <a:pt x="4122" y="2955"/>
                </a:cubicBezTo>
                <a:cubicBezTo>
                  <a:pt x="3961" y="2983"/>
                  <a:pt x="3800" y="3040"/>
                  <a:pt x="3638" y="3088"/>
                </a:cubicBezTo>
                <a:cubicBezTo>
                  <a:pt x="3201" y="3240"/>
                  <a:pt x="2764" y="3392"/>
                  <a:pt x="2289" y="3373"/>
                </a:cubicBezTo>
                <a:cubicBezTo>
                  <a:pt x="1966" y="3354"/>
                  <a:pt x="1624" y="3363"/>
                  <a:pt x="1301" y="3240"/>
                </a:cubicBezTo>
                <a:close/>
                <a:moveTo>
                  <a:pt x="1349" y="11351"/>
                </a:moveTo>
                <a:cubicBezTo>
                  <a:pt x="1377" y="11285"/>
                  <a:pt x="1415" y="11218"/>
                  <a:pt x="1463" y="11171"/>
                </a:cubicBezTo>
                <a:cubicBezTo>
                  <a:pt x="1700" y="10962"/>
                  <a:pt x="1862" y="10705"/>
                  <a:pt x="2023" y="10449"/>
                </a:cubicBezTo>
                <a:cubicBezTo>
                  <a:pt x="2033" y="10439"/>
                  <a:pt x="2042" y="10439"/>
                  <a:pt x="2090" y="10420"/>
                </a:cubicBezTo>
                <a:cubicBezTo>
                  <a:pt x="2014" y="10639"/>
                  <a:pt x="1957" y="10838"/>
                  <a:pt x="1881" y="11028"/>
                </a:cubicBezTo>
                <a:cubicBezTo>
                  <a:pt x="1814" y="11209"/>
                  <a:pt x="1729" y="11380"/>
                  <a:pt x="1634" y="11541"/>
                </a:cubicBezTo>
                <a:cubicBezTo>
                  <a:pt x="1605" y="11598"/>
                  <a:pt x="1539" y="11636"/>
                  <a:pt x="1482" y="11655"/>
                </a:cubicBezTo>
                <a:cubicBezTo>
                  <a:pt x="1406" y="11683"/>
                  <a:pt x="1320" y="11626"/>
                  <a:pt x="1320" y="11541"/>
                </a:cubicBezTo>
                <a:cubicBezTo>
                  <a:pt x="1311" y="11475"/>
                  <a:pt x="1320" y="11408"/>
                  <a:pt x="1349" y="11351"/>
                </a:cubicBezTo>
                <a:close/>
                <a:moveTo>
                  <a:pt x="1263" y="11987"/>
                </a:moveTo>
                <a:cubicBezTo>
                  <a:pt x="1301" y="11835"/>
                  <a:pt x="1387" y="11740"/>
                  <a:pt x="1586" y="11759"/>
                </a:cubicBezTo>
                <a:cubicBezTo>
                  <a:pt x="1529" y="11930"/>
                  <a:pt x="1472" y="12101"/>
                  <a:pt x="1415" y="12301"/>
                </a:cubicBezTo>
                <a:cubicBezTo>
                  <a:pt x="1320" y="12196"/>
                  <a:pt x="1235" y="12111"/>
                  <a:pt x="1263" y="11987"/>
                </a:cubicBezTo>
                <a:close/>
                <a:moveTo>
                  <a:pt x="1615" y="15492"/>
                </a:moveTo>
                <a:cubicBezTo>
                  <a:pt x="1643" y="15521"/>
                  <a:pt x="1672" y="15540"/>
                  <a:pt x="1681" y="15568"/>
                </a:cubicBezTo>
                <a:cubicBezTo>
                  <a:pt x="1757" y="15749"/>
                  <a:pt x="1824" y="15939"/>
                  <a:pt x="1900" y="16129"/>
                </a:cubicBezTo>
                <a:cubicBezTo>
                  <a:pt x="1624" y="16157"/>
                  <a:pt x="1501" y="16091"/>
                  <a:pt x="1415" y="15844"/>
                </a:cubicBezTo>
                <a:cubicBezTo>
                  <a:pt x="1387" y="15758"/>
                  <a:pt x="1349" y="15663"/>
                  <a:pt x="1311" y="15578"/>
                </a:cubicBezTo>
                <a:cubicBezTo>
                  <a:pt x="1358" y="15511"/>
                  <a:pt x="1406" y="15445"/>
                  <a:pt x="1444" y="15388"/>
                </a:cubicBezTo>
                <a:cubicBezTo>
                  <a:pt x="1501" y="15416"/>
                  <a:pt x="1558" y="15454"/>
                  <a:pt x="1615" y="15492"/>
                </a:cubicBezTo>
                <a:close/>
                <a:moveTo>
                  <a:pt x="1510" y="15131"/>
                </a:moveTo>
                <a:cubicBezTo>
                  <a:pt x="1548" y="15236"/>
                  <a:pt x="1577" y="15302"/>
                  <a:pt x="1605" y="15369"/>
                </a:cubicBezTo>
                <a:cubicBezTo>
                  <a:pt x="1520" y="15302"/>
                  <a:pt x="1520" y="15293"/>
                  <a:pt x="1510" y="15131"/>
                </a:cubicBezTo>
                <a:close/>
                <a:moveTo>
                  <a:pt x="703" y="13127"/>
                </a:moveTo>
                <a:cubicBezTo>
                  <a:pt x="884" y="13355"/>
                  <a:pt x="855" y="13593"/>
                  <a:pt x="732" y="13830"/>
                </a:cubicBezTo>
                <a:cubicBezTo>
                  <a:pt x="684" y="13925"/>
                  <a:pt x="627" y="14011"/>
                  <a:pt x="494" y="14011"/>
                </a:cubicBezTo>
                <a:cubicBezTo>
                  <a:pt x="494" y="13830"/>
                  <a:pt x="494" y="13659"/>
                  <a:pt x="494" y="13488"/>
                </a:cubicBezTo>
                <a:cubicBezTo>
                  <a:pt x="494" y="13469"/>
                  <a:pt x="513" y="13450"/>
                  <a:pt x="513" y="13441"/>
                </a:cubicBezTo>
                <a:cubicBezTo>
                  <a:pt x="475" y="13270"/>
                  <a:pt x="570" y="13184"/>
                  <a:pt x="703" y="13127"/>
                </a:cubicBezTo>
                <a:close/>
                <a:moveTo>
                  <a:pt x="1282" y="13878"/>
                </a:moveTo>
                <a:cubicBezTo>
                  <a:pt x="1282" y="13954"/>
                  <a:pt x="1254" y="14020"/>
                  <a:pt x="1178" y="14039"/>
                </a:cubicBezTo>
                <a:cubicBezTo>
                  <a:pt x="1112" y="14058"/>
                  <a:pt x="1064" y="14001"/>
                  <a:pt x="1026" y="13944"/>
                </a:cubicBezTo>
                <a:cubicBezTo>
                  <a:pt x="941" y="13802"/>
                  <a:pt x="912" y="13659"/>
                  <a:pt x="922" y="13498"/>
                </a:cubicBezTo>
                <a:cubicBezTo>
                  <a:pt x="931" y="13460"/>
                  <a:pt x="950" y="13422"/>
                  <a:pt x="969" y="13403"/>
                </a:cubicBezTo>
                <a:cubicBezTo>
                  <a:pt x="1074" y="13308"/>
                  <a:pt x="1188" y="13222"/>
                  <a:pt x="1282" y="13137"/>
                </a:cubicBezTo>
                <a:cubicBezTo>
                  <a:pt x="1282" y="13374"/>
                  <a:pt x="1282" y="13621"/>
                  <a:pt x="1282" y="13878"/>
                </a:cubicBezTo>
                <a:close/>
                <a:moveTo>
                  <a:pt x="1159" y="14144"/>
                </a:moveTo>
                <a:cubicBezTo>
                  <a:pt x="1207" y="14134"/>
                  <a:pt x="1254" y="14125"/>
                  <a:pt x="1301" y="14115"/>
                </a:cubicBezTo>
                <a:cubicBezTo>
                  <a:pt x="1330" y="14324"/>
                  <a:pt x="1358" y="14523"/>
                  <a:pt x="1387" y="14723"/>
                </a:cubicBezTo>
                <a:cubicBezTo>
                  <a:pt x="1207" y="14694"/>
                  <a:pt x="1169" y="14590"/>
                  <a:pt x="1159" y="14144"/>
                </a:cubicBezTo>
                <a:close/>
                <a:moveTo>
                  <a:pt x="1358" y="15350"/>
                </a:moveTo>
                <a:cubicBezTo>
                  <a:pt x="1339" y="15388"/>
                  <a:pt x="1292" y="15454"/>
                  <a:pt x="1254" y="15454"/>
                </a:cubicBezTo>
                <a:cubicBezTo>
                  <a:pt x="1197" y="15454"/>
                  <a:pt x="1102" y="15426"/>
                  <a:pt x="1074" y="15378"/>
                </a:cubicBezTo>
                <a:cubicBezTo>
                  <a:pt x="1017" y="15283"/>
                  <a:pt x="998" y="15169"/>
                  <a:pt x="960" y="15055"/>
                </a:cubicBezTo>
                <a:cubicBezTo>
                  <a:pt x="950" y="15017"/>
                  <a:pt x="960" y="14970"/>
                  <a:pt x="941" y="14932"/>
                </a:cubicBezTo>
                <a:cubicBezTo>
                  <a:pt x="912" y="14856"/>
                  <a:pt x="931" y="14789"/>
                  <a:pt x="988" y="14723"/>
                </a:cubicBezTo>
                <a:cubicBezTo>
                  <a:pt x="1017" y="14675"/>
                  <a:pt x="1045" y="14618"/>
                  <a:pt x="1083" y="14533"/>
                </a:cubicBezTo>
                <a:cubicBezTo>
                  <a:pt x="1140" y="14666"/>
                  <a:pt x="1207" y="14761"/>
                  <a:pt x="1273" y="14856"/>
                </a:cubicBezTo>
                <a:cubicBezTo>
                  <a:pt x="1377" y="14989"/>
                  <a:pt x="1434" y="15169"/>
                  <a:pt x="1358" y="15350"/>
                </a:cubicBezTo>
                <a:close/>
                <a:moveTo>
                  <a:pt x="1007" y="13270"/>
                </a:moveTo>
                <a:cubicBezTo>
                  <a:pt x="912" y="13298"/>
                  <a:pt x="836" y="13251"/>
                  <a:pt x="827" y="13146"/>
                </a:cubicBezTo>
                <a:cubicBezTo>
                  <a:pt x="827" y="13051"/>
                  <a:pt x="855" y="12956"/>
                  <a:pt x="865" y="12861"/>
                </a:cubicBezTo>
                <a:cubicBezTo>
                  <a:pt x="884" y="12757"/>
                  <a:pt x="960" y="12700"/>
                  <a:pt x="1055" y="12662"/>
                </a:cubicBezTo>
                <a:cubicBezTo>
                  <a:pt x="1083" y="12652"/>
                  <a:pt x="1112" y="12633"/>
                  <a:pt x="1159" y="12595"/>
                </a:cubicBezTo>
                <a:cubicBezTo>
                  <a:pt x="1178" y="12738"/>
                  <a:pt x="1197" y="12861"/>
                  <a:pt x="1216" y="12985"/>
                </a:cubicBezTo>
                <a:cubicBezTo>
                  <a:pt x="1216" y="13080"/>
                  <a:pt x="1093" y="13241"/>
                  <a:pt x="1007" y="13270"/>
                </a:cubicBezTo>
                <a:close/>
                <a:moveTo>
                  <a:pt x="846" y="13792"/>
                </a:moveTo>
                <a:cubicBezTo>
                  <a:pt x="903" y="13897"/>
                  <a:pt x="960" y="13973"/>
                  <a:pt x="1007" y="14068"/>
                </a:cubicBezTo>
                <a:cubicBezTo>
                  <a:pt x="1026" y="14134"/>
                  <a:pt x="1036" y="14210"/>
                  <a:pt x="1036" y="14286"/>
                </a:cubicBezTo>
                <a:cubicBezTo>
                  <a:pt x="1045" y="14438"/>
                  <a:pt x="979" y="14571"/>
                  <a:pt x="893" y="14685"/>
                </a:cubicBezTo>
                <a:cubicBezTo>
                  <a:pt x="827" y="14770"/>
                  <a:pt x="751" y="14770"/>
                  <a:pt x="694" y="14675"/>
                </a:cubicBezTo>
                <a:cubicBezTo>
                  <a:pt x="665" y="14628"/>
                  <a:pt x="637" y="14571"/>
                  <a:pt x="637" y="14514"/>
                </a:cubicBezTo>
                <a:cubicBezTo>
                  <a:pt x="618" y="14438"/>
                  <a:pt x="627" y="14362"/>
                  <a:pt x="627" y="14295"/>
                </a:cubicBezTo>
                <a:cubicBezTo>
                  <a:pt x="627" y="14172"/>
                  <a:pt x="646" y="14058"/>
                  <a:pt x="741" y="13963"/>
                </a:cubicBezTo>
                <a:cubicBezTo>
                  <a:pt x="789" y="13925"/>
                  <a:pt x="808" y="13859"/>
                  <a:pt x="846" y="13792"/>
                </a:cubicBezTo>
                <a:close/>
                <a:moveTo>
                  <a:pt x="827" y="14913"/>
                </a:moveTo>
                <a:cubicBezTo>
                  <a:pt x="846" y="15046"/>
                  <a:pt x="922" y="15207"/>
                  <a:pt x="855" y="15378"/>
                </a:cubicBezTo>
                <a:cubicBezTo>
                  <a:pt x="827" y="15445"/>
                  <a:pt x="808" y="15521"/>
                  <a:pt x="722" y="15521"/>
                </a:cubicBezTo>
                <a:cubicBezTo>
                  <a:pt x="637" y="15530"/>
                  <a:pt x="589" y="15473"/>
                  <a:pt x="551" y="15407"/>
                </a:cubicBezTo>
                <a:cubicBezTo>
                  <a:pt x="523" y="15340"/>
                  <a:pt x="504" y="15274"/>
                  <a:pt x="485" y="15207"/>
                </a:cubicBezTo>
                <a:cubicBezTo>
                  <a:pt x="466" y="15122"/>
                  <a:pt x="466" y="15027"/>
                  <a:pt x="447" y="14941"/>
                </a:cubicBezTo>
                <a:cubicBezTo>
                  <a:pt x="428" y="14818"/>
                  <a:pt x="447" y="14732"/>
                  <a:pt x="542" y="14666"/>
                </a:cubicBezTo>
                <a:cubicBezTo>
                  <a:pt x="627" y="14742"/>
                  <a:pt x="713" y="14808"/>
                  <a:pt x="827" y="14913"/>
                </a:cubicBezTo>
                <a:close/>
                <a:moveTo>
                  <a:pt x="941" y="15378"/>
                </a:moveTo>
                <a:cubicBezTo>
                  <a:pt x="1017" y="15435"/>
                  <a:pt x="1083" y="15483"/>
                  <a:pt x="1150" y="15540"/>
                </a:cubicBezTo>
                <a:cubicBezTo>
                  <a:pt x="1159" y="15549"/>
                  <a:pt x="1169" y="15549"/>
                  <a:pt x="1178" y="15559"/>
                </a:cubicBezTo>
                <a:cubicBezTo>
                  <a:pt x="1226" y="15758"/>
                  <a:pt x="1396" y="15920"/>
                  <a:pt x="1358" y="16148"/>
                </a:cubicBezTo>
                <a:cubicBezTo>
                  <a:pt x="1339" y="16281"/>
                  <a:pt x="1263" y="16319"/>
                  <a:pt x="1150" y="16252"/>
                </a:cubicBezTo>
                <a:cubicBezTo>
                  <a:pt x="1026" y="16176"/>
                  <a:pt x="950" y="16081"/>
                  <a:pt x="950" y="15929"/>
                </a:cubicBezTo>
                <a:cubicBezTo>
                  <a:pt x="950" y="15815"/>
                  <a:pt x="941" y="15692"/>
                  <a:pt x="827" y="15616"/>
                </a:cubicBezTo>
                <a:cubicBezTo>
                  <a:pt x="874" y="15530"/>
                  <a:pt x="912" y="15454"/>
                  <a:pt x="941" y="15378"/>
                </a:cubicBezTo>
                <a:close/>
                <a:moveTo>
                  <a:pt x="1311" y="12339"/>
                </a:moveTo>
                <a:cubicBezTo>
                  <a:pt x="1349" y="12386"/>
                  <a:pt x="1387" y="12415"/>
                  <a:pt x="1387" y="12443"/>
                </a:cubicBezTo>
                <a:cubicBezTo>
                  <a:pt x="1377" y="12548"/>
                  <a:pt x="1358" y="12652"/>
                  <a:pt x="1339" y="12757"/>
                </a:cubicBezTo>
                <a:cubicBezTo>
                  <a:pt x="1235" y="12681"/>
                  <a:pt x="1226" y="12614"/>
                  <a:pt x="1311" y="12339"/>
                </a:cubicBezTo>
                <a:close/>
                <a:moveTo>
                  <a:pt x="1178" y="11465"/>
                </a:moveTo>
                <a:cubicBezTo>
                  <a:pt x="1282" y="11816"/>
                  <a:pt x="1282" y="11816"/>
                  <a:pt x="1064" y="11968"/>
                </a:cubicBezTo>
                <a:cubicBezTo>
                  <a:pt x="950" y="12054"/>
                  <a:pt x="922" y="12054"/>
                  <a:pt x="798" y="11959"/>
                </a:cubicBezTo>
                <a:cubicBezTo>
                  <a:pt x="931" y="11788"/>
                  <a:pt x="1045" y="11636"/>
                  <a:pt x="1178" y="11465"/>
                </a:cubicBezTo>
                <a:close/>
                <a:moveTo>
                  <a:pt x="741" y="12443"/>
                </a:moveTo>
                <a:cubicBezTo>
                  <a:pt x="760" y="12348"/>
                  <a:pt x="789" y="12253"/>
                  <a:pt x="808" y="12187"/>
                </a:cubicBezTo>
                <a:cubicBezTo>
                  <a:pt x="941" y="12120"/>
                  <a:pt x="1055" y="12073"/>
                  <a:pt x="1169" y="12025"/>
                </a:cubicBezTo>
                <a:cubicBezTo>
                  <a:pt x="1226" y="12187"/>
                  <a:pt x="1216" y="12358"/>
                  <a:pt x="1093" y="12510"/>
                </a:cubicBezTo>
                <a:cubicBezTo>
                  <a:pt x="1026" y="12595"/>
                  <a:pt x="941" y="12605"/>
                  <a:pt x="855" y="12605"/>
                </a:cubicBezTo>
                <a:cubicBezTo>
                  <a:pt x="760" y="12595"/>
                  <a:pt x="732" y="12519"/>
                  <a:pt x="741" y="12443"/>
                </a:cubicBezTo>
                <a:close/>
                <a:moveTo>
                  <a:pt x="646" y="12282"/>
                </a:moveTo>
                <a:cubicBezTo>
                  <a:pt x="656" y="12443"/>
                  <a:pt x="618" y="12614"/>
                  <a:pt x="798" y="12719"/>
                </a:cubicBezTo>
                <a:cubicBezTo>
                  <a:pt x="722" y="13032"/>
                  <a:pt x="599" y="13156"/>
                  <a:pt x="323" y="13165"/>
                </a:cubicBezTo>
                <a:cubicBezTo>
                  <a:pt x="437" y="12861"/>
                  <a:pt x="542" y="12567"/>
                  <a:pt x="646" y="12282"/>
                </a:cubicBezTo>
                <a:close/>
                <a:moveTo>
                  <a:pt x="276" y="13384"/>
                </a:moveTo>
                <a:cubicBezTo>
                  <a:pt x="295" y="13298"/>
                  <a:pt x="295" y="13298"/>
                  <a:pt x="409" y="13308"/>
                </a:cubicBezTo>
                <a:cubicBezTo>
                  <a:pt x="371" y="13555"/>
                  <a:pt x="399" y="13811"/>
                  <a:pt x="200" y="13992"/>
                </a:cubicBezTo>
                <a:cubicBezTo>
                  <a:pt x="190" y="13992"/>
                  <a:pt x="171" y="13982"/>
                  <a:pt x="162" y="13982"/>
                </a:cubicBezTo>
                <a:cubicBezTo>
                  <a:pt x="200" y="13783"/>
                  <a:pt x="238" y="13583"/>
                  <a:pt x="276" y="13384"/>
                </a:cubicBezTo>
                <a:close/>
                <a:moveTo>
                  <a:pt x="295" y="14049"/>
                </a:moveTo>
                <a:cubicBezTo>
                  <a:pt x="333" y="14020"/>
                  <a:pt x="352" y="13973"/>
                  <a:pt x="371" y="13944"/>
                </a:cubicBezTo>
                <a:cubicBezTo>
                  <a:pt x="418" y="14001"/>
                  <a:pt x="447" y="14058"/>
                  <a:pt x="485" y="14115"/>
                </a:cubicBezTo>
                <a:cubicBezTo>
                  <a:pt x="494" y="14125"/>
                  <a:pt x="513" y="14125"/>
                  <a:pt x="513" y="14134"/>
                </a:cubicBezTo>
                <a:cubicBezTo>
                  <a:pt x="570" y="14229"/>
                  <a:pt x="513" y="14571"/>
                  <a:pt x="437" y="14647"/>
                </a:cubicBezTo>
                <a:cubicBezTo>
                  <a:pt x="352" y="14732"/>
                  <a:pt x="238" y="14723"/>
                  <a:pt x="209" y="14609"/>
                </a:cubicBezTo>
                <a:cubicBezTo>
                  <a:pt x="152" y="14409"/>
                  <a:pt x="105" y="14210"/>
                  <a:pt x="295" y="14049"/>
                </a:cubicBezTo>
                <a:close/>
                <a:moveTo>
                  <a:pt x="342" y="15473"/>
                </a:moveTo>
                <a:cubicBezTo>
                  <a:pt x="228" y="15236"/>
                  <a:pt x="181" y="15008"/>
                  <a:pt x="181" y="14761"/>
                </a:cubicBezTo>
                <a:cubicBezTo>
                  <a:pt x="238" y="14789"/>
                  <a:pt x="276" y="14808"/>
                  <a:pt x="333" y="14827"/>
                </a:cubicBezTo>
                <a:cubicBezTo>
                  <a:pt x="352" y="15036"/>
                  <a:pt x="428" y="15236"/>
                  <a:pt x="342" y="15473"/>
                </a:cubicBezTo>
                <a:close/>
                <a:moveTo>
                  <a:pt x="732" y="16338"/>
                </a:moveTo>
                <a:cubicBezTo>
                  <a:pt x="675" y="16252"/>
                  <a:pt x="608" y="16167"/>
                  <a:pt x="561" y="16072"/>
                </a:cubicBezTo>
                <a:cubicBezTo>
                  <a:pt x="504" y="15977"/>
                  <a:pt x="475" y="15872"/>
                  <a:pt x="428" y="15777"/>
                </a:cubicBezTo>
                <a:cubicBezTo>
                  <a:pt x="361" y="15654"/>
                  <a:pt x="371" y="15540"/>
                  <a:pt x="456" y="15464"/>
                </a:cubicBezTo>
                <a:cubicBezTo>
                  <a:pt x="551" y="15530"/>
                  <a:pt x="646" y="15587"/>
                  <a:pt x="770" y="15673"/>
                </a:cubicBezTo>
                <a:cubicBezTo>
                  <a:pt x="893" y="16043"/>
                  <a:pt x="893" y="16214"/>
                  <a:pt x="732" y="16338"/>
                </a:cubicBezTo>
                <a:close/>
                <a:moveTo>
                  <a:pt x="817" y="16490"/>
                </a:moveTo>
                <a:cubicBezTo>
                  <a:pt x="865" y="16395"/>
                  <a:pt x="903" y="16309"/>
                  <a:pt x="950" y="16214"/>
                </a:cubicBezTo>
                <a:cubicBezTo>
                  <a:pt x="1074" y="16262"/>
                  <a:pt x="1159" y="16452"/>
                  <a:pt x="1339" y="16366"/>
                </a:cubicBezTo>
                <a:cubicBezTo>
                  <a:pt x="1453" y="16594"/>
                  <a:pt x="1444" y="16813"/>
                  <a:pt x="1311" y="17040"/>
                </a:cubicBezTo>
                <a:cubicBezTo>
                  <a:pt x="1102" y="16879"/>
                  <a:pt x="931" y="16699"/>
                  <a:pt x="817" y="16490"/>
                </a:cubicBezTo>
                <a:close/>
                <a:moveTo>
                  <a:pt x="1890" y="17392"/>
                </a:moveTo>
                <a:cubicBezTo>
                  <a:pt x="1643" y="17458"/>
                  <a:pt x="1558" y="17221"/>
                  <a:pt x="1387" y="17145"/>
                </a:cubicBezTo>
                <a:cubicBezTo>
                  <a:pt x="1425" y="17002"/>
                  <a:pt x="1463" y="16870"/>
                  <a:pt x="1501" y="16746"/>
                </a:cubicBezTo>
                <a:cubicBezTo>
                  <a:pt x="1862" y="16917"/>
                  <a:pt x="1985" y="17050"/>
                  <a:pt x="1890" y="17392"/>
                </a:cubicBezTo>
                <a:close/>
                <a:moveTo>
                  <a:pt x="2128" y="16604"/>
                </a:moveTo>
                <a:cubicBezTo>
                  <a:pt x="2118" y="16604"/>
                  <a:pt x="2118" y="16604"/>
                  <a:pt x="2118" y="16604"/>
                </a:cubicBezTo>
                <a:cubicBezTo>
                  <a:pt x="2090" y="16594"/>
                  <a:pt x="2061" y="16594"/>
                  <a:pt x="2014" y="16594"/>
                </a:cubicBezTo>
                <a:cubicBezTo>
                  <a:pt x="2023" y="16651"/>
                  <a:pt x="2023" y="16708"/>
                  <a:pt x="2033" y="16756"/>
                </a:cubicBezTo>
                <a:cubicBezTo>
                  <a:pt x="1938" y="16870"/>
                  <a:pt x="1824" y="16813"/>
                  <a:pt x="1738" y="16775"/>
                </a:cubicBezTo>
                <a:cubicBezTo>
                  <a:pt x="1586" y="16699"/>
                  <a:pt x="1491" y="16575"/>
                  <a:pt x="1472" y="16395"/>
                </a:cubicBezTo>
                <a:cubicBezTo>
                  <a:pt x="1463" y="16309"/>
                  <a:pt x="1444" y="16224"/>
                  <a:pt x="1425" y="16100"/>
                </a:cubicBezTo>
                <a:cubicBezTo>
                  <a:pt x="1605" y="16205"/>
                  <a:pt x="1757" y="16290"/>
                  <a:pt x="1947" y="16233"/>
                </a:cubicBezTo>
                <a:cubicBezTo>
                  <a:pt x="2004" y="16357"/>
                  <a:pt x="2061" y="16480"/>
                  <a:pt x="2118" y="16604"/>
                </a:cubicBezTo>
                <a:lnTo>
                  <a:pt x="2128" y="16604"/>
                </a:lnTo>
                <a:cubicBezTo>
                  <a:pt x="2128" y="16604"/>
                  <a:pt x="2128" y="16604"/>
                  <a:pt x="2128" y="16604"/>
                </a:cubicBezTo>
                <a:cubicBezTo>
                  <a:pt x="2232" y="16775"/>
                  <a:pt x="2337" y="16936"/>
                  <a:pt x="2441" y="17097"/>
                </a:cubicBezTo>
                <a:cubicBezTo>
                  <a:pt x="2470" y="17135"/>
                  <a:pt x="2508" y="17211"/>
                  <a:pt x="2489" y="17230"/>
                </a:cubicBezTo>
                <a:cubicBezTo>
                  <a:pt x="2460" y="17268"/>
                  <a:pt x="2394" y="17297"/>
                  <a:pt x="2337" y="17306"/>
                </a:cubicBezTo>
                <a:cubicBezTo>
                  <a:pt x="2261" y="17316"/>
                  <a:pt x="2185" y="17287"/>
                  <a:pt x="2128" y="17221"/>
                </a:cubicBezTo>
                <a:cubicBezTo>
                  <a:pt x="2061" y="17126"/>
                  <a:pt x="2004" y="17040"/>
                  <a:pt x="1928" y="16927"/>
                </a:cubicBezTo>
                <a:cubicBezTo>
                  <a:pt x="2118" y="16889"/>
                  <a:pt x="2109" y="16737"/>
                  <a:pt x="2128" y="16604"/>
                </a:cubicBezTo>
                <a:cubicBezTo>
                  <a:pt x="2128" y="16604"/>
                  <a:pt x="2128" y="16604"/>
                  <a:pt x="2128" y="16604"/>
                </a:cubicBezTo>
                <a:close/>
                <a:moveTo>
                  <a:pt x="2441" y="17753"/>
                </a:moveTo>
                <a:cubicBezTo>
                  <a:pt x="2270" y="17696"/>
                  <a:pt x="2109" y="17629"/>
                  <a:pt x="1947" y="17563"/>
                </a:cubicBezTo>
                <a:cubicBezTo>
                  <a:pt x="1976" y="17449"/>
                  <a:pt x="1995" y="17344"/>
                  <a:pt x="2023" y="17240"/>
                </a:cubicBezTo>
                <a:cubicBezTo>
                  <a:pt x="2147" y="17363"/>
                  <a:pt x="2280" y="17420"/>
                  <a:pt x="2451" y="17373"/>
                </a:cubicBezTo>
                <a:cubicBezTo>
                  <a:pt x="2536" y="17354"/>
                  <a:pt x="2584" y="17411"/>
                  <a:pt x="2612" y="17477"/>
                </a:cubicBezTo>
                <a:cubicBezTo>
                  <a:pt x="2660" y="17553"/>
                  <a:pt x="2688" y="17639"/>
                  <a:pt x="2622" y="17705"/>
                </a:cubicBezTo>
                <a:cubicBezTo>
                  <a:pt x="2574" y="17743"/>
                  <a:pt x="2489" y="17762"/>
                  <a:pt x="2441" y="17753"/>
                </a:cubicBezTo>
                <a:close/>
                <a:moveTo>
                  <a:pt x="2641" y="17876"/>
                </a:moveTo>
                <a:cubicBezTo>
                  <a:pt x="2669" y="17829"/>
                  <a:pt x="2688" y="17800"/>
                  <a:pt x="2707" y="17772"/>
                </a:cubicBezTo>
                <a:cubicBezTo>
                  <a:pt x="2726" y="17734"/>
                  <a:pt x="2736" y="17705"/>
                  <a:pt x="2755" y="17648"/>
                </a:cubicBezTo>
                <a:cubicBezTo>
                  <a:pt x="2897" y="17810"/>
                  <a:pt x="3154" y="17781"/>
                  <a:pt x="3287" y="17990"/>
                </a:cubicBezTo>
                <a:cubicBezTo>
                  <a:pt x="3068" y="17952"/>
                  <a:pt x="2869" y="17914"/>
                  <a:pt x="2641" y="17876"/>
                </a:cubicBezTo>
                <a:close/>
                <a:moveTo>
                  <a:pt x="2755" y="17449"/>
                </a:moveTo>
                <a:cubicBezTo>
                  <a:pt x="2821" y="17534"/>
                  <a:pt x="2878" y="17610"/>
                  <a:pt x="2916" y="17658"/>
                </a:cubicBezTo>
                <a:cubicBezTo>
                  <a:pt x="2869" y="17620"/>
                  <a:pt x="2755" y="17591"/>
                  <a:pt x="2755" y="17449"/>
                </a:cubicBezTo>
                <a:close/>
                <a:moveTo>
                  <a:pt x="5880" y="19871"/>
                </a:moveTo>
                <a:cubicBezTo>
                  <a:pt x="5984" y="19966"/>
                  <a:pt x="6022" y="20080"/>
                  <a:pt x="6013" y="20232"/>
                </a:cubicBezTo>
                <a:cubicBezTo>
                  <a:pt x="5975" y="20260"/>
                  <a:pt x="5870" y="20194"/>
                  <a:pt x="5889" y="20308"/>
                </a:cubicBezTo>
                <a:cubicBezTo>
                  <a:pt x="5889" y="20327"/>
                  <a:pt x="5956" y="20336"/>
                  <a:pt x="6013" y="20365"/>
                </a:cubicBezTo>
                <a:cubicBezTo>
                  <a:pt x="6003" y="20374"/>
                  <a:pt x="5994" y="20412"/>
                  <a:pt x="5975" y="20441"/>
                </a:cubicBezTo>
                <a:cubicBezTo>
                  <a:pt x="5927" y="20450"/>
                  <a:pt x="5880" y="20450"/>
                  <a:pt x="5813" y="20450"/>
                </a:cubicBezTo>
                <a:cubicBezTo>
                  <a:pt x="5832" y="20507"/>
                  <a:pt x="5851" y="20545"/>
                  <a:pt x="5889" y="20621"/>
                </a:cubicBezTo>
                <a:cubicBezTo>
                  <a:pt x="5794" y="20640"/>
                  <a:pt x="5728" y="20659"/>
                  <a:pt x="5671" y="20678"/>
                </a:cubicBezTo>
                <a:cubicBezTo>
                  <a:pt x="5623" y="20612"/>
                  <a:pt x="5595" y="20564"/>
                  <a:pt x="5566" y="20526"/>
                </a:cubicBezTo>
                <a:cubicBezTo>
                  <a:pt x="5538" y="20564"/>
                  <a:pt x="5519" y="20593"/>
                  <a:pt x="5481" y="20640"/>
                </a:cubicBezTo>
                <a:cubicBezTo>
                  <a:pt x="5291" y="20593"/>
                  <a:pt x="5395" y="20412"/>
                  <a:pt x="5357" y="20279"/>
                </a:cubicBezTo>
                <a:cubicBezTo>
                  <a:pt x="5329" y="20279"/>
                  <a:pt x="5291" y="20270"/>
                  <a:pt x="5272" y="20289"/>
                </a:cubicBezTo>
                <a:cubicBezTo>
                  <a:pt x="5215" y="20355"/>
                  <a:pt x="5158" y="20441"/>
                  <a:pt x="5101" y="20507"/>
                </a:cubicBezTo>
                <a:cubicBezTo>
                  <a:pt x="4958" y="20678"/>
                  <a:pt x="4711" y="20669"/>
                  <a:pt x="4578" y="20507"/>
                </a:cubicBezTo>
                <a:cubicBezTo>
                  <a:pt x="4711" y="20298"/>
                  <a:pt x="4702" y="20270"/>
                  <a:pt x="4436" y="20118"/>
                </a:cubicBezTo>
                <a:cubicBezTo>
                  <a:pt x="4436" y="20184"/>
                  <a:pt x="4426" y="20241"/>
                  <a:pt x="4426" y="20308"/>
                </a:cubicBezTo>
                <a:cubicBezTo>
                  <a:pt x="4284" y="20393"/>
                  <a:pt x="4132" y="20479"/>
                  <a:pt x="3951" y="20422"/>
                </a:cubicBezTo>
                <a:cubicBezTo>
                  <a:pt x="3800" y="20374"/>
                  <a:pt x="3733" y="20279"/>
                  <a:pt x="3781" y="20127"/>
                </a:cubicBezTo>
                <a:cubicBezTo>
                  <a:pt x="3800" y="20080"/>
                  <a:pt x="3837" y="20032"/>
                  <a:pt x="3866" y="19985"/>
                </a:cubicBezTo>
                <a:cubicBezTo>
                  <a:pt x="3913" y="19985"/>
                  <a:pt x="3951" y="19994"/>
                  <a:pt x="4018" y="20004"/>
                </a:cubicBezTo>
                <a:cubicBezTo>
                  <a:pt x="3999" y="19947"/>
                  <a:pt x="3989" y="19899"/>
                  <a:pt x="3980" y="19842"/>
                </a:cubicBezTo>
                <a:cubicBezTo>
                  <a:pt x="4189" y="19615"/>
                  <a:pt x="4407" y="19387"/>
                  <a:pt x="4740" y="19358"/>
                </a:cubicBezTo>
                <a:cubicBezTo>
                  <a:pt x="4778" y="19406"/>
                  <a:pt x="4806" y="19444"/>
                  <a:pt x="4835" y="19482"/>
                </a:cubicBezTo>
                <a:cubicBezTo>
                  <a:pt x="4863" y="19453"/>
                  <a:pt x="4882" y="19415"/>
                  <a:pt x="4901" y="19377"/>
                </a:cubicBezTo>
                <a:cubicBezTo>
                  <a:pt x="5120" y="19368"/>
                  <a:pt x="5338" y="19434"/>
                  <a:pt x="5538" y="19539"/>
                </a:cubicBezTo>
                <a:cubicBezTo>
                  <a:pt x="5671" y="19605"/>
                  <a:pt x="5756" y="19757"/>
                  <a:pt x="5880" y="19871"/>
                </a:cubicBezTo>
                <a:close/>
                <a:moveTo>
                  <a:pt x="11398" y="19558"/>
                </a:moveTo>
                <a:cubicBezTo>
                  <a:pt x="11427" y="19615"/>
                  <a:pt x="11332" y="19690"/>
                  <a:pt x="11455" y="19719"/>
                </a:cubicBezTo>
                <a:cubicBezTo>
                  <a:pt x="11483" y="19690"/>
                  <a:pt x="11512" y="19662"/>
                  <a:pt x="11550" y="19615"/>
                </a:cubicBezTo>
                <a:cubicBezTo>
                  <a:pt x="11607" y="19662"/>
                  <a:pt x="11683" y="19709"/>
                  <a:pt x="11711" y="19766"/>
                </a:cubicBezTo>
                <a:cubicBezTo>
                  <a:pt x="11730" y="19823"/>
                  <a:pt x="11683" y="19890"/>
                  <a:pt x="11673" y="19956"/>
                </a:cubicBezTo>
                <a:cubicBezTo>
                  <a:pt x="11825" y="20023"/>
                  <a:pt x="11854" y="20061"/>
                  <a:pt x="11835" y="20203"/>
                </a:cubicBezTo>
                <a:cubicBezTo>
                  <a:pt x="11825" y="20298"/>
                  <a:pt x="11787" y="20365"/>
                  <a:pt x="11692" y="20393"/>
                </a:cubicBezTo>
                <a:cubicBezTo>
                  <a:pt x="11521" y="20441"/>
                  <a:pt x="11351" y="20431"/>
                  <a:pt x="11218" y="20308"/>
                </a:cubicBezTo>
                <a:cubicBezTo>
                  <a:pt x="11161" y="20251"/>
                  <a:pt x="11104" y="20203"/>
                  <a:pt x="11037" y="20260"/>
                </a:cubicBezTo>
                <a:cubicBezTo>
                  <a:pt x="10952" y="20308"/>
                  <a:pt x="10999" y="20384"/>
                  <a:pt x="11028" y="20450"/>
                </a:cubicBezTo>
                <a:cubicBezTo>
                  <a:pt x="11037" y="20450"/>
                  <a:pt x="11037" y="20460"/>
                  <a:pt x="11037" y="20469"/>
                </a:cubicBezTo>
                <a:cubicBezTo>
                  <a:pt x="10923" y="20659"/>
                  <a:pt x="10676" y="20707"/>
                  <a:pt x="10496" y="20583"/>
                </a:cubicBezTo>
                <a:cubicBezTo>
                  <a:pt x="10496" y="20536"/>
                  <a:pt x="10515" y="20479"/>
                  <a:pt x="10496" y="20450"/>
                </a:cubicBezTo>
                <a:cubicBezTo>
                  <a:pt x="10477" y="20431"/>
                  <a:pt x="10420" y="20431"/>
                  <a:pt x="10382" y="20422"/>
                </a:cubicBezTo>
                <a:cubicBezTo>
                  <a:pt x="10325" y="20270"/>
                  <a:pt x="10296" y="20251"/>
                  <a:pt x="10135" y="20241"/>
                </a:cubicBezTo>
                <a:cubicBezTo>
                  <a:pt x="10116" y="20441"/>
                  <a:pt x="9945" y="20593"/>
                  <a:pt x="9764" y="20593"/>
                </a:cubicBezTo>
                <a:cubicBezTo>
                  <a:pt x="9631" y="20593"/>
                  <a:pt x="9479" y="20460"/>
                  <a:pt x="9489" y="20336"/>
                </a:cubicBezTo>
                <a:cubicBezTo>
                  <a:pt x="9498" y="20241"/>
                  <a:pt x="9536" y="20165"/>
                  <a:pt x="9565" y="20080"/>
                </a:cubicBezTo>
                <a:cubicBezTo>
                  <a:pt x="9603" y="19985"/>
                  <a:pt x="9660" y="19928"/>
                  <a:pt x="9783" y="19966"/>
                </a:cubicBezTo>
                <a:cubicBezTo>
                  <a:pt x="9774" y="19899"/>
                  <a:pt x="9764" y="19861"/>
                  <a:pt x="9764" y="19814"/>
                </a:cubicBezTo>
                <a:cubicBezTo>
                  <a:pt x="9869" y="19747"/>
                  <a:pt x="9973" y="19681"/>
                  <a:pt x="10078" y="19605"/>
                </a:cubicBezTo>
                <a:cubicBezTo>
                  <a:pt x="10182" y="19539"/>
                  <a:pt x="10296" y="19491"/>
                  <a:pt x="10429" y="19643"/>
                </a:cubicBezTo>
                <a:cubicBezTo>
                  <a:pt x="10429" y="19558"/>
                  <a:pt x="10439" y="19510"/>
                  <a:pt x="10439" y="19444"/>
                </a:cubicBezTo>
                <a:cubicBezTo>
                  <a:pt x="10648" y="19406"/>
                  <a:pt x="10857" y="19330"/>
                  <a:pt x="11075" y="19472"/>
                </a:cubicBezTo>
                <a:cubicBezTo>
                  <a:pt x="11161" y="19529"/>
                  <a:pt x="11294" y="19529"/>
                  <a:pt x="11398" y="19558"/>
                </a:cubicBezTo>
                <a:close/>
                <a:moveTo>
                  <a:pt x="11531" y="18408"/>
                </a:moveTo>
                <a:cubicBezTo>
                  <a:pt x="11360" y="18570"/>
                  <a:pt x="11246" y="18779"/>
                  <a:pt x="11113" y="18969"/>
                </a:cubicBezTo>
                <a:cubicBezTo>
                  <a:pt x="11075" y="19026"/>
                  <a:pt x="11066" y="19102"/>
                  <a:pt x="11047" y="19178"/>
                </a:cubicBezTo>
                <a:lnTo>
                  <a:pt x="10743" y="19178"/>
                </a:lnTo>
                <a:cubicBezTo>
                  <a:pt x="10752" y="19054"/>
                  <a:pt x="10876" y="18931"/>
                  <a:pt x="10790" y="18807"/>
                </a:cubicBezTo>
                <a:lnTo>
                  <a:pt x="10743" y="18798"/>
                </a:lnTo>
                <a:cubicBezTo>
                  <a:pt x="10724" y="18883"/>
                  <a:pt x="10705" y="18959"/>
                  <a:pt x="10686" y="19045"/>
                </a:cubicBezTo>
                <a:cubicBezTo>
                  <a:pt x="10667" y="19140"/>
                  <a:pt x="10619" y="19206"/>
                  <a:pt x="10505" y="19235"/>
                </a:cubicBezTo>
                <a:cubicBezTo>
                  <a:pt x="10334" y="19282"/>
                  <a:pt x="10182" y="19339"/>
                  <a:pt x="10021" y="19425"/>
                </a:cubicBezTo>
                <a:cubicBezTo>
                  <a:pt x="9888" y="19491"/>
                  <a:pt x="9717" y="19444"/>
                  <a:pt x="9565" y="19396"/>
                </a:cubicBezTo>
                <a:cubicBezTo>
                  <a:pt x="9498" y="19377"/>
                  <a:pt x="9441" y="19339"/>
                  <a:pt x="9375" y="19311"/>
                </a:cubicBezTo>
                <a:cubicBezTo>
                  <a:pt x="9394" y="19235"/>
                  <a:pt x="9403" y="19159"/>
                  <a:pt x="9422" y="19083"/>
                </a:cubicBezTo>
                <a:cubicBezTo>
                  <a:pt x="9337" y="19083"/>
                  <a:pt x="9337" y="19083"/>
                  <a:pt x="9261" y="19244"/>
                </a:cubicBezTo>
                <a:cubicBezTo>
                  <a:pt x="9061" y="19216"/>
                  <a:pt x="8853" y="19178"/>
                  <a:pt x="8644" y="19140"/>
                </a:cubicBezTo>
                <a:cubicBezTo>
                  <a:pt x="8425" y="19092"/>
                  <a:pt x="8207" y="19130"/>
                  <a:pt x="7979" y="19130"/>
                </a:cubicBezTo>
                <a:cubicBezTo>
                  <a:pt x="7675" y="19130"/>
                  <a:pt x="7361" y="19140"/>
                  <a:pt x="7048" y="19159"/>
                </a:cubicBezTo>
                <a:cubicBezTo>
                  <a:pt x="6839" y="19178"/>
                  <a:pt x="6620" y="19206"/>
                  <a:pt x="6411" y="19235"/>
                </a:cubicBezTo>
                <a:cubicBezTo>
                  <a:pt x="6222" y="19263"/>
                  <a:pt x="6041" y="19292"/>
                  <a:pt x="5861" y="19320"/>
                </a:cubicBezTo>
                <a:cubicBezTo>
                  <a:pt x="5823" y="19159"/>
                  <a:pt x="5851" y="18997"/>
                  <a:pt x="5737" y="18845"/>
                </a:cubicBezTo>
                <a:cubicBezTo>
                  <a:pt x="5690" y="19016"/>
                  <a:pt x="5766" y="19149"/>
                  <a:pt x="5747" y="19292"/>
                </a:cubicBezTo>
                <a:cubicBezTo>
                  <a:pt x="5709" y="19349"/>
                  <a:pt x="5642" y="19349"/>
                  <a:pt x="5576" y="19330"/>
                </a:cubicBezTo>
                <a:cubicBezTo>
                  <a:pt x="5443" y="19282"/>
                  <a:pt x="5310" y="19244"/>
                  <a:pt x="5186" y="19206"/>
                </a:cubicBezTo>
                <a:cubicBezTo>
                  <a:pt x="5148" y="19016"/>
                  <a:pt x="5120" y="18836"/>
                  <a:pt x="5091" y="18627"/>
                </a:cubicBezTo>
                <a:cubicBezTo>
                  <a:pt x="4958" y="18722"/>
                  <a:pt x="5044" y="18807"/>
                  <a:pt x="5044" y="18893"/>
                </a:cubicBezTo>
                <a:cubicBezTo>
                  <a:pt x="5044" y="18988"/>
                  <a:pt x="5063" y="19083"/>
                  <a:pt x="5072" y="19197"/>
                </a:cubicBezTo>
                <a:cubicBezTo>
                  <a:pt x="4968" y="19178"/>
                  <a:pt x="4882" y="19168"/>
                  <a:pt x="4806" y="19149"/>
                </a:cubicBezTo>
                <a:cubicBezTo>
                  <a:pt x="4787" y="19007"/>
                  <a:pt x="4778" y="18883"/>
                  <a:pt x="4759" y="18769"/>
                </a:cubicBezTo>
                <a:cubicBezTo>
                  <a:pt x="4749" y="18769"/>
                  <a:pt x="4730" y="18769"/>
                  <a:pt x="4721" y="18769"/>
                </a:cubicBezTo>
                <a:cubicBezTo>
                  <a:pt x="4673" y="18883"/>
                  <a:pt x="4730" y="19007"/>
                  <a:pt x="4711" y="19130"/>
                </a:cubicBezTo>
                <a:cubicBezTo>
                  <a:pt x="4597" y="19178"/>
                  <a:pt x="4493" y="19216"/>
                  <a:pt x="4350" y="19263"/>
                </a:cubicBezTo>
                <a:cubicBezTo>
                  <a:pt x="4341" y="19216"/>
                  <a:pt x="4331" y="19159"/>
                  <a:pt x="4331" y="19111"/>
                </a:cubicBezTo>
                <a:cubicBezTo>
                  <a:pt x="4350" y="18978"/>
                  <a:pt x="4312" y="18864"/>
                  <a:pt x="4227" y="18760"/>
                </a:cubicBezTo>
                <a:cubicBezTo>
                  <a:pt x="3923" y="18389"/>
                  <a:pt x="3610" y="18038"/>
                  <a:pt x="3239" y="17724"/>
                </a:cubicBezTo>
                <a:cubicBezTo>
                  <a:pt x="2783" y="17316"/>
                  <a:pt x="2384" y="16860"/>
                  <a:pt x="2137" y="16290"/>
                </a:cubicBezTo>
                <a:cubicBezTo>
                  <a:pt x="2033" y="16053"/>
                  <a:pt x="1938" y="15806"/>
                  <a:pt x="1852" y="15559"/>
                </a:cubicBezTo>
                <a:cubicBezTo>
                  <a:pt x="1767" y="15321"/>
                  <a:pt x="1672" y="15093"/>
                  <a:pt x="1605" y="14856"/>
                </a:cubicBezTo>
                <a:cubicBezTo>
                  <a:pt x="1491" y="14466"/>
                  <a:pt x="1434" y="14068"/>
                  <a:pt x="1444" y="13650"/>
                </a:cubicBezTo>
                <a:cubicBezTo>
                  <a:pt x="1453" y="13184"/>
                  <a:pt x="1491" y="12719"/>
                  <a:pt x="1605" y="12263"/>
                </a:cubicBezTo>
                <a:cubicBezTo>
                  <a:pt x="1700" y="11864"/>
                  <a:pt x="1852" y="11484"/>
                  <a:pt x="2023" y="11114"/>
                </a:cubicBezTo>
                <a:cubicBezTo>
                  <a:pt x="2175" y="10762"/>
                  <a:pt x="2270" y="10401"/>
                  <a:pt x="2280" y="10012"/>
                </a:cubicBezTo>
                <a:cubicBezTo>
                  <a:pt x="2299" y="9594"/>
                  <a:pt x="2109" y="9252"/>
                  <a:pt x="1862" y="8938"/>
                </a:cubicBezTo>
                <a:cubicBezTo>
                  <a:pt x="1757" y="8806"/>
                  <a:pt x="1643" y="8673"/>
                  <a:pt x="1558" y="8530"/>
                </a:cubicBezTo>
                <a:cubicBezTo>
                  <a:pt x="1406" y="8264"/>
                  <a:pt x="1273" y="7989"/>
                  <a:pt x="1140" y="7723"/>
                </a:cubicBezTo>
                <a:cubicBezTo>
                  <a:pt x="950" y="7352"/>
                  <a:pt x="893" y="6953"/>
                  <a:pt x="855" y="6554"/>
                </a:cubicBezTo>
                <a:cubicBezTo>
                  <a:pt x="817" y="6175"/>
                  <a:pt x="827" y="5795"/>
                  <a:pt x="817" y="5415"/>
                </a:cubicBezTo>
                <a:cubicBezTo>
                  <a:pt x="808" y="5054"/>
                  <a:pt x="941" y="4740"/>
                  <a:pt x="1083" y="4417"/>
                </a:cubicBezTo>
                <a:cubicBezTo>
                  <a:pt x="1140" y="4284"/>
                  <a:pt x="1207" y="4151"/>
                  <a:pt x="1263" y="4028"/>
                </a:cubicBezTo>
                <a:cubicBezTo>
                  <a:pt x="1358" y="3838"/>
                  <a:pt x="1444" y="3638"/>
                  <a:pt x="1643" y="3496"/>
                </a:cubicBezTo>
                <a:cubicBezTo>
                  <a:pt x="1738" y="3505"/>
                  <a:pt x="1862" y="3515"/>
                  <a:pt x="1985" y="3515"/>
                </a:cubicBezTo>
                <a:lnTo>
                  <a:pt x="2004" y="3562"/>
                </a:lnTo>
                <a:cubicBezTo>
                  <a:pt x="1928" y="3638"/>
                  <a:pt x="1852" y="3724"/>
                  <a:pt x="1776" y="3800"/>
                </a:cubicBezTo>
                <a:cubicBezTo>
                  <a:pt x="1396" y="4132"/>
                  <a:pt x="1188" y="4541"/>
                  <a:pt x="1131" y="5044"/>
                </a:cubicBezTo>
                <a:cubicBezTo>
                  <a:pt x="1112" y="5263"/>
                  <a:pt x="1055" y="5481"/>
                  <a:pt x="1045" y="5700"/>
                </a:cubicBezTo>
                <a:cubicBezTo>
                  <a:pt x="1045" y="5956"/>
                  <a:pt x="1064" y="6222"/>
                  <a:pt x="1093" y="6478"/>
                </a:cubicBezTo>
                <a:cubicBezTo>
                  <a:pt x="1131" y="6868"/>
                  <a:pt x="1292" y="7229"/>
                  <a:pt x="1415" y="7590"/>
                </a:cubicBezTo>
                <a:cubicBezTo>
                  <a:pt x="1491" y="7799"/>
                  <a:pt x="1605" y="7979"/>
                  <a:pt x="1748" y="8150"/>
                </a:cubicBezTo>
                <a:cubicBezTo>
                  <a:pt x="1871" y="8283"/>
                  <a:pt x="1966" y="8445"/>
                  <a:pt x="2099" y="8578"/>
                </a:cubicBezTo>
                <a:cubicBezTo>
                  <a:pt x="2308" y="8806"/>
                  <a:pt x="2508" y="9043"/>
                  <a:pt x="2764" y="9233"/>
                </a:cubicBezTo>
                <a:cubicBezTo>
                  <a:pt x="2850" y="9290"/>
                  <a:pt x="2916" y="9385"/>
                  <a:pt x="2992" y="9461"/>
                </a:cubicBezTo>
                <a:cubicBezTo>
                  <a:pt x="3106" y="9537"/>
                  <a:pt x="3230" y="9613"/>
                  <a:pt x="3353" y="9698"/>
                </a:cubicBezTo>
                <a:cubicBezTo>
                  <a:pt x="3306" y="9841"/>
                  <a:pt x="3258" y="9974"/>
                  <a:pt x="3211" y="10116"/>
                </a:cubicBezTo>
                <a:cubicBezTo>
                  <a:pt x="3277" y="10164"/>
                  <a:pt x="3315" y="10164"/>
                  <a:pt x="3325" y="10078"/>
                </a:cubicBezTo>
                <a:cubicBezTo>
                  <a:pt x="3344" y="9964"/>
                  <a:pt x="3391" y="9850"/>
                  <a:pt x="3467" y="9746"/>
                </a:cubicBezTo>
                <a:cubicBezTo>
                  <a:pt x="3714" y="9869"/>
                  <a:pt x="3951" y="9983"/>
                  <a:pt x="4179" y="10088"/>
                </a:cubicBezTo>
                <a:cubicBezTo>
                  <a:pt x="4179" y="10192"/>
                  <a:pt x="4179" y="10297"/>
                  <a:pt x="4189" y="10392"/>
                </a:cubicBezTo>
                <a:cubicBezTo>
                  <a:pt x="4189" y="10392"/>
                  <a:pt x="4217" y="10392"/>
                  <a:pt x="4246" y="10401"/>
                </a:cubicBezTo>
                <a:cubicBezTo>
                  <a:pt x="4265" y="10316"/>
                  <a:pt x="4284" y="10240"/>
                  <a:pt x="4312" y="10135"/>
                </a:cubicBezTo>
                <a:cubicBezTo>
                  <a:pt x="4445" y="10173"/>
                  <a:pt x="4578" y="10211"/>
                  <a:pt x="4702" y="10249"/>
                </a:cubicBezTo>
                <a:cubicBezTo>
                  <a:pt x="4740" y="10344"/>
                  <a:pt x="4645" y="10449"/>
                  <a:pt x="4768" y="10553"/>
                </a:cubicBezTo>
                <a:cubicBezTo>
                  <a:pt x="4797" y="10458"/>
                  <a:pt x="4825" y="10373"/>
                  <a:pt x="4854" y="10287"/>
                </a:cubicBezTo>
                <a:cubicBezTo>
                  <a:pt x="5063" y="10335"/>
                  <a:pt x="5272" y="10373"/>
                  <a:pt x="5490" y="10420"/>
                </a:cubicBezTo>
                <a:cubicBezTo>
                  <a:pt x="5652" y="10449"/>
                  <a:pt x="5652" y="10458"/>
                  <a:pt x="5633" y="10629"/>
                </a:cubicBezTo>
                <a:cubicBezTo>
                  <a:pt x="5633" y="10639"/>
                  <a:pt x="5633" y="10658"/>
                  <a:pt x="5642" y="10677"/>
                </a:cubicBezTo>
                <a:cubicBezTo>
                  <a:pt x="5642" y="10686"/>
                  <a:pt x="5652" y="10686"/>
                  <a:pt x="5661" y="10696"/>
                </a:cubicBezTo>
                <a:cubicBezTo>
                  <a:pt x="5756" y="10677"/>
                  <a:pt x="5728" y="10563"/>
                  <a:pt x="5785" y="10506"/>
                </a:cubicBezTo>
                <a:lnTo>
                  <a:pt x="6981" y="10506"/>
                </a:lnTo>
                <a:cubicBezTo>
                  <a:pt x="7067" y="10582"/>
                  <a:pt x="6953" y="10715"/>
                  <a:pt x="7095" y="10762"/>
                </a:cubicBezTo>
                <a:cubicBezTo>
                  <a:pt x="7105" y="10677"/>
                  <a:pt x="7114" y="10601"/>
                  <a:pt x="7133" y="10515"/>
                </a:cubicBezTo>
                <a:cubicBezTo>
                  <a:pt x="7219" y="10525"/>
                  <a:pt x="7304" y="10525"/>
                  <a:pt x="7409" y="10534"/>
                </a:cubicBezTo>
                <a:cubicBezTo>
                  <a:pt x="7418" y="10677"/>
                  <a:pt x="7437" y="10819"/>
                  <a:pt x="7447" y="10962"/>
                </a:cubicBezTo>
                <a:cubicBezTo>
                  <a:pt x="7580" y="10943"/>
                  <a:pt x="7523" y="10838"/>
                  <a:pt x="7532" y="10772"/>
                </a:cubicBezTo>
                <a:cubicBezTo>
                  <a:pt x="7542" y="10705"/>
                  <a:pt x="7532" y="10639"/>
                  <a:pt x="7532" y="10544"/>
                </a:cubicBezTo>
                <a:cubicBezTo>
                  <a:pt x="7798" y="10563"/>
                  <a:pt x="8045" y="10582"/>
                  <a:pt x="8292" y="10591"/>
                </a:cubicBezTo>
                <a:cubicBezTo>
                  <a:pt x="8359" y="10705"/>
                  <a:pt x="8292" y="10848"/>
                  <a:pt x="8368" y="11000"/>
                </a:cubicBezTo>
                <a:cubicBezTo>
                  <a:pt x="8444" y="10857"/>
                  <a:pt x="8416" y="10734"/>
                  <a:pt x="8416" y="10610"/>
                </a:cubicBezTo>
                <a:lnTo>
                  <a:pt x="9071" y="10610"/>
                </a:lnTo>
                <a:cubicBezTo>
                  <a:pt x="9099" y="10667"/>
                  <a:pt x="9118" y="10724"/>
                  <a:pt x="9147" y="10781"/>
                </a:cubicBezTo>
                <a:cubicBezTo>
                  <a:pt x="9156" y="10781"/>
                  <a:pt x="9166" y="10772"/>
                  <a:pt x="9185" y="10772"/>
                </a:cubicBezTo>
                <a:cubicBezTo>
                  <a:pt x="9194" y="10724"/>
                  <a:pt x="9213" y="10667"/>
                  <a:pt x="9232" y="10610"/>
                </a:cubicBezTo>
                <a:cubicBezTo>
                  <a:pt x="9669" y="10610"/>
                  <a:pt x="10068" y="10430"/>
                  <a:pt x="10486" y="10325"/>
                </a:cubicBezTo>
                <a:cubicBezTo>
                  <a:pt x="10543" y="10363"/>
                  <a:pt x="10505" y="10487"/>
                  <a:pt x="10629" y="10468"/>
                </a:cubicBezTo>
                <a:cubicBezTo>
                  <a:pt x="10619" y="10401"/>
                  <a:pt x="10619" y="10344"/>
                  <a:pt x="10610" y="10268"/>
                </a:cubicBezTo>
                <a:cubicBezTo>
                  <a:pt x="10733" y="10211"/>
                  <a:pt x="10866" y="10164"/>
                  <a:pt x="10990" y="10116"/>
                </a:cubicBezTo>
                <a:cubicBezTo>
                  <a:pt x="11028" y="10192"/>
                  <a:pt x="11056" y="10268"/>
                  <a:pt x="11085" y="10344"/>
                </a:cubicBezTo>
                <a:lnTo>
                  <a:pt x="11123" y="10335"/>
                </a:lnTo>
                <a:lnTo>
                  <a:pt x="11123" y="10040"/>
                </a:lnTo>
                <a:cubicBezTo>
                  <a:pt x="11208" y="9974"/>
                  <a:pt x="11303" y="9907"/>
                  <a:pt x="11417" y="9822"/>
                </a:cubicBezTo>
                <a:cubicBezTo>
                  <a:pt x="11436" y="9964"/>
                  <a:pt x="11446" y="10078"/>
                  <a:pt x="11464" y="10230"/>
                </a:cubicBezTo>
                <a:cubicBezTo>
                  <a:pt x="11512" y="10183"/>
                  <a:pt x="11540" y="10164"/>
                  <a:pt x="11550" y="10135"/>
                </a:cubicBezTo>
                <a:cubicBezTo>
                  <a:pt x="11550" y="10088"/>
                  <a:pt x="11550" y="10040"/>
                  <a:pt x="11540" y="9993"/>
                </a:cubicBezTo>
                <a:cubicBezTo>
                  <a:pt x="11483" y="9831"/>
                  <a:pt x="11531" y="9708"/>
                  <a:pt x="11673" y="9613"/>
                </a:cubicBezTo>
                <a:cubicBezTo>
                  <a:pt x="11778" y="9546"/>
                  <a:pt x="11863" y="9461"/>
                  <a:pt x="11958" y="9385"/>
                </a:cubicBezTo>
                <a:cubicBezTo>
                  <a:pt x="11996" y="9366"/>
                  <a:pt x="12044" y="9356"/>
                  <a:pt x="12110" y="9347"/>
                </a:cubicBezTo>
                <a:cubicBezTo>
                  <a:pt x="12101" y="9242"/>
                  <a:pt x="12177" y="9166"/>
                  <a:pt x="12262" y="9071"/>
                </a:cubicBezTo>
                <a:cubicBezTo>
                  <a:pt x="12595" y="8720"/>
                  <a:pt x="12813" y="8293"/>
                  <a:pt x="12946" y="7827"/>
                </a:cubicBezTo>
                <a:cubicBezTo>
                  <a:pt x="12975" y="7713"/>
                  <a:pt x="13013" y="7599"/>
                  <a:pt x="13070" y="7495"/>
                </a:cubicBezTo>
                <a:cubicBezTo>
                  <a:pt x="13184" y="7276"/>
                  <a:pt x="13222" y="7039"/>
                  <a:pt x="13250" y="6801"/>
                </a:cubicBezTo>
                <a:cubicBezTo>
                  <a:pt x="13298" y="6431"/>
                  <a:pt x="13298" y="6061"/>
                  <a:pt x="13260" y="5690"/>
                </a:cubicBezTo>
                <a:cubicBezTo>
                  <a:pt x="13231" y="5348"/>
                  <a:pt x="13136" y="5016"/>
                  <a:pt x="13032" y="4693"/>
                </a:cubicBezTo>
                <a:cubicBezTo>
                  <a:pt x="12965" y="4465"/>
                  <a:pt x="12918" y="4237"/>
                  <a:pt x="12842" y="4018"/>
                </a:cubicBezTo>
                <a:cubicBezTo>
                  <a:pt x="12718" y="3667"/>
                  <a:pt x="12623" y="3306"/>
                  <a:pt x="12357" y="3021"/>
                </a:cubicBezTo>
                <a:cubicBezTo>
                  <a:pt x="12310" y="2974"/>
                  <a:pt x="12281" y="2917"/>
                  <a:pt x="12243" y="2850"/>
                </a:cubicBezTo>
                <a:cubicBezTo>
                  <a:pt x="12509" y="2793"/>
                  <a:pt x="12680" y="2936"/>
                  <a:pt x="12804" y="3126"/>
                </a:cubicBezTo>
                <a:cubicBezTo>
                  <a:pt x="12918" y="3316"/>
                  <a:pt x="13051" y="3505"/>
                  <a:pt x="13117" y="3705"/>
                </a:cubicBezTo>
                <a:cubicBezTo>
                  <a:pt x="13193" y="3942"/>
                  <a:pt x="13336" y="4142"/>
                  <a:pt x="13393" y="4389"/>
                </a:cubicBezTo>
                <a:cubicBezTo>
                  <a:pt x="13431" y="4579"/>
                  <a:pt x="13450" y="4778"/>
                  <a:pt x="13497" y="4968"/>
                </a:cubicBezTo>
                <a:cubicBezTo>
                  <a:pt x="13535" y="5111"/>
                  <a:pt x="13526" y="5272"/>
                  <a:pt x="13592" y="5415"/>
                </a:cubicBezTo>
                <a:cubicBezTo>
                  <a:pt x="13640" y="5519"/>
                  <a:pt x="13630" y="5662"/>
                  <a:pt x="13640" y="5785"/>
                </a:cubicBezTo>
                <a:cubicBezTo>
                  <a:pt x="13640" y="5880"/>
                  <a:pt x="13630" y="5975"/>
                  <a:pt x="13630" y="6070"/>
                </a:cubicBezTo>
                <a:cubicBezTo>
                  <a:pt x="13621" y="6583"/>
                  <a:pt x="13516" y="7086"/>
                  <a:pt x="13364" y="7571"/>
                </a:cubicBezTo>
                <a:cubicBezTo>
                  <a:pt x="13288" y="7808"/>
                  <a:pt x="13184" y="8046"/>
                  <a:pt x="13098" y="8274"/>
                </a:cubicBezTo>
                <a:cubicBezTo>
                  <a:pt x="12984" y="8597"/>
                  <a:pt x="12870" y="8919"/>
                  <a:pt x="12756" y="9242"/>
                </a:cubicBezTo>
                <a:cubicBezTo>
                  <a:pt x="12728" y="9309"/>
                  <a:pt x="12680" y="9375"/>
                  <a:pt x="12633" y="9470"/>
                </a:cubicBezTo>
                <a:cubicBezTo>
                  <a:pt x="12585" y="9337"/>
                  <a:pt x="12538" y="9233"/>
                  <a:pt x="12500" y="9128"/>
                </a:cubicBezTo>
                <a:cubicBezTo>
                  <a:pt x="12490" y="9128"/>
                  <a:pt x="12471" y="9138"/>
                  <a:pt x="12462" y="9138"/>
                </a:cubicBezTo>
                <a:cubicBezTo>
                  <a:pt x="12452" y="9166"/>
                  <a:pt x="12433" y="9195"/>
                  <a:pt x="12443" y="9223"/>
                </a:cubicBezTo>
                <a:cubicBezTo>
                  <a:pt x="12481" y="9356"/>
                  <a:pt x="12528" y="9489"/>
                  <a:pt x="12547" y="9622"/>
                </a:cubicBezTo>
                <a:cubicBezTo>
                  <a:pt x="12557" y="9679"/>
                  <a:pt x="12528" y="9755"/>
                  <a:pt x="12500" y="9822"/>
                </a:cubicBezTo>
                <a:cubicBezTo>
                  <a:pt x="12433" y="9983"/>
                  <a:pt x="12357" y="10135"/>
                  <a:pt x="12291" y="10297"/>
                </a:cubicBezTo>
                <a:cubicBezTo>
                  <a:pt x="12234" y="10449"/>
                  <a:pt x="12224" y="10591"/>
                  <a:pt x="12272" y="10753"/>
                </a:cubicBezTo>
                <a:cubicBezTo>
                  <a:pt x="12329" y="10943"/>
                  <a:pt x="12338" y="11142"/>
                  <a:pt x="12386" y="11332"/>
                </a:cubicBezTo>
                <a:cubicBezTo>
                  <a:pt x="12424" y="11503"/>
                  <a:pt x="12462" y="11664"/>
                  <a:pt x="12519" y="11816"/>
                </a:cubicBezTo>
                <a:cubicBezTo>
                  <a:pt x="12680" y="12196"/>
                  <a:pt x="12747" y="12586"/>
                  <a:pt x="12794" y="12994"/>
                </a:cubicBezTo>
                <a:cubicBezTo>
                  <a:pt x="12823" y="13251"/>
                  <a:pt x="12861" y="13498"/>
                  <a:pt x="12908" y="13754"/>
                </a:cubicBezTo>
                <a:cubicBezTo>
                  <a:pt x="12975" y="14144"/>
                  <a:pt x="13013" y="14523"/>
                  <a:pt x="12937" y="14913"/>
                </a:cubicBezTo>
                <a:cubicBezTo>
                  <a:pt x="12908" y="15084"/>
                  <a:pt x="12899" y="15255"/>
                  <a:pt x="12861" y="15416"/>
                </a:cubicBezTo>
                <a:cubicBezTo>
                  <a:pt x="12775" y="15730"/>
                  <a:pt x="12709" y="16043"/>
                  <a:pt x="12595" y="16347"/>
                </a:cubicBezTo>
                <a:cubicBezTo>
                  <a:pt x="12405" y="16832"/>
                  <a:pt x="12177" y="17297"/>
                  <a:pt x="11977" y="17781"/>
                </a:cubicBezTo>
                <a:cubicBezTo>
                  <a:pt x="11873" y="18028"/>
                  <a:pt x="11711" y="18228"/>
                  <a:pt x="11531" y="18408"/>
                </a:cubicBezTo>
                <a:close/>
                <a:moveTo>
                  <a:pt x="11863" y="18332"/>
                </a:moveTo>
                <a:cubicBezTo>
                  <a:pt x="11901" y="18275"/>
                  <a:pt x="11939" y="18218"/>
                  <a:pt x="11977" y="18152"/>
                </a:cubicBezTo>
                <a:cubicBezTo>
                  <a:pt x="12053" y="18009"/>
                  <a:pt x="12110" y="17848"/>
                  <a:pt x="12329" y="17857"/>
                </a:cubicBezTo>
                <a:cubicBezTo>
                  <a:pt x="12357" y="17857"/>
                  <a:pt x="12395" y="17819"/>
                  <a:pt x="12471" y="17781"/>
                </a:cubicBezTo>
                <a:cubicBezTo>
                  <a:pt x="12386" y="18123"/>
                  <a:pt x="12110" y="18209"/>
                  <a:pt x="11863" y="18332"/>
                </a:cubicBezTo>
                <a:close/>
                <a:moveTo>
                  <a:pt x="12471" y="17658"/>
                </a:moveTo>
                <a:cubicBezTo>
                  <a:pt x="12386" y="17724"/>
                  <a:pt x="12310" y="17800"/>
                  <a:pt x="12158" y="17791"/>
                </a:cubicBezTo>
                <a:cubicBezTo>
                  <a:pt x="12215" y="17620"/>
                  <a:pt x="12272" y="17477"/>
                  <a:pt x="12367" y="17335"/>
                </a:cubicBezTo>
                <a:cubicBezTo>
                  <a:pt x="12376" y="17325"/>
                  <a:pt x="12395" y="17306"/>
                  <a:pt x="12414" y="17306"/>
                </a:cubicBezTo>
                <a:cubicBezTo>
                  <a:pt x="12557" y="17325"/>
                  <a:pt x="12642" y="17240"/>
                  <a:pt x="12728" y="17135"/>
                </a:cubicBezTo>
                <a:cubicBezTo>
                  <a:pt x="12737" y="17145"/>
                  <a:pt x="12747" y="17154"/>
                  <a:pt x="12747" y="17164"/>
                </a:cubicBezTo>
                <a:cubicBezTo>
                  <a:pt x="12737" y="17249"/>
                  <a:pt x="12718" y="17335"/>
                  <a:pt x="12709" y="17401"/>
                </a:cubicBezTo>
                <a:cubicBezTo>
                  <a:pt x="12623" y="17496"/>
                  <a:pt x="12557" y="17591"/>
                  <a:pt x="12471" y="17658"/>
                </a:cubicBezTo>
                <a:close/>
                <a:moveTo>
                  <a:pt x="12747" y="17639"/>
                </a:moveTo>
                <a:cubicBezTo>
                  <a:pt x="12699" y="17696"/>
                  <a:pt x="12642" y="17753"/>
                  <a:pt x="12595" y="17810"/>
                </a:cubicBezTo>
                <a:cubicBezTo>
                  <a:pt x="12576" y="17800"/>
                  <a:pt x="12566" y="17791"/>
                  <a:pt x="12557" y="17781"/>
                </a:cubicBezTo>
                <a:cubicBezTo>
                  <a:pt x="12595" y="17705"/>
                  <a:pt x="12642" y="17620"/>
                  <a:pt x="12680" y="17534"/>
                </a:cubicBezTo>
                <a:cubicBezTo>
                  <a:pt x="12766" y="17544"/>
                  <a:pt x="12785" y="17582"/>
                  <a:pt x="12747" y="17639"/>
                </a:cubicBezTo>
                <a:close/>
                <a:moveTo>
                  <a:pt x="13336" y="16983"/>
                </a:moveTo>
                <a:cubicBezTo>
                  <a:pt x="13212" y="17154"/>
                  <a:pt x="13079" y="17316"/>
                  <a:pt x="12946" y="17468"/>
                </a:cubicBezTo>
                <a:cubicBezTo>
                  <a:pt x="12918" y="17496"/>
                  <a:pt x="12870" y="17515"/>
                  <a:pt x="12842" y="17506"/>
                </a:cubicBezTo>
                <a:cubicBezTo>
                  <a:pt x="12785" y="17496"/>
                  <a:pt x="12794" y="17439"/>
                  <a:pt x="12794" y="17392"/>
                </a:cubicBezTo>
                <a:cubicBezTo>
                  <a:pt x="12813" y="17183"/>
                  <a:pt x="12918" y="17012"/>
                  <a:pt x="12975" y="16851"/>
                </a:cubicBezTo>
                <a:lnTo>
                  <a:pt x="13364" y="16851"/>
                </a:lnTo>
                <a:cubicBezTo>
                  <a:pt x="13355" y="16889"/>
                  <a:pt x="13364" y="16955"/>
                  <a:pt x="13336" y="16983"/>
                </a:cubicBezTo>
                <a:close/>
                <a:moveTo>
                  <a:pt x="13326" y="16689"/>
                </a:moveTo>
                <a:cubicBezTo>
                  <a:pt x="13307" y="16746"/>
                  <a:pt x="13203" y="16765"/>
                  <a:pt x="13117" y="16822"/>
                </a:cubicBezTo>
                <a:cubicBezTo>
                  <a:pt x="13098" y="16727"/>
                  <a:pt x="13070" y="16661"/>
                  <a:pt x="13070" y="16604"/>
                </a:cubicBezTo>
                <a:cubicBezTo>
                  <a:pt x="13089" y="16461"/>
                  <a:pt x="13108" y="16319"/>
                  <a:pt x="13146" y="16186"/>
                </a:cubicBezTo>
                <a:cubicBezTo>
                  <a:pt x="13184" y="16062"/>
                  <a:pt x="13241" y="15939"/>
                  <a:pt x="13288" y="15815"/>
                </a:cubicBezTo>
                <a:cubicBezTo>
                  <a:pt x="13298" y="15787"/>
                  <a:pt x="13336" y="15768"/>
                  <a:pt x="13364" y="15739"/>
                </a:cubicBezTo>
                <a:cubicBezTo>
                  <a:pt x="13393" y="15901"/>
                  <a:pt x="13459" y="16062"/>
                  <a:pt x="13459" y="16214"/>
                </a:cubicBezTo>
                <a:cubicBezTo>
                  <a:pt x="13450" y="16376"/>
                  <a:pt x="13393" y="16537"/>
                  <a:pt x="13326" y="16689"/>
                </a:cubicBezTo>
                <a:close/>
                <a:moveTo>
                  <a:pt x="13488" y="16737"/>
                </a:moveTo>
                <a:cubicBezTo>
                  <a:pt x="13459" y="16566"/>
                  <a:pt x="13545" y="16433"/>
                  <a:pt x="13611" y="16290"/>
                </a:cubicBezTo>
                <a:cubicBezTo>
                  <a:pt x="13630" y="16252"/>
                  <a:pt x="13697" y="16233"/>
                  <a:pt x="13735" y="16205"/>
                </a:cubicBezTo>
                <a:cubicBezTo>
                  <a:pt x="13744" y="16214"/>
                  <a:pt x="13754" y="16233"/>
                  <a:pt x="13773" y="16243"/>
                </a:cubicBezTo>
                <a:cubicBezTo>
                  <a:pt x="13678" y="16404"/>
                  <a:pt x="13583" y="16575"/>
                  <a:pt x="13488" y="16737"/>
                </a:cubicBezTo>
                <a:close/>
                <a:moveTo>
                  <a:pt x="13934" y="15825"/>
                </a:moveTo>
                <a:lnTo>
                  <a:pt x="13906" y="15825"/>
                </a:lnTo>
                <a:cubicBezTo>
                  <a:pt x="13915" y="15787"/>
                  <a:pt x="13925" y="15739"/>
                  <a:pt x="13934" y="15701"/>
                </a:cubicBezTo>
                <a:cubicBezTo>
                  <a:pt x="13944" y="15711"/>
                  <a:pt x="13963" y="15711"/>
                  <a:pt x="13972" y="15711"/>
                </a:cubicBezTo>
                <a:cubicBezTo>
                  <a:pt x="13963" y="15758"/>
                  <a:pt x="13944" y="15787"/>
                  <a:pt x="13934" y="15825"/>
                </a:cubicBezTo>
                <a:close/>
                <a:moveTo>
                  <a:pt x="13963" y="15388"/>
                </a:moveTo>
                <a:cubicBezTo>
                  <a:pt x="13944" y="15407"/>
                  <a:pt x="13934" y="15445"/>
                  <a:pt x="13934" y="15464"/>
                </a:cubicBezTo>
                <a:cubicBezTo>
                  <a:pt x="13887" y="15635"/>
                  <a:pt x="13839" y="15806"/>
                  <a:pt x="13792" y="15967"/>
                </a:cubicBezTo>
                <a:cubicBezTo>
                  <a:pt x="13763" y="16091"/>
                  <a:pt x="13697" y="16157"/>
                  <a:pt x="13554" y="16148"/>
                </a:cubicBezTo>
                <a:cubicBezTo>
                  <a:pt x="13393" y="15882"/>
                  <a:pt x="13478" y="15635"/>
                  <a:pt x="13583" y="15407"/>
                </a:cubicBezTo>
                <a:cubicBezTo>
                  <a:pt x="13687" y="15369"/>
                  <a:pt x="13773" y="15359"/>
                  <a:pt x="13839" y="15312"/>
                </a:cubicBezTo>
                <a:cubicBezTo>
                  <a:pt x="13906" y="15255"/>
                  <a:pt x="13944" y="15169"/>
                  <a:pt x="13991" y="15093"/>
                </a:cubicBezTo>
                <a:cubicBezTo>
                  <a:pt x="14076" y="15274"/>
                  <a:pt x="14076" y="15274"/>
                  <a:pt x="13963" y="15388"/>
                </a:cubicBezTo>
                <a:close/>
                <a:moveTo>
                  <a:pt x="14114" y="14941"/>
                </a:moveTo>
                <a:cubicBezTo>
                  <a:pt x="14105" y="14941"/>
                  <a:pt x="14095" y="14941"/>
                  <a:pt x="14086" y="14941"/>
                </a:cubicBezTo>
                <a:cubicBezTo>
                  <a:pt x="14086" y="14903"/>
                  <a:pt x="14095" y="14865"/>
                  <a:pt x="14095" y="14837"/>
                </a:cubicBezTo>
                <a:cubicBezTo>
                  <a:pt x="14105" y="14837"/>
                  <a:pt x="14105" y="14837"/>
                  <a:pt x="14114" y="14837"/>
                </a:cubicBezTo>
                <a:cubicBezTo>
                  <a:pt x="14114" y="14875"/>
                  <a:pt x="14114" y="14913"/>
                  <a:pt x="14114" y="14941"/>
                </a:cubicBezTo>
                <a:close/>
                <a:moveTo>
                  <a:pt x="14181" y="14504"/>
                </a:moveTo>
                <a:cubicBezTo>
                  <a:pt x="14152" y="14485"/>
                  <a:pt x="14124" y="14457"/>
                  <a:pt x="14095" y="14438"/>
                </a:cubicBezTo>
                <a:cubicBezTo>
                  <a:pt x="14001" y="14504"/>
                  <a:pt x="14029" y="14609"/>
                  <a:pt x="14010" y="14704"/>
                </a:cubicBezTo>
                <a:cubicBezTo>
                  <a:pt x="13991" y="14884"/>
                  <a:pt x="13925" y="15036"/>
                  <a:pt x="13830" y="15188"/>
                </a:cubicBezTo>
                <a:cubicBezTo>
                  <a:pt x="13801" y="15226"/>
                  <a:pt x="13744" y="15274"/>
                  <a:pt x="13706" y="15274"/>
                </a:cubicBezTo>
                <a:cubicBezTo>
                  <a:pt x="13630" y="15274"/>
                  <a:pt x="13583" y="15207"/>
                  <a:pt x="13583" y="15141"/>
                </a:cubicBezTo>
                <a:cubicBezTo>
                  <a:pt x="13573" y="15017"/>
                  <a:pt x="13573" y="14894"/>
                  <a:pt x="13592" y="14780"/>
                </a:cubicBezTo>
                <a:cubicBezTo>
                  <a:pt x="13602" y="14685"/>
                  <a:pt x="13649" y="14590"/>
                  <a:pt x="13678" y="14476"/>
                </a:cubicBezTo>
                <a:cubicBezTo>
                  <a:pt x="13839" y="14457"/>
                  <a:pt x="13925" y="14343"/>
                  <a:pt x="13991" y="14182"/>
                </a:cubicBezTo>
                <a:cubicBezTo>
                  <a:pt x="14029" y="14267"/>
                  <a:pt x="14057" y="14352"/>
                  <a:pt x="14095" y="14428"/>
                </a:cubicBezTo>
                <a:cubicBezTo>
                  <a:pt x="14114" y="14419"/>
                  <a:pt x="14143" y="14409"/>
                  <a:pt x="14181" y="14400"/>
                </a:cubicBezTo>
                <a:cubicBezTo>
                  <a:pt x="14181" y="14438"/>
                  <a:pt x="14181" y="14476"/>
                  <a:pt x="14181" y="14504"/>
                </a:cubicBezTo>
                <a:close/>
                <a:moveTo>
                  <a:pt x="14124" y="14267"/>
                </a:moveTo>
                <a:cubicBezTo>
                  <a:pt x="14086" y="14172"/>
                  <a:pt x="14048" y="14077"/>
                  <a:pt x="14010" y="13973"/>
                </a:cubicBezTo>
                <a:cubicBezTo>
                  <a:pt x="14001" y="13954"/>
                  <a:pt x="14001" y="13916"/>
                  <a:pt x="13991" y="13887"/>
                </a:cubicBezTo>
                <a:cubicBezTo>
                  <a:pt x="13934" y="13593"/>
                  <a:pt x="13934" y="13593"/>
                  <a:pt x="14076" y="13298"/>
                </a:cubicBezTo>
                <a:cubicBezTo>
                  <a:pt x="14181" y="13526"/>
                  <a:pt x="14228" y="14125"/>
                  <a:pt x="14124" y="14267"/>
                </a:cubicBezTo>
                <a:close/>
                <a:moveTo>
                  <a:pt x="2622" y="10962"/>
                </a:moveTo>
                <a:cubicBezTo>
                  <a:pt x="2603" y="10990"/>
                  <a:pt x="2603" y="11009"/>
                  <a:pt x="2593" y="11019"/>
                </a:cubicBezTo>
                <a:cubicBezTo>
                  <a:pt x="2527" y="11171"/>
                  <a:pt x="2470" y="11313"/>
                  <a:pt x="2413" y="11456"/>
                </a:cubicBezTo>
                <a:cubicBezTo>
                  <a:pt x="2403" y="11475"/>
                  <a:pt x="2403" y="11503"/>
                  <a:pt x="2394" y="11522"/>
                </a:cubicBezTo>
                <a:cubicBezTo>
                  <a:pt x="2375" y="11532"/>
                  <a:pt x="2337" y="11541"/>
                  <a:pt x="2318" y="11541"/>
                </a:cubicBezTo>
                <a:cubicBezTo>
                  <a:pt x="2299" y="11541"/>
                  <a:pt x="2280" y="11503"/>
                  <a:pt x="2280" y="11484"/>
                </a:cubicBezTo>
                <a:cubicBezTo>
                  <a:pt x="2356" y="11294"/>
                  <a:pt x="2432" y="11104"/>
                  <a:pt x="2508" y="10924"/>
                </a:cubicBezTo>
                <a:cubicBezTo>
                  <a:pt x="2508" y="10905"/>
                  <a:pt x="2565" y="10905"/>
                  <a:pt x="2584" y="10914"/>
                </a:cubicBezTo>
                <a:cubicBezTo>
                  <a:pt x="2603" y="10914"/>
                  <a:pt x="2612" y="10952"/>
                  <a:pt x="2622" y="10962"/>
                </a:cubicBezTo>
                <a:close/>
                <a:moveTo>
                  <a:pt x="8387" y="17933"/>
                </a:moveTo>
                <a:cubicBezTo>
                  <a:pt x="8425" y="17990"/>
                  <a:pt x="8454" y="18009"/>
                  <a:pt x="8454" y="18028"/>
                </a:cubicBezTo>
                <a:cubicBezTo>
                  <a:pt x="8435" y="18323"/>
                  <a:pt x="8359" y="18608"/>
                  <a:pt x="8321" y="18893"/>
                </a:cubicBezTo>
                <a:cubicBezTo>
                  <a:pt x="8311" y="18893"/>
                  <a:pt x="8302" y="18893"/>
                  <a:pt x="8283" y="18893"/>
                </a:cubicBezTo>
                <a:cubicBezTo>
                  <a:pt x="8273" y="18864"/>
                  <a:pt x="8254" y="18836"/>
                  <a:pt x="8254" y="18817"/>
                </a:cubicBezTo>
                <a:cubicBezTo>
                  <a:pt x="8283" y="18646"/>
                  <a:pt x="8321" y="18475"/>
                  <a:pt x="8349" y="18304"/>
                </a:cubicBezTo>
                <a:cubicBezTo>
                  <a:pt x="8368" y="18190"/>
                  <a:pt x="8378" y="18085"/>
                  <a:pt x="8387" y="17933"/>
                </a:cubicBezTo>
                <a:close/>
                <a:moveTo>
                  <a:pt x="9812" y="16015"/>
                </a:moveTo>
                <a:cubicBezTo>
                  <a:pt x="9783" y="16252"/>
                  <a:pt x="9774" y="16499"/>
                  <a:pt x="9688" y="16727"/>
                </a:cubicBezTo>
                <a:cubicBezTo>
                  <a:pt x="9660" y="16718"/>
                  <a:pt x="9641" y="16718"/>
                  <a:pt x="9641" y="16718"/>
                </a:cubicBezTo>
                <a:cubicBezTo>
                  <a:pt x="9641" y="16651"/>
                  <a:pt x="9641" y="16585"/>
                  <a:pt x="9650" y="16528"/>
                </a:cubicBezTo>
                <a:cubicBezTo>
                  <a:pt x="9679" y="16347"/>
                  <a:pt x="9717" y="16176"/>
                  <a:pt x="9755" y="16005"/>
                </a:cubicBezTo>
                <a:cubicBezTo>
                  <a:pt x="9774" y="16005"/>
                  <a:pt x="9793" y="16015"/>
                  <a:pt x="9812" y="16015"/>
                </a:cubicBezTo>
                <a:close/>
                <a:moveTo>
                  <a:pt x="4312" y="18266"/>
                </a:moveTo>
                <a:cubicBezTo>
                  <a:pt x="4331" y="18323"/>
                  <a:pt x="4369" y="18370"/>
                  <a:pt x="4303" y="18418"/>
                </a:cubicBezTo>
                <a:cubicBezTo>
                  <a:pt x="4179" y="18294"/>
                  <a:pt x="4018" y="17876"/>
                  <a:pt x="4037" y="17734"/>
                </a:cubicBezTo>
                <a:cubicBezTo>
                  <a:pt x="4056" y="17753"/>
                  <a:pt x="4084" y="17762"/>
                  <a:pt x="4084" y="17781"/>
                </a:cubicBezTo>
                <a:cubicBezTo>
                  <a:pt x="4160" y="17943"/>
                  <a:pt x="4236" y="18104"/>
                  <a:pt x="4312" y="18266"/>
                </a:cubicBezTo>
                <a:close/>
                <a:moveTo>
                  <a:pt x="6288" y="18712"/>
                </a:moveTo>
                <a:cubicBezTo>
                  <a:pt x="6288" y="18760"/>
                  <a:pt x="6288" y="18807"/>
                  <a:pt x="6279" y="18855"/>
                </a:cubicBezTo>
                <a:cubicBezTo>
                  <a:pt x="6269" y="18883"/>
                  <a:pt x="6241" y="18893"/>
                  <a:pt x="6222" y="18912"/>
                </a:cubicBezTo>
                <a:cubicBezTo>
                  <a:pt x="6203" y="18893"/>
                  <a:pt x="6165" y="18864"/>
                  <a:pt x="6174" y="18855"/>
                </a:cubicBezTo>
                <a:cubicBezTo>
                  <a:pt x="6231" y="18665"/>
                  <a:pt x="6174" y="18475"/>
                  <a:pt x="6146" y="18294"/>
                </a:cubicBezTo>
                <a:cubicBezTo>
                  <a:pt x="6146" y="18285"/>
                  <a:pt x="6155" y="18275"/>
                  <a:pt x="6184" y="18247"/>
                </a:cubicBezTo>
                <a:cubicBezTo>
                  <a:pt x="6298" y="18389"/>
                  <a:pt x="6260" y="18560"/>
                  <a:pt x="6288" y="18712"/>
                </a:cubicBezTo>
                <a:close/>
                <a:moveTo>
                  <a:pt x="9251" y="17116"/>
                </a:moveTo>
                <a:cubicBezTo>
                  <a:pt x="9213" y="17354"/>
                  <a:pt x="9213" y="17572"/>
                  <a:pt x="9118" y="17781"/>
                </a:cubicBezTo>
                <a:cubicBezTo>
                  <a:pt x="9109" y="17781"/>
                  <a:pt x="9090" y="17772"/>
                  <a:pt x="9071" y="17772"/>
                </a:cubicBezTo>
                <a:cubicBezTo>
                  <a:pt x="9071" y="17753"/>
                  <a:pt x="9052" y="17724"/>
                  <a:pt x="9061" y="17705"/>
                </a:cubicBezTo>
                <a:cubicBezTo>
                  <a:pt x="9099" y="17525"/>
                  <a:pt x="9137" y="17335"/>
                  <a:pt x="9175" y="17154"/>
                </a:cubicBezTo>
                <a:cubicBezTo>
                  <a:pt x="9185" y="17145"/>
                  <a:pt x="9204" y="17135"/>
                  <a:pt x="9251" y="17116"/>
                </a:cubicBezTo>
                <a:close/>
                <a:moveTo>
                  <a:pt x="10420" y="12947"/>
                </a:moveTo>
                <a:cubicBezTo>
                  <a:pt x="10439" y="13013"/>
                  <a:pt x="10401" y="13042"/>
                  <a:pt x="10334" y="13061"/>
                </a:cubicBezTo>
                <a:cubicBezTo>
                  <a:pt x="10296" y="12852"/>
                  <a:pt x="10268" y="12671"/>
                  <a:pt x="10239" y="12481"/>
                </a:cubicBezTo>
                <a:cubicBezTo>
                  <a:pt x="10239" y="12472"/>
                  <a:pt x="10258" y="12472"/>
                  <a:pt x="10268" y="12462"/>
                </a:cubicBezTo>
                <a:cubicBezTo>
                  <a:pt x="10334" y="12491"/>
                  <a:pt x="10315" y="12567"/>
                  <a:pt x="10334" y="12614"/>
                </a:cubicBezTo>
                <a:cubicBezTo>
                  <a:pt x="10363" y="12719"/>
                  <a:pt x="10382" y="12833"/>
                  <a:pt x="10420" y="12947"/>
                </a:cubicBezTo>
                <a:close/>
                <a:moveTo>
                  <a:pt x="9403" y="18028"/>
                </a:moveTo>
                <a:cubicBezTo>
                  <a:pt x="9422" y="18028"/>
                  <a:pt x="9441" y="18028"/>
                  <a:pt x="9460" y="18038"/>
                </a:cubicBezTo>
                <a:cubicBezTo>
                  <a:pt x="9451" y="18247"/>
                  <a:pt x="9394" y="18456"/>
                  <a:pt x="9318" y="18655"/>
                </a:cubicBezTo>
                <a:cubicBezTo>
                  <a:pt x="9318" y="18665"/>
                  <a:pt x="9280" y="18665"/>
                  <a:pt x="9242" y="18674"/>
                </a:cubicBezTo>
                <a:cubicBezTo>
                  <a:pt x="9299" y="18446"/>
                  <a:pt x="9356" y="18237"/>
                  <a:pt x="9403" y="18028"/>
                </a:cubicBezTo>
                <a:close/>
                <a:moveTo>
                  <a:pt x="12158" y="16765"/>
                </a:moveTo>
                <a:cubicBezTo>
                  <a:pt x="12186" y="16585"/>
                  <a:pt x="12234" y="16423"/>
                  <a:pt x="12300" y="16252"/>
                </a:cubicBezTo>
                <a:cubicBezTo>
                  <a:pt x="12310" y="16262"/>
                  <a:pt x="12329" y="16262"/>
                  <a:pt x="12348" y="16262"/>
                </a:cubicBezTo>
                <a:cubicBezTo>
                  <a:pt x="12357" y="16290"/>
                  <a:pt x="12376" y="16328"/>
                  <a:pt x="12367" y="16357"/>
                </a:cubicBezTo>
                <a:cubicBezTo>
                  <a:pt x="12310" y="16499"/>
                  <a:pt x="12291" y="16661"/>
                  <a:pt x="12158" y="16765"/>
                </a:cubicBezTo>
                <a:close/>
                <a:moveTo>
                  <a:pt x="6108" y="11712"/>
                </a:moveTo>
                <a:cubicBezTo>
                  <a:pt x="6127" y="11750"/>
                  <a:pt x="6146" y="11788"/>
                  <a:pt x="6146" y="11816"/>
                </a:cubicBezTo>
                <a:cubicBezTo>
                  <a:pt x="6136" y="11940"/>
                  <a:pt x="6127" y="12063"/>
                  <a:pt x="6117" y="12187"/>
                </a:cubicBezTo>
                <a:cubicBezTo>
                  <a:pt x="6108" y="12253"/>
                  <a:pt x="6089" y="12291"/>
                  <a:pt x="5994" y="12263"/>
                </a:cubicBezTo>
                <a:cubicBezTo>
                  <a:pt x="6022" y="12082"/>
                  <a:pt x="6041" y="11902"/>
                  <a:pt x="6070" y="11721"/>
                </a:cubicBezTo>
                <a:cubicBezTo>
                  <a:pt x="6089" y="11721"/>
                  <a:pt x="6098" y="11721"/>
                  <a:pt x="6108" y="11712"/>
                </a:cubicBezTo>
                <a:close/>
                <a:moveTo>
                  <a:pt x="7893" y="15910"/>
                </a:moveTo>
                <a:cubicBezTo>
                  <a:pt x="7874" y="16043"/>
                  <a:pt x="7846" y="16176"/>
                  <a:pt x="7827" y="16309"/>
                </a:cubicBezTo>
                <a:cubicBezTo>
                  <a:pt x="7808" y="16309"/>
                  <a:pt x="7789" y="16309"/>
                  <a:pt x="7770" y="16300"/>
                </a:cubicBezTo>
                <a:cubicBezTo>
                  <a:pt x="7770" y="16167"/>
                  <a:pt x="7770" y="16024"/>
                  <a:pt x="7779" y="15891"/>
                </a:cubicBezTo>
                <a:cubicBezTo>
                  <a:pt x="7779" y="15872"/>
                  <a:pt x="7827" y="15844"/>
                  <a:pt x="7846" y="15844"/>
                </a:cubicBezTo>
                <a:cubicBezTo>
                  <a:pt x="7865" y="15853"/>
                  <a:pt x="7893" y="15891"/>
                  <a:pt x="7893" y="15910"/>
                </a:cubicBezTo>
                <a:close/>
                <a:moveTo>
                  <a:pt x="2869" y="11142"/>
                </a:moveTo>
                <a:cubicBezTo>
                  <a:pt x="2897" y="10971"/>
                  <a:pt x="2926" y="10810"/>
                  <a:pt x="3040" y="10629"/>
                </a:cubicBezTo>
                <a:cubicBezTo>
                  <a:pt x="3068" y="10696"/>
                  <a:pt x="3087" y="10724"/>
                  <a:pt x="3087" y="10753"/>
                </a:cubicBezTo>
                <a:cubicBezTo>
                  <a:pt x="3049" y="10867"/>
                  <a:pt x="3011" y="10990"/>
                  <a:pt x="2964" y="11104"/>
                </a:cubicBezTo>
                <a:cubicBezTo>
                  <a:pt x="2954" y="11133"/>
                  <a:pt x="2916" y="11142"/>
                  <a:pt x="2869" y="11142"/>
                </a:cubicBezTo>
                <a:close/>
                <a:moveTo>
                  <a:pt x="5927" y="17629"/>
                </a:moveTo>
                <a:cubicBezTo>
                  <a:pt x="6022" y="17743"/>
                  <a:pt x="5994" y="17905"/>
                  <a:pt x="6041" y="18038"/>
                </a:cubicBezTo>
                <a:cubicBezTo>
                  <a:pt x="6051" y="18066"/>
                  <a:pt x="6013" y="18095"/>
                  <a:pt x="5994" y="18133"/>
                </a:cubicBezTo>
                <a:cubicBezTo>
                  <a:pt x="5880" y="18076"/>
                  <a:pt x="5937" y="17962"/>
                  <a:pt x="5918" y="17886"/>
                </a:cubicBezTo>
                <a:cubicBezTo>
                  <a:pt x="5899" y="17810"/>
                  <a:pt x="5889" y="17724"/>
                  <a:pt x="5870" y="17639"/>
                </a:cubicBezTo>
                <a:cubicBezTo>
                  <a:pt x="5889" y="17629"/>
                  <a:pt x="5908" y="17629"/>
                  <a:pt x="5927" y="17629"/>
                </a:cubicBezTo>
                <a:close/>
                <a:moveTo>
                  <a:pt x="2888" y="16404"/>
                </a:moveTo>
                <a:cubicBezTo>
                  <a:pt x="2964" y="16566"/>
                  <a:pt x="3030" y="16727"/>
                  <a:pt x="3106" y="16898"/>
                </a:cubicBezTo>
                <a:cubicBezTo>
                  <a:pt x="3078" y="16945"/>
                  <a:pt x="3030" y="16964"/>
                  <a:pt x="3002" y="16908"/>
                </a:cubicBezTo>
                <a:cubicBezTo>
                  <a:pt x="2935" y="16765"/>
                  <a:pt x="2888" y="16613"/>
                  <a:pt x="2840" y="16471"/>
                </a:cubicBezTo>
                <a:cubicBezTo>
                  <a:pt x="2831" y="16452"/>
                  <a:pt x="2850" y="16423"/>
                  <a:pt x="2850" y="16404"/>
                </a:cubicBezTo>
                <a:cubicBezTo>
                  <a:pt x="2869" y="16404"/>
                  <a:pt x="2878" y="16404"/>
                  <a:pt x="2888" y="16404"/>
                </a:cubicBezTo>
                <a:close/>
                <a:moveTo>
                  <a:pt x="6136" y="11380"/>
                </a:moveTo>
                <a:cubicBezTo>
                  <a:pt x="6165" y="11256"/>
                  <a:pt x="6184" y="11123"/>
                  <a:pt x="6222" y="11000"/>
                </a:cubicBezTo>
                <a:cubicBezTo>
                  <a:pt x="6222" y="10981"/>
                  <a:pt x="6250" y="10971"/>
                  <a:pt x="6269" y="10962"/>
                </a:cubicBezTo>
                <a:cubicBezTo>
                  <a:pt x="6288" y="10971"/>
                  <a:pt x="6298" y="10971"/>
                  <a:pt x="6317" y="10981"/>
                </a:cubicBezTo>
                <a:cubicBezTo>
                  <a:pt x="6288" y="11123"/>
                  <a:pt x="6269" y="11266"/>
                  <a:pt x="6241" y="11408"/>
                </a:cubicBezTo>
                <a:cubicBezTo>
                  <a:pt x="6231" y="11418"/>
                  <a:pt x="6193" y="11446"/>
                  <a:pt x="6184" y="11437"/>
                </a:cubicBezTo>
                <a:cubicBezTo>
                  <a:pt x="6165" y="11427"/>
                  <a:pt x="6136" y="11399"/>
                  <a:pt x="6136" y="11380"/>
                </a:cubicBezTo>
                <a:close/>
                <a:moveTo>
                  <a:pt x="9907" y="17857"/>
                </a:moveTo>
                <a:cubicBezTo>
                  <a:pt x="9888" y="17800"/>
                  <a:pt x="9869" y="17772"/>
                  <a:pt x="9878" y="17753"/>
                </a:cubicBezTo>
                <a:cubicBezTo>
                  <a:pt x="9954" y="17601"/>
                  <a:pt x="9926" y="17411"/>
                  <a:pt x="10040" y="17230"/>
                </a:cubicBezTo>
                <a:cubicBezTo>
                  <a:pt x="10059" y="17382"/>
                  <a:pt x="9992" y="17715"/>
                  <a:pt x="9907" y="17857"/>
                </a:cubicBezTo>
                <a:close/>
                <a:moveTo>
                  <a:pt x="11151" y="16110"/>
                </a:moveTo>
                <a:cubicBezTo>
                  <a:pt x="11161" y="16119"/>
                  <a:pt x="11180" y="16129"/>
                  <a:pt x="11189" y="16138"/>
                </a:cubicBezTo>
                <a:cubicBezTo>
                  <a:pt x="11132" y="16319"/>
                  <a:pt x="11075" y="16499"/>
                  <a:pt x="11018" y="16699"/>
                </a:cubicBezTo>
                <a:cubicBezTo>
                  <a:pt x="10990" y="16670"/>
                  <a:pt x="10952" y="16651"/>
                  <a:pt x="10961" y="16642"/>
                </a:cubicBezTo>
                <a:cubicBezTo>
                  <a:pt x="10999" y="16490"/>
                  <a:pt x="11037" y="16328"/>
                  <a:pt x="11085" y="16176"/>
                </a:cubicBezTo>
                <a:cubicBezTo>
                  <a:pt x="11094" y="16148"/>
                  <a:pt x="11132" y="16129"/>
                  <a:pt x="11151" y="16110"/>
                </a:cubicBezTo>
                <a:close/>
                <a:moveTo>
                  <a:pt x="10676" y="18066"/>
                </a:moveTo>
                <a:cubicBezTo>
                  <a:pt x="10752" y="18218"/>
                  <a:pt x="10676" y="18560"/>
                  <a:pt x="10534" y="18665"/>
                </a:cubicBezTo>
                <a:cubicBezTo>
                  <a:pt x="10581" y="18456"/>
                  <a:pt x="10629" y="18275"/>
                  <a:pt x="10676" y="18066"/>
                </a:cubicBezTo>
                <a:close/>
                <a:moveTo>
                  <a:pt x="5101" y="17477"/>
                </a:moveTo>
                <a:cubicBezTo>
                  <a:pt x="5148" y="17620"/>
                  <a:pt x="5196" y="17753"/>
                  <a:pt x="5243" y="17876"/>
                </a:cubicBezTo>
                <a:cubicBezTo>
                  <a:pt x="5243" y="17905"/>
                  <a:pt x="5215" y="17943"/>
                  <a:pt x="5205" y="17971"/>
                </a:cubicBezTo>
                <a:cubicBezTo>
                  <a:pt x="5177" y="17962"/>
                  <a:pt x="5139" y="17952"/>
                  <a:pt x="5129" y="17933"/>
                </a:cubicBezTo>
                <a:cubicBezTo>
                  <a:pt x="5101" y="17800"/>
                  <a:pt x="5082" y="17667"/>
                  <a:pt x="5053" y="17525"/>
                </a:cubicBezTo>
                <a:cubicBezTo>
                  <a:pt x="5053" y="17515"/>
                  <a:pt x="5072" y="17506"/>
                  <a:pt x="5101" y="17477"/>
                </a:cubicBezTo>
                <a:close/>
                <a:moveTo>
                  <a:pt x="11740" y="17069"/>
                </a:moveTo>
                <a:cubicBezTo>
                  <a:pt x="11749" y="17107"/>
                  <a:pt x="11768" y="17145"/>
                  <a:pt x="11759" y="17173"/>
                </a:cubicBezTo>
                <a:cubicBezTo>
                  <a:pt x="11683" y="17306"/>
                  <a:pt x="11692" y="17487"/>
                  <a:pt x="11512" y="17563"/>
                </a:cubicBezTo>
                <a:cubicBezTo>
                  <a:pt x="11578" y="17401"/>
                  <a:pt x="11635" y="17230"/>
                  <a:pt x="11692" y="17069"/>
                </a:cubicBezTo>
                <a:cubicBezTo>
                  <a:pt x="11711" y="17069"/>
                  <a:pt x="11721" y="17069"/>
                  <a:pt x="11740" y="17069"/>
                </a:cubicBezTo>
                <a:close/>
                <a:moveTo>
                  <a:pt x="10135" y="18845"/>
                </a:moveTo>
                <a:cubicBezTo>
                  <a:pt x="10154" y="18855"/>
                  <a:pt x="10182" y="18864"/>
                  <a:pt x="10201" y="18874"/>
                </a:cubicBezTo>
                <a:cubicBezTo>
                  <a:pt x="10163" y="19016"/>
                  <a:pt x="10135" y="19168"/>
                  <a:pt x="10097" y="19320"/>
                </a:cubicBezTo>
                <a:cubicBezTo>
                  <a:pt x="10087" y="19339"/>
                  <a:pt x="10049" y="19349"/>
                  <a:pt x="10002" y="19349"/>
                </a:cubicBezTo>
                <a:cubicBezTo>
                  <a:pt x="10059" y="19178"/>
                  <a:pt x="10049" y="18997"/>
                  <a:pt x="10135" y="18845"/>
                </a:cubicBezTo>
                <a:close/>
                <a:moveTo>
                  <a:pt x="11569" y="16271"/>
                </a:moveTo>
                <a:cubicBezTo>
                  <a:pt x="11616" y="16081"/>
                  <a:pt x="11654" y="15939"/>
                  <a:pt x="11702" y="15768"/>
                </a:cubicBezTo>
                <a:cubicBezTo>
                  <a:pt x="11787" y="15901"/>
                  <a:pt x="11721" y="16186"/>
                  <a:pt x="11569" y="16271"/>
                </a:cubicBezTo>
                <a:close/>
                <a:moveTo>
                  <a:pt x="7741" y="18380"/>
                </a:moveTo>
                <a:lnTo>
                  <a:pt x="7741" y="18997"/>
                </a:lnTo>
                <a:cubicBezTo>
                  <a:pt x="7694" y="18950"/>
                  <a:pt x="7656" y="18931"/>
                  <a:pt x="7656" y="18912"/>
                </a:cubicBezTo>
                <a:cubicBezTo>
                  <a:pt x="7665" y="18750"/>
                  <a:pt x="7675" y="18589"/>
                  <a:pt x="7694" y="18427"/>
                </a:cubicBezTo>
                <a:cubicBezTo>
                  <a:pt x="7694" y="18408"/>
                  <a:pt x="7713" y="18389"/>
                  <a:pt x="7741" y="18380"/>
                </a:cubicBezTo>
                <a:close/>
                <a:moveTo>
                  <a:pt x="9717" y="12206"/>
                </a:moveTo>
                <a:cubicBezTo>
                  <a:pt x="9707" y="12035"/>
                  <a:pt x="9707" y="11892"/>
                  <a:pt x="9698" y="11750"/>
                </a:cubicBezTo>
                <a:cubicBezTo>
                  <a:pt x="9698" y="11740"/>
                  <a:pt x="9717" y="11740"/>
                  <a:pt x="9745" y="11731"/>
                </a:cubicBezTo>
                <a:cubicBezTo>
                  <a:pt x="9755" y="11759"/>
                  <a:pt x="9774" y="11797"/>
                  <a:pt x="9783" y="11835"/>
                </a:cubicBezTo>
                <a:cubicBezTo>
                  <a:pt x="9793" y="11911"/>
                  <a:pt x="9802" y="11987"/>
                  <a:pt x="9831" y="12063"/>
                </a:cubicBezTo>
                <a:cubicBezTo>
                  <a:pt x="9850" y="12149"/>
                  <a:pt x="9812" y="12177"/>
                  <a:pt x="9717" y="12206"/>
                </a:cubicBezTo>
                <a:close/>
                <a:moveTo>
                  <a:pt x="4797" y="18418"/>
                </a:moveTo>
                <a:cubicBezTo>
                  <a:pt x="4759" y="18399"/>
                  <a:pt x="4730" y="18389"/>
                  <a:pt x="4721" y="18380"/>
                </a:cubicBezTo>
                <a:cubicBezTo>
                  <a:pt x="4683" y="18237"/>
                  <a:pt x="4645" y="18104"/>
                  <a:pt x="4607" y="17943"/>
                </a:cubicBezTo>
                <a:cubicBezTo>
                  <a:pt x="4730" y="18019"/>
                  <a:pt x="4816" y="18256"/>
                  <a:pt x="4797" y="18418"/>
                </a:cubicBezTo>
                <a:close/>
                <a:moveTo>
                  <a:pt x="2774" y="11484"/>
                </a:moveTo>
                <a:cubicBezTo>
                  <a:pt x="2793" y="11522"/>
                  <a:pt x="2831" y="11551"/>
                  <a:pt x="2821" y="11569"/>
                </a:cubicBezTo>
                <a:cubicBezTo>
                  <a:pt x="2793" y="11702"/>
                  <a:pt x="2793" y="11845"/>
                  <a:pt x="2688" y="11987"/>
                </a:cubicBezTo>
                <a:cubicBezTo>
                  <a:pt x="2660" y="11940"/>
                  <a:pt x="2622" y="11902"/>
                  <a:pt x="2631" y="11883"/>
                </a:cubicBezTo>
                <a:cubicBezTo>
                  <a:pt x="2669" y="11759"/>
                  <a:pt x="2717" y="11636"/>
                  <a:pt x="2774" y="11484"/>
                </a:cubicBezTo>
                <a:close/>
                <a:moveTo>
                  <a:pt x="9831" y="11304"/>
                </a:moveTo>
                <a:cubicBezTo>
                  <a:pt x="9821" y="11313"/>
                  <a:pt x="9793" y="11304"/>
                  <a:pt x="9764" y="11294"/>
                </a:cubicBezTo>
                <a:cubicBezTo>
                  <a:pt x="9774" y="11161"/>
                  <a:pt x="9783" y="11038"/>
                  <a:pt x="9793" y="10914"/>
                </a:cubicBezTo>
                <a:cubicBezTo>
                  <a:pt x="9897" y="10905"/>
                  <a:pt x="9878" y="10971"/>
                  <a:pt x="9878" y="11019"/>
                </a:cubicBezTo>
                <a:cubicBezTo>
                  <a:pt x="9869" y="11114"/>
                  <a:pt x="9926" y="11228"/>
                  <a:pt x="9831" y="11304"/>
                </a:cubicBezTo>
                <a:close/>
                <a:moveTo>
                  <a:pt x="7409" y="16680"/>
                </a:moveTo>
                <a:lnTo>
                  <a:pt x="7409" y="16214"/>
                </a:lnTo>
                <a:cubicBezTo>
                  <a:pt x="7532" y="16300"/>
                  <a:pt x="7504" y="16404"/>
                  <a:pt x="7494" y="16499"/>
                </a:cubicBezTo>
                <a:cubicBezTo>
                  <a:pt x="7494" y="16556"/>
                  <a:pt x="7532" y="16642"/>
                  <a:pt x="7409" y="16680"/>
                </a:cubicBezTo>
                <a:close/>
                <a:moveTo>
                  <a:pt x="7551" y="17705"/>
                </a:moveTo>
                <a:cubicBezTo>
                  <a:pt x="7551" y="17762"/>
                  <a:pt x="7551" y="17838"/>
                  <a:pt x="7466" y="17800"/>
                </a:cubicBezTo>
                <a:cubicBezTo>
                  <a:pt x="7456" y="17610"/>
                  <a:pt x="7447" y="17449"/>
                  <a:pt x="7437" y="17287"/>
                </a:cubicBezTo>
                <a:cubicBezTo>
                  <a:pt x="7447" y="17278"/>
                  <a:pt x="7456" y="17278"/>
                  <a:pt x="7466" y="17278"/>
                </a:cubicBezTo>
                <a:cubicBezTo>
                  <a:pt x="7485" y="17297"/>
                  <a:pt x="7504" y="17325"/>
                  <a:pt x="7513" y="17354"/>
                </a:cubicBezTo>
                <a:cubicBezTo>
                  <a:pt x="7532" y="17468"/>
                  <a:pt x="7542" y="17591"/>
                  <a:pt x="7551" y="17705"/>
                </a:cubicBezTo>
                <a:close/>
                <a:moveTo>
                  <a:pt x="6668" y="11674"/>
                </a:moveTo>
                <a:cubicBezTo>
                  <a:pt x="6715" y="11826"/>
                  <a:pt x="6706" y="11959"/>
                  <a:pt x="6677" y="12082"/>
                </a:cubicBezTo>
                <a:cubicBezTo>
                  <a:pt x="6677" y="12092"/>
                  <a:pt x="6630" y="12111"/>
                  <a:pt x="6611" y="12111"/>
                </a:cubicBezTo>
                <a:cubicBezTo>
                  <a:pt x="6592" y="12101"/>
                  <a:pt x="6573" y="12073"/>
                  <a:pt x="6573" y="12054"/>
                </a:cubicBezTo>
                <a:cubicBezTo>
                  <a:pt x="6582" y="11949"/>
                  <a:pt x="6592" y="11854"/>
                  <a:pt x="6611" y="11750"/>
                </a:cubicBezTo>
                <a:cubicBezTo>
                  <a:pt x="6611" y="11740"/>
                  <a:pt x="6630" y="11721"/>
                  <a:pt x="6668" y="11674"/>
                </a:cubicBezTo>
                <a:close/>
                <a:moveTo>
                  <a:pt x="7095" y="18114"/>
                </a:moveTo>
                <a:cubicBezTo>
                  <a:pt x="7200" y="18247"/>
                  <a:pt x="7228" y="18503"/>
                  <a:pt x="7162" y="18598"/>
                </a:cubicBezTo>
                <a:cubicBezTo>
                  <a:pt x="7152" y="18598"/>
                  <a:pt x="7133" y="18598"/>
                  <a:pt x="7124" y="18589"/>
                </a:cubicBezTo>
                <a:cubicBezTo>
                  <a:pt x="7114" y="18437"/>
                  <a:pt x="7105" y="18275"/>
                  <a:pt x="7095" y="18114"/>
                </a:cubicBezTo>
                <a:close/>
                <a:moveTo>
                  <a:pt x="6544" y="11380"/>
                </a:moveTo>
                <a:cubicBezTo>
                  <a:pt x="6525" y="11351"/>
                  <a:pt x="6506" y="11323"/>
                  <a:pt x="6506" y="11294"/>
                </a:cubicBezTo>
                <a:cubicBezTo>
                  <a:pt x="6506" y="11228"/>
                  <a:pt x="6516" y="11161"/>
                  <a:pt x="6535" y="11104"/>
                </a:cubicBezTo>
                <a:cubicBezTo>
                  <a:pt x="6544" y="11057"/>
                  <a:pt x="6573" y="11028"/>
                  <a:pt x="6601" y="10990"/>
                </a:cubicBezTo>
                <a:cubicBezTo>
                  <a:pt x="6611" y="11000"/>
                  <a:pt x="6630" y="11009"/>
                  <a:pt x="6639" y="11009"/>
                </a:cubicBezTo>
                <a:cubicBezTo>
                  <a:pt x="6639" y="11114"/>
                  <a:pt x="6639" y="11209"/>
                  <a:pt x="6620" y="11313"/>
                </a:cubicBezTo>
                <a:cubicBezTo>
                  <a:pt x="6620" y="11342"/>
                  <a:pt x="6573" y="11361"/>
                  <a:pt x="6544" y="11380"/>
                </a:cubicBezTo>
                <a:close/>
                <a:moveTo>
                  <a:pt x="11028" y="17211"/>
                </a:moveTo>
                <a:cubicBezTo>
                  <a:pt x="11047" y="17373"/>
                  <a:pt x="11037" y="17525"/>
                  <a:pt x="10952" y="17677"/>
                </a:cubicBezTo>
                <a:cubicBezTo>
                  <a:pt x="10914" y="17648"/>
                  <a:pt x="10885" y="17629"/>
                  <a:pt x="10895" y="17629"/>
                </a:cubicBezTo>
                <a:cubicBezTo>
                  <a:pt x="10933" y="17487"/>
                  <a:pt x="10952" y="17344"/>
                  <a:pt x="11028" y="17211"/>
                </a:cubicBezTo>
                <a:close/>
                <a:moveTo>
                  <a:pt x="3581" y="17496"/>
                </a:moveTo>
                <a:cubicBezTo>
                  <a:pt x="3591" y="17515"/>
                  <a:pt x="3572" y="17544"/>
                  <a:pt x="3553" y="17591"/>
                </a:cubicBezTo>
                <a:cubicBezTo>
                  <a:pt x="3439" y="17477"/>
                  <a:pt x="3363" y="17268"/>
                  <a:pt x="3391" y="17164"/>
                </a:cubicBezTo>
                <a:cubicBezTo>
                  <a:pt x="3505" y="17249"/>
                  <a:pt x="3524" y="17382"/>
                  <a:pt x="3581" y="17496"/>
                </a:cubicBezTo>
                <a:close/>
                <a:moveTo>
                  <a:pt x="8074" y="17857"/>
                </a:moveTo>
                <a:cubicBezTo>
                  <a:pt x="8159" y="18019"/>
                  <a:pt x="8131" y="18190"/>
                  <a:pt x="8007" y="18256"/>
                </a:cubicBezTo>
                <a:cubicBezTo>
                  <a:pt x="8007" y="17990"/>
                  <a:pt x="8017" y="17914"/>
                  <a:pt x="8074" y="17857"/>
                </a:cubicBezTo>
                <a:close/>
                <a:moveTo>
                  <a:pt x="10268" y="17791"/>
                </a:moveTo>
                <a:cubicBezTo>
                  <a:pt x="10277" y="17800"/>
                  <a:pt x="10296" y="17810"/>
                  <a:pt x="10315" y="17819"/>
                </a:cubicBezTo>
                <a:cubicBezTo>
                  <a:pt x="10296" y="17943"/>
                  <a:pt x="10277" y="18066"/>
                  <a:pt x="10258" y="18190"/>
                </a:cubicBezTo>
                <a:cubicBezTo>
                  <a:pt x="10249" y="18237"/>
                  <a:pt x="10201" y="18256"/>
                  <a:pt x="10135" y="18218"/>
                </a:cubicBezTo>
                <a:cubicBezTo>
                  <a:pt x="10192" y="18085"/>
                  <a:pt x="10182" y="17924"/>
                  <a:pt x="10268" y="17791"/>
                </a:cubicBezTo>
                <a:close/>
                <a:moveTo>
                  <a:pt x="8862" y="17696"/>
                </a:moveTo>
                <a:cubicBezTo>
                  <a:pt x="8919" y="17848"/>
                  <a:pt x="8872" y="18085"/>
                  <a:pt x="8777" y="18180"/>
                </a:cubicBezTo>
                <a:cubicBezTo>
                  <a:pt x="8777" y="18019"/>
                  <a:pt x="8777" y="17857"/>
                  <a:pt x="8862" y="17696"/>
                </a:cubicBezTo>
                <a:close/>
                <a:moveTo>
                  <a:pt x="8558" y="17031"/>
                </a:moveTo>
                <a:cubicBezTo>
                  <a:pt x="8577" y="17173"/>
                  <a:pt x="8606" y="17316"/>
                  <a:pt x="8511" y="17439"/>
                </a:cubicBezTo>
                <a:cubicBezTo>
                  <a:pt x="8444" y="17297"/>
                  <a:pt x="8501" y="17164"/>
                  <a:pt x="8558" y="17031"/>
                </a:cubicBezTo>
                <a:close/>
                <a:moveTo>
                  <a:pt x="6279" y="16870"/>
                </a:moveTo>
                <a:cubicBezTo>
                  <a:pt x="6345" y="16983"/>
                  <a:pt x="6326" y="17107"/>
                  <a:pt x="6326" y="17221"/>
                </a:cubicBezTo>
                <a:cubicBezTo>
                  <a:pt x="6326" y="17249"/>
                  <a:pt x="6279" y="17278"/>
                  <a:pt x="6231" y="17325"/>
                </a:cubicBezTo>
                <a:lnTo>
                  <a:pt x="6231" y="16879"/>
                </a:lnTo>
                <a:cubicBezTo>
                  <a:pt x="6241" y="16879"/>
                  <a:pt x="6260" y="16879"/>
                  <a:pt x="6279" y="16870"/>
                </a:cubicBezTo>
                <a:close/>
                <a:moveTo>
                  <a:pt x="5405" y="19064"/>
                </a:moveTo>
                <a:cubicBezTo>
                  <a:pt x="5395" y="18950"/>
                  <a:pt x="5395" y="18864"/>
                  <a:pt x="5386" y="18788"/>
                </a:cubicBezTo>
                <a:cubicBezTo>
                  <a:pt x="5367" y="18712"/>
                  <a:pt x="5348" y="18636"/>
                  <a:pt x="5319" y="18522"/>
                </a:cubicBezTo>
                <a:cubicBezTo>
                  <a:pt x="5481" y="18646"/>
                  <a:pt x="5519" y="18893"/>
                  <a:pt x="5405" y="19064"/>
                </a:cubicBezTo>
                <a:close/>
                <a:moveTo>
                  <a:pt x="3391" y="12263"/>
                </a:moveTo>
                <a:cubicBezTo>
                  <a:pt x="3429" y="12149"/>
                  <a:pt x="3467" y="12044"/>
                  <a:pt x="3515" y="11930"/>
                </a:cubicBezTo>
                <a:cubicBezTo>
                  <a:pt x="3524" y="11940"/>
                  <a:pt x="3543" y="11940"/>
                  <a:pt x="3562" y="11949"/>
                </a:cubicBezTo>
                <a:cubicBezTo>
                  <a:pt x="3543" y="12054"/>
                  <a:pt x="3534" y="12177"/>
                  <a:pt x="3515" y="12291"/>
                </a:cubicBezTo>
                <a:cubicBezTo>
                  <a:pt x="3505" y="12301"/>
                  <a:pt x="3458" y="12329"/>
                  <a:pt x="3439" y="12320"/>
                </a:cubicBezTo>
                <a:cubicBezTo>
                  <a:pt x="3420" y="12320"/>
                  <a:pt x="3391" y="12272"/>
                  <a:pt x="3391" y="12263"/>
                </a:cubicBezTo>
                <a:close/>
                <a:moveTo>
                  <a:pt x="10306" y="11731"/>
                </a:moveTo>
                <a:cubicBezTo>
                  <a:pt x="10249" y="11541"/>
                  <a:pt x="10249" y="11456"/>
                  <a:pt x="10315" y="11342"/>
                </a:cubicBezTo>
                <a:cubicBezTo>
                  <a:pt x="10353" y="11399"/>
                  <a:pt x="10401" y="11664"/>
                  <a:pt x="10382" y="11702"/>
                </a:cubicBezTo>
                <a:cubicBezTo>
                  <a:pt x="10363" y="11721"/>
                  <a:pt x="10334" y="11721"/>
                  <a:pt x="10306" y="11731"/>
                </a:cubicBezTo>
                <a:close/>
                <a:moveTo>
                  <a:pt x="5253" y="10496"/>
                </a:moveTo>
                <a:cubicBezTo>
                  <a:pt x="5234" y="10648"/>
                  <a:pt x="5224" y="10781"/>
                  <a:pt x="5196" y="10905"/>
                </a:cubicBezTo>
                <a:cubicBezTo>
                  <a:pt x="5196" y="10924"/>
                  <a:pt x="5158" y="10933"/>
                  <a:pt x="5120" y="10971"/>
                </a:cubicBezTo>
                <a:cubicBezTo>
                  <a:pt x="5110" y="10810"/>
                  <a:pt x="5139" y="10677"/>
                  <a:pt x="5167" y="10544"/>
                </a:cubicBezTo>
                <a:cubicBezTo>
                  <a:pt x="5177" y="10534"/>
                  <a:pt x="5205" y="10525"/>
                  <a:pt x="5253" y="10496"/>
                </a:cubicBezTo>
                <a:close/>
                <a:moveTo>
                  <a:pt x="7029" y="17040"/>
                </a:moveTo>
                <a:cubicBezTo>
                  <a:pt x="7029" y="17164"/>
                  <a:pt x="7086" y="17297"/>
                  <a:pt x="7038" y="17420"/>
                </a:cubicBezTo>
                <a:cubicBezTo>
                  <a:pt x="6934" y="17306"/>
                  <a:pt x="6962" y="17173"/>
                  <a:pt x="6972" y="17031"/>
                </a:cubicBezTo>
                <a:cubicBezTo>
                  <a:pt x="7000" y="17031"/>
                  <a:pt x="7029" y="17040"/>
                  <a:pt x="7029" y="17040"/>
                </a:cubicBezTo>
                <a:close/>
                <a:moveTo>
                  <a:pt x="2023" y="12082"/>
                </a:moveTo>
                <a:cubicBezTo>
                  <a:pt x="2023" y="12215"/>
                  <a:pt x="2023" y="12339"/>
                  <a:pt x="2023" y="12462"/>
                </a:cubicBezTo>
                <a:cubicBezTo>
                  <a:pt x="2023" y="12472"/>
                  <a:pt x="1995" y="12481"/>
                  <a:pt x="1966" y="12491"/>
                </a:cubicBezTo>
                <a:cubicBezTo>
                  <a:pt x="1909" y="12301"/>
                  <a:pt x="1928" y="12158"/>
                  <a:pt x="2023" y="12082"/>
                </a:cubicBezTo>
                <a:close/>
                <a:moveTo>
                  <a:pt x="3818" y="11190"/>
                </a:moveTo>
                <a:cubicBezTo>
                  <a:pt x="3894" y="11275"/>
                  <a:pt x="3875" y="11465"/>
                  <a:pt x="3762" y="11560"/>
                </a:cubicBezTo>
                <a:cubicBezTo>
                  <a:pt x="3733" y="11418"/>
                  <a:pt x="3762" y="11304"/>
                  <a:pt x="3818" y="11190"/>
                </a:cubicBezTo>
                <a:close/>
                <a:moveTo>
                  <a:pt x="8663" y="11465"/>
                </a:moveTo>
                <a:cubicBezTo>
                  <a:pt x="8577" y="11351"/>
                  <a:pt x="8568" y="11199"/>
                  <a:pt x="8653" y="11028"/>
                </a:cubicBezTo>
                <a:cubicBezTo>
                  <a:pt x="8701" y="11190"/>
                  <a:pt x="8710" y="11323"/>
                  <a:pt x="8663" y="11465"/>
                </a:cubicBezTo>
                <a:close/>
                <a:moveTo>
                  <a:pt x="5566" y="16442"/>
                </a:moveTo>
                <a:cubicBezTo>
                  <a:pt x="5576" y="16575"/>
                  <a:pt x="5595" y="16699"/>
                  <a:pt x="5614" y="16822"/>
                </a:cubicBezTo>
                <a:cubicBezTo>
                  <a:pt x="5614" y="16841"/>
                  <a:pt x="5576" y="16860"/>
                  <a:pt x="5547" y="16898"/>
                </a:cubicBezTo>
                <a:cubicBezTo>
                  <a:pt x="5490" y="16737"/>
                  <a:pt x="5509" y="16594"/>
                  <a:pt x="5509" y="16452"/>
                </a:cubicBezTo>
                <a:cubicBezTo>
                  <a:pt x="5528" y="16452"/>
                  <a:pt x="5547" y="16442"/>
                  <a:pt x="5566" y="16442"/>
                </a:cubicBezTo>
                <a:close/>
                <a:moveTo>
                  <a:pt x="3970" y="12016"/>
                </a:moveTo>
                <a:cubicBezTo>
                  <a:pt x="3980" y="12263"/>
                  <a:pt x="3961" y="12339"/>
                  <a:pt x="3856" y="12415"/>
                </a:cubicBezTo>
                <a:cubicBezTo>
                  <a:pt x="3837" y="12282"/>
                  <a:pt x="3894" y="12168"/>
                  <a:pt x="3904" y="12054"/>
                </a:cubicBezTo>
                <a:cubicBezTo>
                  <a:pt x="3913" y="12035"/>
                  <a:pt x="3942" y="12035"/>
                  <a:pt x="3970" y="12016"/>
                </a:cubicBezTo>
                <a:close/>
                <a:moveTo>
                  <a:pt x="6070" y="12662"/>
                </a:moveTo>
                <a:cubicBezTo>
                  <a:pt x="6136" y="12747"/>
                  <a:pt x="6136" y="12871"/>
                  <a:pt x="6079" y="13089"/>
                </a:cubicBezTo>
                <a:cubicBezTo>
                  <a:pt x="6060" y="13070"/>
                  <a:pt x="6022" y="13061"/>
                  <a:pt x="6022" y="13051"/>
                </a:cubicBezTo>
                <a:cubicBezTo>
                  <a:pt x="6013" y="12918"/>
                  <a:pt x="6013" y="12795"/>
                  <a:pt x="6070" y="12662"/>
                </a:cubicBezTo>
                <a:close/>
                <a:moveTo>
                  <a:pt x="11332" y="11740"/>
                </a:moveTo>
                <a:cubicBezTo>
                  <a:pt x="11265" y="11645"/>
                  <a:pt x="11237" y="11465"/>
                  <a:pt x="11275" y="11313"/>
                </a:cubicBezTo>
                <a:cubicBezTo>
                  <a:pt x="11341" y="11408"/>
                  <a:pt x="11370" y="11588"/>
                  <a:pt x="11332" y="11740"/>
                </a:cubicBezTo>
                <a:close/>
                <a:moveTo>
                  <a:pt x="3163" y="11588"/>
                </a:moveTo>
                <a:cubicBezTo>
                  <a:pt x="3078" y="11465"/>
                  <a:pt x="3230" y="11380"/>
                  <a:pt x="3173" y="11266"/>
                </a:cubicBezTo>
                <a:cubicBezTo>
                  <a:pt x="3325" y="11323"/>
                  <a:pt x="3315" y="11437"/>
                  <a:pt x="3163" y="11588"/>
                </a:cubicBezTo>
                <a:close/>
                <a:moveTo>
                  <a:pt x="11797" y="11285"/>
                </a:moveTo>
                <a:cubicBezTo>
                  <a:pt x="11825" y="11332"/>
                  <a:pt x="11816" y="11399"/>
                  <a:pt x="11730" y="11418"/>
                </a:cubicBezTo>
                <a:cubicBezTo>
                  <a:pt x="11683" y="11304"/>
                  <a:pt x="11664" y="11180"/>
                  <a:pt x="11673" y="11038"/>
                </a:cubicBezTo>
                <a:cubicBezTo>
                  <a:pt x="11816" y="11085"/>
                  <a:pt x="11749" y="11218"/>
                  <a:pt x="11797" y="11285"/>
                </a:cubicBezTo>
                <a:close/>
                <a:moveTo>
                  <a:pt x="6630" y="18152"/>
                </a:moveTo>
                <a:cubicBezTo>
                  <a:pt x="6592" y="17990"/>
                  <a:pt x="6573" y="17857"/>
                  <a:pt x="6601" y="17715"/>
                </a:cubicBezTo>
                <a:lnTo>
                  <a:pt x="6658" y="17715"/>
                </a:lnTo>
                <a:cubicBezTo>
                  <a:pt x="6668" y="17838"/>
                  <a:pt x="6687" y="17971"/>
                  <a:pt x="6696" y="18104"/>
                </a:cubicBezTo>
                <a:cubicBezTo>
                  <a:pt x="6696" y="18114"/>
                  <a:pt x="6658" y="18123"/>
                  <a:pt x="6630" y="18152"/>
                </a:cubicBezTo>
                <a:close/>
                <a:moveTo>
                  <a:pt x="4645" y="16908"/>
                </a:moveTo>
                <a:cubicBezTo>
                  <a:pt x="4626" y="16813"/>
                  <a:pt x="4597" y="16708"/>
                  <a:pt x="4578" y="16575"/>
                </a:cubicBezTo>
                <a:cubicBezTo>
                  <a:pt x="4683" y="16651"/>
                  <a:pt x="4768" y="16822"/>
                  <a:pt x="4740" y="16898"/>
                </a:cubicBezTo>
                <a:cubicBezTo>
                  <a:pt x="4730" y="16917"/>
                  <a:pt x="4702" y="16936"/>
                  <a:pt x="4683" y="16936"/>
                </a:cubicBezTo>
                <a:cubicBezTo>
                  <a:pt x="4673" y="16945"/>
                  <a:pt x="4645" y="16927"/>
                  <a:pt x="4645" y="16908"/>
                </a:cubicBezTo>
                <a:close/>
                <a:moveTo>
                  <a:pt x="7865" y="11522"/>
                </a:moveTo>
                <a:cubicBezTo>
                  <a:pt x="7846" y="11494"/>
                  <a:pt x="7808" y="11456"/>
                  <a:pt x="7808" y="11437"/>
                </a:cubicBezTo>
                <a:cubicBezTo>
                  <a:pt x="7827" y="11342"/>
                  <a:pt x="7789" y="11228"/>
                  <a:pt x="7884" y="11161"/>
                </a:cubicBezTo>
                <a:cubicBezTo>
                  <a:pt x="7903" y="11171"/>
                  <a:pt x="7912" y="11171"/>
                  <a:pt x="7931" y="11171"/>
                </a:cubicBezTo>
                <a:cubicBezTo>
                  <a:pt x="7922" y="11285"/>
                  <a:pt x="7912" y="11399"/>
                  <a:pt x="7903" y="11513"/>
                </a:cubicBezTo>
                <a:cubicBezTo>
                  <a:pt x="7893" y="11513"/>
                  <a:pt x="7874" y="11522"/>
                  <a:pt x="7865" y="11522"/>
                </a:cubicBezTo>
                <a:close/>
                <a:moveTo>
                  <a:pt x="3638" y="10344"/>
                </a:moveTo>
                <a:cubicBezTo>
                  <a:pt x="3638" y="10325"/>
                  <a:pt x="3686" y="10268"/>
                  <a:pt x="3714" y="10259"/>
                </a:cubicBezTo>
                <a:cubicBezTo>
                  <a:pt x="3762" y="10249"/>
                  <a:pt x="3790" y="10287"/>
                  <a:pt x="3771" y="10335"/>
                </a:cubicBezTo>
                <a:cubicBezTo>
                  <a:pt x="3752" y="10411"/>
                  <a:pt x="3724" y="10487"/>
                  <a:pt x="3686" y="10591"/>
                </a:cubicBezTo>
                <a:cubicBezTo>
                  <a:pt x="3553" y="10525"/>
                  <a:pt x="3676" y="10420"/>
                  <a:pt x="3638" y="10344"/>
                </a:cubicBezTo>
                <a:close/>
                <a:moveTo>
                  <a:pt x="10467" y="16927"/>
                </a:moveTo>
                <a:cubicBezTo>
                  <a:pt x="10534" y="16794"/>
                  <a:pt x="10486" y="16651"/>
                  <a:pt x="10619" y="16509"/>
                </a:cubicBezTo>
                <a:cubicBezTo>
                  <a:pt x="10610" y="16680"/>
                  <a:pt x="10610" y="16803"/>
                  <a:pt x="10543" y="16927"/>
                </a:cubicBezTo>
                <a:cubicBezTo>
                  <a:pt x="10543" y="16936"/>
                  <a:pt x="10505" y="16927"/>
                  <a:pt x="10467" y="16927"/>
                </a:cubicBezTo>
                <a:close/>
                <a:moveTo>
                  <a:pt x="7694" y="12244"/>
                </a:moveTo>
                <a:cubicBezTo>
                  <a:pt x="7684" y="12253"/>
                  <a:pt x="7637" y="12263"/>
                  <a:pt x="7599" y="12272"/>
                </a:cubicBezTo>
                <a:cubicBezTo>
                  <a:pt x="7570" y="12025"/>
                  <a:pt x="7580" y="12006"/>
                  <a:pt x="7703" y="11978"/>
                </a:cubicBezTo>
                <a:cubicBezTo>
                  <a:pt x="7703" y="12073"/>
                  <a:pt x="7703" y="12158"/>
                  <a:pt x="7694" y="12244"/>
                </a:cubicBezTo>
                <a:close/>
                <a:moveTo>
                  <a:pt x="6630" y="18750"/>
                </a:moveTo>
                <a:cubicBezTo>
                  <a:pt x="6725" y="18874"/>
                  <a:pt x="6696" y="18997"/>
                  <a:pt x="6677" y="19111"/>
                </a:cubicBezTo>
                <a:cubicBezTo>
                  <a:pt x="6582" y="19016"/>
                  <a:pt x="6592" y="18893"/>
                  <a:pt x="6630" y="18750"/>
                </a:cubicBezTo>
                <a:close/>
                <a:moveTo>
                  <a:pt x="4597" y="11797"/>
                </a:moveTo>
                <a:cubicBezTo>
                  <a:pt x="4521" y="11626"/>
                  <a:pt x="4550" y="11494"/>
                  <a:pt x="4654" y="11408"/>
                </a:cubicBezTo>
                <a:cubicBezTo>
                  <a:pt x="4683" y="11541"/>
                  <a:pt x="4645" y="11655"/>
                  <a:pt x="4597" y="11797"/>
                </a:cubicBezTo>
                <a:close/>
                <a:moveTo>
                  <a:pt x="9375" y="11569"/>
                </a:moveTo>
                <a:cubicBezTo>
                  <a:pt x="9318" y="11370"/>
                  <a:pt x="9327" y="11342"/>
                  <a:pt x="9441" y="11285"/>
                </a:cubicBezTo>
                <a:cubicBezTo>
                  <a:pt x="9413" y="11380"/>
                  <a:pt x="9536" y="11503"/>
                  <a:pt x="9375" y="11569"/>
                </a:cubicBezTo>
                <a:close/>
                <a:moveTo>
                  <a:pt x="8074" y="16993"/>
                </a:moveTo>
                <a:cubicBezTo>
                  <a:pt x="8093" y="17097"/>
                  <a:pt x="8188" y="17202"/>
                  <a:pt x="8055" y="17306"/>
                </a:cubicBezTo>
                <a:cubicBezTo>
                  <a:pt x="8017" y="17192"/>
                  <a:pt x="7988" y="17088"/>
                  <a:pt x="8074" y="16993"/>
                </a:cubicBezTo>
                <a:close/>
                <a:moveTo>
                  <a:pt x="12585" y="15825"/>
                </a:moveTo>
                <a:cubicBezTo>
                  <a:pt x="12585" y="15720"/>
                  <a:pt x="12538" y="15597"/>
                  <a:pt x="12652" y="15473"/>
                </a:cubicBezTo>
                <a:cubicBezTo>
                  <a:pt x="12709" y="15625"/>
                  <a:pt x="12661" y="15730"/>
                  <a:pt x="12585" y="15825"/>
                </a:cubicBezTo>
                <a:close/>
                <a:moveTo>
                  <a:pt x="4246" y="10705"/>
                </a:moveTo>
                <a:cubicBezTo>
                  <a:pt x="4350" y="10829"/>
                  <a:pt x="4274" y="10924"/>
                  <a:pt x="4274" y="11028"/>
                </a:cubicBezTo>
                <a:cubicBezTo>
                  <a:pt x="4160" y="10971"/>
                  <a:pt x="4160" y="10971"/>
                  <a:pt x="4246" y="10705"/>
                </a:cubicBezTo>
                <a:close/>
                <a:moveTo>
                  <a:pt x="4436" y="17449"/>
                </a:moveTo>
                <a:cubicBezTo>
                  <a:pt x="4360" y="17392"/>
                  <a:pt x="4322" y="17287"/>
                  <a:pt x="4331" y="17116"/>
                </a:cubicBezTo>
                <a:cubicBezTo>
                  <a:pt x="4417" y="17173"/>
                  <a:pt x="4464" y="17325"/>
                  <a:pt x="4436" y="17449"/>
                </a:cubicBezTo>
                <a:close/>
                <a:moveTo>
                  <a:pt x="3619" y="16328"/>
                </a:moveTo>
                <a:cubicBezTo>
                  <a:pt x="3629" y="16347"/>
                  <a:pt x="3600" y="16395"/>
                  <a:pt x="3591" y="16423"/>
                </a:cubicBezTo>
                <a:cubicBezTo>
                  <a:pt x="3581" y="16423"/>
                  <a:pt x="3562" y="16423"/>
                  <a:pt x="3553" y="16423"/>
                </a:cubicBezTo>
                <a:cubicBezTo>
                  <a:pt x="3515" y="16328"/>
                  <a:pt x="3477" y="16233"/>
                  <a:pt x="3429" y="16100"/>
                </a:cubicBezTo>
                <a:cubicBezTo>
                  <a:pt x="3581" y="16138"/>
                  <a:pt x="3581" y="16243"/>
                  <a:pt x="3619" y="16328"/>
                </a:cubicBezTo>
                <a:close/>
                <a:moveTo>
                  <a:pt x="5680" y="11626"/>
                </a:moveTo>
                <a:cubicBezTo>
                  <a:pt x="5652" y="11503"/>
                  <a:pt x="5661" y="11399"/>
                  <a:pt x="5775" y="11275"/>
                </a:cubicBezTo>
                <a:cubicBezTo>
                  <a:pt x="5804" y="11437"/>
                  <a:pt x="5756" y="11532"/>
                  <a:pt x="5680" y="11626"/>
                </a:cubicBezTo>
                <a:close/>
                <a:moveTo>
                  <a:pt x="5965" y="16205"/>
                </a:moveTo>
                <a:cubicBezTo>
                  <a:pt x="5908" y="16110"/>
                  <a:pt x="5899" y="16015"/>
                  <a:pt x="5937" y="15882"/>
                </a:cubicBezTo>
                <a:cubicBezTo>
                  <a:pt x="6041" y="16024"/>
                  <a:pt x="6041" y="16091"/>
                  <a:pt x="5965" y="16205"/>
                </a:cubicBezTo>
                <a:close/>
                <a:moveTo>
                  <a:pt x="8815" y="18750"/>
                </a:moveTo>
                <a:cubicBezTo>
                  <a:pt x="8862" y="18978"/>
                  <a:pt x="8853" y="19016"/>
                  <a:pt x="8739" y="19045"/>
                </a:cubicBezTo>
                <a:cubicBezTo>
                  <a:pt x="8758" y="18950"/>
                  <a:pt x="8720" y="18845"/>
                  <a:pt x="8815" y="18750"/>
                </a:cubicBezTo>
                <a:close/>
                <a:moveTo>
                  <a:pt x="11977" y="10145"/>
                </a:moveTo>
                <a:cubicBezTo>
                  <a:pt x="11958" y="10135"/>
                  <a:pt x="11920" y="10116"/>
                  <a:pt x="11920" y="10097"/>
                </a:cubicBezTo>
                <a:cubicBezTo>
                  <a:pt x="11901" y="10021"/>
                  <a:pt x="11901" y="9936"/>
                  <a:pt x="11892" y="9850"/>
                </a:cubicBezTo>
                <a:cubicBezTo>
                  <a:pt x="11911" y="9850"/>
                  <a:pt x="11930" y="9850"/>
                  <a:pt x="11949" y="9841"/>
                </a:cubicBezTo>
                <a:cubicBezTo>
                  <a:pt x="12006" y="9926"/>
                  <a:pt x="11996" y="10021"/>
                  <a:pt x="12015" y="10116"/>
                </a:cubicBezTo>
                <a:cubicBezTo>
                  <a:pt x="12015" y="10126"/>
                  <a:pt x="11987" y="10145"/>
                  <a:pt x="11977" y="10145"/>
                </a:cubicBezTo>
                <a:close/>
                <a:moveTo>
                  <a:pt x="10828" y="10829"/>
                </a:moveTo>
                <a:cubicBezTo>
                  <a:pt x="10933" y="10895"/>
                  <a:pt x="10866" y="10981"/>
                  <a:pt x="10885" y="11066"/>
                </a:cubicBezTo>
                <a:cubicBezTo>
                  <a:pt x="10752" y="11047"/>
                  <a:pt x="10733" y="10971"/>
                  <a:pt x="10828" y="10829"/>
                </a:cubicBezTo>
                <a:close/>
                <a:moveTo>
                  <a:pt x="2717" y="10354"/>
                </a:moveTo>
                <a:cubicBezTo>
                  <a:pt x="2707" y="10373"/>
                  <a:pt x="2669" y="10373"/>
                  <a:pt x="2603" y="10382"/>
                </a:cubicBezTo>
                <a:cubicBezTo>
                  <a:pt x="2660" y="10268"/>
                  <a:pt x="2707" y="10183"/>
                  <a:pt x="2745" y="10097"/>
                </a:cubicBezTo>
                <a:cubicBezTo>
                  <a:pt x="2764" y="10107"/>
                  <a:pt x="2774" y="10107"/>
                  <a:pt x="2793" y="10116"/>
                </a:cubicBezTo>
                <a:cubicBezTo>
                  <a:pt x="2831" y="10211"/>
                  <a:pt x="2764" y="10278"/>
                  <a:pt x="2717" y="10354"/>
                </a:cubicBezTo>
                <a:close/>
                <a:moveTo>
                  <a:pt x="7076" y="11579"/>
                </a:moveTo>
                <a:cubicBezTo>
                  <a:pt x="7067" y="11683"/>
                  <a:pt x="7057" y="11759"/>
                  <a:pt x="7048" y="11835"/>
                </a:cubicBezTo>
                <a:cubicBezTo>
                  <a:pt x="7048" y="11854"/>
                  <a:pt x="7010" y="11873"/>
                  <a:pt x="7000" y="11873"/>
                </a:cubicBezTo>
                <a:cubicBezTo>
                  <a:pt x="6981" y="11864"/>
                  <a:pt x="6943" y="11835"/>
                  <a:pt x="6953" y="11826"/>
                </a:cubicBezTo>
                <a:cubicBezTo>
                  <a:pt x="6981" y="11750"/>
                  <a:pt x="6934" y="11645"/>
                  <a:pt x="7076" y="11579"/>
                </a:cubicBezTo>
                <a:close/>
                <a:moveTo>
                  <a:pt x="2878" y="9451"/>
                </a:moveTo>
                <a:cubicBezTo>
                  <a:pt x="2916" y="9451"/>
                  <a:pt x="2954" y="9461"/>
                  <a:pt x="2983" y="9461"/>
                </a:cubicBezTo>
                <a:cubicBezTo>
                  <a:pt x="2964" y="9537"/>
                  <a:pt x="2935" y="9622"/>
                  <a:pt x="2907" y="9717"/>
                </a:cubicBezTo>
                <a:cubicBezTo>
                  <a:pt x="2802" y="9613"/>
                  <a:pt x="2869" y="9537"/>
                  <a:pt x="2878" y="9451"/>
                </a:cubicBezTo>
                <a:close/>
                <a:moveTo>
                  <a:pt x="2983" y="9461"/>
                </a:moveTo>
                <a:cubicBezTo>
                  <a:pt x="2983" y="9461"/>
                  <a:pt x="2983" y="9461"/>
                  <a:pt x="2992" y="9461"/>
                </a:cubicBezTo>
                <a:cubicBezTo>
                  <a:pt x="2992" y="9461"/>
                  <a:pt x="2992" y="9461"/>
                  <a:pt x="2992" y="9461"/>
                </a:cubicBezTo>
                <a:lnTo>
                  <a:pt x="2992" y="9461"/>
                </a:lnTo>
                <a:lnTo>
                  <a:pt x="2992" y="9461"/>
                </a:lnTo>
                <a:cubicBezTo>
                  <a:pt x="2992" y="9461"/>
                  <a:pt x="2992" y="9461"/>
                  <a:pt x="2983" y="9461"/>
                </a:cubicBezTo>
                <a:cubicBezTo>
                  <a:pt x="2983" y="9461"/>
                  <a:pt x="2983" y="9461"/>
                  <a:pt x="2983" y="9461"/>
                </a:cubicBezTo>
                <a:close/>
                <a:moveTo>
                  <a:pt x="11341" y="18180"/>
                </a:moveTo>
                <a:cubicBezTo>
                  <a:pt x="11370" y="18266"/>
                  <a:pt x="11351" y="18351"/>
                  <a:pt x="11265" y="18408"/>
                </a:cubicBezTo>
                <a:lnTo>
                  <a:pt x="11265" y="18133"/>
                </a:lnTo>
                <a:cubicBezTo>
                  <a:pt x="11303" y="18152"/>
                  <a:pt x="11341" y="18161"/>
                  <a:pt x="11341" y="18180"/>
                </a:cubicBezTo>
                <a:close/>
                <a:moveTo>
                  <a:pt x="9109" y="12690"/>
                </a:moveTo>
                <a:cubicBezTo>
                  <a:pt x="9099" y="12633"/>
                  <a:pt x="9109" y="12586"/>
                  <a:pt x="9194" y="12576"/>
                </a:cubicBezTo>
                <a:cubicBezTo>
                  <a:pt x="9204" y="12662"/>
                  <a:pt x="9204" y="12728"/>
                  <a:pt x="9213" y="12804"/>
                </a:cubicBezTo>
                <a:cubicBezTo>
                  <a:pt x="9118" y="12814"/>
                  <a:pt x="9109" y="12747"/>
                  <a:pt x="9109" y="12690"/>
                </a:cubicBezTo>
                <a:close/>
                <a:moveTo>
                  <a:pt x="8102" y="11731"/>
                </a:moveTo>
                <a:cubicBezTo>
                  <a:pt x="8216" y="11835"/>
                  <a:pt x="8207" y="11921"/>
                  <a:pt x="8159" y="12025"/>
                </a:cubicBezTo>
                <a:cubicBezTo>
                  <a:pt x="8045" y="11949"/>
                  <a:pt x="8083" y="11864"/>
                  <a:pt x="8102" y="11731"/>
                </a:cubicBezTo>
                <a:close/>
                <a:moveTo>
                  <a:pt x="5794" y="18465"/>
                </a:moveTo>
                <a:cubicBezTo>
                  <a:pt x="5737" y="18370"/>
                  <a:pt x="5690" y="18294"/>
                  <a:pt x="5690" y="18161"/>
                </a:cubicBezTo>
                <a:cubicBezTo>
                  <a:pt x="5823" y="18294"/>
                  <a:pt x="5832" y="18323"/>
                  <a:pt x="5794" y="18465"/>
                </a:cubicBezTo>
                <a:close/>
                <a:moveTo>
                  <a:pt x="3714" y="16974"/>
                </a:moveTo>
                <a:cubicBezTo>
                  <a:pt x="3743" y="17031"/>
                  <a:pt x="3771" y="17097"/>
                  <a:pt x="3790" y="17164"/>
                </a:cubicBezTo>
                <a:cubicBezTo>
                  <a:pt x="3781" y="17173"/>
                  <a:pt x="3771" y="17183"/>
                  <a:pt x="3752" y="17202"/>
                </a:cubicBezTo>
                <a:cubicBezTo>
                  <a:pt x="3724" y="17183"/>
                  <a:pt x="3695" y="17173"/>
                  <a:pt x="3676" y="17145"/>
                </a:cubicBezTo>
                <a:cubicBezTo>
                  <a:pt x="3657" y="17107"/>
                  <a:pt x="3638" y="17059"/>
                  <a:pt x="3629" y="17012"/>
                </a:cubicBezTo>
                <a:cubicBezTo>
                  <a:pt x="3629" y="16993"/>
                  <a:pt x="3638" y="16974"/>
                  <a:pt x="3638" y="16955"/>
                </a:cubicBezTo>
                <a:cubicBezTo>
                  <a:pt x="3667" y="16955"/>
                  <a:pt x="3705" y="16955"/>
                  <a:pt x="3714" y="16974"/>
                </a:cubicBezTo>
                <a:close/>
                <a:moveTo>
                  <a:pt x="7380" y="19092"/>
                </a:moveTo>
                <a:cubicBezTo>
                  <a:pt x="7361" y="19007"/>
                  <a:pt x="7352" y="18931"/>
                  <a:pt x="7333" y="18836"/>
                </a:cubicBezTo>
                <a:cubicBezTo>
                  <a:pt x="7475" y="18893"/>
                  <a:pt x="7494" y="18978"/>
                  <a:pt x="7380" y="19092"/>
                </a:cubicBezTo>
                <a:close/>
                <a:moveTo>
                  <a:pt x="5538" y="17610"/>
                </a:moveTo>
                <a:cubicBezTo>
                  <a:pt x="5538" y="17620"/>
                  <a:pt x="5500" y="17620"/>
                  <a:pt x="5490" y="17620"/>
                </a:cubicBezTo>
                <a:cubicBezTo>
                  <a:pt x="5414" y="17553"/>
                  <a:pt x="5462" y="17487"/>
                  <a:pt x="5481" y="17420"/>
                </a:cubicBezTo>
                <a:cubicBezTo>
                  <a:pt x="5557" y="17468"/>
                  <a:pt x="5595" y="17534"/>
                  <a:pt x="5538" y="17610"/>
                </a:cubicBezTo>
                <a:close/>
                <a:moveTo>
                  <a:pt x="8938" y="16328"/>
                </a:moveTo>
                <a:cubicBezTo>
                  <a:pt x="9023" y="16518"/>
                  <a:pt x="9023" y="16585"/>
                  <a:pt x="8938" y="16661"/>
                </a:cubicBezTo>
                <a:close/>
                <a:moveTo>
                  <a:pt x="9840" y="18551"/>
                </a:moveTo>
                <a:cubicBezTo>
                  <a:pt x="9831" y="18665"/>
                  <a:pt x="9821" y="18741"/>
                  <a:pt x="9802" y="18845"/>
                </a:cubicBezTo>
                <a:cubicBezTo>
                  <a:pt x="9707" y="18722"/>
                  <a:pt x="9717" y="18684"/>
                  <a:pt x="9840" y="18551"/>
                </a:cubicBezTo>
                <a:close/>
                <a:moveTo>
                  <a:pt x="7950" y="12852"/>
                </a:moveTo>
                <a:cubicBezTo>
                  <a:pt x="7817" y="12823"/>
                  <a:pt x="7817" y="12804"/>
                  <a:pt x="7874" y="12633"/>
                </a:cubicBezTo>
                <a:cubicBezTo>
                  <a:pt x="7979" y="12700"/>
                  <a:pt x="7912" y="12776"/>
                  <a:pt x="7950" y="12852"/>
                </a:cubicBezTo>
                <a:close/>
                <a:moveTo>
                  <a:pt x="11521" y="12367"/>
                </a:moveTo>
                <a:cubicBezTo>
                  <a:pt x="11417" y="12301"/>
                  <a:pt x="11417" y="12225"/>
                  <a:pt x="11521" y="12111"/>
                </a:cubicBezTo>
                <a:close/>
                <a:moveTo>
                  <a:pt x="10904" y="11845"/>
                </a:moveTo>
                <a:cubicBezTo>
                  <a:pt x="10857" y="11902"/>
                  <a:pt x="10809" y="11902"/>
                  <a:pt x="10771" y="11854"/>
                </a:cubicBezTo>
                <a:cubicBezTo>
                  <a:pt x="10752" y="11835"/>
                  <a:pt x="10752" y="11797"/>
                  <a:pt x="10743" y="11769"/>
                </a:cubicBezTo>
                <a:cubicBezTo>
                  <a:pt x="10762" y="11759"/>
                  <a:pt x="10781" y="11750"/>
                  <a:pt x="10790" y="11750"/>
                </a:cubicBezTo>
                <a:cubicBezTo>
                  <a:pt x="10828" y="11778"/>
                  <a:pt x="10866" y="11816"/>
                  <a:pt x="10904" y="11845"/>
                </a:cubicBezTo>
                <a:close/>
                <a:moveTo>
                  <a:pt x="8729" y="12092"/>
                </a:moveTo>
                <a:cubicBezTo>
                  <a:pt x="8672" y="12035"/>
                  <a:pt x="8682" y="11978"/>
                  <a:pt x="8739" y="11921"/>
                </a:cubicBezTo>
                <a:cubicBezTo>
                  <a:pt x="8824" y="11959"/>
                  <a:pt x="8805" y="12025"/>
                  <a:pt x="8796" y="12101"/>
                </a:cubicBezTo>
                <a:cubicBezTo>
                  <a:pt x="8777" y="12092"/>
                  <a:pt x="8739" y="12101"/>
                  <a:pt x="8729" y="12092"/>
                </a:cubicBezTo>
                <a:close/>
                <a:moveTo>
                  <a:pt x="11265" y="10848"/>
                </a:moveTo>
                <a:cubicBezTo>
                  <a:pt x="11237" y="10857"/>
                  <a:pt x="11199" y="10876"/>
                  <a:pt x="11180" y="10876"/>
                </a:cubicBezTo>
                <a:cubicBezTo>
                  <a:pt x="11151" y="10867"/>
                  <a:pt x="11132" y="10838"/>
                  <a:pt x="11123" y="10810"/>
                </a:cubicBezTo>
                <a:cubicBezTo>
                  <a:pt x="11113" y="10800"/>
                  <a:pt x="11142" y="10762"/>
                  <a:pt x="11151" y="10762"/>
                </a:cubicBezTo>
                <a:cubicBezTo>
                  <a:pt x="11180" y="10772"/>
                  <a:pt x="11208" y="10791"/>
                  <a:pt x="11237" y="10800"/>
                </a:cubicBezTo>
                <a:cubicBezTo>
                  <a:pt x="11246" y="10819"/>
                  <a:pt x="11256" y="10829"/>
                  <a:pt x="11265" y="10848"/>
                </a:cubicBezTo>
                <a:close/>
                <a:moveTo>
                  <a:pt x="5110" y="11674"/>
                </a:moveTo>
                <a:cubicBezTo>
                  <a:pt x="5139" y="11721"/>
                  <a:pt x="5148" y="11740"/>
                  <a:pt x="5148" y="11759"/>
                </a:cubicBezTo>
                <a:cubicBezTo>
                  <a:pt x="5158" y="11788"/>
                  <a:pt x="5148" y="11816"/>
                  <a:pt x="5139" y="11845"/>
                </a:cubicBezTo>
                <a:cubicBezTo>
                  <a:pt x="5072" y="11797"/>
                  <a:pt x="5072" y="11797"/>
                  <a:pt x="5110" y="11674"/>
                </a:cubicBezTo>
                <a:close/>
                <a:moveTo>
                  <a:pt x="4426" y="6963"/>
                </a:moveTo>
                <a:cubicBezTo>
                  <a:pt x="4388" y="6963"/>
                  <a:pt x="4350" y="6982"/>
                  <a:pt x="4322" y="7001"/>
                </a:cubicBezTo>
                <a:cubicBezTo>
                  <a:pt x="4170" y="7077"/>
                  <a:pt x="4037" y="7181"/>
                  <a:pt x="3961" y="7343"/>
                </a:cubicBezTo>
                <a:cubicBezTo>
                  <a:pt x="3894" y="7485"/>
                  <a:pt x="3828" y="7637"/>
                  <a:pt x="3866" y="7799"/>
                </a:cubicBezTo>
                <a:cubicBezTo>
                  <a:pt x="3951" y="8103"/>
                  <a:pt x="4312" y="8369"/>
                  <a:pt x="4597" y="8378"/>
                </a:cubicBezTo>
                <a:cubicBezTo>
                  <a:pt x="4692" y="8350"/>
                  <a:pt x="4787" y="8312"/>
                  <a:pt x="4882" y="8283"/>
                </a:cubicBezTo>
                <a:cubicBezTo>
                  <a:pt x="5262" y="8150"/>
                  <a:pt x="5386" y="7618"/>
                  <a:pt x="5158" y="7305"/>
                </a:cubicBezTo>
                <a:cubicBezTo>
                  <a:pt x="4977" y="7058"/>
                  <a:pt x="4711" y="6982"/>
                  <a:pt x="4426" y="6963"/>
                </a:cubicBezTo>
                <a:close/>
                <a:moveTo>
                  <a:pt x="5082" y="7751"/>
                </a:moveTo>
                <a:cubicBezTo>
                  <a:pt x="5015" y="7789"/>
                  <a:pt x="4977" y="7837"/>
                  <a:pt x="5025" y="7913"/>
                </a:cubicBezTo>
                <a:cubicBezTo>
                  <a:pt x="5034" y="7922"/>
                  <a:pt x="5015" y="7941"/>
                  <a:pt x="5006" y="7960"/>
                </a:cubicBezTo>
                <a:cubicBezTo>
                  <a:pt x="4901" y="8074"/>
                  <a:pt x="4787" y="8160"/>
                  <a:pt x="4626" y="8169"/>
                </a:cubicBezTo>
                <a:cubicBezTo>
                  <a:pt x="4360" y="8160"/>
                  <a:pt x="4189" y="8017"/>
                  <a:pt x="4075" y="7799"/>
                </a:cubicBezTo>
                <a:cubicBezTo>
                  <a:pt x="3999" y="7647"/>
                  <a:pt x="4094" y="7371"/>
                  <a:pt x="4246" y="7286"/>
                </a:cubicBezTo>
                <a:cubicBezTo>
                  <a:pt x="4502" y="7143"/>
                  <a:pt x="4806" y="7181"/>
                  <a:pt x="5006" y="7390"/>
                </a:cubicBezTo>
                <a:cubicBezTo>
                  <a:pt x="5082" y="7476"/>
                  <a:pt x="5110" y="7580"/>
                  <a:pt x="5110" y="7685"/>
                </a:cubicBezTo>
                <a:cubicBezTo>
                  <a:pt x="5110" y="7713"/>
                  <a:pt x="5101" y="7742"/>
                  <a:pt x="5082" y="7751"/>
                </a:cubicBezTo>
                <a:close/>
                <a:moveTo>
                  <a:pt x="11237" y="6668"/>
                </a:moveTo>
                <a:cubicBezTo>
                  <a:pt x="10866" y="6659"/>
                  <a:pt x="10581" y="6934"/>
                  <a:pt x="10572" y="7295"/>
                </a:cubicBezTo>
                <a:cubicBezTo>
                  <a:pt x="10572" y="7438"/>
                  <a:pt x="10572" y="7590"/>
                  <a:pt x="10686" y="7694"/>
                </a:cubicBezTo>
                <a:cubicBezTo>
                  <a:pt x="10819" y="7827"/>
                  <a:pt x="10990" y="7932"/>
                  <a:pt x="11189" y="7932"/>
                </a:cubicBezTo>
                <a:cubicBezTo>
                  <a:pt x="11635" y="7932"/>
                  <a:pt x="11835" y="7637"/>
                  <a:pt x="11873" y="7257"/>
                </a:cubicBezTo>
                <a:cubicBezTo>
                  <a:pt x="11901" y="6982"/>
                  <a:pt x="11540" y="6668"/>
                  <a:pt x="11237" y="6668"/>
                </a:cubicBezTo>
                <a:close/>
                <a:moveTo>
                  <a:pt x="11673" y="7305"/>
                </a:moveTo>
                <a:cubicBezTo>
                  <a:pt x="11578" y="7333"/>
                  <a:pt x="11493" y="7333"/>
                  <a:pt x="11483" y="7362"/>
                </a:cubicBezTo>
                <a:cubicBezTo>
                  <a:pt x="11455" y="7466"/>
                  <a:pt x="11578" y="7428"/>
                  <a:pt x="11616" y="7457"/>
                </a:cubicBezTo>
                <a:cubicBezTo>
                  <a:pt x="11436" y="7770"/>
                  <a:pt x="11085" y="7808"/>
                  <a:pt x="10857" y="7542"/>
                </a:cubicBezTo>
                <a:cubicBezTo>
                  <a:pt x="10724" y="7400"/>
                  <a:pt x="10771" y="7229"/>
                  <a:pt x="10838" y="7067"/>
                </a:cubicBezTo>
                <a:cubicBezTo>
                  <a:pt x="10885" y="6953"/>
                  <a:pt x="11009" y="6887"/>
                  <a:pt x="11161" y="6887"/>
                </a:cubicBezTo>
                <a:cubicBezTo>
                  <a:pt x="11189" y="6896"/>
                  <a:pt x="11237" y="6915"/>
                  <a:pt x="11265" y="6896"/>
                </a:cubicBezTo>
                <a:cubicBezTo>
                  <a:pt x="11370" y="6839"/>
                  <a:pt x="11427" y="6915"/>
                  <a:pt x="11493" y="6982"/>
                </a:cubicBezTo>
                <a:cubicBezTo>
                  <a:pt x="11550" y="7039"/>
                  <a:pt x="11616" y="7105"/>
                  <a:pt x="11654" y="7172"/>
                </a:cubicBezTo>
                <a:cubicBezTo>
                  <a:pt x="11683" y="7210"/>
                  <a:pt x="11664" y="7276"/>
                  <a:pt x="11673" y="7305"/>
                </a:cubicBezTo>
                <a:close/>
                <a:moveTo>
                  <a:pt x="12889" y="6602"/>
                </a:moveTo>
                <a:cubicBezTo>
                  <a:pt x="12946" y="6668"/>
                  <a:pt x="12946" y="6735"/>
                  <a:pt x="12927" y="6792"/>
                </a:cubicBezTo>
                <a:cubicBezTo>
                  <a:pt x="12889" y="6925"/>
                  <a:pt x="12861" y="7058"/>
                  <a:pt x="12823" y="7191"/>
                </a:cubicBezTo>
                <a:cubicBezTo>
                  <a:pt x="12775" y="7419"/>
                  <a:pt x="12671" y="7618"/>
                  <a:pt x="12547" y="7808"/>
                </a:cubicBezTo>
                <a:cubicBezTo>
                  <a:pt x="12452" y="7951"/>
                  <a:pt x="12376" y="8093"/>
                  <a:pt x="12300" y="8236"/>
                </a:cubicBezTo>
                <a:cubicBezTo>
                  <a:pt x="12253" y="8312"/>
                  <a:pt x="12262" y="8312"/>
                  <a:pt x="12101" y="8369"/>
                </a:cubicBezTo>
                <a:cubicBezTo>
                  <a:pt x="12234" y="8150"/>
                  <a:pt x="12329" y="7970"/>
                  <a:pt x="12452" y="7789"/>
                </a:cubicBezTo>
                <a:cubicBezTo>
                  <a:pt x="12614" y="7542"/>
                  <a:pt x="12737" y="7286"/>
                  <a:pt x="12785" y="6991"/>
                </a:cubicBezTo>
                <a:cubicBezTo>
                  <a:pt x="12813" y="6868"/>
                  <a:pt x="12851" y="6744"/>
                  <a:pt x="12889" y="6602"/>
                </a:cubicBezTo>
                <a:close/>
                <a:moveTo>
                  <a:pt x="1567" y="6137"/>
                </a:moveTo>
                <a:cubicBezTo>
                  <a:pt x="1719" y="6697"/>
                  <a:pt x="1890" y="7248"/>
                  <a:pt x="2118" y="7780"/>
                </a:cubicBezTo>
                <a:cubicBezTo>
                  <a:pt x="1909" y="7580"/>
                  <a:pt x="1843" y="7295"/>
                  <a:pt x="1738" y="7039"/>
                </a:cubicBezTo>
                <a:cubicBezTo>
                  <a:pt x="1567" y="6621"/>
                  <a:pt x="1510" y="6250"/>
                  <a:pt x="1567" y="6137"/>
                </a:cubicBezTo>
                <a:close/>
                <a:moveTo>
                  <a:pt x="6364" y="9964"/>
                </a:moveTo>
                <a:cubicBezTo>
                  <a:pt x="6668" y="9983"/>
                  <a:pt x="6991" y="9983"/>
                  <a:pt x="7295" y="10107"/>
                </a:cubicBezTo>
                <a:cubicBezTo>
                  <a:pt x="7238" y="10164"/>
                  <a:pt x="7162" y="10164"/>
                  <a:pt x="7105" y="10145"/>
                </a:cubicBezTo>
                <a:cubicBezTo>
                  <a:pt x="6801" y="10040"/>
                  <a:pt x="6478" y="10097"/>
                  <a:pt x="6165" y="10050"/>
                </a:cubicBezTo>
                <a:cubicBezTo>
                  <a:pt x="5984" y="10021"/>
                  <a:pt x="5804" y="9974"/>
                  <a:pt x="5623" y="9936"/>
                </a:cubicBezTo>
                <a:cubicBezTo>
                  <a:pt x="5604" y="9936"/>
                  <a:pt x="5595" y="9898"/>
                  <a:pt x="5566" y="9850"/>
                </a:cubicBezTo>
                <a:cubicBezTo>
                  <a:pt x="5642" y="9860"/>
                  <a:pt x="5680" y="9860"/>
                  <a:pt x="5728" y="9879"/>
                </a:cubicBezTo>
                <a:cubicBezTo>
                  <a:pt x="5937" y="9945"/>
                  <a:pt x="6146" y="9955"/>
                  <a:pt x="6364" y="9964"/>
                </a:cubicBezTo>
                <a:close/>
                <a:moveTo>
                  <a:pt x="10211" y="9698"/>
                </a:moveTo>
                <a:cubicBezTo>
                  <a:pt x="10220" y="9717"/>
                  <a:pt x="10220" y="9727"/>
                  <a:pt x="10230" y="9746"/>
                </a:cubicBezTo>
                <a:cubicBezTo>
                  <a:pt x="10173" y="9774"/>
                  <a:pt x="10125" y="9812"/>
                  <a:pt x="10068" y="9831"/>
                </a:cubicBezTo>
                <a:cubicBezTo>
                  <a:pt x="9698" y="9964"/>
                  <a:pt x="9308" y="10021"/>
                  <a:pt x="8928" y="10069"/>
                </a:cubicBezTo>
                <a:cubicBezTo>
                  <a:pt x="8910" y="10069"/>
                  <a:pt x="8881" y="10050"/>
                  <a:pt x="8872" y="10040"/>
                </a:cubicBezTo>
                <a:cubicBezTo>
                  <a:pt x="8872" y="10021"/>
                  <a:pt x="8872" y="10021"/>
                  <a:pt x="8872" y="10012"/>
                </a:cubicBezTo>
                <a:cubicBezTo>
                  <a:pt x="8872" y="10012"/>
                  <a:pt x="8872" y="10002"/>
                  <a:pt x="8881" y="10002"/>
                </a:cubicBezTo>
                <a:cubicBezTo>
                  <a:pt x="8910" y="9983"/>
                  <a:pt x="8947" y="9964"/>
                  <a:pt x="8976" y="9964"/>
                </a:cubicBezTo>
                <a:cubicBezTo>
                  <a:pt x="9403" y="9926"/>
                  <a:pt x="9802" y="9803"/>
                  <a:pt x="10211" y="9698"/>
                </a:cubicBezTo>
                <a:close/>
                <a:moveTo>
                  <a:pt x="5756" y="6545"/>
                </a:moveTo>
                <a:cubicBezTo>
                  <a:pt x="5585" y="6573"/>
                  <a:pt x="5405" y="6592"/>
                  <a:pt x="5224" y="6526"/>
                </a:cubicBezTo>
                <a:cubicBezTo>
                  <a:pt x="5120" y="6488"/>
                  <a:pt x="4996" y="6478"/>
                  <a:pt x="4882" y="6450"/>
                </a:cubicBezTo>
                <a:cubicBezTo>
                  <a:pt x="4835" y="6431"/>
                  <a:pt x="4778" y="6421"/>
                  <a:pt x="4730" y="6393"/>
                </a:cubicBezTo>
                <a:cubicBezTo>
                  <a:pt x="4711" y="6374"/>
                  <a:pt x="4721" y="6326"/>
                  <a:pt x="4702" y="6279"/>
                </a:cubicBezTo>
                <a:cubicBezTo>
                  <a:pt x="4939" y="6345"/>
                  <a:pt x="5139" y="6412"/>
                  <a:pt x="5348" y="6450"/>
                </a:cubicBezTo>
                <a:cubicBezTo>
                  <a:pt x="5557" y="6488"/>
                  <a:pt x="5766" y="6478"/>
                  <a:pt x="5975" y="6383"/>
                </a:cubicBezTo>
                <a:cubicBezTo>
                  <a:pt x="5975" y="6393"/>
                  <a:pt x="5984" y="6412"/>
                  <a:pt x="5984" y="6431"/>
                </a:cubicBezTo>
                <a:cubicBezTo>
                  <a:pt x="5908" y="6469"/>
                  <a:pt x="5842" y="6535"/>
                  <a:pt x="5756" y="6545"/>
                </a:cubicBezTo>
                <a:close/>
                <a:moveTo>
                  <a:pt x="4094" y="9413"/>
                </a:moveTo>
                <a:cubicBezTo>
                  <a:pt x="3885" y="9337"/>
                  <a:pt x="3695" y="9261"/>
                  <a:pt x="3505" y="9185"/>
                </a:cubicBezTo>
                <a:cubicBezTo>
                  <a:pt x="3458" y="9166"/>
                  <a:pt x="3420" y="9119"/>
                  <a:pt x="3382" y="9081"/>
                </a:cubicBezTo>
                <a:cubicBezTo>
                  <a:pt x="3268" y="8957"/>
                  <a:pt x="3192" y="8815"/>
                  <a:pt x="3040" y="8739"/>
                </a:cubicBezTo>
                <a:cubicBezTo>
                  <a:pt x="3021" y="8730"/>
                  <a:pt x="3021" y="8682"/>
                  <a:pt x="3002" y="8635"/>
                </a:cubicBezTo>
                <a:cubicBezTo>
                  <a:pt x="3049" y="8644"/>
                  <a:pt x="3097" y="8635"/>
                  <a:pt x="3116" y="8654"/>
                </a:cubicBezTo>
                <a:cubicBezTo>
                  <a:pt x="3173" y="8701"/>
                  <a:pt x="3239" y="8749"/>
                  <a:pt x="3287" y="8815"/>
                </a:cubicBezTo>
                <a:cubicBezTo>
                  <a:pt x="3429" y="9024"/>
                  <a:pt x="3638" y="9128"/>
                  <a:pt x="3866" y="9214"/>
                </a:cubicBezTo>
                <a:cubicBezTo>
                  <a:pt x="4008" y="9280"/>
                  <a:pt x="4008" y="9280"/>
                  <a:pt x="4094" y="9413"/>
                </a:cubicBezTo>
                <a:close/>
                <a:moveTo>
                  <a:pt x="10610" y="6222"/>
                </a:moveTo>
                <a:cubicBezTo>
                  <a:pt x="10572" y="6222"/>
                  <a:pt x="10543" y="6203"/>
                  <a:pt x="10515" y="6184"/>
                </a:cubicBezTo>
                <a:cubicBezTo>
                  <a:pt x="10515" y="6175"/>
                  <a:pt x="10515" y="6156"/>
                  <a:pt x="10524" y="6146"/>
                </a:cubicBezTo>
                <a:cubicBezTo>
                  <a:pt x="10971" y="6051"/>
                  <a:pt x="11322" y="5833"/>
                  <a:pt x="11521" y="5405"/>
                </a:cubicBezTo>
                <a:cubicBezTo>
                  <a:pt x="11597" y="5434"/>
                  <a:pt x="11588" y="5481"/>
                  <a:pt x="11559" y="5529"/>
                </a:cubicBezTo>
                <a:cubicBezTo>
                  <a:pt x="11455" y="5700"/>
                  <a:pt x="11341" y="5880"/>
                  <a:pt x="11161" y="5985"/>
                </a:cubicBezTo>
                <a:cubicBezTo>
                  <a:pt x="10990" y="6080"/>
                  <a:pt x="10819" y="6212"/>
                  <a:pt x="10610" y="6222"/>
                </a:cubicBezTo>
                <a:close/>
                <a:moveTo>
                  <a:pt x="2973" y="5415"/>
                </a:moveTo>
                <a:cubicBezTo>
                  <a:pt x="3068" y="5377"/>
                  <a:pt x="3125" y="5386"/>
                  <a:pt x="3163" y="5453"/>
                </a:cubicBezTo>
                <a:cubicBezTo>
                  <a:pt x="3296" y="5624"/>
                  <a:pt x="3458" y="5747"/>
                  <a:pt x="3638" y="5852"/>
                </a:cubicBezTo>
                <a:cubicBezTo>
                  <a:pt x="3695" y="5880"/>
                  <a:pt x="3733" y="5937"/>
                  <a:pt x="3809" y="6004"/>
                </a:cubicBezTo>
                <a:cubicBezTo>
                  <a:pt x="3743" y="6013"/>
                  <a:pt x="3705" y="6032"/>
                  <a:pt x="3686" y="6023"/>
                </a:cubicBezTo>
                <a:cubicBezTo>
                  <a:pt x="3515" y="5899"/>
                  <a:pt x="3344" y="5766"/>
                  <a:pt x="3173" y="5633"/>
                </a:cubicBezTo>
                <a:cubicBezTo>
                  <a:pt x="3106" y="5576"/>
                  <a:pt x="3049" y="5500"/>
                  <a:pt x="2973" y="5415"/>
                </a:cubicBezTo>
                <a:close/>
                <a:moveTo>
                  <a:pt x="9194" y="6137"/>
                </a:moveTo>
                <a:cubicBezTo>
                  <a:pt x="9004" y="6146"/>
                  <a:pt x="8843" y="6070"/>
                  <a:pt x="8682" y="5994"/>
                </a:cubicBezTo>
                <a:cubicBezTo>
                  <a:pt x="8606" y="5956"/>
                  <a:pt x="8549" y="5890"/>
                  <a:pt x="8492" y="5766"/>
                </a:cubicBezTo>
                <a:cubicBezTo>
                  <a:pt x="8558" y="5804"/>
                  <a:pt x="8606" y="5823"/>
                  <a:pt x="8634" y="5852"/>
                </a:cubicBezTo>
                <a:cubicBezTo>
                  <a:pt x="8777" y="5975"/>
                  <a:pt x="8938" y="6023"/>
                  <a:pt x="9128" y="6042"/>
                </a:cubicBezTo>
                <a:cubicBezTo>
                  <a:pt x="9261" y="6042"/>
                  <a:pt x="9403" y="6080"/>
                  <a:pt x="9565" y="6108"/>
                </a:cubicBezTo>
                <a:cubicBezTo>
                  <a:pt x="9498" y="6184"/>
                  <a:pt x="9451" y="6193"/>
                  <a:pt x="9384" y="6175"/>
                </a:cubicBezTo>
                <a:cubicBezTo>
                  <a:pt x="9318" y="6165"/>
                  <a:pt x="9251" y="6137"/>
                  <a:pt x="9194" y="6137"/>
                </a:cubicBezTo>
                <a:close/>
                <a:moveTo>
                  <a:pt x="10553" y="9556"/>
                </a:moveTo>
                <a:cubicBezTo>
                  <a:pt x="10695" y="9413"/>
                  <a:pt x="10904" y="9451"/>
                  <a:pt x="11037" y="9337"/>
                </a:cubicBezTo>
                <a:cubicBezTo>
                  <a:pt x="10933" y="9489"/>
                  <a:pt x="10781" y="9537"/>
                  <a:pt x="10629" y="9584"/>
                </a:cubicBezTo>
                <a:cubicBezTo>
                  <a:pt x="10610" y="9594"/>
                  <a:pt x="10591" y="9565"/>
                  <a:pt x="10553" y="9556"/>
                </a:cubicBezTo>
                <a:close/>
                <a:moveTo>
                  <a:pt x="7969" y="10097"/>
                </a:moveTo>
                <a:cubicBezTo>
                  <a:pt x="8055" y="10097"/>
                  <a:pt x="8140" y="10107"/>
                  <a:pt x="8226" y="10116"/>
                </a:cubicBezTo>
                <a:cubicBezTo>
                  <a:pt x="8102" y="10221"/>
                  <a:pt x="7931" y="10211"/>
                  <a:pt x="7722" y="10097"/>
                </a:cubicBezTo>
                <a:cubicBezTo>
                  <a:pt x="7808" y="10002"/>
                  <a:pt x="7893" y="10097"/>
                  <a:pt x="7969" y="10097"/>
                </a:cubicBezTo>
                <a:close/>
                <a:moveTo>
                  <a:pt x="11740" y="8853"/>
                </a:moveTo>
                <a:cubicBezTo>
                  <a:pt x="11645" y="8986"/>
                  <a:pt x="11531" y="9090"/>
                  <a:pt x="11351" y="9109"/>
                </a:cubicBezTo>
                <a:cubicBezTo>
                  <a:pt x="11408" y="9005"/>
                  <a:pt x="11578" y="8891"/>
                  <a:pt x="11740" y="8853"/>
                </a:cubicBezTo>
                <a:close/>
                <a:moveTo>
                  <a:pt x="11911" y="3249"/>
                </a:moveTo>
                <a:cubicBezTo>
                  <a:pt x="11949" y="3268"/>
                  <a:pt x="11977" y="3278"/>
                  <a:pt x="11996" y="3287"/>
                </a:cubicBezTo>
                <a:cubicBezTo>
                  <a:pt x="12015" y="3373"/>
                  <a:pt x="12044" y="3458"/>
                  <a:pt x="12063" y="3543"/>
                </a:cubicBezTo>
                <a:cubicBezTo>
                  <a:pt x="12082" y="3610"/>
                  <a:pt x="12101" y="3667"/>
                  <a:pt x="12015" y="3733"/>
                </a:cubicBezTo>
                <a:cubicBezTo>
                  <a:pt x="11977" y="3572"/>
                  <a:pt x="11949" y="3420"/>
                  <a:pt x="11911" y="3249"/>
                </a:cubicBezTo>
                <a:close/>
                <a:moveTo>
                  <a:pt x="4901" y="9708"/>
                </a:moveTo>
                <a:cubicBezTo>
                  <a:pt x="4730" y="9660"/>
                  <a:pt x="4569" y="9641"/>
                  <a:pt x="4426" y="9584"/>
                </a:cubicBezTo>
                <a:cubicBezTo>
                  <a:pt x="4578" y="9527"/>
                  <a:pt x="4730" y="9575"/>
                  <a:pt x="4901" y="9708"/>
                </a:cubicBezTo>
                <a:close/>
                <a:moveTo>
                  <a:pt x="12785" y="5614"/>
                </a:moveTo>
                <a:cubicBezTo>
                  <a:pt x="12880" y="5700"/>
                  <a:pt x="12880" y="5795"/>
                  <a:pt x="12813" y="5985"/>
                </a:cubicBezTo>
                <a:cubicBezTo>
                  <a:pt x="12747" y="5937"/>
                  <a:pt x="12747" y="5937"/>
                  <a:pt x="12785" y="5614"/>
                </a:cubicBezTo>
                <a:close/>
                <a:moveTo>
                  <a:pt x="2375" y="8017"/>
                </a:moveTo>
                <a:cubicBezTo>
                  <a:pt x="2479" y="8103"/>
                  <a:pt x="2574" y="8179"/>
                  <a:pt x="2679" y="8264"/>
                </a:cubicBezTo>
                <a:cubicBezTo>
                  <a:pt x="2622" y="8331"/>
                  <a:pt x="2565" y="8274"/>
                  <a:pt x="2508" y="8245"/>
                </a:cubicBezTo>
                <a:cubicBezTo>
                  <a:pt x="2413" y="8188"/>
                  <a:pt x="2384" y="8150"/>
                  <a:pt x="2375" y="8017"/>
                </a:cubicBezTo>
                <a:close/>
                <a:moveTo>
                  <a:pt x="12528" y="4778"/>
                </a:moveTo>
                <a:cubicBezTo>
                  <a:pt x="12566" y="4911"/>
                  <a:pt x="12595" y="5025"/>
                  <a:pt x="12633" y="5177"/>
                </a:cubicBezTo>
                <a:cubicBezTo>
                  <a:pt x="12509" y="5073"/>
                  <a:pt x="12462" y="4892"/>
                  <a:pt x="12528" y="4778"/>
                </a:cubicBezTo>
                <a:close/>
                <a:moveTo>
                  <a:pt x="1577" y="5225"/>
                </a:moveTo>
                <a:cubicBezTo>
                  <a:pt x="1596" y="5120"/>
                  <a:pt x="1548" y="5006"/>
                  <a:pt x="1662" y="4940"/>
                </a:cubicBezTo>
                <a:cubicBezTo>
                  <a:pt x="1719" y="5054"/>
                  <a:pt x="1691" y="5158"/>
                  <a:pt x="1577" y="5225"/>
                </a:cubicBezTo>
                <a:close/>
                <a:moveTo>
                  <a:pt x="1529" y="5804"/>
                </a:moveTo>
                <a:cubicBezTo>
                  <a:pt x="1501" y="5700"/>
                  <a:pt x="1491" y="5605"/>
                  <a:pt x="1567" y="5500"/>
                </a:cubicBezTo>
                <a:cubicBezTo>
                  <a:pt x="1624" y="5681"/>
                  <a:pt x="1615" y="5728"/>
                  <a:pt x="1529" y="5804"/>
                </a:cubicBezTo>
                <a:close/>
                <a:moveTo>
                  <a:pt x="6336" y="6260"/>
                </a:moveTo>
                <a:cubicBezTo>
                  <a:pt x="6440" y="6222"/>
                  <a:pt x="6525" y="6193"/>
                  <a:pt x="6639" y="6156"/>
                </a:cubicBezTo>
                <a:cubicBezTo>
                  <a:pt x="6611" y="6260"/>
                  <a:pt x="6535" y="6307"/>
                  <a:pt x="6459" y="6336"/>
                </a:cubicBezTo>
                <a:cubicBezTo>
                  <a:pt x="6411" y="6355"/>
                  <a:pt x="6364" y="6317"/>
                  <a:pt x="6336" y="6260"/>
                </a:cubicBezTo>
                <a:close/>
                <a:moveTo>
                  <a:pt x="6858" y="6032"/>
                </a:moveTo>
                <a:cubicBezTo>
                  <a:pt x="6924" y="5928"/>
                  <a:pt x="7038" y="5947"/>
                  <a:pt x="7143" y="5918"/>
                </a:cubicBezTo>
                <a:cubicBezTo>
                  <a:pt x="7048" y="6051"/>
                  <a:pt x="7029" y="6070"/>
                  <a:pt x="6858" y="6032"/>
                </a:cubicBezTo>
                <a:close/>
                <a:moveTo>
                  <a:pt x="11702" y="4978"/>
                </a:moveTo>
                <a:cubicBezTo>
                  <a:pt x="11683" y="4835"/>
                  <a:pt x="11806" y="4769"/>
                  <a:pt x="11854" y="4683"/>
                </a:cubicBezTo>
                <a:cubicBezTo>
                  <a:pt x="11844" y="4807"/>
                  <a:pt x="11844" y="4921"/>
                  <a:pt x="11702" y="4978"/>
                </a:cubicBezTo>
                <a:close/>
                <a:moveTo>
                  <a:pt x="12053" y="4066"/>
                </a:moveTo>
                <a:cubicBezTo>
                  <a:pt x="12034" y="4208"/>
                  <a:pt x="12015" y="4322"/>
                  <a:pt x="11939" y="4436"/>
                </a:cubicBezTo>
                <a:cubicBezTo>
                  <a:pt x="11911" y="4275"/>
                  <a:pt x="11949" y="4161"/>
                  <a:pt x="12053" y="4066"/>
                </a:cubicBezTo>
                <a:close/>
                <a:moveTo>
                  <a:pt x="2840" y="4864"/>
                </a:moveTo>
                <a:cubicBezTo>
                  <a:pt x="2916" y="4968"/>
                  <a:pt x="2945" y="5054"/>
                  <a:pt x="2935" y="5168"/>
                </a:cubicBezTo>
                <a:cubicBezTo>
                  <a:pt x="2840" y="5082"/>
                  <a:pt x="2802" y="5006"/>
                  <a:pt x="2840" y="4864"/>
                </a:cubicBezTo>
                <a:close/>
                <a:moveTo>
                  <a:pt x="9764" y="6118"/>
                </a:moveTo>
                <a:cubicBezTo>
                  <a:pt x="9850" y="6137"/>
                  <a:pt x="9907" y="6137"/>
                  <a:pt x="9973" y="6156"/>
                </a:cubicBezTo>
                <a:cubicBezTo>
                  <a:pt x="9878" y="6250"/>
                  <a:pt x="9878" y="6250"/>
                  <a:pt x="9764" y="6118"/>
                </a:cubicBezTo>
                <a:close/>
                <a:moveTo>
                  <a:pt x="3951" y="6099"/>
                </a:moveTo>
                <a:cubicBezTo>
                  <a:pt x="4037" y="6089"/>
                  <a:pt x="4075" y="6137"/>
                  <a:pt x="4113" y="6184"/>
                </a:cubicBezTo>
                <a:cubicBezTo>
                  <a:pt x="4037" y="6203"/>
                  <a:pt x="3980" y="6193"/>
                  <a:pt x="3951" y="6099"/>
                </a:cubicBezTo>
                <a:close/>
                <a:moveTo>
                  <a:pt x="1491" y="3135"/>
                </a:moveTo>
                <a:cubicBezTo>
                  <a:pt x="1729" y="3145"/>
                  <a:pt x="1957" y="3154"/>
                  <a:pt x="2185" y="3164"/>
                </a:cubicBezTo>
                <a:cubicBezTo>
                  <a:pt x="1938" y="3297"/>
                  <a:pt x="1691" y="3278"/>
                  <a:pt x="1387" y="3230"/>
                </a:cubicBezTo>
                <a:cubicBezTo>
                  <a:pt x="1444" y="3183"/>
                  <a:pt x="1472" y="3135"/>
                  <a:pt x="1491" y="3135"/>
                </a:cubicBezTo>
                <a:close/>
                <a:moveTo>
                  <a:pt x="2669" y="3078"/>
                </a:moveTo>
                <a:cubicBezTo>
                  <a:pt x="2935" y="3002"/>
                  <a:pt x="3182" y="3012"/>
                  <a:pt x="3420" y="3002"/>
                </a:cubicBezTo>
                <a:cubicBezTo>
                  <a:pt x="3211" y="3097"/>
                  <a:pt x="2983" y="3116"/>
                  <a:pt x="2755" y="3154"/>
                </a:cubicBezTo>
                <a:cubicBezTo>
                  <a:pt x="2736" y="3154"/>
                  <a:pt x="2717" y="3116"/>
                  <a:pt x="2669" y="3078"/>
                </a:cubicBezTo>
                <a:close/>
                <a:moveTo>
                  <a:pt x="3970" y="1311"/>
                </a:moveTo>
                <a:cubicBezTo>
                  <a:pt x="3885" y="1340"/>
                  <a:pt x="3800" y="1330"/>
                  <a:pt x="3686" y="1340"/>
                </a:cubicBezTo>
                <a:cubicBezTo>
                  <a:pt x="3695" y="1283"/>
                  <a:pt x="3705" y="1245"/>
                  <a:pt x="3714" y="1188"/>
                </a:cubicBezTo>
                <a:cubicBezTo>
                  <a:pt x="3885" y="1283"/>
                  <a:pt x="4056" y="1112"/>
                  <a:pt x="4236" y="1216"/>
                </a:cubicBezTo>
                <a:cubicBezTo>
                  <a:pt x="4160" y="1330"/>
                  <a:pt x="4056" y="1273"/>
                  <a:pt x="3970" y="1311"/>
                </a:cubicBezTo>
                <a:close/>
                <a:moveTo>
                  <a:pt x="5139" y="1216"/>
                </a:moveTo>
                <a:lnTo>
                  <a:pt x="4616" y="1216"/>
                </a:lnTo>
                <a:cubicBezTo>
                  <a:pt x="4635" y="1188"/>
                  <a:pt x="4645" y="1150"/>
                  <a:pt x="4654" y="1150"/>
                </a:cubicBezTo>
                <a:cubicBezTo>
                  <a:pt x="4797" y="1140"/>
                  <a:pt x="4939" y="1131"/>
                  <a:pt x="5091" y="1131"/>
                </a:cubicBezTo>
                <a:cubicBezTo>
                  <a:pt x="5110" y="1131"/>
                  <a:pt x="5120" y="1159"/>
                  <a:pt x="5139" y="1178"/>
                </a:cubicBezTo>
                <a:cubicBezTo>
                  <a:pt x="5139" y="1188"/>
                  <a:pt x="5139" y="1207"/>
                  <a:pt x="5139" y="1216"/>
                </a:cubicBezTo>
                <a:close/>
                <a:moveTo>
                  <a:pt x="5775" y="1378"/>
                </a:moveTo>
                <a:cubicBezTo>
                  <a:pt x="5680" y="1349"/>
                  <a:pt x="5585" y="1321"/>
                  <a:pt x="5452" y="1283"/>
                </a:cubicBezTo>
                <a:cubicBezTo>
                  <a:pt x="5509" y="1245"/>
                  <a:pt x="5528" y="1216"/>
                  <a:pt x="5538" y="1216"/>
                </a:cubicBezTo>
                <a:cubicBezTo>
                  <a:pt x="5671" y="1254"/>
                  <a:pt x="5804" y="1283"/>
                  <a:pt x="5927" y="1330"/>
                </a:cubicBezTo>
                <a:cubicBezTo>
                  <a:pt x="5975" y="1349"/>
                  <a:pt x="6013" y="1397"/>
                  <a:pt x="6070" y="1444"/>
                </a:cubicBezTo>
                <a:cubicBezTo>
                  <a:pt x="5927" y="1501"/>
                  <a:pt x="5861" y="1416"/>
                  <a:pt x="5775" y="1378"/>
                </a:cubicBezTo>
                <a:close/>
                <a:moveTo>
                  <a:pt x="3951" y="1615"/>
                </a:moveTo>
                <a:cubicBezTo>
                  <a:pt x="4160" y="1577"/>
                  <a:pt x="4331" y="1511"/>
                  <a:pt x="4531" y="1587"/>
                </a:cubicBezTo>
                <a:cubicBezTo>
                  <a:pt x="4379" y="1672"/>
                  <a:pt x="4056" y="1701"/>
                  <a:pt x="3951" y="1615"/>
                </a:cubicBezTo>
                <a:close/>
                <a:moveTo>
                  <a:pt x="6003" y="1862"/>
                </a:moveTo>
                <a:cubicBezTo>
                  <a:pt x="5728" y="1834"/>
                  <a:pt x="5566" y="1767"/>
                  <a:pt x="5519" y="1663"/>
                </a:cubicBezTo>
                <a:cubicBezTo>
                  <a:pt x="5709" y="1682"/>
                  <a:pt x="5880" y="1720"/>
                  <a:pt x="6003" y="1862"/>
                </a:cubicBezTo>
                <a:close/>
                <a:moveTo>
                  <a:pt x="3467" y="2071"/>
                </a:moveTo>
                <a:cubicBezTo>
                  <a:pt x="3477" y="2090"/>
                  <a:pt x="3477" y="2109"/>
                  <a:pt x="3477" y="2138"/>
                </a:cubicBezTo>
                <a:cubicBezTo>
                  <a:pt x="3315" y="2223"/>
                  <a:pt x="3144" y="2157"/>
                  <a:pt x="2983" y="2214"/>
                </a:cubicBezTo>
                <a:lnTo>
                  <a:pt x="2964" y="2157"/>
                </a:lnTo>
                <a:cubicBezTo>
                  <a:pt x="2973" y="2147"/>
                  <a:pt x="2983" y="2109"/>
                  <a:pt x="3002" y="2109"/>
                </a:cubicBezTo>
                <a:cubicBezTo>
                  <a:pt x="3154" y="2090"/>
                  <a:pt x="3315" y="2081"/>
                  <a:pt x="3467" y="2071"/>
                </a:cubicBezTo>
                <a:close/>
                <a:moveTo>
                  <a:pt x="2793" y="1416"/>
                </a:moveTo>
                <a:cubicBezTo>
                  <a:pt x="2774" y="1425"/>
                  <a:pt x="2736" y="1378"/>
                  <a:pt x="2707" y="1359"/>
                </a:cubicBezTo>
                <a:cubicBezTo>
                  <a:pt x="2707" y="1340"/>
                  <a:pt x="2717" y="1321"/>
                  <a:pt x="2717" y="1302"/>
                </a:cubicBezTo>
                <a:cubicBezTo>
                  <a:pt x="2869" y="1302"/>
                  <a:pt x="3021" y="1245"/>
                  <a:pt x="3211" y="1292"/>
                </a:cubicBezTo>
                <a:cubicBezTo>
                  <a:pt x="3068" y="1397"/>
                  <a:pt x="2926" y="1387"/>
                  <a:pt x="2793" y="1416"/>
                </a:cubicBezTo>
                <a:close/>
                <a:moveTo>
                  <a:pt x="2223" y="1226"/>
                </a:moveTo>
                <a:cubicBezTo>
                  <a:pt x="2147" y="1159"/>
                  <a:pt x="2080" y="1083"/>
                  <a:pt x="2014" y="1007"/>
                </a:cubicBezTo>
                <a:cubicBezTo>
                  <a:pt x="1995" y="988"/>
                  <a:pt x="1995" y="960"/>
                  <a:pt x="2004" y="931"/>
                </a:cubicBezTo>
                <a:cubicBezTo>
                  <a:pt x="2004" y="922"/>
                  <a:pt x="2023" y="912"/>
                  <a:pt x="2052" y="893"/>
                </a:cubicBezTo>
                <a:cubicBezTo>
                  <a:pt x="2147" y="988"/>
                  <a:pt x="2232" y="1083"/>
                  <a:pt x="2318" y="1188"/>
                </a:cubicBezTo>
                <a:cubicBezTo>
                  <a:pt x="2318" y="1188"/>
                  <a:pt x="2299" y="1226"/>
                  <a:pt x="2280" y="1235"/>
                </a:cubicBezTo>
                <a:cubicBezTo>
                  <a:pt x="2261" y="1245"/>
                  <a:pt x="2232" y="1235"/>
                  <a:pt x="2223" y="1226"/>
                </a:cubicBezTo>
                <a:close/>
                <a:moveTo>
                  <a:pt x="1596" y="2670"/>
                </a:moveTo>
                <a:cubicBezTo>
                  <a:pt x="1444" y="2689"/>
                  <a:pt x="1282" y="2708"/>
                  <a:pt x="1121" y="2717"/>
                </a:cubicBezTo>
                <a:cubicBezTo>
                  <a:pt x="1102" y="2717"/>
                  <a:pt x="1074" y="2679"/>
                  <a:pt x="1055" y="2660"/>
                </a:cubicBezTo>
                <a:cubicBezTo>
                  <a:pt x="1074" y="2641"/>
                  <a:pt x="1102" y="2603"/>
                  <a:pt x="1131" y="2603"/>
                </a:cubicBezTo>
                <a:cubicBezTo>
                  <a:pt x="1282" y="2603"/>
                  <a:pt x="1434" y="2613"/>
                  <a:pt x="1596" y="2622"/>
                </a:cubicBezTo>
                <a:cubicBezTo>
                  <a:pt x="1596" y="2641"/>
                  <a:pt x="1596" y="2660"/>
                  <a:pt x="1596" y="2670"/>
                </a:cubicBezTo>
                <a:close/>
                <a:moveTo>
                  <a:pt x="2413" y="1606"/>
                </a:moveTo>
                <a:cubicBezTo>
                  <a:pt x="2489" y="1558"/>
                  <a:pt x="2774" y="1615"/>
                  <a:pt x="2878" y="1691"/>
                </a:cubicBezTo>
                <a:cubicBezTo>
                  <a:pt x="2688" y="1758"/>
                  <a:pt x="2517" y="1729"/>
                  <a:pt x="2413" y="1606"/>
                </a:cubicBezTo>
                <a:close/>
                <a:moveTo>
                  <a:pt x="3144" y="1691"/>
                </a:moveTo>
                <a:cubicBezTo>
                  <a:pt x="3334" y="1625"/>
                  <a:pt x="3496" y="1625"/>
                  <a:pt x="3695" y="1644"/>
                </a:cubicBezTo>
                <a:cubicBezTo>
                  <a:pt x="3505" y="1777"/>
                  <a:pt x="3287" y="1786"/>
                  <a:pt x="3144" y="1691"/>
                </a:cubicBezTo>
                <a:close/>
                <a:moveTo>
                  <a:pt x="3856" y="2062"/>
                </a:moveTo>
                <a:cubicBezTo>
                  <a:pt x="3856" y="2052"/>
                  <a:pt x="3856" y="2043"/>
                  <a:pt x="3847" y="2024"/>
                </a:cubicBezTo>
                <a:cubicBezTo>
                  <a:pt x="3875" y="2005"/>
                  <a:pt x="3913" y="1976"/>
                  <a:pt x="3942" y="1976"/>
                </a:cubicBezTo>
                <a:cubicBezTo>
                  <a:pt x="4065" y="1976"/>
                  <a:pt x="4198" y="1938"/>
                  <a:pt x="4312" y="2033"/>
                </a:cubicBezTo>
                <a:cubicBezTo>
                  <a:pt x="4160" y="2062"/>
                  <a:pt x="4008" y="2090"/>
                  <a:pt x="3856" y="2062"/>
                </a:cubicBezTo>
                <a:close/>
                <a:moveTo>
                  <a:pt x="2232" y="2138"/>
                </a:moveTo>
                <a:cubicBezTo>
                  <a:pt x="2403" y="2081"/>
                  <a:pt x="2546" y="2157"/>
                  <a:pt x="2698" y="2195"/>
                </a:cubicBezTo>
                <a:cubicBezTo>
                  <a:pt x="2660" y="2280"/>
                  <a:pt x="2593" y="2242"/>
                  <a:pt x="2536" y="2242"/>
                </a:cubicBezTo>
                <a:cubicBezTo>
                  <a:pt x="2470" y="2242"/>
                  <a:pt x="2413" y="2233"/>
                  <a:pt x="2346" y="2223"/>
                </a:cubicBezTo>
                <a:cubicBezTo>
                  <a:pt x="2289" y="2223"/>
                  <a:pt x="2223" y="2233"/>
                  <a:pt x="2232" y="2138"/>
                </a:cubicBezTo>
                <a:close/>
                <a:moveTo>
                  <a:pt x="2014" y="2651"/>
                </a:moveTo>
                <a:cubicBezTo>
                  <a:pt x="2128" y="2546"/>
                  <a:pt x="2289" y="2508"/>
                  <a:pt x="2479" y="2556"/>
                </a:cubicBezTo>
                <a:cubicBezTo>
                  <a:pt x="2327" y="2622"/>
                  <a:pt x="2175" y="2670"/>
                  <a:pt x="2014" y="2651"/>
                </a:cubicBezTo>
                <a:close/>
                <a:moveTo>
                  <a:pt x="4018" y="2812"/>
                </a:moveTo>
                <a:lnTo>
                  <a:pt x="4464" y="2727"/>
                </a:lnTo>
                <a:cubicBezTo>
                  <a:pt x="4369" y="2860"/>
                  <a:pt x="4217" y="2869"/>
                  <a:pt x="4084" y="2898"/>
                </a:cubicBezTo>
                <a:cubicBezTo>
                  <a:pt x="4056" y="2907"/>
                  <a:pt x="4027" y="2869"/>
                  <a:pt x="4008" y="2850"/>
                </a:cubicBezTo>
                <a:cubicBezTo>
                  <a:pt x="4008" y="2841"/>
                  <a:pt x="4018" y="2831"/>
                  <a:pt x="4018" y="2812"/>
                </a:cubicBezTo>
                <a:close/>
                <a:moveTo>
                  <a:pt x="2080" y="1539"/>
                </a:moveTo>
                <a:cubicBezTo>
                  <a:pt x="1928" y="1501"/>
                  <a:pt x="1824" y="1444"/>
                  <a:pt x="1691" y="1340"/>
                </a:cubicBezTo>
                <a:cubicBezTo>
                  <a:pt x="1738" y="1321"/>
                  <a:pt x="1786" y="1283"/>
                  <a:pt x="1795" y="1292"/>
                </a:cubicBezTo>
                <a:cubicBezTo>
                  <a:pt x="1900" y="1359"/>
                  <a:pt x="2052" y="1368"/>
                  <a:pt x="2080" y="1539"/>
                </a:cubicBezTo>
                <a:close/>
                <a:moveTo>
                  <a:pt x="6250" y="1615"/>
                </a:moveTo>
                <a:cubicBezTo>
                  <a:pt x="6364" y="1625"/>
                  <a:pt x="6487" y="1729"/>
                  <a:pt x="6601" y="1881"/>
                </a:cubicBezTo>
                <a:cubicBezTo>
                  <a:pt x="6554" y="1881"/>
                  <a:pt x="6497" y="1900"/>
                  <a:pt x="6487" y="1881"/>
                </a:cubicBezTo>
                <a:cubicBezTo>
                  <a:pt x="6430" y="1777"/>
                  <a:pt x="6250" y="1777"/>
                  <a:pt x="6250" y="1615"/>
                </a:cubicBezTo>
                <a:close/>
                <a:moveTo>
                  <a:pt x="5177" y="2052"/>
                </a:moveTo>
                <a:cubicBezTo>
                  <a:pt x="5034" y="2071"/>
                  <a:pt x="4901" y="2109"/>
                  <a:pt x="4787" y="2005"/>
                </a:cubicBezTo>
                <a:cubicBezTo>
                  <a:pt x="4920" y="1948"/>
                  <a:pt x="5053" y="1957"/>
                  <a:pt x="5177" y="2052"/>
                </a:cubicBezTo>
                <a:close/>
                <a:moveTo>
                  <a:pt x="3391" y="2499"/>
                </a:moveTo>
                <a:cubicBezTo>
                  <a:pt x="3268" y="2603"/>
                  <a:pt x="3125" y="2622"/>
                  <a:pt x="2992" y="2537"/>
                </a:cubicBezTo>
                <a:cubicBezTo>
                  <a:pt x="3087" y="2470"/>
                  <a:pt x="3116" y="2461"/>
                  <a:pt x="3391" y="2499"/>
                </a:cubicBezTo>
                <a:close/>
                <a:moveTo>
                  <a:pt x="1282" y="2261"/>
                </a:moveTo>
                <a:cubicBezTo>
                  <a:pt x="1301" y="2233"/>
                  <a:pt x="1330" y="2195"/>
                  <a:pt x="1358" y="2195"/>
                </a:cubicBezTo>
                <a:cubicBezTo>
                  <a:pt x="1453" y="2214"/>
                  <a:pt x="1558" y="2233"/>
                  <a:pt x="1691" y="2261"/>
                </a:cubicBezTo>
                <a:cubicBezTo>
                  <a:pt x="1558" y="2347"/>
                  <a:pt x="1434" y="2318"/>
                  <a:pt x="1330" y="2318"/>
                </a:cubicBezTo>
                <a:cubicBezTo>
                  <a:pt x="1311" y="2318"/>
                  <a:pt x="1282" y="2271"/>
                  <a:pt x="1282" y="2261"/>
                </a:cubicBezTo>
                <a:close/>
                <a:moveTo>
                  <a:pt x="6706" y="2404"/>
                </a:moveTo>
                <a:cubicBezTo>
                  <a:pt x="6867" y="2432"/>
                  <a:pt x="6924" y="2556"/>
                  <a:pt x="7019" y="2651"/>
                </a:cubicBezTo>
                <a:cubicBezTo>
                  <a:pt x="6896" y="2670"/>
                  <a:pt x="6734" y="2537"/>
                  <a:pt x="6706" y="2404"/>
                </a:cubicBezTo>
                <a:close/>
                <a:moveTo>
                  <a:pt x="3999" y="2527"/>
                </a:moveTo>
                <a:cubicBezTo>
                  <a:pt x="3980" y="2537"/>
                  <a:pt x="3961" y="2499"/>
                  <a:pt x="3932" y="2489"/>
                </a:cubicBezTo>
                <a:cubicBezTo>
                  <a:pt x="3942" y="2470"/>
                  <a:pt x="3942" y="2451"/>
                  <a:pt x="3942" y="2432"/>
                </a:cubicBezTo>
                <a:cubicBezTo>
                  <a:pt x="4075" y="2413"/>
                  <a:pt x="4208" y="2385"/>
                  <a:pt x="4341" y="2356"/>
                </a:cubicBezTo>
                <a:cubicBezTo>
                  <a:pt x="4255" y="2489"/>
                  <a:pt x="4113" y="2489"/>
                  <a:pt x="3999" y="2527"/>
                </a:cubicBezTo>
                <a:close/>
                <a:moveTo>
                  <a:pt x="5272" y="1653"/>
                </a:moveTo>
                <a:cubicBezTo>
                  <a:pt x="5148" y="1691"/>
                  <a:pt x="5025" y="1691"/>
                  <a:pt x="4911" y="1568"/>
                </a:cubicBezTo>
                <a:cubicBezTo>
                  <a:pt x="5063" y="1511"/>
                  <a:pt x="5167" y="1587"/>
                  <a:pt x="5272" y="1653"/>
                </a:cubicBezTo>
                <a:close/>
                <a:moveTo>
                  <a:pt x="6772" y="2043"/>
                </a:moveTo>
                <a:cubicBezTo>
                  <a:pt x="6905" y="2071"/>
                  <a:pt x="6934" y="2185"/>
                  <a:pt x="7000" y="2280"/>
                </a:cubicBezTo>
                <a:cubicBezTo>
                  <a:pt x="6839" y="2280"/>
                  <a:pt x="6744" y="2176"/>
                  <a:pt x="6772" y="2043"/>
                </a:cubicBezTo>
                <a:close/>
                <a:moveTo>
                  <a:pt x="5082" y="2442"/>
                </a:moveTo>
                <a:cubicBezTo>
                  <a:pt x="4835" y="2499"/>
                  <a:pt x="4787" y="2489"/>
                  <a:pt x="4768" y="2375"/>
                </a:cubicBezTo>
                <a:cubicBezTo>
                  <a:pt x="4882" y="2356"/>
                  <a:pt x="4977" y="2394"/>
                  <a:pt x="5082" y="2442"/>
                </a:cubicBezTo>
                <a:close/>
                <a:moveTo>
                  <a:pt x="6468" y="2176"/>
                </a:moveTo>
                <a:cubicBezTo>
                  <a:pt x="6326" y="2166"/>
                  <a:pt x="6269" y="2052"/>
                  <a:pt x="6165" y="2005"/>
                </a:cubicBezTo>
                <a:cubicBezTo>
                  <a:pt x="6326" y="1957"/>
                  <a:pt x="6364" y="1986"/>
                  <a:pt x="6468" y="2176"/>
                </a:cubicBezTo>
                <a:close/>
                <a:moveTo>
                  <a:pt x="6449" y="2470"/>
                </a:moveTo>
                <a:cubicBezTo>
                  <a:pt x="6535" y="2518"/>
                  <a:pt x="6611" y="2575"/>
                  <a:pt x="6696" y="2632"/>
                </a:cubicBezTo>
                <a:cubicBezTo>
                  <a:pt x="6696" y="2641"/>
                  <a:pt x="6687" y="2651"/>
                  <a:pt x="6677" y="2660"/>
                </a:cubicBezTo>
                <a:cubicBezTo>
                  <a:pt x="6582" y="2632"/>
                  <a:pt x="6487" y="2603"/>
                  <a:pt x="6402" y="2565"/>
                </a:cubicBezTo>
                <a:cubicBezTo>
                  <a:pt x="6373" y="2565"/>
                  <a:pt x="6373" y="2518"/>
                  <a:pt x="6355" y="2489"/>
                </a:cubicBezTo>
                <a:cubicBezTo>
                  <a:pt x="6383" y="2480"/>
                  <a:pt x="6421" y="2461"/>
                  <a:pt x="6449" y="2470"/>
                </a:cubicBezTo>
                <a:close/>
                <a:moveTo>
                  <a:pt x="5908" y="2223"/>
                </a:moveTo>
                <a:cubicBezTo>
                  <a:pt x="5823" y="2223"/>
                  <a:pt x="5747" y="2223"/>
                  <a:pt x="5680" y="2214"/>
                </a:cubicBezTo>
                <a:cubicBezTo>
                  <a:pt x="5652" y="2204"/>
                  <a:pt x="5623" y="2166"/>
                  <a:pt x="5604" y="2138"/>
                </a:cubicBezTo>
                <a:cubicBezTo>
                  <a:pt x="5633" y="2128"/>
                  <a:pt x="5661" y="2100"/>
                  <a:pt x="5690" y="2109"/>
                </a:cubicBezTo>
                <a:cubicBezTo>
                  <a:pt x="5766" y="2119"/>
                  <a:pt x="5851" y="2119"/>
                  <a:pt x="5908" y="2223"/>
                </a:cubicBezTo>
                <a:close/>
                <a:moveTo>
                  <a:pt x="5832" y="2527"/>
                </a:moveTo>
                <a:cubicBezTo>
                  <a:pt x="5728" y="2527"/>
                  <a:pt x="5614" y="2594"/>
                  <a:pt x="5509" y="2470"/>
                </a:cubicBezTo>
                <a:cubicBezTo>
                  <a:pt x="5652" y="2423"/>
                  <a:pt x="5737" y="2470"/>
                  <a:pt x="5832" y="2527"/>
                </a:cubicBezTo>
                <a:close/>
                <a:moveTo>
                  <a:pt x="6231" y="2660"/>
                </a:moveTo>
                <a:cubicBezTo>
                  <a:pt x="6336" y="2698"/>
                  <a:pt x="6421" y="2736"/>
                  <a:pt x="6516" y="2774"/>
                </a:cubicBezTo>
                <a:cubicBezTo>
                  <a:pt x="6355" y="2841"/>
                  <a:pt x="6269" y="2812"/>
                  <a:pt x="6231" y="2660"/>
                </a:cubicBezTo>
                <a:close/>
                <a:moveTo>
                  <a:pt x="11408" y="2309"/>
                </a:moveTo>
                <a:cubicBezTo>
                  <a:pt x="11085" y="2347"/>
                  <a:pt x="10790" y="2375"/>
                  <a:pt x="10458" y="2404"/>
                </a:cubicBezTo>
                <a:cubicBezTo>
                  <a:pt x="10505" y="2347"/>
                  <a:pt x="10524" y="2309"/>
                  <a:pt x="10543" y="2299"/>
                </a:cubicBezTo>
                <a:cubicBezTo>
                  <a:pt x="10695" y="2242"/>
                  <a:pt x="11227" y="2242"/>
                  <a:pt x="11408" y="2309"/>
                </a:cubicBezTo>
                <a:close/>
                <a:moveTo>
                  <a:pt x="12595" y="2233"/>
                </a:moveTo>
                <a:cubicBezTo>
                  <a:pt x="12338" y="2242"/>
                  <a:pt x="12110" y="2252"/>
                  <a:pt x="11892" y="2261"/>
                </a:cubicBezTo>
                <a:cubicBezTo>
                  <a:pt x="11892" y="2166"/>
                  <a:pt x="11968" y="2157"/>
                  <a:pt x="12025" y="2138"/>
                </a:cubicBezTo>
                <a:cubicBezTo>
                  <a:pt x="12148" y="2090"/>
                  <a:pt x="12386" y="2128"/>
                  <a:pt x="12595" y="2233"/>
                </a:cubicBezTo>
                <a:close/>
                <a:moveTo>
                  <a:pt x="12196" y="1834"/>
                </a:moveTo>
                <a:cubicBezTo>
                  <a:pt x="11892" y="1986"/>
                  <a:pt x="11768" y="2005"/>
                  <a:pt x="11550" y="1910"/>
                </a:cubicBezTo>
                <a:cubicBezTo>
                  <a:pt x="11588" y="1881"/>
                  <a:pt x="11626" y="1834"/>
                  <a:pt x="11654" y="1843"/>
                </a:cubicBezTo>
                <a:cubicBezTo>
                  <a:pt x="11806" y="1881"/>
                  <a:pt x="11958" y="1834"/>
                  <a:pt x="12110" y="1815"/>
                </a:cubicBezTo>
                <a:cubicBezTo>
                  <a:pt x="12129" y="1815"/>
                  <a:pt x="12148" y="1824"/>
                  <a:pt x="12196" y="1834"/>
                </a:cubicBezTo>
                <a:close/>
                <a:moveTo>
                  <a:pt x="10724" y="2157"/>
                </a:moveTo>
                <a:cubicBezTo>
                  <a:pt x="10629" y="2176"/>
                  <a:pt x="10534" y="2214"/>
                  <a:pt x="10439" y="2242"/>
                </a:cubicBezTo>
                <a:cubicBezTo>
                  <a:pt x="10372" y="2261"/>
                  <a:pt x="10306" y="2328"/>
                  <a:pt x="10211" y="2223"/>
                </a:cubicBezTo>
                <a:cubicBezTo>
                  <a:pt x="10429" y="2119"/>
                  <a:pt x="10619" y="2005"/>
                  <a:pt x="10895" y="2128"/>
                </a:cubicBezTo>
                <a:cubicBezTo>
                  <a:pt x="10809" y="2138"/>
                  <a:pt x="10771" y="2138"/>
                  <a:pt x="10724" y="2157"/>
                </a:cubicBezTo>
                <a:close/>
                <a:moveTo>
                  <a:pt x="12357" y="2622"/>
                </a:moveTo>
                <a:cubicBezTo>
                  <a:pt x="12471" y="2470"/>
                  <a:pt x="12766" y="2489"/>
                  <a:pt x="12908" y="2622"/>
                </a:cubicBezTo>
                <a:close/>
                <a:moveTo>
                  <a:pt x="12956" y="2138"/>
                </a:moveTo>
                <a:cubicBezTo>
                  <a:pt x="13098" y="2043"/>
                  <a:pt x="13345" y="2043"/>
                  <a:pt x="13488" y="2147"/>
                </a:cubicBezTo>
                <a:cubicBezTo>
                  <a:pt x="13383" y="2195"/>
                  <a:pt x="13079" y="2195"/>
                  <a:pt x="12956" y="2138"/>
                </a:cubicBezTo>
                <a:close/>
                <a:moveTo>
                  <a:pt x="11398" y="827"/>
                </a:moveTo>
                <a:cubicBezTo>
                  <a:pt x="11607" y="789"/>
                  <a:pt x="11778" y="799"/>
                  <a:pt x="11949" y="855"/>
                </a:cubicBezTo>
                <a:cubicBezTo>
                  <a:pt x="11892" y="931"/>
                  <a:pt x="11816" y="893"/>
                  <a:pt x="11759" y="903"/>
                </a:cubicBezTo>
                <a:cubicBezTo>
                  <a:pt x="11692" y="912"/>
                  <a:pt x="11626" y="912"/>
                  <a:pt x="11559" y="912"/>
                </a:cubicBezTo>
                <a:cubicBezTo>
                  <a:pt x="11493" y="922"/>
                  <a:pt x="11417" y="922"/>
                  <a:pt x="11398" y="827"/>
                </a:cubicBezTo>
                <a:close/>
                <a:moveTo>
                  <a:pt x="9631" y="2404"/>
                </a:moveTo>
                <a:cubicBezTo>
                  <a:pt x="9527" y="2451"/>
                  <a:pt x="9422" y="2499"/>
                  <a:pt x="9337" y="2546"/>
                </a:cubicBezTo>
                <a:cubicBezTo>
                  <a:pt x="9308" y="2556"/>
                  <a:pt x="9280" y="2575"/>
                  <a:pt x="9251" y="2584"/>
                </a:cubicBezTo>
                <a:cubicBezTo>
                  <a:pt x="9204" y="2594"/>
                  <a:pt x="9147" y="2651"/>
                  <a:pt x="9118" y="2565"/>
                </a:cubicBezTo>
                <a:cubicBezTo>
                  <a:pt x="9099" y="2499"/>
                  <a:pt x="9166" y="2489"/>
                  <a:pt x="9213" y="2470"/>
                </a:cubicBezTo>
                <a:cubicBezTo>
                  <a:pt x="9280" y="2442"/>
                  <a:pt x="9346" y="2413"/>
                  <a:pt x="9413" y="2394"/>
                </a:cubicBezTo>
                <a:cubicBezTo>
                  <a:pt x="9489" y="2356"/>
                  <a:pt x="9565" y="2347"/>
                  <a:pt x="9631" y="2404"/>
                </a:cubicBezTo>
                <a:close/>
                <a:moveTo>
                  <a:pt x="9451" y="1634"/>
                </a:moveTo>
                <a:cubicBezTo>
                  <a:pt x="9584" y="1454"/>
                  <a:pt x="9774" y="1463"/>
                  <a:pt x="9973" y="1416"/>
                </a:cubicBezTo>
                <a:cubicBezTo>
                  <a:pt x="9907" y="1530"/>
                  <a:pt x="9622" y="1634"/>
                  <a:pt x="9451" y="1634"/>
                </a:cubicBezTo>
                <a:close/>
                <a:moveTo>
                  <a:pt x="10287" y="1378"/>
                </a:moveTo>
                <a:cubicBezTo>
                  <a:pt x="10334" y="1359"/>
                  <a:pt x="10372" y="1330"/>
                  <a:pt x="10420" y="1330"/>
                </a:cubicBezTo>
                <a:cubicBezTo>
                  <a:pt x="10524" y="1321"/>
                  <a:pt x="10638" y="1311"/>
                  <a:pt x="10752" y="1311"/>
                </a:cubicBezTo>
                <a:cubicBezTo>
                  <a:pt x="10752" y="1321"/>
                  <a:pt x="10752" y="1340"/>
                  <a:pt x="10743" y="1349"/>
                </a:cubicBezTo>
                <a:cubicBezTo>
                  <a:pt x="10505" y="1463"/>
                  <a:pt x="10391" y="1473"/>
                  <a:pt x="10287" y="1378"/>
                </a:cubicBezTo>
                <a:close/>
                <a:moveTo>
                  <a:pt x="10496" y="884"/>
                </a:moveTo>
                <a:cubicBezTo>
                  <a:pt x="10496" y="808"/>
                  <a:pt x="10553" y="789"/>
                  <a:pt x="10600" y="789"/>
                </a:cubicBezTo>
                <a:cubicBezTo>
                  <a:pt x="10733" y="789"/>
                  <a:pt x="10857" y="799"/>
                  <a:pt x="10980" y="808"/>
                </a:cubicBezTo>
                <a:cubicBezTo>
                  <a:pt x="10828" y="931"/>
                  <a:pt x="10667" y="912"/>
                  <a:pt x="10496" y="884"/>
                </a:cubicBezTo>
                <a:close/>
                <a:moveTo>
                  <a:pt x="8653" y="1815"/>
                </a:moveTo>
                <a:cubicBezTo>
                  <a:pt x="8558" y="1976"/>
                  <a:pt x="8473" y="2138"/>
                  <a:pt x="8368" y="2318"/>
                </a:cubicBezTo>
                <a:cubicBezTo>
                  <a:pt x="8359" y="2052"/>
                  <a:pt x="8492" y="1824"/>
                  <a:pt x="8653" y="1815"/>
                </a:cubicBezTo>
                <a:close/>
                <a:moveTo>
                  <a:pt x="10714" y="1739"/>
                </a:moveTo>
                <a:cubicBezTo>
                  <a:pt x="10857" y="1701"/>
                  <a:pt x="11009" y="1663"/>
                  <a:pt x="11161" y="1625"/>
                </a:cubicBezTo>
                <a:cubicBezTo>
                  <a:pt x="11170" y="1644"/>
                  <a:pt x="11170" y="1653"/>
                  <a:pt x="11170" y="1663"/>
                </a:cubicBezTo>
                <a:cubicBezTo>
                  <a:pt x="11037" y="1729"/>
                  <a:pt x="10914" y="1815"/>
                  <a:pt x="10762" y="1834"/>
                </a:cubicBezTo>
                <a:cubicBezTo>
                  <a:pt x="10733" y="1834"/>
                  <a:pt x="10695" y="1824"/>
                  <a:pt x="10686" y="1805"/>
                </a:cubicBezTo>
                <a:cubicBezTo>
                  <a:pt x="10686" y="1786"/>
                  <a:pt x="10695" y="1739"/>
                  <a:pt x="10714" y="1739"/>
                </a:cubicBezTo>
                <a:close/>
                <a:moveTo>
                  <a:pt x="9261" y="2261"/>
                </a:moveTo>
                <a:cubicBezTo>
                  <a:pt x="9251" y="2242"/>
                  <a:pt x="9232" y="2233"/>
                  <a:pt x="9223" y="2214"/>
                </a:cubicBezTo>
                <a:cubicBezTo>
                  <a:pt x="9261" y="2185"/>
                  <a:pt x="9289" y="2138"/>
                  <a:pt x="9327" y="2119"/>
                </a:cubicBezTo>
                <a:cubicBezTo>
                  <a:pt x="9441" y="2071"/>
                  <a:pt x="9536" y="1986"/>
                  <a:pt x="9669" y="1995"/>
                </a:cubicBezTo>
                <a:cubicBezTo>
                  <a:pt x="9555" y="2109"/>
                  <a:pt x="9422" y="2204"/>
                  <a:pt x="9261" y="2261"/>
                </a:cubicBezTo>
                <a:close/>
                <a:moveTo>
                  <a:pt x="8226" y="2784"/>
                </a:moveTo>
                <a:cubicBezTo>
                  <a:pt x="8330" y="2584"/>
                  <a:pt x="8501" y="2413"/>
                  <a:pt x="8615" y="2394"/>
                </a:cubicBezTo>
                <a:cubicBezTo>
                  <a:pt x="8425" y="2698"/>
                  <a:pt x="8340" y="2784"/>
                  <a:pt x="8226" y="2784"/>
                </a:cubicBezTo>
                <a:close/>
                <a:moveTo>
                  <a:pt x="8406" y="2793"/>
                </a:moveTo>
                <a:cubicBezTo>
                  <a:pt x="8587" y="2670"/>
                  <a:pt x="8729" y="2575"/>
                  <a:pt x="8891" y="2461"/>
                </a:cubicBezTo>
                <a:cubicBezTo>
                  <a:pt x="8824" y="2594"/>
                  <a:pt x="8634" y="2803"/>
                  <a:pt x="8549" y="2822"/>
                </a:cubicBezTo>
                <a:cubicBezTo>
                  <a:pt x="8511" y="2831"/>
                  <a:pt x="8473" y="2812"/>
                  <a:pt x="8406" y="2793"/>
                </a:cubicBezTo>
                <a:close/>
                <a:moveTo>
                  <a:pt x="11199" y="1273"/>
                </a:moveTo>
                <a:cubicBezTo>
                  <a:pt x="11237" y="1150"/>
                  <a:pt x="11446" y="1093"/>
                  <a:pt x="11654" y="1159"/>
                </a:cubicBezTo>
                <a:cubicBezTo>
                  <a:pt x="11512" y="1216"/>
                  <a:pt x="11370" y="1292"/>
                  <a:pt x="11199" y="1273"/>
                </a:cubicBezTo>
                <a:close/>
                <a:moveTo>
                  <a:pt x="10154" y="1805"/>
                </a:moveTo>
                <a:cubicBezTo>
                  <a:pt x="10230" y="1786"/>
                  <a:pt x="10306" y="1767"/>
                  <a:pt x="10391" y="1748"/>
                </a:cubicBezTo>
                <a:cubicBezTo>
                  <a:pt x="10391" y="1758"/>
                  <a:pt x="10401" y="1777"/>
                  <a:pt x="10401" y="1786"/>
                </a:cubicBezTo>
                <a:cubicBezTo>
                  <a:pt x="10268" y="1910"/>
                  <a:pt x="10116" y="1948"/>
                  <a:pt x="9926" y="1910"/>
                </a:cubicBezTo>
                <a:cubicBezTo>
                  <a:pt x="9983" y="1786"/>
                  <a:pt x="10078" y="1834"/>
                  <a:pt x="10154" y="1805"/>
                </a:cubicBezTo>
                <a:close/>
                <a:moveTo>
                  <a:pt x="9175" y="1758"/>
                </a:moveTo>
                <a:cubicBezTo>
                  <a:pt x="9052" y="1881"/>
                  <a:pt x="8947" y="1986"/>
                  <a:pt x="8824" y="2109"/>
                </a:cubicBezTo>
                <a:cubicBezTo>
                  <a:pt x="8853" y="1900"/>
                  <a:pt x="8985" y="1767"/>
                  <a:pt x="9175" y="1758"/>
                </a:cubicBezTo>
                <a:close/>
                <a:moveTo>
                  <a:pt x="13801" y="1691"/>
                </a:moveTo>
                <a:cubicBezTo>
                  <a:pt x="13659" y="1701"/>
                  <a:pt x="13535" y="1710"/>
                  <a:pt x="13402" y="1720"/>
                </a:cubicBezTo>
                <a:cubicBezTo>
                  <a:pt x="13402" y="1606"/>
                  <a:pt x="13469" y="1606"/>
                  <a:pt x="13535" y="1596"/>
                </a:cubicBezTo>
                <a:cubicBezTo>
                  <a:pt x="13621" y="1587"/>
                  <a:pt x="13716" y="1558"/>
                  <a:pt x="13801" y="1691"/>
                </a:cubicBezTo>
                <a:close/>
                <a:moveTo>
                  <a:pt x="12728" y="931"/>
                </a:moveTo>
                <a:cubicBezTo>
                  <a:pt x="12889" y="893"/>
                  <a:pt x="13041" y="846"/>
                  <a:pt x="13193" y="808"/>
                </a:cubicBezTo>
                <a:cubicBezTo>
                  <a:pt x="13022" y="998"/>
                  <a:pt x="12842" y="1036"/>
                  <a:pt x="12728" y="931"/>
                </a:cubicBezTo>
                <a:close/>
                <a:moveTo>
                  <a:pt x="12262" y="751"/>
                </a:moveTo>
                <a:cubicBezTo>
                  <a:pt x="12395" y="609"/>
                  <a:pt x="12557" y="713"/>
                  <a:pt x="12671" y="628"/>
                </a:cubicBezTo>
                <a:cubicBezTo>
                  <a:pt x="12614" y="761"/>
                  <a:pt x="12547" y="780"/>
                  <a:pt x="12262" y="751"/>
                </a:cubicBezTo>
                <a:close/>
                <a:moveTo>
                  <a:pt x="9631" y="1102"/>
                </a:moveTo>
                <a:cubicBezTo>
                  <a:pt x="9622" y="1093"/>
                  <a:pt x="9612" y="1074"/>
                  <a:pt x="9603" y="1064"/>
                </a:cubicBezTo>
                <a:cubicBezTo>
                  <a:pt x="9707" y="884"/>
                  <a:pt x="9897" y="931"/>
                  <a:pt x="10059" y="903"/>
                </a:cubicBezTo>
                <a:cubicBezTo>
                  <a:pt x="10068" y="922"/>
                  <a:pt x="10068" y="931"/>
                  <a:pt x="10078" y="941"/>
                </a:cubicBezTo>
                <a:cubicBezTo>
                  <a:pt x="10002" y="969"/>
                  <a:pt x="9926" y="988"/>
                  <a:pt x="9850" y="1017"/>
                </a:cubicBezTo>
                <a:cubicBezTo>
                  <a:pt x="9774" y="1045"/>
                  <a:pt x="9707" y="1074"/>
                  <a:pt x="9631" y="1102"/>
                </a:cubicBezTo>
                <a:close/>
                <a:moveTo>
                  <a:pt x="8843" y="1530"/>
                </a:moveTo>
                <a:cubicBezTo>
                  <a:pt x="8862" y="1397"/>
                  <a:pt x="9014" y="1283"/>
                  <a:pt x="9223" y="1254"/>
                </a:cubicBezTo>
                <a:cubicBezTo>
                  <a:pt x="9099" y="1378"/>
                  <a:pt x="8995" y="1473"/>
                  <a:pt x="8843" y="1530"/>
                </a:cubicBezTo>
                <a:close/>
                <a:moveTo>
                  <a:pt x="11958" y="1102"/>
                </a:moveTo>
                <a:cubicBezTo>
                  <a:pt x="12101" y="998"/>
                  <a:pt x="12243" y="1055"/>
                  <a:pt x="12376" y="1017"/>
                </a:cubicBezTo>
                <a:cubicBezTo>
                  <a:pt x="12272" y="1140"/>
                  <a:pt x="12091" y="1169"/>
                  <a:pt x="11958" y="1102"/>
                </a:cubicBezTo>
                <a:close/>
                <a:moveTo>
                  <a:pt x="12224" y="1511"/>
                </a:moveTo>
                <a:cubicBezTo>
                  <a:pt x="12072" y="1606"/>
                  <a:pt x="11968" y="1625"/>
                  <a:pt x="11778" y="1587"/>
                </a:cubicBezTo>
                <a:cubicBezTo>
                  <a:pt x="11930" y="1473"/>
                  <a:pt x="12063" y="1492"/>
                  <a:pt x="12224" y="1511"/>
                </a:cubicBezTo>
                <a:close/>
                <a:moveTo>
                  <a:pt x="13583" y="2518"/>
                </a:moveTo>
                <a:cubicBezTo>
                  <a:pt x="13469" y="2660"/>
                  <a:pt x="13412" y="2670"/>
                  <a:pt x="13250" y="2584"/>
                </a:cubicBezTo>
                <a:cubicBezTo>
                  <a:pt x="13307" y="2518"/>
                  <a:pt x="13307" y="2518"/>
                  <a:pt x="13583" y="2518"/>
                </a:cubicBezTo>
                <a:close/>
                <a:moveTo>
                  <a:pt x="12728" y="1701"/>
                </a:moveTo>
                <a:cubicBezTo>
                  <a:pt x="12899" y="1663"/>
                  <a:pt x="12975" y="1682"/>
                  <a:pt x="13041" y="1767"/>
                </a:cubicBezTo>
                <a:cubicBezTo>
                  <a:pt x="12756" y="1796"/>
                  <a:pt x="12756" y="1796"/>
                  <a:pt x="12728" y="1701"/>
                </a:cubicBezTo>
                <a:close/>
                <a:moveTo>
                  <a:pt x="6298" y="3534"/>
                </a:moveTo>
                <a:cubicBezTo>
                  <a:pt x="6155" y="3373"/>
                  <a:pt x="5975" y="3278"/>
                  <a:pt x="5766" y="3268"/>
                </a:cubicBezTo>
                <a:cubicBezTo>
                  <a:pt x="5614" y="3249"/>
                  <a:pt x="5452" y="3249"/>
                  <a:pt x="5300" y="3259"/>
                </a:cubicBezTo>
                <a:cubicBezTo>
                  <a:pt x="5025" y="3287"/>
                  <a:pt x="4749" y="3316"/>
                  <a:pt x="4569" y="3553"/>
                </a:cubicBezTo>
                <a:cubicBezTo>
                  <a:pt x="4464" y="3676"/>
                  <a:pt x="4398" y="3828"/>
                  <a:pt x="4322" y="3971"/>
                </a:cubicBezTo>
                <a:cubicBezTo>
                  <a:pt x="4303" y="3999"/>
                  <a:pt x="4303" y="4028"/>
                  <a:pt x="4303" y="4056"/>
                </a:cubicBezTo>
                <a:cubicBezTo>
                  <a:pt x="4284" y="4455"/>
                  <a:pt x="4312" y="4826"/>
                  <a:pt x="4616" y="5120"/>
                </a:cubicBezTo>
                <a:cubicBezTo>
                  <a:pt x="4673" y="5177"/>
                  <a:pt x="4740" y="5215"/>
                  <a:pt x="4806" y="5263"/>
                </a:cubicBezTo>
                <a:cubicBezTo>
                  <a:pt x="4987" y="5396"/>
                  <a:pt x="5215" y="5386"/>
                  <a:pt x="5433" y="5405"/>
                </a:cubicBezTo>
                <a:cubicBezTo>
                  <a:pt x="5728" y="5405"/>
                  <a:pt x="5975" y="5282"/>
                  <a:pt x="6203" y="5092"/>
                </a:cubicBezTo>
                <a:cubicBezTo>
                  <a:pt x="6544" y="4816"/>
                  <a:pt x="6620" y="4455"/>
                  <a:pt x="6582" y="4047"/>
                </a:cubicBezTo>
                <a:cubicBezTo>
                  <a:pt x="6554" y="3838"/>
                  <a:pt x="6421" y="3686"/>
                  <a:pt x="6298" y="3534"/>
                </a:cubicBezTo>
                <a:close/>
                <a:moveTo>
                  <a:pt x="5424" y="3961"/>
                </a:moveTo>
                <a:cubicBezTo>
                  <a:pt x="5547" y="3952"/>
                  <a:pt x="5661" y="3961"/>
                  <a:pt x="5756" y="4075"/>
                </a:cubicBezTo>
                <a:cubicBezTo>
                  <a:pt x="5642" y="4256"/>
                  <a:pt x="5547" y="4294"/>
                  <a:pt x="5395" y="4208"/>
                </a:cubicBezTo>
                <a:cubicBezTo>
                  <a:pt x="5357" y="4189"/>
                  <a:pt x="5310" y="4123"/>
                  <a:pt x="5310" y="4075"/>
                </a:cubicBezTo>
                <a:cubicBezTo>
                  <a:pt x="5300" y="4009"/>
                  <a:pt x="5357" y="3971"/>
                  <a:pt x="5424" y="3961"/>
                </a:cubicBezTo>
                <a:close/>
                <a:moveTo>
                  <a:pt x="6041" y="4997"/>
                </a:moveTo>
                <a:cubicBezTo>
                  <a:pt x="5804" y="5177"/>
                  <a:pt x="5547" y="5244"/>
                  <a:pt x="5262" y="5196"/>
                </a:cubicBezTo>
                <a:cubicBezTo>
                  <a:pt x="5139" y="5177"/>
                  <a:pt x="5025" y="5168"/>
                  <a:pt x="4901" y="5101"/>
                </a:cubicBezTo>
                <a:cubicBezTo>
                  <a:pt x="4616" y="4921"/>
                  <a:pt x="4512" y="4655"/>
                  <a:pt x="4483" y="4341"/>
                </a:cubicBezTo>
                <a:cubicBezTo>
                  <a:pt x="4474" y="4246"/>
                  <a:pt x="4493" y="4151"/>
                  <a:pt x="4502" y="4056"/>
                </a:cubicBezTo>
                <a:cubicBezTo>
                  <a:pt x="4512" y="3952"/>
                  <a:pt x="4559" y="3866"/>
                  <a:pt x="4645" y="3800"/>
                </a:cubicBezTo>
                <a:cubicBezTo>
                  <a:pt x="4673" y="3771"/>
                  <a:pt x="4711" y="3743"/>
                  <a:pt x="4730" y="3705"/>
                </a:cubicBezTo>
                <a:cubicBezTo>
                  <a:pt x="4787" y="3553"/>
                  <a:pt x="4920" y="3524"/>
                  <a:pt x="5072" y="3505"/>
                </a:cubicBezTo>
                <a:cubicBezTo>
                  <a:pt x="4901" y="3629"/>
                  <a:pt x="4740" y="3762"/>
                  <a:pt x="4673" y="3971"/>
                </a:cubicBezTo>
                <a:cubicBezTo>
                  <a:pt x="4673" y="3990"/>
                  <a:pt x="4664" y="4009"/>
                  <a:pt x="4654" y="4028"/>
                </a:cubicBezTo>
                <a:cubicBezTo>
                  <a:pt x="4559" y="4408"/>
                  <a:pt x="4854" y="4940"/>
                  <a:pt x="5224" y="5054"/>
                </a:cubicBezTo>
                <a:cubicBezTo>
                  <a:pt x="5281" y="5073"/>
                  <a:pt x="5348" y="5092"/>
                  <a:pt x="5405" y="5073"/>
                </a:cubicBezTo>
                <a:cubicBezTo>
                  <a:pt x="5718" y="4968"/>
                  <a:pt x="5994" y="4826"/>
                  <a:pt x="6089" y="4474"/>
                </a:cubicBezTo>
                <a:cubicBezTo>
                  <a:pt x="6117" y="4398"/>
                  <a:pt x="6146" y="4332"/>
                  <a:pt x="6155" y="4256"/>
                </a:cubicBezTo>
                <a:cubicBezTo>
                  <a:pt x="6231" y="3933"/>
                  <a:pt x="5842" y="3496"/>
                  <a:pt x="5500" y="3468"/>
                </a:cubicBezTo>
                <a:cubicBezTo>
                  <a:pt x="5718" y="3411"/>
                  <a:pt x="6032" y="3524"/>
                  <a:pt x="6155" y="3695"/>
                </a:cubicBezTo>
                <a:cubicBezTo>
                  <a:pt x="6203" y="3771"/>
                  <a:pt x="6279" y="3838"/>
                  <a:pt x="6317" y="3923"/>
                </a:cubicBezTo>
                <a:cubicBezTo>
                  <a:pt x="6497" y="4275"/>
                  <a:pt x="6383" y="4731"/>
                  <a:pt x="6041" y="4997"/>
                </a:cubicBezTo>
                <a:close/>
                <a:moveTo>
                  <a:pt x="8786" y="4417"/>
                </a:moveTo>
                <a:cubicBezTo>
                  <a:pt x="8853" y="4579"/>
                  <a:pt x="8928" y="4750"/>
                  <a:pt x="9033" y="4892"/>
                </a:cubicBezTo>
                <a:cubicBezTo>
                  <a:pt x="9194" y="5130"/>
                  <a:pt x="9441" y="5196"/>
                  <a:pt x="9707" y="5196"/>
                </a:cubicBezTo>
                <a:cubicBezTo>
                  <a:pt x="9916" y="5196"/>
                  <a:pt x="10125" y="5177"/>
                  <a:pt x="10334" y="5139"/>
                </a:cubicBezTo>
                <a:cubicBezTo>
                  <a:pt x="10458" y="5111"/>
                  <a:pt x="10600" y="5044"/>
                  <a:pt x="10676" y="4949"/>
                </a:cubicBezTo>
                <a:cubicBezTo>
                  <a:pt x="10866" y="4702"/>
                  <a:pt x="11047" y="4455"/>
                  <a:pt x="11056" y="4104"/>
                </a:cubicBezTo>
                <a:cubicBezTo>
                  <a:pt x="11066" y="3771"/>
                  <a:pt x="10942" y="3553"/>
                  <a:pt x="10667" y="3373"/>
                </a:cubicBezTo>
                <a:cubicBezTo>
                  <a:pt x="10496" y="3259"/>
                  <a:pt x="10296" y="3202"/>
                  <a:pt x="10116" y="3135"/>
                </a:cubicBezTo>
                <a:cubicBezTo>
                  <a:pt x="9964" y="3078"/>
                  <a:pt x="9783" y="3021"/>
                  <a:pt x="9622" y="3088"/>
                </a:cubicBezTo>
                <a:cubicBezTo>
                  <a:pt x="9375" y="3173"/>
                  <a:pt x="9185" y="3335"/>
                  <a:pt x="9004" y="3505"/>
                </a:cubicBezTo>
                <a:cubicBezTo>
                  <a:pt x="8891" y="3610"/>
                  <a:pt x="8891" y="3762"/>
                  <a:pt x="8824" y="3895"/>
                </a:cubicBezTo>
                <a:cubicBezTo>
                  <a:pt x="8786" y="3990"/>
                  <a:pt x="8777" y="4094"/>
                  <a:pt x="8748" y="4199"/>
                </a:cubicBezTo>
                <a:cubicBezTo>
                  <a:pt x="8758" y="4199"/>
                  <a:pt x="8758" y="4199"/>
                  <a:pt x="8767" y="4208"/>
                </a:cubicBezTo>
                <a:cubicBezTo>
                  <a:pt x="8767" y="4275"/>
                  <a:pt x="8758" y="4360"/>
                  <a:pt x="8786" y="4417"/>
                </a:cubicBezTo>
                <a:close/>
                <a:moveTo>
                  <a:pt x="9460" y="3458"/>
                </a:moveTo>
                <a:cubicBezTo>
                  <a:pt x="9536" y="3430"/>
                  <a:pt x="9622" y="3411"/>
                  <a:pt x="9688" y="3363"/>
                </a:cubicBezTo>
                <a:cubicBezTo>
                  <a:pt x="9793" y="3278"/>
                  <a:pt x="9916" y="3278"/>
                  <a:pt x="10030" y="3306"/>
                </a:cubicBezTo>
                <a:cubicBezTo>
                  <a:pt x="10277" y="3382"/>
                  <a:pt x="10515" y="3468"/>
                  <a:pt x="10705" y="3657"/>
                </a:cubicBezTo>
                <a:cubicBezTo>
                  <a:pt x="10838" y="3781"/>
                  <a:pt x="10866" y="3933"/>
                  <a:pt x="10857" y="4085"/>
                </a:cubicBezTo>
                <a:cubicBezTo>
                  <a:pt x="10847" y="4341"/>
                  <a:pt x="10724" y="4569"/>
                  <a:pt x="10581" y="4778"/>
                </a:cubicBezTo>
                <a:cubicBezTo>
                  <a:pt x="10515" y="4883"/>
                  <a:pt x="10410" y="4959"/>
                  <a:pt x="10268" y="4959"/>
                </a:cubicBezTo>
                <a:cubicBezTo>
                  <a:pt x="10125" y="4968"/>
                  <a:pt x="9973" y="4987"/>
                  <a:pt x="9831" y="5006"/>
                </a:cubicBezTo>
                <a:cubicBezTo>
                  <a:pt x="9717" y="4997"/>
                  <a:pt x="9603" y="4997"/>
                  <a:pt x="9498" y="4968"/>
                </a:cubicBezTo>
                <a:cubicBezTo>
                  <a:pt x="9384" y="4940"/>
                  <a:pt x="9270" y="4892"/>
                  <a:pt x="9204" y="4759"/>
                </a:cubicBezTo>
                <a:cubicBezTo>
                  <a:pt x="9156" y="4655"/>
                  <a:pt x="9080" y="4560"/>
                  <a:pt x="9023" y="4455"/>
                </a:cubicBezTo>
                <a:cubicBezTo>
                  <a:pt x="8995" y="4417"/>
                  <a:pt x="8985" y="4379"/>
                  <a:pt x="8976" y="4341"/>
                </a:cubicBezTo>
                <a:cubicBezTo>
                  <a:pt x="8881" y="3990"/>
                  <a:pt x="9118" y="3572"/>
                  <a:pt x="9460" y="3458"/>
                </a:cubicBezTo>
                <a:close/>
                <a:moveTo>
                  <a:pt x="10315" y="20137"/>
                </a:moveTo>
                <a:cubicBezTo>
                  <a:pt x="10258" y="20203"/>
                  <a:pt x="10201" y="20203"/>
                  <a:pt x="10163" y="20146"/>
                </a:cubicBezTo>
                <a:cubicBezTo>
                  <a:pt x="10154" y="20127"/>
                  <a:pt x="10163" y="20080"/>
                  <a:pt x="10173" y="20070"/>
                </a:cubicBezTo>
                <a:cubicBezTo>
                  <a:pt x="10249" y="20023"/>
                  <a:pt x="10277" y="20089"/>
                  <a:pt x="10315" y="20137"/>
                </a:cubicBezTo>
                <a:close/>
                <a:moveTo>
                  <a:pt x="10695" y="20023"/>
                </a:moveTo>
                <a:cubicBezTo>
                  <a:pt x="10667" y="20042"/>
                  <a:pt x="10638" y="20080"/>
                  <a:pt x="10629" y="20080"/>
                </a:cubicBezTo>
                <a:cubicBezTo>
                  <a:pt x="10600" y="20061"/>
                  <a:pt x="10581" y="20032"/>
                  <a:pt x="10562" y="20013"/>
                </a:cubicBezTo>
                <a:cubicBezTo>
                  <a:pt x="10591" y="19994"/>
                  <a:pt x="10610" y="19966"/>
                  <a:pt x="10638" y="19956"/>
                </a:cubicBezTo>
                <a:cubicBezTo>
                  <a:pt x="10648" y="19956"/>
                  <a:pt x="10667" y="19994"/>
                  <a:pt x="10695" y="20023"/>
                </a:cubicBezTo>
                <a:close/>
                <a:moveTo>
                  <a:pt x="11265" y="19842"/>
                </a:moveTo>
                <a:cubicBezTo>
                  <a:pt x="11199" y="19833"/>
                  <a:pt x="11151" y="19833"/>
                  <a:pt x="11104" y="19823"/>
                </a:cubicBezTo>
                <a:cubicBezTo>
                  <a:pt x="11104" y="19804"/>
                  <a:pt x="11104" y="19757"/>
                  <a:pt x="11123" y="19747"/>
                </a:cubicBezTo>
                <a:cubicBezTo>
                  <a:pt x="11180" y="19700"/>
                  <a:pt x="11218" y="19747"/>
                  <a:pt x="11265" y="19842"/>
                </a:cubicBezTo>
                <a:close/>
                <a:moveTo>
                  <a:pt x="10933" y="19795"/>
                </a:moveTo>
                <a:cubicBezTo>
                  <a:pt x="10914" y="19814"/>
                  <a:pt x="10895" y="19842"/>
                  <a:pt x="10857" y="19871"/>
                </a:cubicBezTo>
                <a:cubicBezTo>
                  <a:pt x="10838" y="19833"/>
                  <a:pt x="10809" y="19804"/>
                  <a:pt x="10800" y="19776"/>
                </a:cubicBezTo>
                <a:cubicBezTo>
                  <a:pt x="10800" y="19766"/>
                  <a:pt x="10847" y="19728"/>
                  <a:pt x="10866" y="19738"/>
                </a:cubicBezTo>
                <a:cubicBezTo>
                  <a:pt x="10895" y="19738"/>
                  <a:pt x="10914" y="19776"/>
                  <a:pt x="10933" y="19795"/>
                </a:cubicBezTo>
                <a:close/>
                <a:moveTo>
                  <a:pt x="10762" y="20564"/>
                </a:moveTo>
                <a:cubicBezTo>
                  <a:pt x="10657" y="20498"/>
                  <a:pt x="10686" y="20450"/>
                  <a:pt x="10752" y="20393"/>
                </a:cubicBezTo>
                <a:cubicBezTo>
                  <a:pt x="10819" y="20441"/>
                  <a:pt x="10819" y="20488"/>
                  <a:pt x="10762" y="20564"/>
                </a:cubicBezTo>
                <a:close/>
                <a:moveTo>
                  <a:pt x="9793" y="20241"/>
                </a:moveTo>
                <a:cubicBezTo>
                  <a:pt x="9802" y="20289"/>
                  <a:pt x="9812" y="20327"/>
                  <a:pt x="9821" y="20403"/>
                </a:cubicBezTo>
                <a:cubicBezTo>
                  <a:pt x="9707" y="20355"/>
                  <a:pt x="9698" y="20308"/>
                  <a:pt x="9736" y="20251"/>
                </a:cubicBezTo>
                <a:cubicBezTo>
                  <a:pt x="9736" y="20241"/>
                  <a:pt x="9793" y="20241"/>
                  <a:pt x="9793" y="20241"/>
                </a:cubicBezTo>
                <a:close/>
                <a:moveTo>
                  <a:pt x="9964" y="19833"/>
                </a:moveTo>
                <a:cubicBezTo>
                  <a:pt x="9983" y="19861"/>
                  <a:pt x="10002" y="19880"/>
                  <a:pt x="10002" y="19909"/>
                </a:cubicBezTo>
                <a:cubicBezTo>
                  <a:pt x="10002" y="19928"/>
                  <a:pt x="9973" y="19947"/>
                  <a:pt x="9945" y="19975"/>
                </a:cubicBezTo>
                <a:cubicBezTo>
                  <a:pt x="9926" y="19937"/>
                  <a:pt x="9897" y="19909"/>
                  <a:pt x="9907" y="19899"/>
                </a:cubicBezTo>
                <a:cubicBezTo>
                  <a:pt x="9916" y="19871"/>
                  <a:pt x="9945" y="19852"/>
                  <a:pt x="9964" y="19833"/>
                </a:cubicBezTo>
                <a:close/>
                <a:moveTo>
                  <a:pt x="11085" y="19975"/>
                </a:moveTo>
                <a:cubicBezTo>
                  <a:pt x="11132" y="20023"/>
                  <a:pt x="11123" y="20070"/>
                  <a:pt x="11075" y="20108"/>
                </a:cubicBezTo>
                <a:cubicBezTo>
                  <a:pt x="11009" y="20089"/>
                  <a:pt x="10990" y="20042"/>
                  <a:pt x="11028" y="19985"/>
                </a:cubicBezTo>
                <a:cubicBezTo>
                  <a:pt x="11028" y="19975"/>
                  <a:pt x="11075" y="19966"/>
                  <a:pt x="11085" y="19975"/>
                </a:cubicBezTo>
                <a:close/>
                <a:moveTo>
                  <a:pt x="11635" y="20194"/>
                </a:moveTo>
                <a:cubicBezTo>
                  <a:pt x="11626" y="20184"/>
                  <a:pt x="11635" y="20156"/>
                  <a:pt x="11645" y="20146"/>
                </a:cubicBezTo>
                <a:cubicBezTo>
                  <a:pt x="11702" y="20099"/>
                  <a:pt x="11740" y="20137"/>
                  <a:pt x="11778" y="20203"/>
                </a:cubicBezTo>
                <a:cubicBezTo>
                  <a:pt x="11711" y="20251"/>
                  <a:pt x="11673" y="20251"/>
                  <a:pt x="11635" y="20194"/>
                </a:cubicBezTo>
                <a:close/>
                <a:moveTo>
                  <a:pt x="10847" y="19586"/>
                </a:moveTo>
                <a:cubicBezTo>
                  <a:pt x="10828" y="19586"/>
                  <a:pt x="10809" y="19558"/>
                  <a:pt x="10743" y="19501"/>
                </a:cubicBezTo>
                <a:cubicBezTo>
                  <a:pt x="10790" y="19482"/>
                  <a:pt x="10809" y="19463"/>
                  <a:pt x="10838" y="19472"/>
                </a:cubicBezTo>
                <a:cubicBezTo>
                  <a:pt x="10866" y="19482"/>
                  <a:pt x="10885" y="19501"/>
                  <a:pt x="10914" y="19520"/>
                </a:cubicBezTo>
                <a:cubicBezTo>
                  <a:pt x="10885" y="19539"/>
                  <a:pt x="10866" y="19577"/>
                  <a:pt x="10847" y="19586"/>
                </a:cubicBezTo>
                <a:close/>
                <a:moveTo>
                  <a:pt x="10173" y="19861"/>
                </a:moveTo>
                <a:cubicBezTo>
                  <a:pt x="10154" y="19814"/>
                  <a:pt x="10135" y="19785"/>
                  <a:pt x="10135" y="19766"/>
                </a:cubicBezTo>
                <a:cubicBezTo>
                  <a:pt x="10135" y="19747"/>
                  <a:pt x="10173" y="19728"/>
                  <a:pt x="10192" y="19719"/>
                </a:cubicBezTo>
                <a:cubicBezTo>
                  <a:pt x="10201" y="19738"/>
                  <a:pt x="10230" y="19757"/>
                  <a:pt x="10230" y="19776"/>
                </a:cubicBezTo>
                <a:cubicBezTo>
                  <a:pt x="10230" y="19795"/>
                  <a:pt x="10201" y="19823"/>
                  <a:pt x="10173" y="19861"/>
                </a:cubicBezTo>
                <a:close/>
                <a:moveTo>
                  <a:pt x="11341" y="20127"/>
                </a:moveTo>
                <a:cubicBezTo>
                  <a:pt x="11341" y="20099"/>
                  <a:pt x="11370" y="20070"/>
                  <a:pt x="11398" y="20051"/>
                </a:cubicBezTo>
                <a:cubicBezTo>
                  <a:pt x="11398" y="20051"/>
                  <a:pt x="11436" y="20080"/>
                  <a:pt x="11436" y="20089"/>
                </a:cubicBezTo>
                <a:cubicBezTo>
                  <a:pt x="11436" y="20118"/>
                  <a:pt x="11427" y="20146"/>
                  <a:pt x="11408" y="20194"/>
                </a:cubicBezTo>
                <a:cubicBezTo>
                  <a:pt x="11370" y="20165"/>
                  <a:pt x="11332" y="20137"/>
                  <a:pt x="11341" y="20127"/>
                </a:cubicBezTo>
                <a:close/>
                <a:moveTo>
                  <a:pt x="10534" y="19899"/>
                </a:moveTo>
                <a:cubicBezTo>
                  <a:pt x="10496" y="19918"/>
                  <a:pt x="10477" y="19947"/>
                  <a:pt x="10458" y="19947"/>
                </a:cubicBezTo>
                <a:cubicBezTo>
                  <a:pt x="10429" y="19937"/>
                  <a:pt x="10420" y="19909"/>
                  <a:pt x="10401" y="19890"/>
                </a:cubicBezTo>
                <a:cubicBezTo>
                  <a:pt x="10420" y="19871"/>
                  <a:pt x="10439" y="19842"/>
                  <a:pt x="10467" y="19842"/>
                </a:cubicBezTo>
                <a:cubicBezTo>
                  <a:pt x="10486" y="19842"/>
                  <a:pt x="10505" y="19871"/>
                  <a:pt x="10534" y="19899"/>
                </a:cubicBezTo>
                <a:close/>
                <a:moveTo>
                  <a:pt x="4113" y="20165"/>
                </a:moveTo>
                <a:cubicBezTo>
                  <a:pt x="4084" y="20232"/>
                  <a:pt x="4141" y="20346"/>
                  <a:pt x="4018" y="20365"/>
                </a:cubicBezTo>
                <a:cubicBezTo>
                  <a:pt x="3980" y="20279"/>
                  <a:pt x="3980" y="20279"/>
                  <a:pt x="4113" y="20165"/>
                </a:cubicBezTo>
                <a:close/>
                <a:moveTo>
                  <a:pt x="5604" y="20080"/>
                </a:moveTo>
                <a:cubicBezTo>
                  <a:pt x="5642" y="20089"/>
                  <a:pt x="5661" y="20118"/>
                  <a:pt x="5728" y="20165"/>
                </a:cubicBezTo>
                <a:cubicBezTo>
                  <a:pt x="5642" y="20184"/>
                  <a:pt x="5614" y="20194"/>
                  <a:pt x="5585" y="20194"/>
                </a:cubicBezTo>
                <a:cubicBezTo>
                  <a:pt x="5557" y="20184"/>
                  <a:pt x="5547" y="20146"/>
                  <a:pt x="5528" y="20118"/>
                </a:cubicBezTo>
                <a:cubicBezTo>
                  <a:pt x="5557" y="20108"/>
                  <a:pt x="5585" y="20080"/>
                  <a:pt x="5604" y="20080"/>
                </a:cubicBezTo>
                <a:close/>
                <a:moveTo>
                  <a:pt x="4740" y="19890"/>
                </a:moveTo>
                <a:cubicBezTo>
                  <a:pt x="4730" y="19966"/>
                  <a:pt x="4702" y="20004"/>
                  <a:pt x="4635" y="19985"/>
                </a:cubicBezTo>
                <a:cubicBezTo>
                  <a:pt x="4626" y="19985"/>
                  <a:pt x="4607" y="19947"/>
                  <a:pt x="4607" y="19928"/>
                </a:cubicBezTo>
                <a:cubicBezTo>
                  <a:pt x="4626" y="19852"/>
                  <a:pt x="4683" y="19871"/>
                  <a:pt x="4740" y="19890"/>
                </a:cubicBezTo>
                <a:close/>
                <a:moveTo>
                  <a:pt x="4930" y="20080"/>
                </a:moveTo>
                <a:cubicBezTo>
                  <a:pt x="4958" y="20080"/>
                  <a:pt x="4977" y="20108"/>
                  <a:pt x="5025" y="20127"/>
                </a:cubicBezTo>
                <a:cubicBezTo>
                  <a:pt x="4996" y="20165"/>
                  <a:pt x="4977" y="20184"/>
                  <a:pt x="4958" y="20203"/>
                </a:cubicBezTo>
                <a:cubicBezTo>
                  <a:pt x="4939" y="20184"/>
                  <a:pt x="4901" y="20165"/>
                  <a:pt x="4892" y="20146"/>
                </a:cubicBezTo>
                <a:cubicBezTo>
                  <a:pt x="4882" y="20137"/>
                  <a:pt x="4911" y="20080"/>
                  <a:pt x="4930" y="20080"/>
                </a:cubicBezTo>
                <a:close/>
                <a:moveTo>
                  <a:pt x="5585" y="20317"/>
                </a:moveTo>
                <a:cubicBezTo>
                  <a:pt x="5557" y="20336"/>
                  <a:pt x="5528" y="20355"/>
                  <a:pt x="5509" y="20355"/>
                </a:cubicBezTo>
                <a:cubicBezTo>
                  <a:pt x="5481" y="20346"/>
                  <a:pt x="5462" y="20317"/>
                  <a:pt x="5424" y="20289"/>
                </a:cubicBezTo>
                <a:cubicBezTo>
                  <a:pt x="5462" y="20270"/>
                  <a:pt x="5490" y="20241"/>
                  <a:pt x="5500" y="20241"/>
                </a:cubicBezTo>
                <a:cubicBezTo>
                  <a:pt x="5538" y="20260"/>
                  <a:pt x="5557" y="20289"/>
                  <a:pt x="5585" y="20317"/>
                </a:cubicBezTo>
                <a:close/>
                <a:moveTo>
                  <a:pt x="4616" y="19633"/>
                </a:moveTo>
                <a:cubicBezTo>
                  <a:pt x="4616" y="19643"/>
                  <a:pt x="4578" y="19643"/>
                  <a:pt x="4559" y="19633"/>
                </a:cubicBezTo>
                <a:cubicBezTo>
                  <a:pt x="4502" y="19596"/>
                  <a:pt x="4502" y="19558"/>
                  <a:pt x="4559" y="19510"/>
                </a:cubicBezTo>
                <a:cubicBezTo>
                  <a:pt x="4607" y="19539"/>
                  <a:pt x="4654" y="19567"/>
                  <a:pt x="4616" y="19633"/>
                </a:cubicBezTo>
                <a:close/>
                <a:moveTo>
                  <a:pt x="4474" y="19671"/>
                </a:moveTo>
                <a:cubicBezTo>
                  <a:pt x="4474" y="19690"/>
                  <a:pt x="4445" y="19719"/>
                  <a:pt x="4426" y="19766"/>
                </a:cubicBezTo>
                <a:cubicBezTo>
                  <a:pt x="4398" y="19728"/>
                  <a:pt x="4369" y="19709"/>
                  <a:pt x="4369" y="19690"/>
                </a:cubicBezTo>
                <a:cubicBezTo>
                  <a:pt x="4369" y="19671"/>
                  <a:pt x="4388" y="19643"/>
                  <a:pt x="4398" y="19615"/>
                </a:cubicBezTo>
                <a:cubicBezTo>
                  <a:pt x="4426" y="19633"/>
                  <a:pt x="4455" y="19652"/>
                  <a:pt x="4474" y="19671"/>
                </a:cubicBezTo>
                <a:close/>
                <a:moveTo>
                  <a:pt x="5386" y="19852"/>
                </a:moveTo>
                <a:cubicBezTo>
                  <a:pt x="5376" y="19861"/>
                  <a:pt x="5329" y="19861"/>
                  <a:pt x="5319" y="19852"/>
                </a:cubicBezTo>
                <a:cubicBezTo>
                  <a:pt x="5281" y="19804"/>
                  <a:pt x="5300" y="19766"/>
                  <a:pt x="5348" y="19719"/>
                </a:cubicBezTo>
                <a:cubicBezTo>
                  <a:pt x="5405" y="19766"/>
                  <a:pt x="5424" y="19804"/>
                  <a:pt x="5386" y="19852"/>
                </a:cubicBezTo>
                <a:close/>
                <a:moveTo>
                  <a:pt x="5006" y="19795"/>
                </a:moveTo>
                <a:cubicBezTo>
                  <a:pt x="5015" y="19814"/>
                  <a:pt x="5025" y="19833"/>
                  <a:pt x="5034" y="19852"/>
                </a:cubicBezTo>
                <a:cubicBezTo>
                  <a:pt x="5006" y="19861"/>
                  <a:pt x="4977" y="19880"/>
                  <a:pt x="4958" y="19871"/>
                </a:cubicBezTo>
                <a:cubicBezTo>
                  <a:pt x="4930" y="19871"/>
                  <a:pt x="4901" y="19833"/>
                  <a:pt x="4882" y="19814"/>
                </a:cubicBezTo>
                <a:cubicBezTo>
                  <a:pt x="4901" y="19795"/>
                  <a:pt x="4920" y="19766"/>
                  <a:pt x="4939" y="19766"/>
                </a:cubicBezTo>
                <a:cubicBezTo>
                  <a:pt x="4958" y="19766"/>
                  <a:pt x="4987" y="19785"/>
                  <a:pt x="5006" y="19795"/>
                </a:cubicBezTo>
                <a:close/>
                <a:moveTo>
                  <a:pt x="5604" y="19852"/>
                </a:moveTo>
                <a:cubicBezTo>
                  <a:pt x="5604" y="19833"/>
                  <a:pt x="5642" y="19814"/>
                  <a:pt x="5671" y="19776"/>
                </a:cubicBezTo>
                <a:cubicBezTo>
                  <a:pt x="5690" y="19814"/>
                  <a:pt x="5718" y="19842"/>
                  <a:pt x="5728" y="19871"/>
                </a:cubicBezTo>
                <a:cubicBezTo>
                  <a:pt x="5728" y="19890"/>
                  <a:pt x="5690" y="19909"/>
                  <a:pt x="5671" y="19928"/>
                </a:cubicBezTo>
                <a:cubicBezTo>
                  <a:pt x="5652" y="19899"/>
                  <a:pt x="5623" y="19880"/>
                  <a:pt x="5604" y="19852"/>
                </a:cubicBezTo>
                <a:close/>
                <a:moveTo>
                  <a:pt x="5253" y="20146"/>
                </a:moveTo>
                <a:cubicBezTo>
                  <a:pt x="5177" y="20156"/>
                  <a:pt x="5177" y="20156"/>
                  <a:pt x="5129" y="20080"/>
                </a:cubicBezTo>
                <a:cubicBezTo>
                  <a:pt x="5215" y="20051"/>
                  <a:pt x="5215" y="20051"/>
                  <a:pt x="5253" y="20146"/>
                </a:cubicBezTo>
                <a:close/>
                <a:moveTo>
                  <a:pt x="4825" y="20384"/>
                </a:moveTo>
                <a:cubicBezTo>
                  <a:pt x="4854" y="20393"/>
                  <a:pt x="4873" y="20422"/>
                  <a:pt x="4911" y="20450"/>
                </a:cubicBezTo>
                <a:cubicBezTo>
                  <a:pt x="4873" y="20479"/>
                  <a:pt x="4844" y="20507"/>
                  <a:pt x="4835" y="20498"/>
                </a:cubicBezTo>
                <a:cubicBezTo>
                  <a:pt x="4806" y="20488"/>
                  <a:pt x="4787" y="20460"/>
                  <a:pt x="4759" y="20431"/>
                </a:cubicBezTo>
                <a:cubicBezTo>
                  <a:pt x="4787" y="20422"/>
                  <a:pt x="4806" y="20384"/>
                  <a:pt x="4825" y="20384"/>
                </a:cubicBezTo>
                <a:close/>
                <a:moveTo>
                  <a:pt x="4341" y="19956"/>
                </a:moveTo>
                <a:cubicBezTo>
                  <a:pt x="4341" y="19975"/>
                  <a:pt x="4360" y="20004"/>
                  <a:pt x="4360" y="20023"/>
                </a:cubicBezTo>
                <a:cubicBezTo>
                  <a:pt x="4350" y="20051"/>
                  <a:pt x="4322" y="20080"/>
                  <a:pt x="4303" y="20108"/>
                </a:cubicBezTo>
                <a:cubicBezTo>
                  <a:pt x="4284" y="20089"/>
                  <a:pt x="4255" y="20080"/>
                  <a:pt x="4255" y="20061"/>
                </a:cubicBezTo>
                <a:cubicBezTo>
                  <a:pt x="4265" y="20032"/>
                  <a:pt x="4284" y="20004"/>
                  <a:pt x="4293" y="19975"/>
                </a:cubicBezTo>
                <a:cubicBezTo>
                  <a:pt x="4312" y="19975"/>
                  <a:pt x="4322" y="19966"/>
                  <a:pt x="4341" y="19956"/>
                </a:cubicBezTo>
                <a:close/>
                <a:moveTo>
                  <a:pt x="5110" y="19652"/>
                </a:moveTo>
                <a:cubicBezTo>
                  <a:pt x="5091" y="19652"/>
                  <a:pt x="5053" y="19624"/>
                  <a:pt x="5053" y="19596"/>
                </a:cubicBezTo>
                <a:cubicBezTo>
                  <a:pt x="5053" y="19586"/>
                  <a:pt x="5082" y="19558"/>
                  <a:pt x="5110" y="19529"/>
                </a:cubicBezTo>
                <a:cubicBezTo>
                  <a:pt x="5139" y="19558"/>
                  <a:pt x="5167" y="19586"/>
                  <a:pt x="5158" y="19605"/>
                </a:cubicBezTo>
                <a:cubicBezTo>
                  <a:pt x="5158" y="19624"/>
                  <a:pt x="5129" y="19652"/>
                  <a:pt x="5110" y="19652"/>
                </a:cubicBezTo>
                <a:close/>
                <a:moveTo>
                  <a:pt x="4293" y="19909"/>
                </a:moveTo>
                <a:cubicBezTo>
                  <a:pt x="4265" y="19880"/>
                  <a:pt x="4246" y="19861"/>
                  <a:pt x="4217" y="19842"/>
                </a:cubicBezTo>
                <a:lnTo>
                  <a:pt x="4284" y="19795"/>
                </a:lnTo>
                <a:cubicBezTo>
                  <a:pt x="4303" y="19823"/>
                  <a:pt x="4312" y="19852"/>
                  <a:pt x="4331" y="19880"/>
                </a:cubicBezTo>
                <a:close/>
                <a:moveTo>
                  <a:pt x="7722" y="5320"/>
                </a:moveTo>
                <a:cubicBezTo>
                  <a:pt x="7665" y="5377"/>
                  <a:pt x="7618" y="5424"/>
                  <a:pt x="7551" y="5481"/>
                </a:cubicBezTo>
                <a:cubicBezTo>
                  <a:pt x="7494" y="5405"/>
                  <a:pt x="7418" y="5339"/>
                  <a:pt x="7494" y="5253"/>
                </a:cubicBezTo>
                <a:cubicBezTo>
                  <a:pt x="7551" y="5187"/>
                  <a:pt x="7618" y="5215"/>
                  <a:pt x="7722" y="5320"/>
                </a:cubicBezTo>
                <a:close/>
                <a:moveTo>
                  <a:pt x="7931" y="5272"/>
                </a:moveTo>
                <a:cubicBezTo>
                  <a:pt x="7931" y="5215"/>
                  <a:pt x="7988" y="5168"/>
                  <a:pt x="8083" y="5168"/>
                </a:cubicBezTo>
                <a:cubicBezTo>
                  <a:pt x="8102" y="5196"/>
                  <a:pt x="8140" y="5234"/>
                  <a:pt x="8150" y="5272"/>
                </a:cubicBezTo>
                <a:cubicBezTo>
                  <a:pt x="8159" y="5348"/>
                  <a:pt x="8102" y="5386"/>
                  <a:pt x="8036" y="5386"/>
                </a:cubicBezTo>
                <a:cubicBezTo>
                  <a:pt x="7960" y="5396"/>
                  <a:pt x="7941" y="5329"/>
                  <a:pt x="7931" y="5272"/>
                </a:cubicBezTo>
                <a:close/>
                <a:moveTo>
                  <a:pt x="7741" y="3904"/>
                </a:moveTo>
                <a:cubicBezTo>
                  <a:pt x="7722" y="3762"/>
                  <a:pt x="7722" y="3762"/>
                  <a:pt x="7855" y="3591"/>
                </a:cubicBezTo>
                <a:cubicBezTo>
                  <a:pt x="7817" y="3695"/>
                  <a:pt x="7779" y="3800"/>
                  <a:pt x="7741" y="3904"/>
                </a:cubicBezTo>
                <a:close/>
                <a:moveTo>
                  <a:pt x="7713" y="4493"/>
                </a:moveTo>
                <a:cubicBezTo>
                  <a:pt x="7703" y="4455"/>
                  <a:pt x="7694" y="4427"/>
                  <a:pt x="7694" y="4389"/>
                </a:cubicBezTo>
                <a:cubicBezTo>
                  <a:pt x="7703" y="4389"/>
                  <a:pt x="7713" y="4389"/>
                  <a:pt x="7732" y="4389"/>
                </a:cubicBezTo>
                <a:cubicBezTo>
                  <a:pt x="7732" y="4417"/>
                  <a:pt x="7732" y="4455"/>
                  <a:pt x="7732" y="4493"/>
                </a:cubicBezTo>
                <a:cubicBezTo>
                  <a:pt x="7722" y="4493"/>
                  <a:pt x="7713" y="4493"/>
                  <a:pt x="7713" y="4493"/>
                </a:cubicBezTo>
                <a:close/>
                <a:moveTo>
                  <a:pt x="4312" y="7704"/>
                </a:moveTo>
                <a:cubicBezTo>
                  <a:pt x="4274" y="7732"/>
                  <a:pt x="4246" y="7761"/>
                  <a:pt x="4179" y="7808"/>
                </a:cubicBezTo>
                <a:cubicBezTo>
                  <a:pt x="4179" y="7742"/>
                  <a:pt x="4170" y="7704"/>
                  <a:pt x="4179" y="7685"/>
                </a:cubicBezTo>
                <a:cubicBezTo>
                  <a:pt x="4217" y="7637"/>
                  <a:pt x="4265" y="7637"/>
                  <a:pt x="4312" y="7704"/>
                </a:cubicBezTo>
                <a:close/>
                <a:moveTo>
                  <a:pt x="4778" y="7875"/>
                </a:moveTo>
                <a:cubicBezTo>
                  <a:pt x="4797" y="7865"/>
                  <a:pt x="4825" y="7894"/>
                  <a:pt x="4863" y="7913"/>
                </a:cubicBezTo>
                <a:cubicBezTo>
                  <a:pt x="4825" y="7941"/>
                  <a:pt x="4806" y="7970"/>
                  <a:pt x="4778" y="7979"/>
                </a:cubicBezTo>
                <a:cubicBezTo>
                  <a:pt x="4768" y="7989"/>
                  <a:pt x="4740" y="7951"/>
                  <a:pt x="4721" y="7932"/>
                </a:cubicBezTo>
                <a:cubicBezTo>
                  <a:pt x="4740" y="7913"/>
                  <a:pt x="4759" y="7884"/>
                  <a:pt x="4778" y="7875"/>
                </a:cubicBezTo>
                <a:close/>
                <a:moveTo>
                  <a:pt x="4939" y="7476"/>
                </a:moveTo>
                <a:cubicBezTo>
                  <a:pt x="4968" y="7495"/>
                  <a:pt x="4987" y="7504"/>
                  <a:pt x="5034" y="7542"/>
                </a:cubicBezTo>
                <a:cubicBezTo>
                  <a:pt x="4996" y="7561"/>
                  <a:pt x="4968" y="7590"/>
                  <a:pt x="4949" y="7580"/>
                </a:cubicBezTo>
                <a:cubicBezTo>
                  <a:pt x="4930" y="7580"/>
                  <a:pt x="4901" y="7552"/>
                  <a:pt x="4901" y="7533"/>
                </a:cubicBezTo>
                <a:cubicBezTo>
                  <a:pt x="4901" y="7514"/>
                  <a:pt x="4930" y="7495"/>
                  <a:pt x="4939" y="7476"/>
                </a:cubicBezTo>
                <a:close/>
                <a:moveTo>
                  <a:pt x="4806" y="7438"/>
                </a:moveTo>
                <a:cubicBezTo>
                  <a:pt x="4778" y="7447"/>
                  <a:pt x="4749" y="7466"/>
                  <a:pt x="4721" y="7466"/>
                </a:cubicBezTo>
                <a:cubicBezTo>
                  <a:pt x="4692" y="7466"/>
                  <a:pt x="4673" y="7438"/>
                  <a:pt x="4654" y="7428"/>
                </a:cubicBezTo>
                <a:cubicBezTo>
                  <a:pt x="4664" y="7409"/>
                  <a:pt x="4683" y="7371"/>
                  <a:pt x="4702" y="7371"/>
                </a:cubicBezTo>
                <a:cubicBezTo>
                  <a:pt x="4721" y="7362"/>
                  <a:pt x="4749" y="7381"/>
                  <a:pt x="4768" y="7390"/>
                </a:cubicBezTo>
                <a:cubicBezTo>
                  <a:pt x="4778" y="7409"/>
                  <a:pt x="4797" y="7428"/>
                  <a:pt x="4806" y="7438"/>
                </a:cubicBezTo>
                <a:close/>
                <a:moveTo>
                  <a:pt x="4531" y="7685"/>
                </a:moveTo>
                <a:cubicBezTo>
                  <a:pt x="4502" y="7675"/>
                  <a:pt x="4474" y="7647"/>
                  <a:pt x="4445" y="7628"/>
                </a:cubicBezTo>
                <a:cubicBezTo>
                  <a:pt x="4464" y="7609"/>
                  <a:pt x="4483" y="7580"/>
                  <a:pt x="4512" y="7580"/>
                </a:cubicBezTo>
                <a:cubicBezTo>
                  <a:pt x="4531" y="7571"/>
                  <a:pt x="4559" y="7599"/>
                  <a:pt x="4578" y="7609"/>
                </a:cubicBezTo>
                <a:cubicBezTo>
                  <a:pt x="4588" y="7628"/>
                  <a:pt x="4597" y="7637"/>
                  <a:pt x="4607" y="7656"/>
                </a:cubicBezTo>
                <a:cubicBezTo>
                  <a:pt x="4578" y="7666"/>
                  <a:pt x="4550" y="7685"/>
                  <a:pt x="4531" y="7685"/>
                </a:cubicBezTo>
                <a:close/>
                <a:moveTo>
                  <a:pt x="4882" y="7799"/>
                </a:moveTo>
                <a:cubicBezTo>
                  <a:pt x="4806" y="7789"/>
                  <a:pt x="4768" y="7780"/>
                  <a:pt x="4730" y="7780"/>
                </a:cubicBezTo>
                <a:cubicBezTo>
                  <a:pt x="4778" y="7666"/>
                  <a:pt x="4778" y="7666"/>
                  <a:pt x="4882" y="7799"/>
                </a:cubicBezTo>
                <a:close/>
                <a:moveTo>
                  <a:pt x="4531" y="7875"/>
                </a:moveTo>
                <a:cubicBezTo>
                  <a:pt x="4540" y="7865"/>
                  <a:pt x="4578" y="7894"/>
                  <a:pt x="4616" y="7913"/>
                </a:cubicBezTo>
                <a:cubicBezTo>
                  <a:pt x="4578" y="7941"/>
                  <a:pt x="4550" y="7970"/>
                  <a:pt x="4521" y="7979"/>
                </a:cubicBezTo>
                <a:cubicBezTo>
                  <a:pt x="4512" y="7979"/>
                  <a:pt x="4493" y="7960"/>
                  <a:pt x="4474" y="7941"/>
                </a:cubicBezTo>
                <a:cubicBezTo>
                  <a:pt x="4493" y="7922"/>
                  <a:pt x="4502" y="7884"/>
                  <a:pt x="4531" y="7875"/>
                </a:cubicBezTo>
                <a:close/>
                <a:moveTo>
                  <a:pt x="4312" y="7324"/>
                </a:moveTo>
                <a:cubicBezTo>
                  <a:pt x="4331" y="7343"/>
                  <a:pt x="4350" y="7352"/>
                  <a:pt x="4388" y="7381"/>
                </a:cubicBezTo>
                <a:cubicBezTo>
                  <a:pt x="4350" y="7409"/>
                  <a:pt x="4331" y="7428"/>
                  <a:pt x="4312" y="7428"/>
                </a:cubicBezTo>
                <a:cubicBezTo>
                  <a:pt x="4293" y="7428"/>
                  <a:pt x="4265" y="7400"/>
                  <a:pt x="4265" y="7390"/>
                </a:cubicBezTo>
                <a:cubicBezTo>
                  <a:pt x="4274" y="7362"/>
                  <a:pt x="4293" y="7343"/>
                  <a:pt x="4312" y="7324"/>
                </a:cubicBezTo>
                <a:close/>
                <a:moveTo>
                  <a:pt x="11208" y="7647"/>
                </a:moveTo>
                <a:cubicBezTo>
                  <a:pt x="11199" y="7609"/>
                  <a:pt x="11199" y="7571"/>
                  <a:pt x="11189" y="7533"/>
                </a:cubicBezTo>
                <a:cubicBezTo>
                  <a:pt x="11208" y="7533"/>
                  <a:pt x="11246" y="7514"/>
                  <a:pt x="11265" y="7523"/>
                </a:cubicBezTo>
                <a:cubicBezTo>
                  <a:pt x="11313" y="7561"/>
                  <a:pt x="11284" y="7599"/>
                  <a:pt x="11208" y="7647"/>
                </a:cubicBezTo>
                <a:close/>
                <a:moveTo>
                  <a:pt x="11427" y="7466"/>
                </a:moveTo>
                <a:cubicBezTo>
                  <a:pt x="11417" y="7504"/>
                  <a:pt x="11398" y="7523"/>
                  <a:pt x="11360" y="7609"/>
                </a:cubicBezTo>
                <a:cubicBezTo>
                  <a:pt x="11341" y="7552"/>
                  <a:pt x="11322" y="7533"/>
                  <a:pt x="11322" y="7514"/>
                </a:cubicBezTo>
                <a:cubicBezTo>
                  <a:pt x="11332" y="7485"/>
                  <a:pt x="11360" y="7457"/>
                  <a:pt x="11379" y="7438"/>
                </a:cubicBezTo>
                <a:cubicBezTo>
                  <a:pt x="11389" y="7428"/>
                  <a:pt x="11436" y="7466"/>
                  <a:pt x="11427" y="7466"/>
                </a:cubicBezTo>
                <a:close/>
                <a:moveTo>
                  <a:pt x="10961" y="7324"/>
                </a:moveTo>
                <a:cubicBezTo>
                  <a:pt x="10980" y="7324"/>
                  <a:pt x="10999" y="7352"/>
                  <a:pt x="11028" y="7381"/>
                </a:cubicBezTo>
                <a:cubicBezTo>
                  <a:pt x="10999" y="7409"/>
                  <a:pt x="10971" y="7438"/>
                  <a:pt x="10961" y="7438"/>
                </a:cubicBezTo>
                <a:cubicBezTo>
                  <a:pt x="10933" y="7419"/>
                  <a:pt x="10914" y="7390"/>
                  <a:pt x="10895" y="7371"/>
                </a:cubicBezTo>
                <a:cubicBezTo>
                  <a:pt x="10914" y="7352"/>
                  <a:pt x="10933" y="7324"/>
                  <a:pt x="10961" y="7324"/>
                </a:cubicBezTo>
                <a:close/>
                <a:moveTo>
                  <a:pt x="10999" y="6991"/>
                </a:moveTo>
                <a:cubicBezTo>
                  <a:pt x="11009" y="6991"/>
                  <a:pt x="11037" y="7020"/>
                  <a:pt x="11075" y="7039"/>
                </a:cubicBezTo>
                <a:cubicBezTo>
                  <a:pt x="11037" y="7067"/>
                  <a:pt x="11018" y="7096"/>
                  <a:pt x="10999" y="7096"/>
                </a:cubicBezTo>
                <a:cubicBezTo>
                  <a:pt x="10980" y="7096"/>
                  <a:pt x="10952" y="7077"/>
                  <a:pt x="10933" y="7058"/>
                </a:cubicBezTo>
                <a:cubicBezTo>
                  <a:pt x="10952" y="7039"/>
                  <a:pt x="10971" y="7001"/>
                  <a:pt x="10999" y="6991"/>
                </a:cubicBezTo>
                <a:close/>
                <a:moveTo>
                  <a:pt x="11332" y="7039"/>
                </a:moveTo>
                <a:cubicBezTo>
                  <a:pt x="11332" y="7048"/>
                  <a:pt x="11294" y="7086"/>
                  <a:pt x="11284" y="7086"/>
                </a:cubicBezTo>
                <a:cubicBezTo>
                  <a:pt x="11256" y="7077"/>
                  <a:pt x="11218" y="7048"/>
                  <a:pt x="11218" y="7020"/>
                </a:cubicBezTo>
                <a:cubicBezTo>
                  <a:pt x="11218" y="7001"/>
                  <a:pt x="11246" y="6972"/>
                  <a:pt x="11284" y="6934"/>
                </a:cubicBezTo>
                <a:cubicBezTo>
                  <a:pt x="11303" y="6982"/>
                  <a:pt x="11332" y="7010"/>
                  <a:pt x="11332" y="7039"/>
                </a:cubicBezTo>
                <a:close/>
                <a:moveTo>
                  <a:pt x="11389" y="7181"/>
                </a:moveTo>
                <a:cubicBezTo>
                  <a:pt x="11408" y="7181"/>
                  <a:pt x="11427" y="7210"/>
                  <a:pt x="11464" y="7229"/>
                </a:cubicBezTo>
                <a:cubicBezTo>
                  <a:pt x="11427" y="7257"/>
                  <a:pt x="11398" y="7286"/>
                  <a:pt x="11360" y="7286"/>
                </a:cubicBezTo>
                <a:cubicBezTo>
                  <a:pt x="11351" y="7286"/>
                  <a:pt x="11332" y="7248"/>
                  <a:pt x="11313" y="7229"/>
                </a:cubicBezTo>
                <a:cubicBezTo>
                  <a:pt x="11341" y="7210"/>
                  <a:pt x="11360" y="7181"/>
                  <a:pt x="11389" y="7181"/>
                </a:cubicBezTo>
                <a:close/>
                <a:moveTo>
                  <a:pt x="11208" y="7276"/>
                </a:moveTo>
                <a:cubicBezTo>
                  <a:pt x="11189" y="7295"/>
                  <a:pt x="11161" y="7314"/>
                  <a:pt x="11132" y="7324"/>
                </a:cubicBezTo>
                <a:cubicBezTo>
                  <a:pt x="11123" y="7324"/>
                  <a:pt x="11085" y="7295"/>
                  <a:pt x="11085" y="7286"/>
                </a:cubicBezTo>
                <a:cubicBezTo>
                  <a:pt x="11104" y="7257"/>
                  <a:pt x="11123" y="7238"/>
                  <a:pt x="11151" y="7200"/>
                </a:cubicBezTo>
                <a:cubicBezTo>
                  <a:pt x="11180" y="7238"/>
                  <a:pt x="11199" y="7257"/>
                  <a:pt x="11208" y="7276"/>
                </a:cubicBezTo>
                <a:close/>
                <a:moveTo>
                  <a:pt x="9251" y="4541"/>
                </a:moveTo>
                <a:cubicBezTo>
                  <a:pt x="9394" y="4759"/>
                  <a:pt x="9622" y="4807"/>
                  <a:pt x="9840" y="4873"/>
                </a:cubicBezTo>
                <a:cubicBezTo>
                  <a:pt x="9878" y="4883"/>
                  <a:pt x="9916" y="4883"/>
                  <a:pt x="9954" y="4873"/>
                </a:cubicBezTo>
                <a:cubicBezTo>
                  <a:pt x="10239" y="4845"/>
                  <a:pt x="10429" y="4674"/>
                  <a:pt x="10572" y="4446"/>
                </a:cubicBezTo>
                <a:cubicBezTo>
                  <a:pt x="10638" y="4351"/>
                  <a:pt x="10686" y="4237"/>
                  <a:pt x="10695" y="4132"/>
                </a:cubicBezTo>
                <a:cubicBezTo>
                  <a:pt x="10724" y="3705"/>
                  <a:pt x="10363" y="3297"/>
                  <a:pt x="9869" y="3420"/>
                </a:cubicBezTo>
                <a:cubicBezTo>
                  <a:pt x="9660" y="3468"/>
                  <a:pt x="9479" y="3581"/>
                  <a:pt x="9327" y="3724"/>
                </a:cubicBezTo>
                <a:cubicBezTo>
                  <a:pt x="9213" y="3828"/>
                  <a:pt x="9118" y="3971"/>
                  <a:pt x="9137" y="4151"/>
                </a:cubicBezTo>
                <a:cubicBezTo>
                  <a:pt x="9147" y="4379"/>
                  <a:pt x="9166" y="4408"/>
                  <a:pt x="9251" y="4541"/>
                </a:cubicBezTo>
                <a:close/>
                <a:moveTo>
                  <a:pt x="10068" y="3724"/>
                </a:moveTo>
                <a:cubicBezTo>
                  <a:pt x="10182" y="3752"/>
                  <a:pt x="10306" y="3800"/>
                  <a:pt x="10353" y="3952"/>
                </a:cubicBezTo>
                <a:cubicBezTo>
                  <a:pt x="10258" y="3952"/>
                  <a:pt x="10182" y="3961"/>
                  <a:pt x="10116" y="3952"/>
                </a:cubicBezTo>
                <a:cubicBezTo>
                  <a:pt x="10078" y="3952"/>
                  <a:pt x="10030" y="3942"/>
                  <a:pt x="10002" y="3914"/>
                </a:cubicBezTo>
                <a:cubicBezTo>
                  <a:pt x="9964" y="3885"/>
                  <a:pt x="9926" y="3819"/>
                  <a:pt x="9935" y="3809"/>
                </a:cubicBezTo>
                <a:cubicBezTo>
                  <a:pt x="9973" y="3771"/>
                  <a:pt x="10030" y="3714"/>
                  <a:pt x="10068" y="3724"/>
                </a:cubicBezTo>
                <a:close/>
                <a:moveTo>
                  <a:pt x="9375" y="4180"/>
                </a:moveTo>
                <a:cubicBezTo>
                  <a:pt x="9384" y="4218"/>
                  <a:pt x="9394" y="4265"/>
                  <a:pt x="9403" y="4313"/>
                </a:cubicBezTo>
                <a:cubicBezTo>
                  <a:pt x="9394" y="4313"/>
                  <a:pt x="9375" y="4322"/>
                  <a:pt x="9365" y="4322"/>
                </a:cubicBezTo>
                <a:cubicBezTo>
                  <a:pt x="9356" y="4275"/>
                  <a:pt x="9346" y="4227"/>
                  <a:pt x="9346" y="4180"/>
                </a:cubicBezTo>
                <a:cubicBezTo>
                  <a:pt x="9356" y="4180"/>
                  <a:pt x="9365" y="4180"/>
                  <a:pt x="9375" y="4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txBox="1"/>
          <p:nvPr/>
        </p:nvSpPr>
        <p:spPr>
          <a:xfrm>
            <a:off x="590675" y="1861550"/>
            <a:ext cx="50820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latin typeface="Suez One"/>
                <a:ea typeface="Suez One"/>
                <a:cs typeface="Suez One"/>
                <a:sym typeface="Suez One"/>
              </a:rPr>
              <a:t>Se realizaron diferentes tipos de modelos de aprendizaje: LR, PR, SVR, DTR, DTC, KNN, ANN, RFC, K-means, DBSCAN, PCA</a:t>
            </a:r>
            <a:r>
              <a:rPr lang="en" sz="1800">
                <a:solidFill>
                  <a:schemeClr val="lt2"/>
                </a:solidFill>
                <a:latin typeface="Suez One"/>
                <a:ea typeface="Suez One"/>
                <a:cs typeface="Suez One"/>
                <a:sym typeface="Suez One"/>
              </a:rPr>
              <a:t>. </a:t>
            </a:r>
            <a:endParaRPr sz="1800">
              <a:solidFill>
                <a:schemeClr val="lt2"/>
              </a:solidFill>
              <a:latin typeface="Suez One"/>
              <a:ea typeface="Suez One"/>
              <a:cs typeface="Suez One"/>
              <a:sym typeface="Suez One"/>
            </a:endParaRPr>
          </a:p>
          <a:p>
            <a:pPr indent="0" lvl="0" marL="0" rtl="0" algn="l">
              <a:lnSpc>
                <a:spcPct val="115000"/>
              </a:lnSpc>
              <a:spcBef>
                <a:spcPts val="1200"/>
              </a:spcBef>
              <a:spcAft>
                <a:spcPts val="1200"/>
              </a:spcAft>
              <a:buNone/>
            </a:pPr>
            <a:r>
              <a:rPr lang="en" sz="1800">
                <a:solidFill>
                  <a:schemeClr val="lt2"/>
                </a:solidFill>
                <a:latin typeface="Suez One"/>
                <a:ea typeface="Suez One"/>
                <a:cs typeface="Suez One"/>
                <a:sym typeface="Suez One"/>
              </a:rPr>
              <a:t>Como resultado, se seleccionaron los dos que mostraron un mejor desempeño. Uno de </a:t>
            </a:r>
            <a:r>
              <a:rPr lang="en" sz="1800">
                <a:solidFill>
                  <a:schemeClr val="lt2"/>
                </a:solidFill>
                <a:latin typeface="Suez One"/>
                <a:ea typeface="Suez One"/>
                <a:cs typeface="Suez One"/>
                <a:sym typeface="Suez One"/>
              </a:rPr>
              <a:t>regresión</a:t>
            </a:r>
            <a:r>
              <a:rPr lang="en" sz="1800">
                <a:solidFill>
                  <a:schemeClr val="lt2"/>
                </a:solidFill>
                <a:latin typeface="Suez One"/>
                <a:ea typeface="Suez One"/>
                <a:cs typeface="Suez One"/>
                <a:sym typeface="Suez One"/>
              </a:rPr>
              <a:t> para predecir de forma precisa la variable objetivo y uno de clasificacion. </a:t>
            </a:r>
            <a:endParaRPr sz="1800">
              <a:solidFill>
                <a:schemeClr val="lt2"/>
              </a:solidFill>
              <a:latin typeface="Suez One"/>
              <a:ea typeface="Suez One"/>
              <a:cs typeface="Suez One"/>
              <a:sym typeface="Suez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720000" y="143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a:t>
            </a:r>
            <a:r>
              <a:rPr lang="en"/>
              <a:t> </a:t>
            </a:r>
            <a:r>
              <a:rPr lang="en">
                <a:solidFill>
                  <a:schemeClr val="accent2"/>
                </a:solidFill>
              </a:rPr>
              <a:t>regressor</a:t>
            </a:r>
            <a:endParaRPr>
              <a:solidFill>
                <a:schemeClr val="accent2"/>
              </a:solidFill>
            </a:endParaRPr>
          </a:p>
        </p:txBody>
      </p:sp>
      <p:sp>
        <p:nvSpPr>
          <p:cNvPr id="389" name="Google Shape;389;p47"/>
          <p:cNvSpPr/>
          <p:nvPr/>
        </p:nvSpPr>
        <p:spPr>
          <a:xfrm>
            <a:off x="1910850" y="716425"/>
            <a:ext cx="5322300" cy="7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txBox="1"/>
          <p:nvPr/>
        </p:nvSpPr>
        <p:spPr>
          <a:xfrm>
            <a:off x="432900" y="936175"/>
            <a:ext cx="85113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latin typeface="Suez One"/>
                <a:ea typeface="Suez One"/>
                <a:cs typeface="Suez One"/>
                <a:sym typeface="Suez One"/>
              </a:rPr>
              <a:t>Modelo de aprendizaje </a:t>
            </a:r>
            <a:r>
              <a:rPr lang="en" sz="1800">
                <a:solidFill>
                  <a:schemeClr val="lt2"/>
                </a:solidFill>
                <a:latin typeface="Suez One"/>
                <a:ea typeface="Suez One"/>
                <a:cs typeface="Suez One"/>
                <a:sym typeface="Suez One"/>
              </a:rPr>
              <a:t>supervisado</a:t>
            </a:r>
            <a:r>
              <a:rPr lang="en" sz="1800">
                <a:solidFill>
                  <a:schemeClr val="lt2"/>
                </a:solidFill>
                <a:latin typeface="Suez One"/>
                <a:ea typeface="Suez One"/>
                <a:cs typeface="Suez One"/>
                <a:sym typeface="Suez One"/>
              </a:rPr>
              <a:t> que predice un valor </a:t>
            </a:r>
            <a:r>
              <a:rPr lang="en" sz="1800">
                <a:solidFill>
                  <a:schemeClr val="lt2"/>
                </a:solidFill>
                <a:latin typeface="Suez One"/>
                <a:ea typeface="Suez One"/>
                <a:cs typeface="Suez One"/>
                <a:sym typeface="Suez One"/>
              </a:rPr>
              <a:t>numérico. Hace una estructura de árbol mediante reglas binarias.</a:t>
            </a:r>
            <a:endParaRPr sz="1800">
              <a:solidFill>
                <a:schemeClr val="lt2"/>
              </a:solidFill>
              <a:latin typeface="Suez One"/>
              <a:ea typeface="Suez One"/>
              <a:cs typeface="Suez One"/>
              <a:sym typeface="Suez One"/>
            </a:endParaRPr>
          </a:p>
          <a:p>
            <a:pPr indent="0" lvl="0" marL="0" rtl="0" algn="l">
              <a:lnSpc>
                <a:spcPct val="115000"/>
              </a:lnSpc>
              <a:spcBef>
                <a:spcPts val="1200"/>
              </a:spcBef>
              <a:spcAft>
                <a:spcPts val="1200"/>
              </a:spcAft>
              <a:buNone/>
            </a:pPr>
            <a:r>
              <a:rPr lang="en" sz="1800">
                <a:solidFill>
                  <a:schemeClr val="lt2"/>
                </a:solidFill>
                <a:latin typeface="Suez One"/>
                <a:ea typeface="Suez One"/>
                <a:cs typeface="Suez One"/>
                <a:sym typeface="Suez One"/>
              </a:rPr>
              <a:t>Esta estructura genera una división de la información, formando grupos de datos, los cuales tienen un valor parecido en la variable objetivo.</a:t>
            </a:r>
            <a:endParaRPr sz="1800">
              <a:solidFill>
                <a:schemeClr val="lt2"/>
              </a:solidFill>
              <a:latin typeface="Suez One"/>
              <a:ea typeface="Suez One"/>
              <a:cs typeface="Suez One"/>
              <a:sym typeface="Suez One"/>
            </a:endParaRPr>
          </a:p>
        </p:txBody>
      </p:sp>
      <p:pic>
        <p:nvPicPr>
          <p:cNvPr id="391" name="Google Shape;391;p47"/>
          <p:cNvPicPr preferRelativeResize="0"/>
          <p:nvPr/>
        </p:nvPicPr>
        <p:blipFill>
          <a:blip r:embed="rId3">
            <a:alphaModFix/>
          </a:blip>
          <a:stretch>
            <a:fillRect/>
          </a:stretch>
        </p:blipFill>
        <p:spPr>
          <a:xfrm>
            <a:off x="2488725" y="2727325"/>
            <a:ext cx="4166526" cy="228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nvSpPr>
        <p:spPr>
          <a:xfrm>
            <a:off x="710175" y="563525"/>
            <a:ext cx="81333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latin typeface="Suez One"/>
                <a:ea typeface="Suez One"/>
                <a:cs typeface="Suez One"/>
                <a:sym typeface="Suez One"/>
              </a:rPr>
              <a:t>Nuestros resultados finales muestran un modelo confiable y sin sobreajuste, ya que </a:t>
            </a:r>
            <a:r>
              <a:rPr lang="en" sz="1800">
                <a:solidFill>
                  <a:schemeClr val="lt2"/>
                </a:solidFill>
                <a:latin typeface="Suez One"/>
                <a:ea typeface="Suez One"/>
                <a:cs typeface="Suez One"/>
                <a:sym typeface="Suez One"/>
              </a:rPr>
              <a:t>alcanza un R^2 de </a:t>
            </a:r>
            <a:r>
              <a:rPr lang="en" sz="1800">
                <a:solidFill>
                  <a:schemeClr val="accent2"/>
                </a:solidFill>
                <a:latin typeface="Suez One"/>
                <a:ea typeface="Suez One"/>
                <a:cs typeface="Suez One"/>
                <a:sym typeface="Suez One"/>
              </a:rPr>
              <a:t>0.632</a:t>
            </a:r>
            <a:r>
              <a:rPr lang="en" sz="1800">
                <a:solidFill>
                  <a:schemeClr val="lt2"/>
                </a:solidFill>
                <a:latin typeface="Suez One"/>
                <a:ea typeface="Suez One"/>
                <a:cs typeface="Suez One"/>
                <a:sym typeface="Suez One"/>
              </a:rPr>
              <a:t> en el conjunto de prueba y </a:t>
            </a:r>
            <a:r>
              <a:rPr lang="en" sz="1800">
                <a:solidFill>
                  <a:schemeClr val="accent2"/>
                </a:solidFill>
                <a:latin typeface="Suez One"/>
                <a:ea typeface="Suez One"/>
                <a:cs typeface="Suez One"/>
                <a:sym typeface="Suez One"/>
              </a:rPr>
              <a:t>0.653</a:t>
            </a:r>
            <a:r>
              <a:rPr lang="en" sz="1800">
                <a:solidFill>
                  <a:schemeClr val="lt2"/>
                </a:solidFill>
                <a:latin typeface="Suez One"/>
                <a:ea typeface="Suez One"/>
                <a:cs typeface="Suez One"/>
                <a:sym typeface="Suez One"/>
              </a:rPr>
              <a:t> para el conjunto de entrenamiento.</a:t>
            </a:r>
            <a:endParaRPr sz="1800">
              <a:solidFill>
                <a:schemeClr val="lt2"/>
              </a:solidFill>
              <a:latin typeface="Suez One"/>
              <a:ea typeface="Suez One"/>
              <a:cs typeface="Suez One"/>
              <a:sym typeface="Suez One"/>
            </a:endParaRPr>
          </a:p>
          <a:p>
            <a:pPr indent="0" lvl="0" marL="0" rtl="0" algn="l">
              <a:lnSpc>
                <a:spcPct val="115000"/>
              </a:lnSpc>
              <a:spcBef>
                <a:spcPts val="1200"/>
              </a:spcBef>
              <a:spcAft>
                <a:spcPts val="1200"/>
              </a:spcAft>
              <a:buNone/>
            </a:pPr>
            <a:r>
              <a:rPr lang="en" sz="1800">
                <a:solidFill>
                  <a:schemeClr val="lt2"/>
                </a:solidFill>
                <a:latin typeface="Suez One"/>
                <a:ea typeface="Suez One"/>
                <a:cs typeface="Suez One"/>
                <a:sym typeface="Suez One"/>
              </a:rPr>
              <a:t>El modelo es estable, funciona casi igual de bien con datos que ya conocía que con datos nuevos.</a:t>
            </a:r>
            <a:endParaRPr sz="1800">
              <a:solidFill>
                <a:schemeClr val="lt2"/>
              </a:solidFill>
              <a:latin typeface="Suez One"/>
              <a:ea typeface="Suez One"/>
              <a:cs typeface="Suez One"/>
              <a:sym typeface="Suez One"/>
            </a:endParaRPr>
          </a:p>
        </p:txBody>
      </p:sp>
      <p:pic>
        <p:nvPicPr>
          <p:cNvPr id="397" name="Google Shape;397;p48"/>
          <p:cNvPicPr preferRelativeResize="0"/>
          <p:nvPr/>
        </p:nvPicPr>
        <p:blipFill rotWithShape="1">
          <a:blip r:embed="rId3">
            <a:alphaModFix/>
          </a:blip>
          <a:srcRect b="12275" l="0" r="1584" t="6051"/>
          <a:stretch/>
        </p:blipFill>
        <p:spPr>
          <a:xfrm>
            <a:off x="2405813" y="2743900"/>
            <a:ext cx="4332375" cy="581075"/>
          </a:xfrm>
          <a:prstGeom prst="rect">
            <a:avLst/>
          </a:prstGeom>
          <a:noFill/>
          <a:ln>
            <a:noFill/>
          </a:ln>
        </p:spPr>
      </p:pic>
      <p:sp>
        <p:nvSpPr>
          <p:cNvPr id="398" name="Google Shape;398;p48"/>
          <p:cNvSpPr txBox="1"/>
          <p:nvPr/>
        </p:nvSpPr>
        <p:spPr>
          <a:xfrm>
            <a:off x="710175" y="3615050"/>
            <a:ext cx="6824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latin typeface="Suez One"/>
                <a:ea typeface="Suez One"/>
                <a:cs typeface="Suez One"/>
                <a:sym typeface="Suez One"/>
              </a:rPr>
              <a:t>Raíz</a:t>
            </a:r>
            <a:r>
              <a:rPr lang="en" sz="1900">
                <a:solidFill>
                  <a:schemeClr val="lt2"/>
                </a:solidFill>
                <a:latin typeface="Suez One"/>
                <a:ea typeface="Suez One"/>
                <a:cs typeface="Suez One"/>
                <a:sym typeface="Suez One"/>
              </a:rPr>
              <a:t> del error </a:t>
            </a:r>
            <a:r>
              <a:rPr lang="en" sz="1900">
                <a:solidFill>
                  <a:schemeClr val="lt2"/>
                </a:solidFill>
                <a:latin typeface="Suez One"/>
                <a:ea typeface="Suez One"/>
                <a:cs typeface="Suez One"/>
                <a:sym typeface="Suez One"/>
              </a:rPr>
              <a:t>cuadrático</a:t>
            </a:r>
            <a:r>
              <a:rPr lang="en" sz="1900">
                <a:solidFill>
                  <a:schemeClr val="lt2"/>
                </a:solidFill>
                <a:latin typeface="Suez One"/>
                <a:ea typeface="Suez One"/>
                <a:cs typeface="Suez One"/>
                <a:sym typeface="Suez One"/>
              </a:rPr>
              <a:t> medio (rmse):</a:t>
            </a:r>
            <a:r>
              <a:rPr lang="en" sz="1900">
                <a:solidFill>
                  <a:schemeClr val="accent2"/>
                </a:solidFill>
                <a:latin typeface="Suez One"/>
                <a:ea typeface="Suez One"/>
                <a:cs typeface="Suez One"/>
                <a:sym typeface="Suez One"/>
              </a:rPr>
              <a:t>  1,837,180.2</a:t>
            </a:r>
            <a:endParaRPr sz="1900">
              <a:solidFill>
                <a:schemeClr val="accent2"/>
              </a:solidFill>
              <a:latin typeface="Suez One"/>
              <a:ea typeface="Suez One"/>
              <a:cs typeface="Suez One"/>
              <a:sym typeface="Suez One"/>
            </a:endParaRPr>
          </a:p>
          <a:p>
            <a:pPr indent="0" lvl="0" marL="0" rtl="0" algn="l">
              <a:spcBef>
                <a:spcPts val="0"/>
              </a:spcBef>
              <a:spcAft>
                <a:spcPts val="0"/>
              </a:spcAft>
              <a:buNone/>
            </a:pPr>
            <a:r>
              <a:rPr lang="en" sz="1900">
                <a:solidFill>
                  <a:schemeClr val="lt2"/>
                </a:solidFill>
                <a:latin typeface="Suez One"/>
                <a:ea typeface="Suez One"/>
                <a:cs typeface="Suez One"/>
                <a:sym typeface="Suez One"/>
              </a:rPr>
              <a:t>Error absoluto medio (mae):</a:t>
            </a:r>
            <a:r>
              <a:rPr lang="en" sz="1900">
                <a:solidFill>
                  <a:schemeClr val="accent2"/>
                </a:solidFill>
                <a:latin typeface="Suez One"/>
                <a:ea typeface="Suez One"/>
                <a:cs typeface="Suez One"/>
                <a:sym typeface="Suez One"/>
              </a:rPr>
              <a:t> 1132252.7</a:t>
            </a:r>
            <a:endParaRPr sz="1900">
              <a:solidFill>
                <a:schemeClr val="accent2"/>
              </a:solidFill>
              <a:latin typeface="Suez One"/>
              <a:ea typeface="Suez One"/>
              <a:cs typeface="Suez One"/>
              <a:sym typeface="Suez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9"/>
          <p:cNvPicPr preferRelativeResize="0"/>
          <p:nvPr/>
        </p:nvPicPr>
        <p:blipFill>
          <a:blip r:embed="rId3">
            <a:alphaModFix/>
          </a:blip>
          <a:stretch>
            <a:fillRect/>
          </a:stretch>
        </p:blipFill>
        <p:spPr>
          <a:xfrm>
            <a:off x="615075" y="152400"/>
            <a:ext cx="3622450" cy="4838700"/>
          </a:xfrm>
          <a:prstGeom prst="rect">
            <a:avLst/>
          </a:prstGeom>
          <a:noFill/>
          <a:ln>
            <a:noFill/>
          </a:ln>
        </p:spPr>
      </p:pic>
      <p:pic>
        <p:nvPicPr>
          <p:cNvPr id="404" name="Google Shape;404;p49"/>
          <p:cNvPicPr preferRelativeResize="0"/>
          <p:nvPr/>
        </p:nvPicPr>
        <p:blipFill>
          <a:blip r:embed="rId4">
            <a:alphaModFix/>
          </a:blip>
          <a:stretch>
            <a:fillRect/>
          </a:stretch>
        </p:blipFill>
        <p:spPr>
          <a:xfrm>
            <a:off x="5252338" y="294850"/>
            <a:ext cx="2743324" cy="2808475"/>
          </a:xfrm>
          <a:prstGeom prst="rect">
            <a:avLst/>
          </a:prstGeom>
          <a:noFill/>
          <a:ln>
            <a:noFill/>
          </a:ln>
        </p:spPr>
      </p:pic>
      <p:pic>
        <p:nvPicPr>
          <p:cNvPr id="405" name="Google Shape;405;p49"/>
          <p:cNvPicPr preferRelativeResize="0"/>
          <p:nvPr/>
        </p:nvPicPr>
        <p:blipFill>
          <a:blip r:embed="rId5">
            <a:alphaModFix/>
          </a:blip>
          <a:stretch>
            <a:fillRect/>
          </a:stretch>
        </p:blipFill>
        <p:spPr>
          <a:xfrm>
            <a:off x="4723450" y="3191150"/>
            <a:ext cx="3801102" cy="185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763050" y="1975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a:t>
            </a:r>
            <a:r>
              <a:rPr lang="en">
                <a:solidFill>
                  <a:schemeClr val="accent2"/>
                </a:solidFill>
              </a:rPr>
              <a:t>forest classifier</a:t>
            </a:r>
            <a:endParaRPr>
              <a:solidFill>
                <a:schemeClr val="accent2"/>
              </a:solidFill>
            </a:endParaRPr>
          </a:p>
        </p:txBody>
      </p:sp>
      <p:sp>
        <p:nvSpPr>
          <p:cNvPr id="411" name="Google Shape;411;p50"/>
          <p:cNvSpPr/>
          <p:nvPr/>
        </p:nvSpPr>
        <p:spPr>
          <a:xfrm>
            <a:off x="1933975" y="770225"/>
            <a:ext cx="5322300" cy="7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txBox="1"/>
          <p:nvPr/>
        </p:nvSpPr>
        <p:spPr>
          <a:xfrm>
            <a:off x="481650" y="898675"/>
            <a:ext cx="85440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500">
                <a:solidFill>
                  <a:schemeClr val="dk1"/>
                </a:solidFill>
                <a:latin typeface="Suez One"/>
                <a:ea typeface="Suez One"/>
                <a:cs typeface="Suez One"/>
                <a:sym typeface="Suez One"/>
              </a:rPr>
              <a:t>Modelo de aprendizaje supervisado que predice una </a:t>
            </a:r>
            <a:r>
              <a:rPr lang="en" sz="1500">
                <a:solidFill>
                  <a:schemeClr val="dk1"/>
                </a:solidFill>
                <a:latin typeface="Suez One"/>
                <a:ea typeface="Suez One"/>
                <a:cs typeface="Suez One"/>
                <a:sym typeface="Suez One"/>
              </a:rPr>
              <a:t>categoría</a:t>
            </a:r>
            <a:r>
              <a:rPr lang="en" sz="1500">
                <a:solidFill>
                  <a:schemeClr val="dk1"/>
                </a:solidFill>
                <a:latin typeface="Suez One"/>
                <a:ea typeface="Suez One"/>
                <a:cs typeface="Suez One"/>
                <a:sym typeface="Suez One"/>
              </a:rPr>
              <a:t> para la variable objetivo. Crea una estructura de "bosque"mediante muchos </a:t>
            </a:r>
            <a:r>
              <a:rPr lang="en" sz="1500">
                <a:solidFill>
                  <a:schemeClr val="dk1"/>
                </a:solidFill>
                <a:latin typeface="Suez One"/>
                <a:ea typeface="Suez One"/>
                <a:cs typeface="Suez One"/>
                <a:sym typeface="Suez One"/>
              </a:rPr>
              <a:t>árboles</a:t>
            </a:r>
            <a:r>
              <a:rPr lang="en" sz="1500">
                <a:solidFill>
                  <a:schemeClr val="dk1"/>
                </a:solidFill>
                <a:latin typeface="Suez One"/>
                <a:ea typeface="Suez One"/>
                <a:cs typeface="Suez One"/>
                <a:sym typeface="Suez One"/>
              </a:rPr>
              <a:t> de </a:t>
            </a:r>
            <a:r>
              <a:rPr lang="en" sz="1500">
                <a:solidFill>
                  <a:schemeClr val="dk1"/>
                </a:solidFill>
                <a:latin typeface="Suez One"/>
                <a:ea typeface="Suez One"/>
                <a:cs typeface="Suez One"/>
                <a:sym typeface="Suez One"/>
              </a:rPr>
              <a:t>decisión que clasifican los registros</a:t>
            </a:r>
            <a:r>
              <a:rPr lang="en" sz="1500">
                <a:solidFill>
                  <a:schemeClr val="dk1"/>
                </a:solidFill>
                <a:latin typeface="Suez One"/>
                <a:ea typeface="Suez One"/>
                <a:cs typeface="Suez One"/>
                <a:sym typeface="Suez One"/>
              </a:rPr>
              <a:t>.</a:t>
            </a:r>
            <a:endParaRPr sz="1500">
              <a:solidFill>
                <a:schemeClr val="dk1"/>
              </a:solidFill>
              <a:latin typeface="Suez One"/>
              <a:ea typeface="Suez One"/>
              <a:cs typeface="Suez One"/>
              <a:sym typeface="Suez One"/>
            </a:endParaRPr>
          </a:p>
          <a:p>
            <a:pPr indent="0" lvl="0" marL="0" rtl="0" algn="l">
              <a:lnSpc>
                <a:spcPct val="115000"/>
              </a:lnSpc>
              <a:spcBef>
                <a:spcPts val="1200"/>
              </a:spcBef>
              <a:spcAft>
                <a:spcPts val="0"/>
              </a:spcAft>
              <a:buNone/>
            </a:pPr>
            <a:r>
              <a:rPr lang="en" sz="1500">
                <a:solidFill>
                  <a:schemeClr val="dk1"/>
                </a:solidFill>
                <a:latin typeface="Suez One"/>
                <a:ea typeface="Suez One"/>
                <a:cs typeface="Suez One"/>
                <a:sym typeface="Suez One"/>
              </a:rPr>
              <a:t>Esta estructura </a:t>
            </a:r>
            <a:r>
              <a:rPr lang="en" sz="1500">
                <a:solidFill>
                  <a:schemeClr val="dk1"/>
                </a:solidFill>
                <a:latin typeface="Suez One"/>
                <a:ea typeface="Suez One"/>
                <a:cs typeface="Suez One"/>
                <a:sym typeface="Suez One"/>
              </a:rPr>
              <a:t>obtienen</a:t>
            </a:r>
            <a:r>
              <a:rPr lang="en" sz="1500">
                <a:solidFill>
                  <a:schemeClr val="dk1"/>
                </a:solidFill>
                <a:latin typeface="Suez One"/>
                <a:ea typeface="Suez One"/>
                <a:cs typeface="Suez One"/>
                <a:sym typeface="Suez One"/>
              </a:rPr>
              <a:t> predicciones independientes de cada uno de los árboles generados y selecciona la solución final mediante un proceso de votación por mayoría.</a:t>
            </a:r>
            <a:endParaRPr sz="1500">
              <a:solidFill>
                <a:schemeClr val="dk1"/>
              </a:solidFill>
              <a:latin typeface="Suez One"/>
              <a:ea typeface="Suez One"/>
              <a:cs typeface="Suez One"/>
              <a:sym typeface="Suez One"/>
            </a:endParaRPr>
          </a:p>
          <a:p>
            <a:pPr indent="0" lvl="0" marL="0" rtl="0" algn="l">
              <a:lnSpc>
                <a:spcPct val="115000"/>
              </a:lnSpc>
              <a:spcBef>
                <a:spcPts val="1200"/>
              </a:spcBef>
              <a:spcAft>
                <a:spcPts val="1200"/>
              </a:spcAft>
              <a:buNone/>
            </a:pPr>
            <a:r>
              <a:t/>
            </a:r>
            <a:endParaRPr sz="1500">
              <a:solidFill>
                <a:schemeClr val="dk1"/>
              </a:solidFill>
              <a:latin typeface="Suez One"/>
              <a:ea typeface="Suez One"/>
              <a:cs typeface="Suez One"/>
              <a:sym typeface="Suez One"/>
            </a:endParaRPr>
          </a:p>
        </p:txBody>
      </p:sp>
      <p:pic>
        <p:nvPicPr>
          <p:cNvPr id="413" name="Google Shape;413;p50"/>
          <p:cNvPicPr preferRelativeResize="0"/>
          <p:nvPr/>
        </p:nvPicPr>
        <p:blipFill>
          <a:blip r:embed="rId3">
            <a:alphaModFix/>
          </a:blip>
          <a:stretch>
            <a:fillRect/>
          </a:stretch>
        </p:blipFill>
        <p:spPr>
          <a:xfrm>
            <a:off x="2246263" y="2571750"/>
            <a:ext cx="5014776" cy="250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ctrTitle"/>
          </p:nvPr>
        </p:nvSpPr>
        <p:spPr>
          <a:xfrm>
            <a:off x="2766750" y="931500"/>
            <a:ext cx="5445600" cy="822000"/>
          </a:xfrm>
          <a:prstGeom prst="rect">
            <a:avLst/>
          </a:prstGeom>
        </p:spPr>
        <p:txBody>
          <a:bodyPr anchorCtr="0" anchor="b" bIns="91425" lIns="91425" spcFirstLastPara="1" rIns="91425" wrap="square" tIns="91425">
            <a:noAutofit/>
          </a:bodyPr>
          <a:lstStyle/>
          <a:p>
            <a:pPr indent="0" lvl="0" marL="0" rtl="0" algn="l">
              <a:spcBef>
                <a:spcPts val="0"/>
              </a:spcBef>
              <a:spcAft>
                <a:spcPts val="200"/>
              </a:spcAft>
              <a:buNone/>
            </a:pPr>
            <a:r>
              <a:rPr lang="en"/>
              <a:t>¿Quiénes somos?</a:t>
            </a:r>
            <a:endParaRPr>
              <a:solidFill>
                <a:schemeClr val="accent2"/>
              </a:solidFill>
            </a:endParaRPr>
          </a:p>
        </p:txBody>
      </p:sp>
      <p:sp>
        <p:nvSpPr>
          <p:cNvPr id="269" name="Google Shape;269;p33"/>
          <p:cNvSpPr txBox="1"/>
          <p:nvPr>
            <p:ph idx="1" type="subTitle"/>
          </p:nvPr>
        </p:nvSpPr>
        <p:spPr>
          <a:xfrm>
            <a:off x="3360450" y="2145625"/>
            <a:ext cx="4292700" cy="17214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800"/>
              </a:spcBef>
              <a:spcAft>
                <a:spcPts val="0"/>
              </a:spcAft>
              <a:buNone/>
            </a:pPr>
            <a:r>
              <a:t/>
            </a:r>
            <a:endParaRPr sz="2300">
              <a:solidFill>
                <a:srgbClr val="000000"/>
              </a:solidFill>
              <a:latin typeface="EB Garamond SemiBold"/>
              <a:ea typeface="EB Garamond SemiBold"/>
              <a:cs typeface="EB Garamond SemiBold"/>
              <a:sym typeface="EB Garamond SemiBold"/>
            </a:endParaRPr>
          </a:p>
          <a:p>
            <a:pPr indent="0" lvl="0" marL="0" rtl="0" algn="ctr">
              <a:lnSpc>
                <a:spcPct val="115000"/>
              </a:lnSpc>
              <a:spcBef>
                <a:spcPts val="800"/>
              </a:spcBef>
              <a:spcAft>
                <a:spcPts val="0"/>
              </a:spcAft>
              <a:buNone/>
            </a:pPr>
            <a:r>
              <a:rPr lang="en" sz="2000">
                <a:solidFill>
                  <a:schemeClr val="accent5"/>
                </a:solidFill>
                <a:latin typeface="Suez One"/>
                <a:ea typeface="Suez One"/>
                <a:cs typeface="Suez One"/>
                <a:sym typeface="Suez One"/>
              </a:rPr>
              <a:t>Somos una consultora de análisis y ciencia de datos enfocada en transformar información en</a:t>
            </a:r>
            <a:r>
              <a:rPr lang="en" sz="2000">
                <a:solidFill>
                  <a:schemeClr val="accent5"/>
                </a:solidFill>
                <a:latin typeface="Suez One"/>
                <a:ea typeface="Suez One"/>
                <a:cs typeface="Suez One"/>
                <a:sym typeface="Suez One"/>
              </a:rPr>
              <a:t> conocimiento accionable.</a:t>
            </a:r>
            <a:endParaRPr sz="2000">
              <a:solidFill>
                <a:schemeClr val="accent5"/>
              </a:solidFill>
              <a:latin typeface="Suez One"/>
              <a:ea typeface="Suez One"/>
              <a:cs typeface="Suez One"/>
              <a:sym typeface="Suez One"/>
            </a:endParaRPr>
          </a:p>
          <a:p>
            <a:pPr indent="0" lvl="0" marL="0" rtl="0" algn="ctr">
              <a:lnSpc>
                <a:spcPct val="115000"/>
              </a:lnSpc>
              <a:spcBef>
                <a:spcPts val="800"/>
              </a:spcBef>
              <a:spcAft>
                <a:spcPts val="0"/>
              </a:spcAft>
              <a:buNone/>
            </a:pPr>
            <a:r>
              <a:t/>
            </a:r>
            <a:endParaRPr sz="2000">
              <a:solidFill>
                <a:schemeClr val="accent5"/>
              </a:solidFill>
              <a:latin typeface="Suez One"/>
              <a:ea typeface="Suez One"/>
              <a:cs typeface="Suez One"/>
              <a:sym typeface="Suez One"/>
            </a:endParaRPr>
          </a:p>
          <a:p>
            <a:pPr indent="0" lvl="0" marL="0" rtl="0" algn="ctr">
              <a:spcBef>
                <a:spcPts val="0"/>
              </a:spcBef>
              <a:spcAft>
                <a:spcPts val="0"/>
              </a:spcAft>
              <a:buNone/>
            </a:pPr>
            <a:r>
              <a:t/>
            </a:r>
            <a:endParaRPr/>
          </a:p>
        </p:txBody>
      </p:sp>
      <p:sp>
        <p:nvSpPr>
          <p:cNvPr id="270" name="Google Shape;270;p33"/>
          <p:cNvSpPr/>
          <p:nvPr/>
        </p:nvSpPr>
        <p:spPr>
          <a:xfrm>
            <a:off x="483101" y="1032925"/>
            <a:ext cx="2416496" cy="3475544"/>
          </a:xfrm>
          <a:custGeom>
            <a:rect b="b" l="l" r="r" t="t"/>
            <a:pathLst>
              <a:path extrusionOk="0" h="23376" w="16253">
                <a:moveTo>
                  <a:pt x="16233" y="13498"/>
                </a:moveTo>
                <a:cubicBezTo>
                  <a:pt x="16205" y="13213"/>
                  <a:pt x="16148" y="12928"/>
                  <a:pt x="16129" y="12643"/>
                </a:cubicBezTo>
                <a:cubicBezTo>
                  <a:pt x="16081" y="12187"/>
                  <a:pt x="15939" y="11759"/>
                  <a:pt x="15806" y="11332"/>
                </a:cubicBezTo>
                <a:cubicBezTo>
                  <a:pt x="15739" y="11133"/>
                  <a:pt x="15654" y="10943"/>
                  <a:pt x="15568" y="10743"/>
                </a:cubicBezTo>
                <a:cubicBezTo>
                  <a:pt x="15540" y="10677"/>
                  <a:pt x="15502" y="10610"/>
                  <a:pt x="15473" y="10534"/>
                </a:cubicBezTo>
                <a:cubicBezTo>
                  <a:pt x="15407" y="10344"/>
                  <a:pt x="15350" y="10145"/>
                  <a:pt x="15274" y="9955"/>
                </a:cubicBezTo>
                <a:cubicBezTo>
                  <a:pt x="15236" y="9860"/>
                  <a:pt x="15226" y="9774"/>
                  <a:pt x="15264" y="9679"/>
                </a:cubicBezTo>
                <a:cubicBezTo>
                  <a:pt x="15312" y="9508"/>
                  <a:pt x="15331" y="9328"/>
                  <a:pt x="15302" y="9147"/>
                </a:cubicBezTo>
                <a:cubicBezTo>
                  <a:pt x="15236" y="8682"/>
                  <a:pt x="15179" y="8217"/>
                  <a:pt x="15103" y="7761"/>
                </a:cubicBezTo>
                <a:cubicBezTo>
                  <a:pt x="15055" y="7428"/>
                  <a:pt x="14998" y="7096"/>
                  <a:pt x="14932" y="6763"/>
                </a:cubicBezTo>
                <a:cubicBezTo>
                  <a:pt x="14894" y="6535"/>
                  <a:pt x="14818" y="6307"/>
                  <a:pt x="14780" y="6080"/>
                </a:cubicBezTo>
                <a:cubicBezTo>
                  <a:pt x="14685" y="5567"/>
                  <a:pt x="14524" y="5082"/>
                  <a:pt x="14343" y="4598"/>
                </a:cubicBezTo>
                <a:cubicBezTo>
                  <a:pt x="14163" y="4104"/>
                  <a:pt x="13963" y="3619"/>
                  <a:pt x="13764" y="3135"/>
                </a:cubicBezTo>
                <a:cubicBezTo>
                  <a:pt x="13697" y="2983"/>
                  <a:pt x="13621" y="2822"/>
                  <a:pt x="13545" y="2670"/>
                </a:cubicBezTo>
                <a:cubicBezTo>
                  <a:pt x="13517" y="2603"/>
                  <a:pt x="13507" y="2527"/>
                  <a:pt x="13469" y="2489"/>
                </a:cubicBezTo>
                <a:cubicBezTo>
                  <a:pt x="13365" y="2404"/>
                  <a:pt x="13374" y="2280"/>
                  <a:pt x="13365" y="2176"/>
                </a:cubicBezTo>
                <a:cubicBezTo>
                  <a:pt x="13346" y="2052"/>
                  <a:pt x="13346" y="1938"/>
                  <a:pt x="13336" y="1815"/>
                </a:cubicBezTo>
                <a:cubicBezTo>
                  <a:pt x="13289" y="1511"/>
                  <a:pt x="13051" y="1368"/>
                  <a:pt x="12766" y="1482"/>
                </a:cubicBezTo>
                <a:cubicBezTo>
                  <a:pt x="12757" y="1473"/>
                  <a:pt x="12738" y="1463"/>
                  <a:pt x="12728" y="1444"/>
                </a:cubicBezTo>
                <a:cubicBezTo>
                  <a:pt x="12614" y="1330"/>
                  <a:pt x="12576" y="1330"/>
                  <a:pt x="12453" y="1425"/>
                </a:cubicBezTo>
                <a:cubicBezTo>
                  <a:pt x="12405" y="1473"/>
                  <a:pt x="12348" y="1520"/>
                  <a:pt x="12291" y="1577"/>
                </a:cubicBezTo>
                <a:cubicBezTo>
                  <a:pt x="12121" y="1444"/>
                  <a:pt x="11940" y="1330"/>
                  <a:pt x="11788" y="1188"/>
                </a:cubicBezTo>
                <a:cubicBezTo>
                  <a:pt x="11570" y="988"/>
                  <a:pt x="11342" y="817"/>
                  <a:pt x="11076" y="713"/>
                </a:cubicBezTo>
                <a:cubicBezTo>
                  <a:pt x="10772" y="590"/>
                  <a:pt x="10458" y="533"/>
                  <a:pt x="10126" y="523"/>
                </a:cubicBezTo>
                <a:cubicBezTo>
                  <a:pt x="9879" y="523"/>
                  <a:pt x="9632" y="504"/>
                  <a:pt x="9385" y="495"/>
                </a:cubicBezTo>
                <a:cubicBezTo>
                  <a:pt x="9328" y="485"/>
                  <a:pt x="9262" y="466"/>
                  <a:pt x="9205" y="457"/>
                </a:cubicBezTo>
                <a:cubicBezTo>
                  <a:pt x="9224" y="333"/>
                  <a:pt x="9252" y="238"/>
                  <a:pt x="9252" y="134"/>
                </a:cubicBezTo>
                <a:cubicBezTo>
                  <a:pt x="9252" y="20"/>
                  <a:pt x="9195" y="1"/>
                  <a:pt x="9081" y="39"/>
                </a:cubicBezTo>
                <a:cubicBezTo>
                  <a:pt x="9053" y="48"/>
                  <a:pt x="9015" y="67"/>
                  <a:pt x="8986" y="67"/>
                </a:cubicBezTo>
                <a:cubicBezTo>
                  <a:pt x="8787" y="96"/>
                  <a:pt x="8606" y="172"/>
                  <a:pt x="8435" y="286"/>
                </a:cubicBezTo>
                <a:cubicBezTo>
                  <a:pt x="8378" y="314"/>
                  <a:pt x="8321" y="362"/>
                  <a:pt x="8236" y="324"/>
                </a:cubicBezTo>
                <a:lnTo>
                  <a:pt x="8236" y="10"/>
                </a:lnTo>
                <a:cubicBezTo>
                  <a:pt x="8160" y="20"/>
                  <a:pt x="8093" y="20"/>
                  <a:pt x="8046" y="39"/>
                </a:cubicBezTo>
                <a:cubicBezTo>
                  <a:pt x="7932" y="86"/>
                  <a:pt x="7827" y="143"/>
                  <a:pt x="7723" y="200"/>
                </a:cubicBezTo>
                <a:cubicBezTo>
                  <a:pt x="7637" y="238"/>
                  <a:pt x="7580" y="324"/>
                  <a:pt x="7466" y="314"/>
                </a:cubicBezTo>
                <a:cubicBezTo>
                  <a:pt x="7162" y="305"/>
                  <a:pt x="6868" y="343"/>
                  <a:pt x="6564" y="419"/>
                </a:cubicBezTo>
                <a:cubicBezTo>
                  <a:pt x="6298" y="485"/>
                  <a:pt x="6080" y="609"/>
                  <a:pt x="5861" y="742"/>
                </a:cubicBezTo>
                <a:cubicBezTo>
                  <a:pt x="5804" y="780"/>
                  <a:pt x="5747" y="836"/>
                  <a:pt x="5681" y="846"/>
                </a:cubicBezTo>
                <a:cubicBezTo>
                  <a:pt x="5500" y="884"/>
                  <a:pt x="5348" y="988"/>
                  <a:pt x="5187" y="1064"/>
                </a:cubicBezTo>
                <a:cubicBezTo>
                  <a:pt x="5073" y="1121"/>
                  <a:pt x="4940" y="1159"/>
                  <a:pt x="4807" y="1207"/>
                </a:cubicBezTo>
                <a:cubicBezTo>
                  <a:pt x="4797" y="1121"/>
                  <a:pt x="4797" y="1055"/>
                  <a:pt x="4788" y="988"/>
                </a:cubicBezTo>
                <a:cubicBezTo>
                  <a:pt x="4759" y="827"/>
                  <a:pt x="4645" y="770"/>
                  <a:pt x="4503" y="836"/>
                </a:cubicBezTo>
                <a:cubicBezTo>
                  <a:pt x="4437" y="874"/>
                  <a:pt x="4370" y="922"/>
                  <a:pt x="4323" y="979"/>
                </a:cubicBezTo>
                <a:cubicBezTo>
                  <a:pt x="4228" y="1093"/>
                  <a:pt x="4152" y="1226"/>
                  <a:pt x="4057" y="1359"/>
                </a:cubicBezTo>
                <a:cubicBezTo>
                  <a:pt x="3829" y="1359"/>
                  <a:pt x="3686" y="1511"/>
                  <a:pt x="3582" y="1701"/>
                </a:cubicBezTo>
                <a:cubicBezTo>
                  <a:pt x="3487" y="1891"/>
                  <a:pt x="3401" y="2081"/>
                  <a:pt x="3439" y="2299"/>
                </a:cubicBezTo>
                <a:cubicBezTo>
                  <a:pt x="3363" y="2356"/>
                  <a:pt x="3297" y="2394"/>
                  <a:pt x="3240" y="2461"/>
                </a:cubicBezTo>
                <a:cubicBezTo>
                  <a:pt x="2898" y="2831"/>
                  <a:pt x="2556" y="3202"/>
                  <a:pt x="2309" y="3657"/>
                </a:cubicBezTo>
                <a:cubicBezTo>
                  <a:pt x="2138" y="3980"/>
                  <a:pt x="1967" y="4294"/>
                  <a:pt x="1844" y="4645"/>
                </a:cubicBezTo>
                <a:cubicBezTo>
                  <a:pt x="1768" y="4873"/>
                  <a:pt x="1682" y="5101"/>
                  <a:pt x="1597" y="5339"/>
                </a:cubicBezTo>
                <a:cubicBezTo>
                  <a:pt x="1587" y="5367"/>
                  <a:pt x="1587" y="5405"/>
                  <a:pt x="1587" y="5443"/>
                </a:cubicBezTo>
                <a:cubicBezTo>
                  <a:pt x="1530" y="5804"/>
                  <a:pt x="1502" y="6165"/>
                  <a:pt x="1426" y="6526"/>
                </a:cubicBezTo>
                <a:cubicBezTo>
                  <a:pt x="1350" y="6944"/>
                  <a:pt x="1226" y="7352"/>
                  <a:pt x="1131" y="7770"/>
                </a:cubicBezTo>
                <a:cubicBezTo>
                  <a:pt x="1084" y="7960"/>
                  <a:pt x="1017" y="8141"/>
                  <a:pt x="1008" y="8331"/>
                </a:cubicBezTo>
                <a:cubicBezTo>
                  <a:pt x="970" y="8749"/>
                  <a:pt x="951" y="9166"/>
                  <a:pt x="932" y="9594"/>
                </a:cubicBezTo>
                <a:cubicBezTo>
                  <a:pt x="932" y="9651"/>
                  <a:pt x="922" y="9708"/>
                  <a:pt x="903" y="9765"/>
                </a:cubicBezTo>
                <a:cubicBezTo>
                  <a:pt x="780" y="10050"/>
                  <a:pt x="647" y="10335"/>
                  <a:pt x="523" y="10620"/>
                </a:cubicBezTo>
                <a:cubicBezTo>
                  <a:pt x="476" y="10734"/>
                  <a:pt x="409" y="10848"/>
                  <a:pt x="390" y="10971"/>
                </a:cubicBezTo>
                <a:cubicBezTo>
                  <a:pt x="305" y="11380"/>
                  <a:pt x="238" y="11797"/>
                  <a:pt x="172" y="12215"/>
                </a:cubicBezTo>
                <a:cubicBezTo>
                  <a:pt x="124" y="12491"/>
                  <a:pt x="58" y="12766"/>
                  <a:pt x="48" y="13051"/>
                </a:cubicBezTo>
                <a:cubicBezTo>
                  <a:pt x="29" y="13422"/>
                  <a:pt x="1" y="13792"/>
                  <a:pt x="58" y="14163"/>
                </a:cubicBezTo>
                <a:cubicBezTo>
                  <a:pt x="86" y="14409"/>
                  <a:pt x="77" y="14666"/>
                  <a:pt x="96" y="14913"/>
                </a:cubicBezTo>
                <a:cubicBezTo>
                  <a:pt x="105" y="15160"/>
                  <a:pt x="143" y="15397"/>
                  <a:pt x="172" y="15644"/>
                </a:cubicBezTo>
                <a:cubicBezTo>
                  <a:pt x="172" y="15730"/>
                  <a:pt x="191" y="15815"/>
                  <a:pt x="210" y="15891"/>
                </a:cubicBezTo>
                <a:cubicBezTo>
                  <a:pt x="305" y="16214"/>
                  <a:pt x="419" y="16528"/>
                  <a:pt x="504" y="16851"/>
                </a:cubicBezTo>
                <a:cubicBezTo>
                  <a:pt x="571" y="17126"/>
                  <a:pt x="732" y="17354"/>
                  <a:pt x="865" y="17591"/>
                </a:cubicBezTo>
                <a:cubicBezTo>
                  <a:pt x="1008" y="17829"/>
                  <a:pt x="1188" y="18047"/>
                  <a:pt x="1321" y="18285"/>
                </a:cubicBezTo>
                <a:cubicBezTo>
                  <a:pt x="1407" y="18446"/>
                  <a:pt x="1521" y="18579"/>
                  <a:pt x="1644" y="18712"/>
                </a:cubicBezTo>
                <a:cubicBezTo>
                  <a:pt x="1872" y="18950"/>
                  <a:pt x="2081" y="19206"/>
                  <a:pt x="2157" y="19539"/>
                </a:cubicBezTo>
                <a:cubicBezTo>
                  <a:pt x="2233" y="19909"/>
                  <a:pt x="2413" y="20241"/>
                  <a:pt x="2565" y="20574"/>
                </a:cubicBezTo>
                <a:cubicBezTo>
                  <a:pt x="2632" y="20697"/>
                  <a:pt x="2717" y="20821"/>
                  <a:pt x="2803" y="20935"/>
                </a:cubicBezTo>
                <a:cubicBezTo>
                  <a:pt x="2983" y="21191"/>
                  <a:pt x="3221" y="21400"/>
                  <a:pt x="3458" y="21590"/>
                </a:cubicBezTo>
                <a:cubicBezTo>
                  <a:pt x="3610" y="21714"/>
                  <a:pt x="3639" y="21837"/>
                  <a:pt x="3610" y="21999"/>
                </a:cubicBezTo>
                <a:cubicBezTo>
                  <a:pt x="3601" y="22065"/>
                  <a:pt x="3601" y="22132"/>
                  <a:pt x="3601" y="22189"/>
                </a:cubicBezTo>
                <a:cubicBezTo>
                  <a:pt x="3439" y="22331"/>
                  <a:pt x="3373" y="22445"/>
                  <a:pt x="3354" y="22616"/>
                </a:cubicBezTo>
                <a:cubicBezTo>
                  <a:pt x="3344" y="22682"/>
                  <a:pt x="3335" y="22758"/>
                  <a:pt x="3325" y="22825"/>
                </a:cubicBezTo>
                <a:cubicBezTo>
                  <a:pt x="3316" y="22967"/>
                  <a:pt x="3363" y="23091"/>
                  <a:pt x="3496" y="23157"/>
                </a:cubicBezTo>
                <a:cubicBezTo>
                  <a:pt x="3620" y="23224"/>
                  <a:pt x="3724" y="23167"/>
                  <a:pt x="3810" y="23091"/>
                </a:cubicBezTo>
                <a:cubicBezTo>
                  <a:pt x="3905" y="23005"/>
                  <a:pt x="3981" y="22910"/>
                  <a:pt x="4066" y="22815"/>
                </a:cubicBezTo>
                <a:cubicBezTo>
                  <a:pt x="4104" y="22777"/>
                  <a:pt x="4142" y="22749"/>
                  <a:pt x="4209" y="22701"/>
                </a:cubicBezTo>
                <a:cubicBezTo>
                  <a:pt x="4228" y="22787"/>
                  <a:pt x="4247" y="22844"/>
                  <a:pt x="4256" y="22891"/>
                </a:cubicBezTo>
                <a:cubicBezTo>
                  <a:pt x="4294" y="23043"/>
                  <a:pt x="4389" y="23157"/>
                  <a:pt x="4522" y="23233"/>
                </a:cubicBezTo>
                <a:cubicBezTo>
                  <a:pt x="4674" y="23328"/>
                  <a:pt x="4826" y="23281"/>
                  <a:pt x="4921" y="23119"/>
                </a:cubicBezTo>
                <a:cubicBezTo>
                  <a:pt x="4978" y="23043"/>
                  <a:pt x="5006" y="22948"/>
                  <a:pt x="5044" y="22853"/>
                </a:cubicBezTo>
                <a:cubicBezTo>
                  <a:pt x="5253" y="23157"/>
                  <a:pt x="5443" y="23233"/>
                  <a:pt x="5747" y="23252"/>
                </a:cubicBezTo>
                <a:cubicBezTo>
                  <a:pt x="5918" y="23271"/>
                  <a:pt x="6070" y="23167"/>
                  <a:pt x="6070" y="22958"/>
                </a:cubicBezTo>
                <a:cubicBezTo>
                  <a:pt x="6070" y="22692"/>
                  <a:pt x="6042" y="22435"/>
                  <a:pt x="5909" y="22246"/>
                </a:cubicBezTo>
                <a:cubicBezTo>
                  <a:pt x="5966" y="22094"/>
                  <a:pt x="6013" y="21970"/>
                  <a:pt x="6061" y="21847"/>
                </a:cubicBezTo>
                <a:cubicBezTo>
                  <a:pt x="6184" y="21533"/>
                  <a:pt x="6374" y="21258"/>
                  <a:pt x="6697" y="21106"/>
                </a:cubicBezTo>
                <a:cubicBezTo>
                  <a:pt x="6745" y="21077"/>
                  <a:pt x="6792" y="21049"/>
                  <a:pt x="6840" y="21030"/>
                </a:cubicBezTo>
                <a:cubicBezTo>
                  <a:pt x="6982" y="20982"/>
                  <a:pt x="7124" y="20916"/>
                  <a:pt x="7267" y="20897"/>
                </a:cubicBezTo>
                <a:cubicBezTo>
                  <a:pt x="7523" y="20859"/>
                  <a:pt x="7789" y="20849"/>
                  <a:pt x="8055" y="20849"/>
                </a:cubicBezTo>
                <a:cubicBezTo>
                  <a:pt x="8293" y="20859"/>
                  <a:pt x="8530" y="20878"/>
                  <a:pt x="8768" y="20916"/>
                </a:cubicBezTo>
                <a:cubicBezTo>
                  <a:pt x="9024" y="20973"/>
                  <a:pt x="9281" y="21039"/>
                  <a:pt x="9537" y="21087"/>
                </a:cubicBezTo>
                <a:cubicBezTo>
                  <a:pt x="9670" y="21115"/>
                  <a:pt x="9803" y="21106"/>
                  <a:pt x="9917" y="21182"/>
                </a:cubicBezTo>
                <a:cubicBezTo>
                  <a:pt x="10069" y="21286"/>
                  <a:pt x="10211" y="21391"/>
                  <a:pt x="10363" y="21495"/>
                </a:cubicBezTo>
                <a:cubicBezTo>
                  <a:pt x="10392" y="21514"/>
                  <a:pt x="10430" y="21552"/>
                  <a:pt x="10449" y="21581"/>
                </a:cubicBezTo>
                <a:cubicBezTo>
                  <a:pt x="10496" y="21695"/>
                  <a:pt x="10582" y="21809"/>
                  <a:pt x="10487" y="21932"/>
                </a:cubicBezTo>
                <a:cubicBezTo>
                  <a:pt x="10411" y="22037"/>
                  <a:pt x="10430" y="22122"/>
                  <a:pt x="10506" y="22217"/>
                </a:cubicBezTo>
                <a:cubicBezTo>
                  <a:pt x="10382" y="22331"/>
                  <a:pt x="10354" y="22464"/>
                  <a:pt x="10363" y="22597"/>
                </a:cubicBezTo>
                <a:cubicBezTo>
                  <a:pt x="10373" y="22749"/>
                  <a:pt x="10382" y="22901"/>
                  <a:pt x="10439" y="23034"/>
                </a:cubicBezTo>
                <a:cubicBezTo>
                  <a:pt x="10572" y="23376"/>
                  <a:pt x="10781" y="23319"/>
                  <a:pt x="10933" y="23129"/>
                </a:cubicBezTo>
                <a:cubicBezTo>
                  <a:pt x="10971" y="23081"/>
                  <a:pt x="11000" y="23034"/>
                  <a:pt x="11038" y="22996"/>
                </a:cubicBezTo>
                <a:cubicBezTo>
                  <a:pt x="11076" y="22958"/>
                  <a:pt x="11114" y="22920"/>
                  <a:pt x="11152" y="22891"/>
                </a:cubicBezTo>
                <a:cubicBezTo>
                  <a:pt x="11247" y="22825"/>
                  <a:pt x="11285" y="22834"/>
                  <a:pt x="11342" y="22929"/>
                </a:cubicBezTo>
                <a:cubicBezTo>
                  <a:pt x="11380" y="23005"/>
                  <a:pt x="11399" y="23072"/>
                  <a:pt x="11437" y="23148"/>
                </a:cubicBezTo>
                <a:cubicBezTo>
                  <a:pt x="11503" y="23271"/>
                  <a:pt x="11617" y="23328"/>
                  <a:pt x="11760" y="23328"/>
                </a:cubicBezTo>
                <a:cubicBezTo>
                  <a:pt x="11902" y="23328"/>
                  <a:pt x="11978" y="23262"/>
                  <a:pt x="12016" y="23138"/>
                </a:cubicBezTo>
                <a:cubicBezTo>
                  <a:pt x="12045" y="23081"/>
                  <a:pt x="12064" y="23015"/>
                  <a:pt x="12092" y="22958"/>
                </a:cubicBezTo>
                <a:cubicBezTo>
                  <a:pt x="12121" y="22891"/>
                  <a:pt x="12140" y="22806"/>
                  <a:pt x="12234" y="22777"/>
                </a:cubicBezTo>
                <a:cubicBezTo>
                  <a:pt x="12272" y="22815"/>
                  <a:pt x="12320" y="22844"/>
                  <a:pt x="12348" y="22891"/>
                </a:cubicBezTo>
                <a:cubicBezTo>
                  <a:pt x="12453" y="23043"/>
                  <a:pt x="12614" y="23110"/>
                  <a:pt x="12776" y="23176"/>
                </a:cubicBezTo>
                <a:cubicBezTo>
                  <a:pt x="12956" y="23243"/>
                  <a:pt x="13099" y="23176"/>
                  <a:pt x="13175" y="23005"/>
                </a:cubicBezTo>
                <a:cubicBezTo>
                  <a:pt x="13298" y="22730"/>
                  <a:pt x="13298" y="22464"/>
                  <a:pt x="13156" y="22208"/>
                </a:cubicBezTo>
                <a:cubicBezTo>
                  <a:pt x="13137" y="22151"/>
                  <a:pt x="13118" y="22094"/>
                  <a:pt x="13089" y="22037"/>
                </a:cubicBezTo>
                <a:cubicBezTo>
                  <a:pt x="13118" y="22027"/>
                  <a:pt x="13146" y="22018"/>
                  <a:pt x="13165" y="22008"/>
                </a:cubicBezTo>
                <a:cubicBezTo>
                  <a:pt x="13327" y="21951"/>
                  <a:pt x="13346" y="21856"/>
                  <a:pt x="13232" y="21733"/>
                </a:cubicBezTo>
                <a:cubicBezTo>
                  <a:pt x="13184" y="21685"/>
                  <a:pt x="13137" y="21638"/>
                  <a:pt x="13089" y="21590"/>
                </a:cubicBezTo>
                <a:cubicBezTo>
                  <a:pt x="13032" y="21524"/>
                  <a:pt x="13023" y="21448"/>
                  <a:pt x="13070" y="21372"/>
                </a:cubicBezTo>
                <a:cubicBezTo>
                  <a:pt x="13165" y="21220"/>
                  <a:pt x="13260" y="21068"/>
                  <a:pt x="13384" y="20935"/>
                </a:cubicBezTo>
                <a:cubicBezTo>
                  <a:pt x="13555" y="20745"/>
                  <a:pt x="13754" y="20574"/>
                  <a:pt x="13935" y="20393"/>
                </a:cubicBezTo>
                <a:cubicBezTo>
                  <a:pt x="14286" y="20051"/>
                  <a:pt x="14457" y="19614"/>
                  <a:pt x="14609" y="19168"/>
                </a:cubicBezTo>
                <a:cubicBezTo>
                  <a:pt x="14647" y="19064"/>
                  <a:pt x="14695" y="18997"/>
                  <a:pt x="14770" y="18931"/>
                </a:cubicBezTo>
                <a:cubicBezTo>
                  <a:pt x="14913" y="18788"/>
                  <a:pt x="15065" y="18655"/>
                  <a:pt x="15207" y="18513"/>
                </a:cubicBezTo>
                <a:cubicBezTo>
                  <a:pt x="15274" y="18456"/>
                  <a:pt x="15302" y="18361"/>
                  <a:pt x="15378" y="18323"/>
                </a:cubicBezTo>
                <a:cubicBezTo>
                  <a:pt x="15578" y="18209"/>
                  <a:pt x="15587" y="17971"/>
                  <a:pt x="15720" y="17819"/>
                </a:cubicBezTo>
                <a:cubicBezTo>
                  <a:pt x="15844" y="17667"/>
                  <a:pt x="15901" y="17468"/>
                  <a:pt x="15986" y="17297"/>
                </a:cubicBezTo>
                <a:cubicBezTo>
                  <a:pt x="16005" y="17249"/>
                  <a:pt x="16034" y="17211"/>
                  <a:pt x="16043" y="17164"/>
                </a:cubicBezTo>
                <a:cubicBezTo>
                  <a:pt x="16138" y="16452"/>
                  <a:pt x="16195" y="15739"/>
                  <a:pt x="16224" y="15027"/>
                </a:cubicBezTo>
                <a:cubicBezTo>
                  <a:pt x="16243" y="14808"/>
                  <a:pt x="16252" y="14590"/>
                  <a:pt x="16252" y="14381"/>
                </a:cubicBezTo>
                <a:cubicBezTo>
                  <a:pt x="16252" y="14087"/>
                  <a:pt x="16252" y="13792"/>
                  <a:pt x="16233" y="13498"/>
                </a:cubicBezTo>
                <a:close/>
                <a:moveTo>
                  <a:pt x="362" y="15891"/>
                </a:moveTo>
                <a:cubicBezTo>
                  <a:pt x="352" y="15844"/>
                  <a:pt x="343" y="15806"/>
                  <a:pt x="324" y="15768"/>
                </a:cubicBezTo>
                <a:cubicBezTo>
                  <a:pt x="333" y="15758"/>
                  <a:pt x="343" y="15758"/>
                  <a:pt x="352" y="15758"/>
                </a:cubicBezTo>
                <a:cubicBezTo>
                  <a:pt x="371" y="15796"/>
                  <a:pt x="381" y="15834"/>
                  <a:pt x="400" y="15872"/>
                </a:cubicBezTo>
                <a:cubicBezTo>
                  <a:pt x="381" y="15882"/>
                  <a:pt x="371" y="15882"/>
                  <a:pt x="362" y="15891"/>
                </a:cubicBezTo>
                <a:close/>
                <a:moveTo>
                  <a:pt x="675" y="16964"/>
                </a:moveTo>
                <a:cubicBezTo>
                  <a:pt x="647" y="16898"/>
                  <a:pt x="618" y="16822"/>
                  <a:pt x="590" y="16756"/>
                </a:cubicBezTo>
                <a:cubicBezTo>
                  <a:pt x="609" y="16746"/>
                  <a:pt x="618" y="16737"/>
                  <a:pt x="628" y="16737"/>
                </a:cubicBezTo>
                <a:cubicBezTo>
                  <a:pt x="656" y="16803"/>
                  <a:pt x="675" y="16879"/>
                  <a:pt x="704" y="16955"/>
                </a:cubicBezTo>
                <a:cubicBezTo>
                  <a:pt x="694" y="16955"/>
                  <a:pt x="685" y="16964"/>
                  <a:pt x="675" y="16964"/>
                </a:cubicBezTo>
                <a:close/>
                <a:moveTo>
                  <a:pt x="1378" y="18095"/>
                </a:moveTo>
                <a:cubicBezTo>
                  <a:pt x="1141" y="17648"/>
                  <a:pt x="903" y="17211"/>
                  <a:pt x="732" y="16746"/>
                </a:cubicBezTo>
                <a:cubicBezTo>
                  <a:pt x="571" y="16290"/>
                  <a:pt x="457" y="15825"/>
                  <a:pt x="343" y="15359"/>
                </a:cubicBezTo>
                <a:cubicBezTo>
                  <a:pt x="286" y="15131"/>
                  <a:pt x="267" y="14903"/>
                  <a:pt x="248" y="14685"/>
                </a:cubicBezTo>
                <a:cubicBezTo>
                  <a:pt x="219" y="14333"/>
                  <a:pt x="191" y="13982"/>
                  <a:pt x="181" y="13640"/>
                </a:cubicBezTo>
                <a:cubicBezTo>
                  <a:pt x="162" y="13184"/>
                  <a:pt x="229" y="12738"/>
                  <a:pt x="314" y="12301"/>
                </a:cubicBezTo>
                <a:cubicBezTo>
                  <a:pt x="362" y="12025"/>
                  <a:pt x="428" y="11759"/>
                  <a:pt x="485" y="11484"/>
                </a:cubicBezTo>
                <a:cubicBezTo>
                  <a:pt x="580" y="10962"/>
                  <a:pt x="723" y="10458"/>
                  <a:pt x="989" y="9993"/>
                </a:cubicBezTo>
                <a:cubicBezTo>
                  <a:pt x="1027" y="9926"/>
                  <a:pt x="1055" y="9860"/>
                  <a:pt x="1169" y="9907"/>
                </a:cubicBezTo>
                <a:cubicBezTo>
                  <a:pt x="1198" y="10145"/>
                  <a:pt x="1217" y="10392"/>
                  <a:pt x="1255" y="10629"/>
                </a:cubicBezTo>
                <a:cubicBezTo>
                  <a:pt x="1302" y="10990"/>
                  <a:pt x="1340" y="11361"/>
                  <a:pt x="1426" y="11712"/>
                </a:cubicBezTo>
                <a:cubicBezTo>
                  <a:pt x="1473" y="11949"/>
                  <a:pt x="1578" y="12187"/>
                  <a:pt x="1701" y="12396"/>
                </a:cubicBezTo>
                <a:cubicBezTo>
                  <a:pt x="1939" y="12814"/>
                  <a:pt x="2185" y="13222"/>
                  <a:pt x="2451" y="13621"/>
                </a:cubicBezTo>
                <a:cubicBezTo>
                  <a:pt x="2622" y="13868"/>
                  <a:pt x="2831" y="14087"/>
                  <a:pt x="3002" y="14333"/>
                </a:cubicBezTo>
                <a:cubicBezTo>
                  <a:pt x="3135" y="14533"/>
                  <a:pt x="3287" y="14713"/>
                  <a:pt x="3439" y="14894"/>
                </a:cubicBezTo>
                <a:cubicBezTo>
                  <a:pt x="3515" y="14989"/>
                  <a:pt x="3544" y="15112"/>
                  <a:pt x="3572" y="15226"/>
                </a:cubicBezTo>
                <a:cubicBezTo>
                  <a:pt x="3591" y="15321"/>
                  <a:pt x="3563" y="15407"/>
                  <a:pt x="3468" y="15454"/>
                </a:cubicBezTo>
                <a:cubicBezTo>
                  <a:pt x="3439" y="15464"/>
                  <a:pt x="3420" y="15483"/>
                  <a:pt x="3382" y="15521"/>
                </a:cubicBezTo>
                <a:cubicBezTo>
                  <a:pt x="3439" y="15540"/>
                  <a:pt x="3477" y="15549"/>
                  <a:pt x="3534" y="15568"/>
                </a:cubicBezTo>
                <a:lnTo>
                  <a:pt x="3468" y="15692"/>
                </a:lnTo>
                <a:cubicBezTo>
                  <a:pt x="3610" y="15891"/>
                  <a:pt x="3762" y="16081"/>
                  <a:pt x="3905" y="16281"/>
                </a:cubicBezTo>
                <a:cubicBezTo>
                  <a:pt x="4066" y="16518"/>
                  <a:pt x="4199" y="16775"/>
                  <a:pt x="4256" y="17059"/>
                </a:cubicBezTo>
                <a:cubicBezTo>
                  <a:pt x="4285" y="17202"/>
                  <a:pt x="4237" y="17335"/>
                  <a:pt x="4180" y="17468"/>
                </a:cubicBezTo>
                <a:cubicBezTo>
                  <a:pt x="4133" y="17572"/>
                  <a:pt x="3990" y="17620"/>
                  <a:pt x="3876" y="17591"/>
                </a:cubicBezTo>
                <a:cubicBezTo>
                  <a:pt x="3620" y="17544"/>
                  <a:pt x="3420" y="17411"/>
                  <a:pt x="3287" y="17183"/>
                </a:cubicBezTo>
                <a:cubicBezTo>
                  <a:pt x="3249" y="17135"/>
                  <a:pt x="3221" y="17078"/>
                  <a:pt x="3154" y="17088"/>
                </a:cubicBezTo>
                <a:cubicBezTo>
                  <a:pt x="3126" y="17088"/>
                  <a:pt x="3097" y="17097"/>
                  <a:pt x="3059" y="17107"/>
                </a:cubicBezTo>
                <a:cubicBezTo>
                  <a:pt x="3116" y="17259"/>
                  <a:pt x="3173" y="17401"/>
                  <a:pt x="3230" y="17544"/>
                </a:cubicBezTo>
                <a:cubicBezTo>
                  <a:pt x="3354" y="17838"/>
                  <a:pt x="3496" y="18123"/>
                  <a:pt x="3610" y="18418"/>
                </a:cubicBezTo>
                <a:cubicBezTo>
                  <a:pt x="3705" y="18693"/>
                  <a:pt x="3667" y="18969"/>
                  <a:pt x="3525" y="19216"/>
                </a:cubicBezTo>
                <a:cubicBezTo>
                  <a:pt x="3430" y="19387"/>
                  <a:pt x="3268" y="19463"/>
                  <a:pt x="3088" y="19472"/>
                </a:cubicBezTo>
                <a:cubicBezTo>
                  <a:pt x="2964" y="19472"/>
                  <a:pt x="2841" y="19463"/>
                  <a:pt x="2727" y="19453"/>
                </a:cubicBezTo>
                <a:cubicBezTo>
                  <a:pt x="2508" y="19444"/>
                  <a:pt x="2366" y="19301"/>
                  <a:pt x="2223" y="19159"/>
                </a:cubicBezTo>
                <a:cubicBezTo>
                  <a:pt x="1901" y="18836"/>
                  <a:pt x="1587" y="18494"/>
                  <a:pt x="1378" y="18095"/>
                </a:cubicBezTo>
                <a:close/>
                <a:moveTo>
                  <a:pt x="3591" y="22986"/>
                </a:moveTo>
                <a:cubicBezTo>
                  <a:pt x="3468" y="22882"/>
                  <a:pt x="3496" y="22777"/>
                  <a:pt x="3534" y="22644"/>
                </a:cubicBezTo>
                <a:cubicBezTo>
                  <a:pt x="3658" y="22692"/>
                  <a:pt x="3753" y="22730"/>
                  <a:pt x="3886" y="22777"/>
                </a:cubicBezTo>
                <a:cubicBezTo>
                  <a:pt x="3772" y="22853"/>
                  <a:pt x="3686" y="22920"/>
                  <a:pt x="3591" y="22986"/>
                </a:cubicBezTo>
                <a:close/>
                <a:moveTo>
                  <a:pt x="4636" y="23072"/>
                </a:moveTo>
                <a:cubicBezTo>
                  <a:pt x="4541" y="23062"/>
                  <a:pt x="4475" y="22967"/>
                  <a:pt x="4475" y="22825"/>
                </a:cubicBezTo>
                <a:cubicBezTo>
                  <a:pt x="4607" y="22834"/>
                  <a:pt x="4721" y="22834"/>
                  <a:pt x="4835" y="22844"/>
                </a:cubicBezTo>
                <a:cubicBezTo>
                  <a:pt x="4797" y="22986"/>
                  <a:pt x="4721" y="23072"/>
                  <a:pt x="4636" y="23072"/>
                </a:cubicBezTo>
                <a:close/>
                <a:moveTo>
                  <a:pt x="5168" y="22692"/>
                </a:moveTo>
                <a:cubicBezTo>
                  <a:pt x="5025" y="22549"/>
                  <a:pt x="5006" y="22549"/>
                  <a:pt x="4854" y="22701"/>
                </a:cubicBezTo>
                <a:cubicBezTo>
                  <a:pt x="4835" y="22720"/>
                  <a:pt x="4797" y="22739"/>
                  <a:pt x="4769" y="22739"/>
                </a:cubicBezTo>
                <a:cubicBezTo>
                  <a:pt x="4683" y="22739"/>
                  <a:pt x="4607" y="22739"/>
                  <a:pt x="4531" y="22730"/>
                </a:cubicBezTo>
                <a:cubicBezTo>
                  <a:pt x="4494" y="22720"/>
                  <a:pt x="4446" y="22692"/>
                  <a:pt x="4427" y="22654"/>
                </a:cubicBezTo>
                <a:cubicBezTo>
                  <a:pt x="4332" y="22502"/>
                  <a:pt x="4209" y="22454"/>
                  <a:pt x="4076" y="22568"/>
                </a:cubicBezTo>
                <a:cubicBezTo>
                  <a:pt x="3886" y="22711"/>
                  <a:pt x="3734" y="22635"/>
                  <a:pt x="3553" y="22530"/>
                </a:cubicBezTo>
                <a:cubicBezTo>
                  <a:pt x="3591" y="22426"/>
                  <a:pt x="3658" y="22378"/>
                  <a:pt x="3734" y="22340"/>
                </a:cubicBezTo>
                <a:cubicBezTo>
                  <a:pt x="4085" y="22160"/>
                  <a:pt x="4085" y="22160"/>
                  <a:pt x="4484" y="22274"/>
                </a:cubicBezTo>
                <a:cubicBezTo>
                  <a:pt x="4788" y="22359"/>
                  <a:pt x="5092" y="22378"/>
                  <a:pt x="5405" y="22369"/>
                </a:cubicBezTo>
                <a:cubicBezTo>
                  <a:pt x="5472" y="22359"/>
                  <a:pt x="5538" y="22321"/>
                  <a:pt x="5595" y="22321"/>
                </a:cubicBezTo>
                <a:cubicBezTo>
                  <a:pt x="5652" y="22321"/>
                  <a:pt x="5738" y="22331"/>
                  <a:pt x="5757" y="22369"/>
                </a:cubicBezTo>
                <a:cubicBezTo>
                  <a:pt x="5804" y="22445"/>
                  <a:pt x="5823" y="22540"/>
                  <a:pt x="5842" y="22635"/>
                </a:cubicBezTo>
                <a:cubicBezTo>
                  <a:pt x="5842" y="22644"/>
                  <a:pt x="5757" y="22692"/>
                  <a:pt x="5709" y="22692"/>
                </a:cubicBezTo>
                <a:cubicBezTo>
                  <a:pt x="5548" y="22711"/>
                  <a:pt x="5386" y="22720"/>
                  <a:pt x="5215" y="22730"/>
                </a:cubicBezTo>
                <a:cubicBezTo>
                  <a:pt x="5206" y="22720"/>
                  <a:pt x="5187" y="22701"/>
                  <a:pt x="5168" y="22692"/>
                </a:cubicBezTo>
                <a:close/>
                <a:moveTo>
                  <a:pt x="4161" y="22113"/>
                </a:moveTo>
                <a:cubicBezTo>
                  <a:pt x="4190" y="22056"/>
                  <a:pt x="4209" y="22027"/>
                  <a:pt x="4228" y="21989"/>
                </a:cubicBezTo>
                <a:cubicBezTo>
                  <a:pt x="4266" y="22037"/>
                  <a:pt x="4294" y="22065"/>
                  <a:pt x="4332" y="22113"/>
                </a:cubicBezTo>
                <a:close/>
                <a:moveTo>
                  <a:pt x="4731" y="22246"/>
                </a:moveTo>
                <a:cubicBezTo>
                  <a:pt x="4835" y="22160"/>
                  <a:pt x="4921" y="22094"/>
                  <a:pt x="4997" y="22027"/>
                </a:cubicBezTo>
                <a:cubicBezTo>
                  <a:pt x="5158" y="22094"/>
                  <a:pt x="5320" y="22170"/>
                  <a:pt x="5472" y="22236"/>
                </a:cubicBezTo>
                <a:cubicBezTo>
                  <a:pt x="5367" y="22284"/>
                  <a:pt x="5016" y="22284"/>
                  <a:pt x="4731" y="22246"/>
                </a:cubicBezTo>
                <a:close/>
                <a:moveTo>
                  <a:pt x="5643" y="23062"/>
                </a:moveTo>
                <a:cubicBezTo>
                  <a:pt x="5500" y="23043"/>
                  <a:pt x="5367" y="22996"/>
                  <a:pt x="5282" y="22825"/>
                </a:cubicBezTo>
                <a:cubicBezTo>
                  <a:pt x="5481" y="22815"/>
                  <a:pt x="5671" y="22796"/>
                  <a:pt x="5861" y="22787"/>
                </a:cubicBezTo>
                <a:cubicBezTo>
                  <a:pt x="5918" y="22977"/>
                  <a:pt x="5833" y="23081"/>
                  <a:pt x="5643" y="23062"/>
                </a:cubicBezTo>
                <a:close/>
                <a:moveTo>
                  <a:pt x="8948" y="20745"/>
                </a:moveTo>
                <a:cubicBezTo>
                  <a:pt x="8901" y="20735"/>
                  <a:pt x="8863" y="20716"/>
                  <a:pt x="8806" y="20707"/>
                </a:cubicBezTo>
                <a:cubicBezTo>
                  <a:pt x="8815" y="20697"/>
                  <a:pt x="8815" y="20688"/>
                  <a:pt x="8815" y="20678"/>
                </a:cubicBezTo>
                <a:cubicBezTo>
                  <a:pt x="8863" y="20688"/>
                  <a:pt x="8910" y="20697"/>
                  <a:pt x="8967" y="20707"/>
                </a:cubicBezTo>
                <a:cubicBezTo>
                  <a:pt x="8958" y="20716"/>
                  <a:pt x="8958" y="20735"/>
                  <a:pt x="8948" y="20745"/>
                </a:cubicBezTo>
                <a:close/>
                <a:moveTo>
                  <a:pt x="10781" y="23043"/>
                </a:moveTo>
                <a:cubicBezTo>
                  <a:pt x="10715" y="23100"/>
                  <a:pt x="10658" y="23091"/>
                  <a:pt x="10629" y="23015"/>
                </a:cubicBezTo>
                <a:cubicBezTo>
                  <a:pt x="10601" y="22939"/>
                  <a:pt x="10582" y="22853"/>
                  <a:pt x="10544" y="22739"/>
                </a:cubicBezTo>
                <a:cubicBezTo>
                  <a:pt x="10724" y="22749"/>
                  <a:pt x="10867" y="22758"/>
                  <a:pt x="11028" y="22768"/>
                </a:cubicBezTo>
                <a:cubicBezTo>
                  <a:pt x="10933" y="22872"/>
                  <a:pt x="10857" y="22967"/>
                  <a:pt x="10781" y="23043"/>
                </a:cubicBezTo>
                <a:close/>
                <a:moveTo>
                  <a:pt x="11864" y="23034"/>
                </a:moveTo>
                <a:cubicBezTo>
                  <a:pt x="11845" y="23091"/>
                  <a:pt x="11826" y="23148"/>
                  <a:pt x="11760" y="23129"/>
                </a:cubicBezTo>
                <a:cubicBezTo>
                  <a:pt x="11703" y="23110"/>
                  <a:pt x="11627" y="23081"/>
                  <a:pt x="11598" y="23034"/>
                </a:cubicBezTo>
                <a:cubicBezTo>
                  <a:pt x="11551" y="22967"/>
                  <a:pt x="11532" y="22872"/>
                  <a:pt x="11503" y="22787"/>
                </a:cubicBezTo>
                <a:cubicBezTo>
                  <a:pt x="11541" y="22777"/>
                  <a:pt x="11551" y="22768"/>
                  <a:pt x="11560" y="22768"/>
                </a:cubicBezTo>
                <a:cubicBezTo>
                  <a:pt x="11684" y="22768"/>
                  <a:pt x="11798" y="22768"/>
                  <a:pt x="11950" y="22768"/>
                </a:cubicBezTo>
                <a:cubicBezTo>
                  <a:pt x="11912" y="22872"/>
                  <a:pt x="11883" y="22948"/>
                  <a:pt x="11864" y="23034"/>
                </a:cubicBezTo>
                <a:close/>
                <a:moveTo>
                  <a:pt x="13099" y="22663"/>
                </a:moveTo>
                <a:cubicBezTo>
                  <a:pt x="13070" y="22758"/>
                  <a:pt x="13051" y="22844"/>
                  <a:pt x="13023" y="22920"/>
                </a:cubicBezTo>
                <a:cubicBezTo>
                  <a:pt x="12985" y="23005"/>
                  <a:pt x="12909" y="23005"/>
                  <a:pt x="12823" y="22996"/>
                </a:cubicBezTo>
                <a:cubicBezTo>
                  <a:pt x="12662" y="22967"/>
                  <a:pt x="12576" y="22853"/>
                  <a:pt x="12453" y="22711"/>
                </a:cubicBezTo>
                <a:cubicBezTo>
                  <a:pt x="12671" y="22644"/>
                  <a:pt x="12871" y="22673"/>
                  <a:pt x="13099" y="22663"/>
                </a:cubicBezTo>
                <a:close/>
                <a:moveTo>
                  <a:pt x="12852" y="22559"/>
                </a:moveTo>
                <a:cubicBezTo>
                  <a:pt x="12747" y="22568"/>
                  <a:pt x="12624" y="22578"/>
                  <a:pt x="12519" y="22587"/>
                </a:cubicBezTo>
                <a:cubicBezTo>
                  <a:pt x="12424" y="22606"/>
                  <a:pt x="12339" y="22625"/>
                  <a:pt x="12253" y="22587"/>
                </a:cubicBezTo>
                <a:cubicBezTo>
                  <a:pt x="12215" y="22578"/>
                  <a:pt x="12149" y="22578"/>
                  <a:pt x="12111" y="22597"/>
                </a:cubicBezTo>
                <a:cubicBezTo>
                  <a:pt x="11978" y="22692"/>
                  <a:pt x="11826" y="22663"/>
                  <a:pt x="11674" y="22673"/>
                </a:cubicBezTo>
                <a:cubicBezTo>
                  <a:pt x="11484" y="22673"/>
                  <a:pt x="11294" y="22644"/>
                  <a:pt x="11104" y="22673"/>
                </a:cubicBezTo>
                <a:cubicBezTo>
                  <a:pt x="10924" y="22692"/>
                  <a:pt x="10743" y="22644"/>
                  <a:pt x="10563" y="22625"/>
                </a:cubicBezTo>
                <a:cubicBezTo>
                  <a:pt x="10534" y="22492"/>
                  <a:pt x="10601" y="22416"/>
                  <a:pt x="10658" y="22340"/>
                </a:cubicBezTo>
                <a:cubicBezTo>
                  <a:pt x="11000" y="22340"/>
                  <a:pt x="11332" y="22350"/>
                  <a:pt x="11655" y="22331"/>
                </a:cubicBezTo>
                <a:cubicBezTo>
                  <a:pt x="11836" y="22331"/>
                  <a:pt x="12007" y="22293"/>
                  <a:pt x="12178" y="22255"/>
                </a:cubicBezTo>
                <a:cubicBezTo>
                  <a:pt x="12339" y="22227"/>
                  <a:pt x="12500" y="22189"/>
                  <a:pt x="12671" y="22151"/>
                </a:cubicBezTo>
                <a:cubicBezTo>
                  <a:pt x="12909" y="22103"/>
                  <a:pt x="12985" y="22151"/>
                  <a:pt x="13051" y="22378"/>
                </a:cubicBezTo>
                <a:cubicBezTo>
                  <a:pt x="13061" y="22426"/>
                  <a:pt x="13061" y="22464"/>
                  <a:pt x="13070" y="22530"/>
                </a:cubicBezTo>
                <a:cubicBezTo>
                  <a:pt x="12994" y="22540"/>
                  <a:pt x="12928" y="22549"/>
                  <a:pt x="12852" y="22559"/>
                </a:cubicBezTo>
                <a:close/>
                <a:moveTo>
                  <a:pt x="10914" y="22217"/>
                </a:moveTo>
                <a:cubicBezTo>
                  <a:pt x="11019" y="22122"/>
                  <a:pt x="11095" y="22046"/>
                  <a:pt x="11161" y="21989"/>
                </a:cubicBezTo>
                <a:cubicBezTo>
                  <a:pt x="11285" y="22046"/>
                  <a:pt x="11399" y="22103"/>
                  <a:pt x="11513" y="22151"/>
                </a:cubicBezTo>
                <a:cubicBezTo>
                  <a:pt x="11589" y="22179"/>
                  <a:pt x="11646" y="22160"/>
                  <a:pt x="11703" y="22103"/>
                </a:cubicBezTo>
                <a:cubicBezTo>
                  <a:pt x="11760" y="22037"/>
                  <a:pt x="11826" y="21989"/>
                  <a:pt x="11883" y="21932"/>
                </a:cubicBezTo>
                <a:cubicBezTo>
                  <a:pt x="12007" y="21999"/>
                  <a:pt x="12121" y="22056"/>
                  <a:pt x="12244" y="22122"/>
                </a:cubicBezTo>
                <a:cubicBezTo>
                  <a:pt x="11798" y="22246"/>
                  <a:pt x="11370" y="22246"/>
                  <a:pt x="10914" y="22217"/>
                </a:cubicBezTo>
                <a:close/>
                <a:moveTo>
                  <a:pt x="12481" y="22075"/>
                </a:moveTo>
                <a:cubicBezTo>
                  <a:pt x="12529" y="21989"/>
                  <a:pt x="12557" y="21932"/>
                  <a:pt x="12595" y="21866"/>
                </a:cubicBezTo>
                <a:cubicBezTo>
                  <a:pt x="12690" y="21913"/>
                  <a:pt x="12766" y="21951"/>
                  <a:pt x="12861" y="22008"/>
                </a:cubicBezTo>
                <a:cubicBezTo>
                  <a:pt x="12728" y="22037"/>
                  <a:pt x="12624" y="22046"/>
                  <a:pt x="12481" y="22075"/>
                </a:cubicBezTo>
                <a:close/>
                <a:moveTo>
                  <a:pt x="14381" y="19263"/>
                </a:moveTo>
                <a:cubicBezTo>
                  <a:pt x="14277" y="19501"/>
                  <a:pt x="14182" y="19738"/>
                  <a:pt x="14058" y="19966"/>
                </a:cubicBezTo>
                <a:cubicBezTo>
                  <a:pt x="13916" y="20222"/>
                  <a:pt x="13697" y="20431"/>
                  <a:pt x="13469" y="20612"/>
                </a:cubicBezTo>
                <a:cubicBezTo>
                  <a:pt x="13289" y="20754"/>
                  <a:pt x="13118" y="20906"/>
                  <a:pt x="13032" y="21125"/>
                </a:cubicBezTo>
                <a:cubicBezTo>
                  <a:pt x="12994" y="21201"/>
                  <a:pt x="12928" y="21258"/>
                  <a:pt x="12871" y="21324"/>
                </a:cubicBezTo>
                <a:cubicBezTo>
                  <a:pt x="12785" y="21457"/>
                  <a:pt x="12785" y="21533"/>
                  <a:pt x="12899" y="21657"/>
                </a:cubicBezTo>
                <a:cubicBezTo>
                  <a:pt x="12947" y="21714"/>
                  <a:pt x="13004" y="21771"/>
                  <a:pt x="13070" y="21847"/>
                </a:cubicBezTo>
                <a:cubicBezTo>
                  <a:pt x="12918" y="21856"/>
                  <a:pt x="12842" y="21780"/>
                  <a:pt x="12757" y="21733"/>
                </a:cubicBezTo>
                <a:cubicBezTo>
                  <a:pt x="12576" y="21628"/>
                  <a:pt x="12538" y="21638"/>
                  <a:pt x="12424" y="21818"/>
                </a:cubicBezTo>
                <a:cubicBezTo>
                  <a:pt x="12339" y="21951"/>
                  <a:pt x="12301" y="21961"/>
                  <a:pt x="12168" y="21875"/>
                </a:cubicBezTo>
                <a:cubicBezTo>
                  <a:pt x="12130" y="21856"/>
                  <a:pt x="12102" y="21828"/>
                  <a:pt x="12073" y="21809"/>
                </a:cubicBezTo>
                <a:cubicBezTo>
                  <a:pt x="11959" y="21723"/>
                  <a:pt x="11845" y="21742"/>
                  <a:pt x="11741" y="21818"/>
                </a:cubicBezTo>
                <a:cubicBezTo>
                  <a:pt x="11703" y="21837"/>
                  <a:pt x="11674" y="21875"/>
                  <a:pt x="11646" y="21894"/>
                </a:cubicBezTo>
                <a:cubicBezTo>
                  <a:pt x="11522" y="21980"/>
                  <a:pt x="11446" y="21961"/>
                  <a:pt x="11370" y="21847"/>
                </a:cubicBezTo>
                <a:cubicBezTo>
                  <a:pt x="11266" y="21685"/>
                  <a:pt x="11218" y="21685"/>
                  <a:pt x="11095" y="21818"/>
                </a:cubicBezTo>
                <a:cubicBezTo>
                  <a:pt x="11057" y="21866"/>
                  <a:pt x="11019" y="21904"/>
                  <a:pt x="10981" y="21942"/>
                </a:cubicBezTo>
                <a:cubicBezTo>
                  <a:pt x="10924" y="21999"/>
                  <a:pt x="10876" y="22056"/>
                  <a:pt x="10781" y="22018"/>
                </a:cubicBezTo>
                <a:cubicBezTo>
                  <a:pt x="10753" y="21999"/>
                  <a:pt x="10705" y="22037"/>
                  <a:pt x="10639" y="22046"/>
                </a:cubicBezTo>
                <a:cubicBezTo>
                  <a:pt x="10724" y="21856"/>
                  <a:pt x="10753" y="21676"/>
                  <a:pt x="10658" y="21505"/>
                </a:cubicBezTo>
                <a:cubicBezTo>
                  <a:pt x="10553" y="21334"/>
                  <a:pt x="10420" y="21191"/>
                  <a:pt x="10259" y="21068"/>
                </a:cubicBezTo>
                <a:cubicBezTo>
                  <a:pt x="10012" y="20887"/>
                  <a:pt x="9717" y="20811"/>
                  <a:pt x="9442" y="20697"/>
                </a:cubicBezTo>
                <a:cubicBezTo>
                  <a:pt x="9338" y="20659"/>
                  <a:pt x="9205" y="20659"/>
                  <a:pt x="9091" y="20650"/>
                </a:cubicBezTo>
                <a:cubicBezTo>
                  <a:pt x="8806" y="20631"/>
                  <a:pt x="8530" y="20593"/>
                  <a:pt x="8245" y="20621"/>
                </a:cubicBezTo>
                <a:cubicBezTo>
                  <a:pt x="8103" y="20640"/>
                  <a:pt x="7960" y="20612"/>
                  <a:pt x="7818" y="20621"/>
                </a:cubicBezTo>
                <a:cubicBezTo>
                  <a:pt x="7647" y="20631"/>
                  <a:pt x="7485" y="20669"/>
                  <a:pt x="7314" y="20688"/>
                </a:cubicBezTo>
                <a:cubicBezTo>
                  <a:pt x="7030" y="20707"/>
                  <a:pt x="6783" y="20840"/>
                  <a:pt x="6545" y="20973"/>
                </a:cubicBezTo>
                <a:cubicBezTo>
                  <a:pt x="6374" y="21068"/>
                  <a:pt x="6241" y="21239"/>
                  <a:pt x="6089" y="21372"/>
                </a:cubicBezTo>
                <a:cubicBezTo>
                  <a:pt x="6051" y="21410"/>
                  <a:pt x="6023" y="21448"/>
                  <a:pt x="5985" y="21476"/>
                </a:cubicBezTo>
                <a:cubicBezTo>
                  <a:pt x="5899" y="21533"/>
                  <a:pt x="5880" y="21619"/>
                  <a:pt x="5861" y="21714"/>
                </a:cubicBezTo>
                <a:cubicBezTo>
                  <a:pt x="5852" y="21799"/>
                  <a:pt x="5833" y="21885"/>
                  <a:pt x="5823" y="21942"/>
                </a:cubicBezTo>
                <a:cubicBezTo>
                  <a:pt x="5576" y="22122"/>
                  <a:pt x="5396" y="21951"/>
                  <a:pt x="5206" y="21904"/>
                </a:cubicBezTo>
                <a:cubicBezTo>
                  <a:pt x="5168" y="21894"/>
                  <a:pt x="5149" y="21818"/>
                  <a:pt x="5120" y="21771"/>
                </a:cubicBezTo>
                <a:cubicBezTo>
                  <a:pt x="5092" y="21742"/>
                  <a:pt x="5054" y="21685"/>
                  <a:pt x="5025" y="21685"/>
                </a:cubicBezTo>
                <a:cubicBezTo>
                  <a:pt x="4997" y="21685"/>
                  <a:pt x="4959" y="21733"/>
                  <a:pt x="4921" y="21771"/>
                </a:cubicBezTo>
                <a:cubicBezTo>
                  <a:pt x="4911" y="21790"/>
                  <a:pt x="4902" y="21809"/>
                  <a:pt x="4892" y="21837"/>
                </a:cubicBezTo>
                <a:cubicBezTo>
                  <a:pt x="4854" y="21942"/>
                  <a:pt x="4778" y="22027"/>
                  <a:pt x="4664" y="22027"/>
                </a:cubicBezTo>
                <a:cubicBezTo>
                  <a:pt x="4541" y="22037"/>
                  <a:pt x="4446" y="21961"/>
                  <a:pt x="4380" y="21866"/>
                </a:cubicBezTo>
                <a:cubicBezTo>
                  <a:pt x="4351" y="21828"/>
                  <a:pt x="4342" y="21780"/>
                  <a:pt x="4323" y="21752"/>
                </a:cubicBezTo>
                <a:cubicBezTo>
                  <a:pt x="4275" y="21676"/>
                  <a:pt x="4190" y="21676"/>
                  <a:pt x="4152" y="21752"/>
                </a:cubicBezTo>
                <a:cubicBezTo>
                  <a:pt x="4123" y="21799"/>
                  <a:pt x="4114" y="21875"/>
                  <a:pt x="4066" y="21904"/>
                </a:cubicBezTo>
                <a:cubicBezTo>
                  <a:pt x="3990" y="21961"/>
                  <a:pt x="3905" y="21999"/>
                  <a:pt x="3800" y="22046"/>
                </a:cubicBezTo>
                <a:cubicBezTo>
                  <a:pt x="3800" y="21999"/>
                  <a:pt x="3810" y="21961"/>
                  <a:pt x="3810" y="21923"/>
                </a:cubicBezTo>
                <a:cubicBezTo>
                  <a:pt x="3886" y="21619"/>
                  <a:pt x="3667" y="21495"/>
                  <a:pt x="3468" y="21353"/>
                </a:cubicBezTo>
                <a:cubicBezTo>
                  <a:pt x="3202" y="21153"/>
                  <a:pt x="2964" y="20906"/>
                  <a:pt x="2784" y="20621"/>
                </a:cubicBezTo>
                <a:cubicBezTo>
                  <a:pt x="2622" y="20346"/>
                  <a:pt x="2508" y="20042"/>
                  <a:pt x="2375" y="19738"/>
                </a:cubicBezTo>
                <a:cubicBezTo>
                  <a:pt x="2328" y="19643"/>
                  <a:pt x="2309" y="19529"/>
                  <a:pt x="2290" y="19406"/>
                </a:cubicBezTo>
                <a:cubicBezTo>
                  <a:pt x="2366" y="19558"/>
                  <a:pt x="2518" y="19510"/>
                  <a:pt x="2632" y="19548"/>
                </a:cubicBezTo>
                <a:cubicBezTo>
                  <a:pt x="2746" y="19596"/>
                  <a:pt x="2869" y="19614"/>
                  <a:pt x="3012" y="19643"/>
                </a:cubicBezTo>
                <a:cubicBezTo>
                  <a:pt x="3021" y="19738"/>
                  <a:pt x="3040" y="19861"/>
                  <a:pt x="3059" y="19985"/>
                </a:cubicBezTo>
                <a:cubicBezTo>
                  <a:pt x="3069" y="20042"/>
                  <a:pt x="3088" y="20099"/>
                  <a:pt x="3116" y="20156"/>
                </a:cubicBezTo>
                <a:cubicBezTo>
                  <a:pt x="3192" y="20317"/>
                  <a:pt x="3382" y="20327"/>
                  <a:pt x="3468" y="20175"/>
                </a:cubicBezTo>
                <a:cubicBezTo>
                  <a:pt x="3544" y="20051"/>
                  <a:pt x="3591" y="19899"/>
                  <a:pt x="3639" y="19757"/>
                </a:cubicBezTo>
                <a:cubicBezTo>
                  <a:pt x="3639" y="19747"/>
                  <a:pt x="3620" y="19709"/>
                  <a:pt x="3572" y="19690"/>
                </a:cubicBezTo>
                <a:cubicBezTo>
                  <a:pt x="3563" y="19728"/>
                  <a:pt x="3563" y="19776"/>
                  <a:pt x="3544" y="19814"/>
                </a:cubicBezTo>
                <a:cubicBezTo>
                  <a:pt x="3506" y="19918"/>
                  <a:pt x="3477" y="20013"/>
                  <a:pt x="3430" y="20108"/>
                </a:cubicBezTo>
                <a:cubicBezTo>
                  <a:pt x="3401" y="20156"/>
                  <a:pt x="3344" y="20194"/>
                  <a:pt x="3306" y="20194"/>
                </a:cubicBezTo>
                <a:cubicBezTo>
                  <a:pt x="3240" y="20194"/>
                  <a:pt x="3192" y="20146"/>
                  <a:pt x="3164" y="20070"/>
                </a:cubicBezTo>
                <a:cubicBezTo>
                  <a:pt x="3116" y="19937"/>
                  <a:pt x="3097" y="19795"/>
                  <a:pt x="3135" y="19652"/>
                </a:cubicBezTo>
                <a:cubicBezTo>
                  <a:pt x="3506" y="19567"/>
                  <a:pt x="3743" y="19463"/>
                  <a:pt x="3829" y="18817"/>
                </a:cubicBezTo>
                <a:cubicBezTo>
                  <a:pt x="3857" y="18874"/>
                  <a:pt x="3886" y="18931"/>
                  <a:pt x="3924" y="18978"/>
                </a:cubicBezTo>
                <a:cubicBezTo>
                  <a:pt x="4000" y="19064"/>
                  <a:pt x="4104" y="19064"/>
                  <a:pt x="4171" y="18969"/>
                </a:cubicBezTo>
                <a:cubicBezTo>
                  <a:pt x="4294" y="18788"/>
                  <a:pt x="4342" y="18579"/>
                  <a:pt x="4323" y="18370"/>
                </a:cubicBezTo>
                <a:cubicBezTo>
                  <a:pt x="4323" y="18351"/>
                  <a:pt x="4285" y="18332"/>
                  <a:pt x="4228" y="18285"/>
                </a:cubicBezTo>
                <a:cubicBezTo>
                  <a:pt x="4275" y="18513"/>
                  <a:pt x="4247" y="18684"/>
                  <a:pt x="4161" y="18845"/>
                </a:cubicBezTo>
                <a:cubicBezTo>
                  <a:pt x="4133" y="18883"/>
                  <a:pt x="4076" y="18950"/>
                  <a:pt x="4047" y="18940"/>
                </a:cubicBezTo>
                <a:cubicBezTo>
                  <a:pt x="4000" y="18921"/>
                  <a:pt x="3933" y="18874"/>
                  <a:pt x="3924" y="18826"/>
                </a:cubicBezTo>
                <a:cubicBezTo>
                  <a:pt x="3905" y="18684"/>
                  <a:pt x="3895" y="18532"/>
                  <a:pt x="3886" y="18389"/>
                </a:cubicBezTo>
                <a:cubicBezTo>
                  <a:pt x="3876" y="18332"/>
                  <a:pt x="3895" y="18285"/>
                  <a:pt x="3905" y="18228"/>
                </a:cubicBezTo>
                <a:cubicBezTo>
                  <a:pt x="3800" y="18237"/>
                  <a:pt x="3800" y="18237"/>
                  <a:pt x="3772" y="18437"/>
                </a:cubicBezTo>
                <a:cubicBezTo>
                  <a:pt x="3705" y="18275"/>
                  <a:pt x="3648" y="18152"/>
                  <a:pt x="3591" y="18028"/>
                </a:cubicBezTo>
                <a:cubicBezTo>
                  <a:pt x="3534" y="17895"/>
                  <a:pt x="3477" y="17772"/>
                  <a:pt x="3401" y="17601"/>
                </a:cubicBezTo>
                <a:cubicBezTo>
                  <a:pt x="3487" y="17639"/>
                  <a:pt x="3534" y="17648"/>
                  <a:pt x="3572" y="17667"/>
                </a:cubicBezTo>
                <a:cubicBezTo>
                  <a:pt x="3715" y="17734"/>
                  <a:pt x="3848" y="17791"/>
                  <a:pt x="4000" y="17781"/>
                </a:cubicBezTo>
                <a:cubicBezTo>
                  <a:pt x="4190" y="17772"/>
                  <a:pt x="4304" y="17667"/>
                  <a:pt x="4361" y="17496"/>
                </a:cubicBezTo>
                <a:cubicBezTo>
                  <a:pt x="4446" y="17249"/>
                  <a:pt x="4408" y="17002"/>
                  <a:pt x="4323" y="16756"/>
                </a:cubicBezTo>
                <a:cubicBezTo>
                  <a:pt x="4190" y="16395"/>
                  <a:pt x="3962" y="16081"/>
                  <a:pt x="3724" y="15787"/>
                </a:cubicBezTo>
                <a:cubicBezTo>
                  <a:pt x="3677" y="15720"/>
                  <a:pt x="3629" y="15663"/>
                  <a:pt x="3572" y="15587"/>
                </a:cubicBezTo>
                <a:cubicBezTo>
                  <a:pt x="3667" y="15473"/>
                  <a:pt x="3762" y="15359"/>
                  <a:pt x="3715" y="15188"/>
                </a:cubicBezTo>
                <a:cubicBezTo>
                  <a:pt x="3990" y="15160"/>
                  <a:pt x="4076" y="14951"/>
                  <a:pt x="4133" y="14742"/>
                </a:cubicBezTo>
                <a:cubicBezTo>
                  <a:pt x="4171" y="14609"/>
                  <a:pt x="4152" y="14466"/>
                  <a:pt x="4161" y="14333"/>
                </a:cubicBezTo>
                <a:cubicBezTo>
                  <a:pt x="4076" y="14324"/>
                  <a:pt x="4076" y="14362"/>
                  <a:pt x="4076" y="14419"/>
                </a:cubicBezTo>
                <a:cubicBezTo>
                  <a:pt x="4076" y="14533"/>
                  <a:pt x="4085" y="14647"/>
                  <a:pt x="4057" y="14742"/>
                </a:cubicBezTo>
                <a:cubicBezTo>
                  <a:pt x="4019" y="14846"/>
                  <a:pt x="3952" y="14951"/>
                  <a:pt x="3876" y="15027"/>
                </a:cubicBezTo>
                <a:cubicBezTo>
                  <a:pt x="3791" y="15122"/>
                  <a:pt x="3686" y="15093"/>
                  <a:pt x="3629" y="14979"/>
                </a:cubicBezTo>
                <a:cubicBezTo>
                  <a:pt x="3601" y="14932"/>
                  <a:pt x="3572" y="14875"/>
                  <a:pt x="3572" y="14818"/>
                </a:cubicBezTo>
                <a:cubicBezTo>
                  <a:pt x="3563" y="14628"/>
                  <a:pt x="3563" y="14447"/>
                  <a:pt x="3572" y="14257"/>
                </a:cubicBezTo>
                <a:cubicBezTo>
                  <a:pt x="3572" y="14201"/>
                  <a:pt x="3591" y="14153"/>
                  <a:pt x="3515" y="14125"/>
                </a:cubicBezTo>
                <a:cubicBezTo>
                  <a:pt x="3420" y="14305"/>
                  <a:pt x="3477" y="14495"/>
                  <a:pt x="3468" y="14713"/>
                </a:cubicBezTo>
                <a:cubicBezTo>
                  <a:pt x="3430" y="14675"/>
                  <a:pt x="3392" y="14656"/>
                  <a:pt x="3373" y="14628"/>
                </a:cubicBezTo>
                <a:cubicBezTo>
                  <a:pt x="3145" y="14324"/>
                  <a:pt x="2907" y="14030"/>
                  <a:pt x="2689" y="13716"/>
                </a:cubicBezTo>
                <a:cubicBezTo>
                  <a:pt x="2508" y="13460"/>
                  <a:pt x="2347" y="13184"/>
                  <a:pt x="2166" y="12918"/>
                </a:cubicBezTo>
                <a:cubicBezTo>
                  <a:pt x="1920" y="12548"/>
                  <a:pt x="1692" y="12168"/>
                  <a:pt x="1578" y="11731"/>
                </a:cubicBezTo>
                <a:cubicBezTo>
                  <a:pt x="1521" y="11484"/>
                  <a:pt x="1473" y="11237"/>
                  <a:pt x="1445" y="10990"/>
                </a:cubicBezTo>
                <a:cubicBezTo>
                  <a:pt x="1378" y="10563"/>
                  <a:pt x="1340" y="10126"/>
                  <a:pt x="1283" y="9698"/>
                </a:cubicBezTo>
                <a:cubicBezTo>
                  <a:pt x="1283" y="9632"/>
                  <a:pt x="1255" y="9556"/>
                  <a:pt x="1217" y="9499"/>
                </a:cubicBezTo>
                <a:cubicBezTo>
                  <a:pt x="1112" y="9347"/>
                  <a:pt x="1103" y="9195"/>
                  <a:pt x="1122" y="9014"/>
                </a:cubicBezTo>
                <a:cubicBezTo>
                  <a:pt x="1150" y="8635"/>
                  <a:pt x="1293" y="8283"/>
                  <a:pt x="1359" y="7913"/>
                </a:cubicBezTo>
                <a:cubicBezTo>
                  <a:pt x="1473" y="7305"/>
                  <a:pt x="1578" y="6706"/>
                  <a:pt x="1692" y="6099"/>
                </a:cubicBezTo>
                <a:cubicBezTo>
                  <a:pt x="1701" y="6023"/>
                  <a:pt x="1711" y="5947"/>
                  <a:pt x="1739" y="5871"/>
                </a:cubicBezTo>
                <a:cubicBezTo>
                  <a:pt x="1796" y="5690"/>
                  <a:pt x="1825" y="5500"/>
                  <a:pt x="1834" y="5310"/>
                </a:cubicBezTo>
                <a:cubicBezTo>
                  <a:pt x="1844" y="5082"/>
                  <a:pt x="1948" y="4883"/>
                  <a:pt x="2043" y="4683"/>
                </a:cubicBezTo>
                <a:cubicBezTo>
                  <a:pt x="2176" y="4398"/>
                  <a:pt x="2280" y="4113"/>
                  <a:pt x="2413" y="3838"/>
                </a:cubicBezTo>
                <a:cubicBezTo>
                  <a:pt x="2641" y="3354"/>
                  <a:pt x="3002" y="2955"/>
                  <a:pt x="3382" y="2575"/>
                </a:cubicBezTo>
                <a:cubicBezTo>
                  <a:pt x="3411" y="2537"/>
                  <a:pt x="3449" y="2527"/>
                  <a:pt x="3477" y="2499"/>
                </a:cubicBezTo>
                <a:cubicBezTo>
                  <a:pt x="3515" y="2461"/>
                  <a:pt x="3572" y="2404"/>
                  <a:pt x="3563" y="2366"/>
                </a:cubicBezTo>
                <a:cubicBezTo>
                  <a:pt x="3534" y="2242"/>
                  <a:pt x="3591" y="2128"/>
                  <a:pt x="3610" y="2014"/>
                </a:cubicBezTo>
                <a:cubicBezTo>
                  <a:pt x="3639" y="1815"/>
                  <a:pt x="3724" y="1625"/>
                  <a:pt x="3952" y="1539"/>
                </a:cubicBezTo>
                <a:cubicBezTo>
                  <a:pt x="3981" y="1577"/>
                  <a:pt x="4019" y="1615"/>
                  <a:pt x="4047" y="1653"/>
                </a:cubicBezTo>
                <a:cubicBezTo>
                  <a:pt x="4123" y="1634"/>
                  <a:pt x="4161" y="1587"/>
                  <a:pt x="4180" y="1520"/>
                </a:cubicBezTo>
                <a:cubicBezTo>
                  <a:pt x="4218" y="1406"/>
                  <a:pt x="4266" y="1292"/>
                  <a:pt x="4323" y="1188"/>
                </a:cubicBezTo>
                <a:cubicBezTo>
                  <a:pt x="4351" y="1131"/>
                  <a:pt x="4399" y="1083"/>
                  <a:pt x="4456" y="1045"/>
                </a:cubicBezTo>
                <a:cubicBezTo>
                  <a:pt x="4494" y="1007"/>
                  <a:pt x="4550" y="1007"/>
                  <a:pt x="4607" y="988"/>
                </a:cubicBezTo>
                <a:cubicBezTo>
                  <a:pt x="4626" y="1036"/>
                  <a:pt x="4645" y="1083"/>
                  <a:pt x="4655" y="1131"/>
                </a:cubicBezTo>
                <a:cubicBezTo>
                  <a:pt x="4655" y="1188"/>
                  <a:pt x="4636" y="1254"/>
                  <a:pt x="4636" y="1311"/>
                </a:cubicBezTo>
                <a:cubicBezTo>
                  <a:pt x="4636" y="1359"/>
                  <a:pt x="4655" y="1397"/>
                  <a:pt x="4674" y="1473"/>
                </a:cubicBezTo>
                <a:cubicBezTo>
                  <a:pt x="4911" y="1359"/>
                  <a:pt x="5130" y="1254"/>
                  <a:pt x="5358" y="1159"/>
                </a:cubicBezTo>
                <a:cubicBezTo>
                  <a:pt x="5453" y="1112"/>
                  <a:pt x="5548" y="1074"/>
                  <a:pt x="5643" y="1017"/>
                </a:cubicBezTo>
                <a:cubicBezTo>
                  <a:pt x="5757" y="960"/>
                  <a:pt x="5880" y="912"/>
                  <a:pt x="5975" y="836"/>
                </a:cubicBezTo>
                <a:cubicBezTo>
                  <a:pt x="6156" y="694"/>
                  <a:pt x="6374" y="647"/>
                  <a:pt x="6574" y="561"/>
                </a:cubicBezTo>
                <a:cubicBezTo>
                  <a:pt x="6849" y="447"/>
                  <a:pt x="7143" y="485"/>
                  <a:pt x="7419" y="495"/>
                </a:cubicBezTo>
                <a:cubicBezTo>
                  <a:pt x="7590" y="504"/>
                  <a:pt x="7723" y="476"/>
                  <a:pt x="7837" y="333"/>
                </a:cubicBezTo>
                <a:cubicBezTo>
                  <a:pt x="7903" y="248"/>
                  <a:pt x="7998" y="181"/>
                  <a:pt x="8131" y="210"/>
                </a:cubicBezTo>
                <a:lnTo>
                  <a:pt x="8131" y="571"/>
                </a:lnTo>
                <a:cubicBezTo>
                  <a:pt x="8302" y="523"/>
                  <a:pt x="8464" y="504"/>
                  <a:pt x="8597" y="400"/>
                </a:cubicBezTo>
                <a:cubicBezTo>
                  <a:pt x="8720" y="305"/>
                  <a:pt x="8882" y="248"/>
                  <a:pt x="9081" y="286"/>
                </a:cubicBezTo>
                <a:cubicBezTo>
                  <a:pt x="9015" y="381"/>
                  <a:pt x="8967" y="457"/>
                  <a:pt x="8901" y="542"/>
                </a:cubicBezTo>
                <a:cubicBezTo>
                  <a:pt x="8929" y="580"/>
                  <a:pt x="8958" y="628"/>
                  <a:pt x="8977" y="656"/>
                </a:cubicBezTo>
                <a:cubicBezTo>
                  <a:pt x="9328" y="666"/>
                  <a:pt x="9670" y="675"/>
                  <a:pt x="10002" y="685"/>
                </a:cubicBezTo>
                <a:cubicBezTo>
                  <a:pt x="10021" y="685"/>
                  <a:pt x="10050" y="685"/>
                  <a:pt x="10078" y="685"/>
                </a:cubicBezTo>
                <a:cubicBezTo>
                  <a:pt x="10430" y="618"/>
                  <a:pt x="10753" y="723"/>
                  <a:pt x="11066" y="874"/>
                </a:cubicBezTo>
                <a:cubicBezTo>
                  <a:pt x="11237" y="960"/>
                  <a:pt x="11399" y="1083"/>
                  <a:pt x="11551" y="1207"/>
                </a:cubicBezTo>
                <a:cubicBezTo>
                  <a:pt x="11731" y="1349"/>
                  <a:pt x="11893" y="1511"/>
                  <a:pt x="12064" y="1663"/>
                </a:cubicBezTo>
                <a:cubicBezTo>
                  <a:pt x="12149" y="1748"/>
                  <a:pt x="12272" y="1767"/>
                  <a:pt x="12348" y="1881"/>
                </a:cubicBezTo>
                <a:cubicBezTo>
                  <a:pt x="12386" y="1948"/>
                  <a:pt x="12519" y="1862"/>
                  <a:pt x="12538" y="1739"/>
                </a:cubicBezTo>
                <a:cubicBezTo>
                  <a:pt x="12548" y="1691"/>
                  <a:pt x="12548" y="1634"/>
                  <a:pt x="12557" y="1568"/>
                </a:cubicBezTo>
                <a:cubicBezTo>
                  <a:pt x="12652" y="1587"/>
                  <a:pt x="12671" y="1644"/>
                  <a:pt x="12681" y="1701"/>
                </a:cubicBezTo>
                <a:cubicBezTo>
                  <a:pt x="12700" y="1739"/>
                  <a:pt x="12690" y="1796"/>
                  <a:pt x="12709" y="1824"/>
                </a:cubicBezTo>
                <a:cubicBezTo>
                  <a:pt x="12719" y="1853"/>
                  <a:pt x="12766" y="1891"/>
                  <a:pt x="12795" y="1891"/>
                </a:cubicBezTo>
                <a:cubicBezTo>
                  <a:pt x="12823" y="1891"/>
                  <a:pt x="12861" y="1853"/>
                  <a:pt x="12890" y="1824"/>
                </a:cubicBezTo>
                <a:cubicBezTo>
                  <a:pt x="12899" y="1805"/>
                  <a:pt x="12890" y="1767"/>
                  <a:pt x="12899" y="1739"/>
                </a:cubicBezTo>
                <a:cubicBezTo>
                  <a:pt x="12918" y="1701"/>
                  <a:pt x="12937" y="1625"/>
                  <a:pt x="12966" y="1625"/>
                </a:cubicBezTo>
                <a:cubicBezTo>
                  <a:pt x="13004" y="1615"/>
                  <a:pt x="13061" y="1653"/>
                  <a:pt x="13108" y="1672"/>
                </a:cubicBezTo>
                <a:cubicBezTo>
                  <a:pt x="13127" y="1691"/>
                  <a:pt x="13146" y="1720"/>
                  <a:pt x="13156" y="1748"/>
                </a:cubicBezTo>
                <a:cubicBezTo>
                  <a:pt x="13213" y="1976"/>
                  <a:pt x="13232" y="2214"/>
                  <a:pt x="13213" y="2461"/>
                </a:cubicBezTo>
                <a:cubicBezTo>
                  <a:pt x="13156" y="2432"/>
                  <a:pt x="13099" y="2404"/>
                  <a:pt x="13032" y="2366"/>
                </a:cubicBezTo>
                <a:cubicBezTo>
                  <a:pt x="13023" y="2461"/>
                  <a:pt x="13013" y="2527"/>
                  <a:pt x="12994" y="2632"/>
                </a:cubicBezTo>
                <a:cubicBezTo>
                  <a:pt x="12937" y="2565"/>
                  <a:pt x="12899" y="2518"/>
                  <a:pt x="12861" y="2470"/>
                </a:cubicBezTo>
                <a:cubicBezTo>
                  <a:pt x="12662" y="2271"/>
                  <a:pt x="12424" y="2147"/>
                  <a:pt x="12168" y="2024"/>
                </a:cubicBezTo>
                <a:cubicBezTo>
                  <a:pt x="12111" y="1995"/>
                  <a:pt x="12073" y="2033"/>
                  <a:pt x="12064" y="2090"/>
                </a:cubicBezTo>
                <a:cubicBezTo>
                  <a:pt x="12234" y="2185"/>
                  <a:pt x="12405" y="2261"/>
                  <a:pt x="12557" y="2366"/>
                </a:cubicBezTo>
                <a:cubicBezTo>
                  <a:pt x="12671" y="2432"/>
                  <a:pt x="12757" y="2527"/>
                  <a:pt x="12852" y="2622"/>
                </a:cubicBezTo>
                <a:cubicBezTo>
                  <a:pt x="12899" y="2670"/>
                  <a:pt x="12928" y="2755"/>
                  <a:pt x="13004" y="2727"/>
                </a:cubicBezTo>
                <a:cubicBezTo>
                  <a:pt x="13051" y="2708"/>
                  <a:pt x="13080" y="2632"/>
                  <a:pt x="13127" y="2575"/>
                </a:cubicBezTo>
                <a:cubicBezTo>
                  <a:pt x="13194" y="2594"/>
                  <a:pt x="13203" y="2679"/>
                  <a:pt x="13232" y="2746"/>
                </a:cubicBezTo>
                <a:cubicBezTo>
                  <a:pt x="13327" y="2955"/>
                  <a:pt x="13403" y="3164"/>
                  <a:pt x="13498" y="3373"/>
                </a:cubicBezTo>
                <a:cubicBezTo>
                  <a:pt x="13517" y="3411"/>
                  <a:pt x="13555" y="3439"/>
                  <a:pt x="13602" y="3458"/>
                </a:cubicBezTo>
                <a:cubicBezTo>
                  <a:pt x="13536" y="3135"/>
                  <a:pt x="13365" y="2860"/>
                  <a:pt x="13241" y="2527"/>
                </a:cubicBezTo>
                <a:cubicBezTo>
                  <a:pt x="13298" y="2575"/>
                  <a:pt x="13336" y="2594"/>
                  <a:pt x="13355" y="2622"/>
                </a:cubicBezTo>
                <a:cubicBezTo>
                  <a:pt x="13441" y="2784"/>
                  <a:pt x="13507" y="2964"/>
                  <a:pt x="13612" y="3116"/>
                </a:cubicBezTo>
                <a:cubicBezTo>
                  <a:pt x="13716" y="3287"/>
                  <a:pt x="13783" y="3477"/>
                  <a:pt x="13859" y="3667"/>
                </a:cubicBezTo>
                <a:cubicBezTo>
                  <a:pt x="14001" y="4028"/>
                  <a:pt x="14153" y="4389"/>
                  <a:pt x="14277" y="4759"/>
                </a:cubicBezTo>
                <a:cubicBezTo>
                  <a:pt x="14400" y="5092"/>
                  <a:pt x="14486" y="5443"/>
                  <a:pt x="14581" y="5795"/>
                </a:cubicBezTo>
                <a:cubicBezTo>
                  <a:pt x="14638" y="6023"/>
                  <a:pt x="14695" y="6250"/>
                  <a:pt x="14751" y="6478"/>
                </a:cubicBezTo>
                <a:cubicBezTo>
                  <a:pt x="14761" y="6497"/>
                  <a:pt x="14770" y="6516"/>
                  <a:pt x="14770" y="6545"/>
                </a:cubicBezTo>
                <a:cubicBezTo>
                  <a:pt x="14799" y="6706"/>
                  <a:pt x="14818" y="6877"/>
                  <a:pt x="14837" y="7039"/>
                </a:cubicBezTo>
                <a:cubicBezTo>
                  <a:pt x="14922" y="7571"/>
                  <a:pt x="15027" y="8103"/>
                  <a:pt x="15093" y="8644"/>
                </a:cubicBezTo>
                <a:cubicBezTo>
                  <a:pt x="15122" y="8910"/>
                  <a:pt x="15188" y="9185"/>
                  <a:pt x="15131" y="9470"/>
                </a:cubicBezTo>
                <a:cubicBezTo>
                  <a:pt x="15122" y="9556"/>
                  <a:pt x="15074" y="9632"/>
                  <a:pt x="15055" y="9717"/>
                </a:cubicBezTo>
                <a:cubicBezTo>
                  <a:pt x="15017" y="9841"/>
                  <a:pt x="14970" y="9964"/>
                  <a:pt x="14960" y="10088"/>
                </a:cubicBezTo>
                <a:cubicBezTo>
                  <a:pt x="14932" y="10601"/>
                  <a:pt x="14647" y="10990"/>
                  <a:pt x="14372" y="11389"/>
                </a:cubicBezTo>
                <a:cubicBezTo>
                  <a:pt x="14362" y="11389"/>
                  <a:pt x="14353" y="11380"/>
                  <a:pt x="14343" y="11380"/>
                </a:cubicBezTo>
                <a:cubicBezTo>
                  <a:pt x="14343" y="11304"/>
                  <a:pt x="14353" y="11237"/>
                  <a:pt x="14372" y="11152"/>
                </a:cubicBezTo>
                <a:cubicBezTo>
                  <a:pt x="14343" y="11142"/>
                  <a:pt x="14305" y="11133"/>
                  <a:pt x="14239" y="11104"/>
                </a:cubicBezTo>
                <a:cubicBezTo>
                  <a:pt x="14248" y="11389"/>
                  <a:pt x="14210" y="11645"/>
                  <a:pt x="13954" y="11807"/>
                </a:cubicBezTo>
                <a:cubicBezTo>
                  <a:pt x="13830" y="11759"/>
                  <a:pt x="13811" y="11645"/>
                  <a:pt x="13783" y="11550"/>
                </a:cubicBezTo>
                <a:cubicBezTo>
                  <a:pt x="13754" y="11465"/>
                  <a:pt x="13754" y="11380"/>
                  <a:pt x="13735" y="11304"/>
                </a:cubicBezTo>
                <a:cubicBezTo>
                  <a:pt x="13726" y="11266"/>
                  <a:pt x="13726" y="11266"/>
                  <a:pt x="13650" y="11256"/>
                </a:cubicBezTo>
                <a:cubicBezTo>
                  <a:pt x="13640" y="11569"/>
                  <a:pt x="13726" y="11759"/>
                  <a:pt x="13944" y="11921"/>
                </a:cubicBezTo>
                <a:cubicBezTo>
                  <a:pt x="13849" y="12101"/>
                  <a:pt x="13773" y="12282"/>
                  <a:pt x="13659" y="12453"/>
                </a:cubicBezTo>
                <a:cubicBezTo>
                  <a:pt x="13507" y="12690"/>
                  <a:pt x="13479" y="12928"/>
                  <a:pt x="13621" y="13184"/>
                </a:cubicBezTo>
                <a:cubicBezTo>
                  <a:pt x="13583" y="13232"/>
                  <a:pt x="13555" y="13279"/>
                  <a:pt x="13536" y="13327"/>
                </a:cubicBezTo>
                <a:cubicBezTo>
                  <a:pt x="13460" y="13479"/>
                  <a:pt x="13308" y="13507"/>
                  <a:pt x="13213" y="13355"/>
                </a:cubicBezTo>
                <a:cubicBezTo>
                  <a:pt x="13137" y="13241"/>
                  <a:pt x="13099" y="13108"/>
                  <a:pt x="13051" y="12985"/>
                </a:cubicBezTo>
                <a:cubicBezTo>
                  <a:pt x="13032" y="12928"/>
                  <a:pt x="13042" y="12861"/>
                  <a:pt x="12956" y="12823"/>
                </a:cubicBezTo>
                <a:cubicBezTo>
                  <a:pt x="12947" y="12871"/>
                  <a:pt x="12937" y="12918"/>
                  <a:pt x="12947" y="12947"/>
                </a:cubicBezTo>
                <a:cubicBezTo>
                  <a:pt x="12994" y="13080"/>
                  <a:pt x="13042" y="13222"/>
                  <a:pt x="13108" y="13346"/>
                </a:cubicBezTo>
                <a:cubicBezTo>
                  <a:pt x="13184" y="13517"/>
                  <a:pt x="13289" y="13564"/>
                  <a:pt x="13479" y="13545"/>
                </a:cubicBezTo>
                <a:cubicBezTo>
                  <a:pt x="13355" y="13764"/>
                  <a:pt x="13222" y="13992"/>
                  <a:pt x="13108" y="14210"/>
                </a:cubicBezTo>
                <a:cubicBezTo>
                  <a:pt x="12994" y="14438"/>
                  <a:pt x="12899" y="14666"/>
                  <a:pt x="12785" y="14903"/>
                </a:cubicBezTo>
                <a:cubicBezTo>
                  <a:pt x="12614" y="14827"/>
                  <a:pt x="12586" y="14675"/>
                  <a:pt x="12557" y="14523"/>
                </a:cubicBezTo>
                <a:cubicBezTo>
                  <a:pt x="12538" y="14447"/>
                  <a:pt x="12548" y="14362"/>
                  <a:pt x="12529" y="14276"/>
                </a:cubicBezTo>
                <a:cubicBezTo>
                  <a:pt x="12519" y="14248"/>
                  <a:pt x="12472" y="14238"/>
                  <a:pt x="12434" y="14210"/>
                </a:cubicBezTo>
                <a:cubicBezTo>
                  <a:pt x="12434" y="14248"/>
                  <a:pt x="12415" y="14276"/>
                  <a:pt x="12415" y="14305"/>
                </a:cubicBezTo>
                <a:cubicBezTo>
                  <a:pt x="12434" y="14400"/>
                  <a:pt x="12462" y="14485"/>
                  <a:pt x="12491" y="14580"/>
                </a:cubicBezTo>
                <a:cubicBezTo>
                  <a:pt x="12519" y="14742"/>
                  <a:pt x="12595" y="14884"/>
                  <a:pt x="12738" y="14998"/>
                </a:cubicBezTo>
                <a:cubicBezTo>
                  <a:pt x="12700" y="15103"/>
                  <a:pt x="12662" y="15207"/>
                  <a:pt x="12624" y="15302"/>
                </a:cubicBezTo>
                <a:cubicBezTo>
                  <a:pt x="12538" y="15530"/>
                  <a:pt x="12500" y="15768"/>
                  <a:pt x="12529" y="16005"/>
                </a:cubicBezTo>
                <a:cubicBezTo>
                  <a:pt x="12529" y="16043"/>
                  <a:pt x="12538" y="16072"/>
                  <a:pt x="12538" y="16100"/>
                </a:cubicBezTo>
                <a:cubicBezTo>
                  <a:pt x="12519" y="16262"/>
                  <a:pt x="12367" y="16357"/>
                  <a:pt x="12215" y="16309"/>
                </a:cubicBezTo>
                <a:cubicBezTo>
                  <a:pt x="11959" y="16233"/>
                  <a:pt x="11883" y="16034"/>
                  <a:pt x="11855" y="15806"/>
                </a:cubicBezTo>
                <a:cubicBezTo>
                  <a:pt x="11845" y="15701"/>
                  <a:pt x="11836" y="15606"/>
                  <a:pt x="11826" y="15483"/>
                </a:cubicBezTo>
                <a:cubicBezTo>
                  <a:pt x="11779" y="15521"/>
                  <a:pt x="11741" y="15530"/>
                  <a:pt x="11741" y="15540"/>
                </a:cubicBezTo>
                <a:cubicBezTo>
                  <a:pt x="11769" y="15739"/>
                  <a:pt x="11760" y="15939"/>
                  <a:pt x="11845" y="16119"/>
                </a:cubicBezTo>
                <a:cubicBezTo>
                  <a:pt x="11940" y="16309"/>
                  <a:pt x="12102" y="16395"/>
                  <a:pt x="12291" y="16414"/>
                </a:cubicBezTo>
                <a:cubicBezTo>
                  <a:pt x="12377" y="16423"/>
                  <a:pt x="12462" y="16357"/>
                  <a:pt x="12557" y="16319"/>
                </a:cubicBezTo>
                <a:cubicBezTo>
                  <a:pt x="12586" y="16585"/>
                  <a:pt x="12833" y="16585"/>
                  <a:pt x="13023" y="16651"/>
                </a:cubicBezTo>
                <a:cubicBezTo>
                  <a:pt x="13108" y="16680"/>
                  <a:pt x="13184" y="16632"/>
                  <a:pt x="13241" y="16566"/>
                </a:cubicBezTo>
                <a:cubicBezTo>
                  <a:pt x="13279" y="16537"/>
                  <a:pt x="13308" y="16499"/>
                  <a:pt x="13346" y="16471"/>
                </a:cubicBezTo>
                <a:cubicBezTo>
                  <a:pt x="13270" y="16775"/>
                  <a:pt x="13175" y="17078"/>
                  <a:pt x="13032" y="17373"/>
                </a:cubicBezTo>
                <a:cubicBezTo>
                  <a:pt x="12728" y="17230"/>
                  <a:pt x="12719" y="16926"/>
                  <a:pt x="12652" y="16642"/>
                </a:cubicBezTo>
                <a:cubicBezTo>
                  <a:pt x="12510" y="16832"/>
                  <a:pt x="12728" y="17287"/>
                  <a:pt x="13023" y="17487"/>
                </a:cubicBezTo>
                <a:cubicBezTo>
                  <a:pt x="12994" y="17601"/>
                  <a:pt x="12947" y="17724"/>
                  <a:pt x="12928" y="17857"/>
                </a:cubicBezTo>
                <a:cubicBezTo>
                  <a:pt x="12890" y="18047"/>
                  <a:pt x="12871" y="18237"/>
                  <a:pt x="12842" y="18427"/>
                </a:cubicBezTo>
                <a:cubicBezTo>
                  <a:pt x="12814" y="18589"/>
                  <a:pt x="12738" y="18627"/>
                  <a:pt x="12557" y="18570"/>
                </a:cubicBezTo>
                <a:cubicBezTo>
                  <a:pt x="12548" y="18399"/>
                  <a:pt x="12538" y="18209"/>
                  <a:pt x="12529" y="18009"/>
                </a:cubicBezTo>
                <a:cubicBezTo>
                  <a:pt x="12415" y="18066"/>
                  <a:pt x="12443" y="18152"/>
                  <a:pt x="12443" y="18228"/>
                </a:cubicBezTo>
                <a:cubicBezTo>
                  <a:pt x="12453" y="18304"/>
                  <a:pt x="12462" y="18380"/>
                  <a:pt x="12472" y="18465"/>
                </a:cubicBezTo>
                <a:cubicBezTo>
                  <a:pt x="12329" y="18294"/>
                  <a:pt x="12329" y="18095"/>
                  <a:pt x="12310" y="17886"/>
                </a:cubicBezTo>
                <a:cubicBezTo>
                  <a:pt x="12234" y="17914"/>
                  <a:pt x="12225" y="17971"/>
                  <a:pt x="12234" y="18019"/>
                </a:cubicBezTo>
                <a:cubicBezTo>
                  <a:pt x="12263" y="18190"/>
                  <a:pt x="12291" y="18351"/>
                  <a:pt x="12377" y="18503"/>
                </a:cubicBezTo>
                <a:cubicBezTo>
                  <a:pt x="12396" y="18522"/>
                  <a:pt x="12415" y="18551"/>
                  <a:pt x="12434" y="18570"/>
                </a:cubicBezTo>
                <a:cubicBezTo>
                  <a:pt x="12567" y="18731"/>
                  <a:pt x="12690" y="18741"/>
                  <a:pt x="12899" y="18608"/>
                </a:cubicBezTo>
                <a:cubicBezTo>
                  <a:pt x="12928" y="18674"/>
                  <a:pt x="12956" y="18731"/>
                  <a:pt x="12985" y="18798"/>
                </a:cubicBezTo>
                <a:cubicBezTo>
                  <a:pt x="13061" y="18978"/>
                  <a:pt x="13156" y="19149"/>
                  <a:pt x="13308" y="19263"/>
                </a:cubicBezTo>
                <a:cubicBezTo>
                  <a:pt x="13536" y="19434"/>
                  <a:pt x="13792" y="19482"/>
                  <a:pt x="14077" y="19396"/>
                </a:cubicBezTo>
                <a:cubicBezTo>
                  <a:pt x="14068" y="19453"/>
                  <a:pt x="14058" y="19520"/>
                  <a:pt x="14049" y="19624"/>
                </a:cubicBezTo>
                <a:cubicBezTo>
                  <a:pt x="14182" y="19510"/>
                  <a:pt x="14267" y="19425"/>
                  <a:pt x="14286" y="19282"/>
                </a:cubicBezTo>
                <a:cubicBezTo>
                  <a:pt x="14286" y="19225"/>
                  <a:pt x="14305" y="19197"/>
                  <a:pt x="14372" y="19197"/>
                </a:cubicBezTo>
                <a:cubicBezTo>
                  <a:pt x="14372" y="19216"/>
                  <a:pt x="14391" y="19244"/>
                  <a:pt x="14381" y="19263"/>
                </a:cubicBezTo>
                <a:close/>
                <a:moveTo>
                  <a:pt x="16119" y="14466"/>
                </a:moveTo>
                <a:cubicBezTo>
                  <a:pt x="16100" y="14875"/>
                  <a:pt x="16081" y="15283"/>
                  <a:pt x="16053" y="15692"/>
                </a:cubicBezTo>
                <a:cubicBezTo>
                  <a:pt x="16043" y="15806"/>
                  <a:pt x="16005" y="15920"/>
                  <a:pt x="15996" y="16024"/>
                </a:cubicBezTo>
                <a:cubicBezTo>
                  <a:pt x="15977" y="16167"/>
                  <a:pt x="15986" y="16300"/>
                  <a:pt x="15958" y="16442"/>
                </a:cubicBezTo>
                <a:cubicBezTo>
                  <a:pt x="15939" y="16613"/>
                  <a:pt x="15891" y="16794"/>
                  <a:pt x="15853" y="16964"/>
                </a:cubicBezTo>
                <a:cubicBezTo>
                  <a:pt x="15834" y="17050"/>
                  <a:pt x="15815" y="17145"/>
                  <a:pt x="15777" y="17221"/>
                </a:cubicBezTo>
                <a:cubicBezTo>
                  <a:pt x="15730" y="17316"/>
                  <a:pt x="15673" y="17411"/>
                  <a:pt x="15606" y="17496"/>
                </a:cubicBezTo>
                <a:cubicBezTo>
                  <a:pt x="15540" y="17601"/>
                  <a:pt x="15483" y="17686"/>
                  <a:pt x="15464" y="17819"/>
                </a:cubicBezTo>
                <a:cubicBezTo>
                  <a:pt x="15454" y="17962"/>
                  <a:pt x="15388" y="18095"/>
                  <a:pt x="15226" y="18152"/>
                </a:cubicBezTo>
                <a:cubicBezTo>
                  <a:pt x="15207" y="18161"/>
                  <a:pt x="15179" y="18180"/>
                  <a:pt x="15169" y="18209"/>
                </a:cubicBezTo>
                <a:cubicBezTo>
                  <a:pt x="15084" y="18494"/>
                  <a:pt x="14856" y="18646"/>
                  <a:pt x="14628" y="18807"/>
                </a:cubicBezTo>
                <a:cubicBezTo>
                  <a:pt x="14457" y="18940"/>
                  <a:pt x="14267" y="19035"/>
                  <a:pt x="14096" y="19168"/>
                </a:cubicBezTo>
                <a:cubicBezTo>
                  <a:pt x="13954" y="19273"/>
                  <a:pt x="13811" y="19292"/>
                  <a:pt x="13650" y="19244"/>
                </a:cubicBezTo>
                <a:cubicBezTo>
                  <a:pt x="13384" y="19168"/>
                  <a:pt x="13222" y="19007"/>
                  <a:pt x="13108" y="18741"/>
                </a:cubicBezTo>
                <a:cubicBezTo>
                  <a:pt x="12975" y="18408"/>
                  <a:pt x="12994" y="18076"/>
                  <a:pt x="13089" y="17734"/>
                </a:cubicBezTo>
                <a:cubicBezTo>
                  <a:pt x="13099" y="17686"/>
                  <a:pt x="13118" y="17648"/>
                  <a:pt x="13127" y="17601"/>
                </a:cubicBezTo>
                <a:cubicBezTo>
                  <a:pt x="13137" y="17525"/>
                  <a:pt x="13165" y="17468"/>
                  <a:pt x="13232" y="17420"/>
                </a:cubicBezTo>
                <a:cubicBezTo>
                  <a:pt x="13317" y="17344"/>
                  <a:pt x="13355" y="17249"/>
                  <a:pt x="13317" y="17126"/>
                </a:cubicBezTo>
                <a:cubicBezTo>
                  <a:pt x="13308" y="17097"/>
                  <a:pt x="13308" y="17050"/>
                  <a:pt x="13317" y="17012"/>
                </a:cubicBezTo>
                <a:cubicBezTo>
                  <a:pt x="13384" y="16794"/>
                  <a:pt x="13441" y="16575"/>
                  <a:pt x="13526" y="16357"/>
                </a:cubicBezTo>
                <a:cubicBezTo>
                  <a:pt x="13555" y="16262"/>
                  <a:pt x="13631" y="16176"/>
                  <a:pt x="13678" y="16081"/>
                </a:cubicBezTo>
                <a:cubicBezTo>
                  <a:pt x="13707" y="16034"/>
                  <a:pt x="13707" y="15977"/>
                  <a:pt x="13650" y="15958"/>
                </a:cubicBezTo>
                <a:cubicBezTo>
                  <a:pt x="13621" y="15948"/>
                  <a:pt x="13574" y="15967"/>
                  <a:pt x="13545" y="15977"/>
                </a:cubicBezTo>
                <a:cubicBezTo>
                  <a:pt x="13526" y="15986"/>
                  <a:pt x="13517" y="16005"/>
                  <a:pt x="13507" y="16024"/>
                </a:cubicBezTo>
                <a:cubicBezTo>
                  <a:pt x="13412" y="16148"/>
                  <a:pt x="13308" y="16262"/>
                  <a:pt x="13222" y="16395"/>
                </a:cubicBezTo>
                <a:cubicBezTo>
                  <a:pt x="13137" y="16509"/>
                  <a:pt x="13023" y="16518"/>
                  <a:pt x="12909" y="16490"/>
                </a:cubicBezTo>
                <a:cubicBezTo>
                  <a:pt x="12785" y="16461"/>
                  <a:pt x="12700" y="16385"/>
                  <a:pt x="12671" y="16243"/>
                </a:cubicBezTo>
                <a:cubicBezTo>
                  <a:pt x="12595" y="15853"/>
                  <a:pt x="12643" y="15483"/>
                  <a:pt x="12833" y="15131"/>
                </a:cubicBezTo>
                <a:cubicBezTo>
                  <a:pt x="12861" y="15093"/>
                  <a:pt x="12899" y="15065"/>
                  <a:pt x="12928" y="15027"/>
                </a:cubicBezTo>
                <a:cubicBezTo>
                  <a:pt x="12937" y="14998"/>
                  <a:pt x="12975" y="14970"/>
                  <a:pt x="12966" y="14951"/>
                </a:cubicBezTo>
                <a:cubicBezTo>
                  <a:pt x="12918" y="14856"/>
                  <a:pt x="12994" y="14789"/>
                  <a:pt x="13013" y="14723"/>
                </a:cubicBezTo>
                <a:cubicBezTo>
                  <a:pt x="13118" y="14362"/>
                  <a:pt x="13327" y="14049"/>
                  <a:pt x="13517" y="13735"/>
                </a:cubicBezTo>
                <a:cubicBezTo>
                  <a:pt x="13602" y="13593"/>
                  <a:pt x="13697" y="13469"/>
                  <a:pt x="13754" y="13308"/>
                </a:cubicBezTo>
                <a:cubicBezTo>
                  <a:pt x="13773" y="13241"/>
                  <a:pt x="13783" y="13184"/>
                  <a:pt x="13745" y="13127"/>
                </a:cubicBezTo>
                <a:cubicBezTo>
                  <a:pt x="13612" y="12966"/>
                  <a:pt x="13669" y="12795"/>
                  <a:pt x="13726" y="12633"/>
                </a:cubicBezTo>
                <a:cubicBezTo>
                  <a:pt x="13783" y="12462"/>
                  <a:pt x="13849" y="12291"/>
                  <a:pt x="13935" y="12130"/>
                </a:cubicBezTo>
                <a:cubicBezTo>
                  <a:pt x="14011" y="11997"/>
                  <a:pt x="14125" y="11873"/>
                  <a:pt x="14220" y="11750"/>
                </a:cubicBezTo>
                <a:cubicBezTo>
                  <a:pt x="14353" y="11579"/>
                  <a:pt x="14505" y="11427"/>
                  <a:pt x="14619" y="11247"/>
                </a:cubicBezTo>
                <a:cubicBezTo>
                  <a:pt x="14780" y="10981"/>
                  <a:pt x="14922" y="10696"/>
                  <a:pt x="15055" y="10420"/>
                </a:cubicBezTo>
                <a:cubicBezTo>
                  <a:pt x="15103" y="10344"/>
                  <a:pt x="15103" y="10240"/>
                  <a:pt x="15122" y="10154"/>
                </a:cubicBezTo>
                <a:cubicBezTo>
                  <a:pt x="15131" y="10154"/>
                  <a:pt x="15141" y="10145"/>
                  <a:pt x="15160" y="10145"/>
                </a:cubicBezTo>
                <a:cubicBezTo>
                  <a:pt x="15217" y="10335"/>
                  <a:pt x="15274" y="10525"/>
                  <a:pt x="15331" y="10715"/>
                </a:cubicBezTo>
                <a:cubicBezTo>
                  <a:pt x="15416" y="10952"/>
                  <a:pt x="15483" y="11199"/>
                  <a:pt x="15587" y="11427"/>
                </a:cubicBezTo>
                <a:cubicBezTo>
                  <a:pt x="15749" y="11759"/>
                  <a:pt x="15844" y="12111"/>
                  <a:pt x="15920" y="12462"/>
                </a:cubicBezTo>
                <a:cubicBezTo>
                  <a:pt x="16024" y="12909"/>
                  <a:pt x="16100" y="13346"/>
                  <a:pt x="16119" y="13802"/>
                </a:cubicBezTo>
                <a:cubicBezTo>
                  <a:pt x="16119" y="14020"/>
                  <a:pt x="16129" y="14248"/>
                  <a:pt x="16119" y="14466"/>
                </a:cubicBezTo>
                <a:close/>
                <a:moveTo>
                  <a:pt x="2822" y="4702"/>
                </a:moveTo>
                <a:cubicBezTo>
                  <a:pt x="2717" y="4807"/>
                  <a:pt x="2717" y="4883"/>
                  <a:pt x="2793" y="5016"/>
                </a:cubicBezTo>
                <a:cubicBezTo>
                  <a:pt x="2850" y="5111"/>
                  <a:pt x="2917" y="5196"/>
                  <a:pt x="2993" y="5301"/>
                </a:cubicBezTo>
                <a:cubicBezTo>
                  <a:pt x="2974" y="5348"/>
                  <a:pt x="2945" y="5415"/>
                  <a:pt x="2917" y="5472"/>
                </a:cubicBezTo>
                <a:cubicBezTo>
                  <a:pt x="2888" y="5557"/>
                  <a:pt x="2850" y="5643"/>
                  <a:pt x="2831" y="5728"/>
                </a:cubicBezTo>
                <a:cubicBezTo>
                  <a:pt x="2765" y="5956"/>
                  <a:pt x="2860" y="6203"/>
                  <a:pt x="3135" y="6231"/>
                </a:cubicBezTo>
                <a:cubicBezTo>
                  <a:pt x="3145" y="6241"/>
                  <a:pt x="3164" y="6250"/>
                  <a:pt x="3192" y="6260"/>
                </a:cubicBezTo>
                <a:cubicBezTo>
                  <a:pt x="3088" y="6431"/>
                  <a:pt x="3040" y="6621"/>
                  <a:pt x="3069" y="6830"/>
                </a:cubicBezTo>
                <a:cubicBezTo>
                  <a:pt x="3088" y="7001"/>
                  <a:pt x="3183" y="7096"/>
                  <a:pt x="3354" y="7115"/>
                </a:cubicBezTo>
                <a:cubicBezTo>
                  <a:pt x="3458" y="7124"/>
                  <a:pt x="3553" y="7124"/>
                  <a:pt x="3658" y="7124"/>
                </a:cubicBezTo>
                <a:cubicBezTo>
                  <a:pt x="3667" y="7248"/>
                  <a:pt x="3667" y="7371"/>
                  <a:pt x="3686" y="7495"/>
                </a:cubicBezTo>
                <a:cubicBezTo>
                  <a:pt x="3705" y="7666"/>
                  <a:pt x="3819" y="7751"/>
                  <a:pt x="3971" y="7780"/>
                </a:cubicBezTo>
                <a:cubicBezTo>
                  <a:pt x="4133" y="7808"/>
                  <a:pt x="4266" y="7770"/>
                  <a:pt x="4370" y="7628"/>
                </a:cubicBezTo>
                <a:cubicBezTo>
                  <a:pt x="4408" y="7580"/>
                  <a:pt x="4456" y="7523"/>
                  <a:pt x="4513" y="7457"/>
                </a:cubicBezTo>
                <a:cubicBezTo>
                  <a:pt x="4503" y="7932"/>
                  <a:pt x="4645" y="8150"/>
                  <a:pt x="4987" y="8198"/>
                </a:cubicBezTo>
                <a:cubicBezTo>
                  <a:pt x="5082" y="8207"/>
                  <a:pt x="5196" y="8179"/>
                  <a:pt x="5282" y="8131"/>
                </a:cubicBezTo>
                <a:cubicBezTo>
                  <a:pt x="5405" y="8074"/>
                  <a:pt x="5491" y="7960"/>
                  <a:pt x="5500" y="7789"/>
                </a:cubicBezTo>
                <a:cubicBezTo>
                  <a:pt x="5633" y="7922"/>
                  <a:pt x="5690" y="8103"/>
                  <a:pt x="5890" y="8122"/>
                </a:cubicBezTo>
                <a:cubicBezTo>
                  <a:pt x="6070" y="8141"/>
                  <a:pt x="6213" y="8093"/>
                  <a:pt x="6346" y="7970"/>
                </a:cubicBezTo>
                <a:cubicBezTo>
                  <a:pt x="6479" y="7837"/>
                  <a:pt x="6498" y="7675"/>
                  <a:pt x="6517" y="7476"/>
                </a:cubicBezTo>
                <a:cubicBezTo>
                  <a:pt x="6583" y="7523"/>
                  <a:pt x="6621" y="7542"/>
                  <a:pt x="6659" y="7571"/>
                </a:cubicBezTo>
                <a:cubicBezTo>
                  <a:pt x="6726" y="7618"/>
                  <a:pt x="6792" y="7675"/>
                  <a:pt x="6868" y="7713"/>
                </a:cubicBezTo>
                <a:cubicBezTo>
                  <a:pt x="7068" y="7818"/>
                  <a:pt x="7257" y="7751"/>
                  <a:pt x="7362" y="7552"/>
                </a:cubicBezTo>
                <a:cubicBezTo>
                  <a:pt x="7419" y="7447"/>
                  <a:pt x="7457" y="7352"/>
                  <a:pt x="7504" y="7238"/>
                </a:cubicBezTo>
                <a:cubicBezTo>
                  <a:pt x="7694" y="7381"/>
                  <a:pt x="7865" y="7295"/>
                  <a:pt x="8027" y="7162"/>
                </a:cubicBezTo>
                <a:cubicBezTo>
                  <a:pt x="8122" y="7286"/>
                  <a:pt x="8207" y="7400"/>
                  <a:pt x="8293" y="7514"/>
                </a:cubicBezTo>
                <a:cubicBezTo>
                  <a:pt x="8369" y="7609"/>
                  <a:pt x="8445" y="7713"/>
                  <a:pt x="8521" y="7808"/>
                </a:cubicBezTo>
                <a:cubicBezTo>
                  <a:pt x="8616" y="7922"/>
                  <a:pt x="8720" y="7922"/>
                  <a:pt x="8825" y="7827"/>
                </a:cubicBezTo>
                <a:cubicBezTo>
                  <a:pt x="8882" y="7761"/>
                  <a:pt x="8920" y="7675"/>
                  <a:pt x="8948" y="7599"/>
                </a:cubicBezTo>
                <a:cubicBezTo>
                  <a:pt x="8996" y="7495"/>
                  <a:pt x="9015" y="7400"/>
                  <a:pt x="9062" y="7276"/>
                </a:cubicBezTo>
                <a:cubicBezTo>
                  <a:pt x="9357" y="7618"/>
                  <a:pt x="9651" y="7523"/>
                  <a:pt x="9964" y="7314"/>
                </a:cubicBezTo>
                <a:cubicBezTo>
                  <a:pt x="9955" y="7514"/>
                  <a:pt x="10021" y="7647"/>
                  <a:pt x="10145" y="7761"/>
                </a:cubicBezTo>
                <a:cubicBezTo>
                  <a:pt x="10192" y="7808"/>
                  <a:pt x="10249" y="7846"/>
                  <a:pt x="10306" y="7884"/>
                </a:cubicBezTo>
                <a:cubicBezTo>
                  <a:pt x="10544" y="8065"/>
                  <a:pt x="10857" y="8008"/>
                  <a:pt x="11019" y="7751"/>
                </a:cubicBezTo>
                <a:cubicBezTo>
                  <a:pt x="11038" y="7723"/>
                  <a:pt x="11057" y="7694"/>
                  <a:pt x="11076" y="7666"/>
                </a:cubicBezTo>
                <a:cubicBezTo>
                  <a:pt x="11161" y="7732"/>
                  <a:pt x="11228" y="7818"/>
                  <a:pt x="11313" y="7865"/>
                </a:cubicBezTo>
                <a:cubicBezTo>
                  <a:pt x="11494" y="7970"/>
                  <a:pt x="11684" y="7951"/>
                  <a:pt x="11874" y="7884"/>
                </a:cubicBezTo>
                <a:cubicBezTo>
                  <a:pt x="12026" y="7837"/>
                  <a:pt x="12092" y="7761"/>
                  <a:pt x="12102" y="7599"/>
                </a:cubicBezTo>
                <a:cubicBezTo>
                  <a:pt x="12102" y="7552"/>
                  <a:pt x="12102" y="7495"/>
                  <a:pt x="12102" y="7447"/>
                </a:cubicBezTo>
                <a:cubicBezTo>
                  <a:pt x="12253" y="7466"/>
                  <a:pt x="12396" y="7495"/>
                  <a:pt x="12538" y="7495"/>
                </a:cubicBezTo>
                <a:cubicBezTo>
                  <a:pt x="12804" y="7504"/>
                  <a:pt x="12937" y="7381"/>
                  <a:pt x="12956" y="7115"/>
                </a:cubicBezTo>
                <a:cubicBezTo>
                  <a:pt x="12975" y="6963"/>
                  <a:pt x="12994" y="6811"/>
                  <a:pt x="13013" y="6659"/>
                </a:cubicBezTo>
                <a:cubicBezTo>
                  <a:pt x="13089" y="6668"/>
                  <a:pt x="13156" y="6678"/>
                  <a:pt x="13222" y="6668"/>
                </a:cubicBezTo>
                <a:cubicBezTo>
                  <a:pt x="13279" y="6668"/>
                  <a:pt x="13346" y="6649"/>
                  <a:pt x="13384" y="6621"/>
                </a:cubicBezTo>
                <a:cubicBezTo>
                  <a:pt x="13545" y="6488"/>
                  <a:pt x="13612" y="6241"/>
                  <a:pt x="13526" y="6042"/>
                </a:cubicBezTo>
                <a:cubicBezTo>
                  <a:pt x="13488" y="5947"/>
                  <a:pt x="13441" y="5861"/>
                  <a:pt x="13393" y="5757"/>
                </a:cubicBezTo>
                <a:cubicBezTo>
                  <a:pt x="13536" y="5738"/>
                  <a:pt x="13640" y="5671"/>
                  <a:pt x="13678" y="5538"/>
                </a:cubicBezTo>
                <a:cubicBezTo>
                  <a:pt x="13716" y="5424"/>
                  <a:pt x="13716" y="5310"/>
                  <a:pt x="13659" y="5206"/>
                </a:cubicBezTo>
                <a:cubicBezTo>
                  <a:pt x="13555" y="5016"/>
                  <a:pt x="13479" y="4816"/>
                  <a:pt x="13270" y="4721"/>
                </a:cubicBezTo>
                <a:cubicBezTo>
                  <a:pt x="13384" y="4541"/>
                  <a:pt x="13393" y="4370"/>
                  <a:pt x="13298" y="4189"/>
                </a:cubicBezTo>
                <a:cubicBezTo>
                  <a:pt x="13203" y="4009"/>
                  <a:pt x="13042" y="3914"/>
                  <a:pt x="12871" y="3847"/>
                </a:cubicBezTo>
                <a:cubicBezTo>
                  <a:pt x="12899" y="3686"/>
                  <a:pt x="12985" y="3534"/>
                  <a:pt x="12871" y="3382"/>
                </a:cubicBezTo>
                <a:cubicBezTo>
                  <a:pt x="12766" y="3240"/>
                  <a:pt x="12586" y="3278"/>
                  <a:pt x="12434" y="3259"/>
                </a:cubicBezTo>
                <a:cubicBezTo>
                  <a:pt x="12434" y="3088"/>
                  <a:pt x="12443" y="2907"/>
                  <a:pt x="12244" y="2841"/>
                </a:cubicBezTo>
                <a:cubicBezTo>
                  <a:pt x="12092" y="2784"/>
                  <a:pt x="11931" y="2784"/>
                  <a:pt x="11788" y="2879"/>
                </a:cubicBezTo>
                <a:cubicBezTo>
                  <a:pt x="11741" y="2803"/>
                  <a:pt x="11712" y="2736"/>
                  <a:pt x="11665" y="2689"/>
                </a:cubicBezTo>
                <a:cubicBezTo>
                  <a:pt x="11494" y="2508"/>
                  <a:pt x="11256" y="2518"/>
                  <a:pt x="11047" y="2698"/>
                </a:cubicBezTo>
                <a:cubicBezTo>
                  <a:pt x="10971" y="2755"/>
                  <a:pt x="10905" y="2831"/>
                  <a:pt x="10829" y="2907"/>
                </a:cubicBezTo>
                <a:cubicBezTo>
                  <a:pt x="10791" y="2793"/>
                  <a:pt x="10781" y="2708"/>
                  <a:pt x="10743" y="2622"/>
                </a:cubicBezTo>
                <a:cubicBezTo>
                  <a:pt x="10715" y="2565"/>
                  <a:pt x="10658" y="2499"/>
                  <a:pt x="10601" y="2489"/>
                </a:cubicBezTo>
                <a:cubicBezTo>
                  <a:pt x="10496" y="2461"/>
                  <a:pt x="10382" y="2461"/>
                  <a:pt x="10278" y="2480"/>
                </a:cubicBezTo>
                <a:cubicBezTo>
                  <a:pt x="10078" y="2527"/>
                  <a:pt x="9879" y="2594"/>
                  <a:pt x="9784" y="2803"/>
                </a:cubicBezTo>
                <a:cubicBezTo>
                  <a:pt x="9604" y="2746"/>
                  <a:pt x="9461" y="2812"/>
                  <a:pt x="9309" y="2869"/>
                </a:cubicBezTo>
                <a:cubicBezTo>
                  <a:pt x="9129" y="2945"/>
                  <a:pt x="9119" y="3135"/>
                  <a:pt x="9043" y="3278"/>
                </a:cubicBezTo>
                <a:cubicBezTo>
                  <a:pt x="8720" y="3221"/>
                  <a:pt x="8616" y="3278"/>
                  <a:pt x="8473" y="3572"/>
                </a:cubicBezTo>
                <a:cubicBezTo>
                  <a:pt x="8435" y="3657"/>
                  <a:pt x="8397" y="3752"/>
                  <a:pt x="8359" y="3866"/>
                </a:cubicBezTo>
                <a:cubicBezTo>
                  <a:pt x="8217" y="3743"/>
                  <a:pt x="8065" y="3733"/>
                  <a:pt x="7894" y="3790"/>
                </a:cubicBezTo>
                <a:cubicBezTo>
                  <a:pt x="7903" y="3714"/>
                  <a:pt x="7913" y="3657"/>
                  <a:pt x="7922" y="3600"/>
                </a:cubicBezTo>
                <a:cubicBezTo>
                  <a:pt x="7970" y="3373"/>
                  <a:pt x="7903" y="3259"/>
                  <a:pt x="7694" y="3202"/>
                </a:cubicBezTo>
                <a:cubicBezTo>
                  <a:pt x="7590" y="3173"/>
                  <a:pt x="7485" y="3173"/>
                  <a:pt x="7362" y="3154"/>
                </a:cubicBezTo>
                <a:cubicBezTo>
                  <a:pt x="7352" y="3012"/>
                  <a:pt x="7257" y="2907"/>
                  <a:pt x="7124" y="2831"/>
                </a:cubicBezTo>
                <a:cubicBezTo>
                  <a:pt x="6963" y="2736"/>
                  <a:pt x="6859" y="2898"/>
                  <a:pt x="6716" y="2936"/>
                </a:cubicBezTo>
                <a:cubicBezTo>
                  <a:pt x="6697" y="2831"/>
                  <a:pt x="6697" y="2736"/>
                  <a:pt x="6659" y="2651"/>
                </a:cubicBezTo>
                <a:cubicBezTo>
                  <a:pt x="6621" y="2565"/>
                  <a:pt x="6564" y="2470"/>
                  <a:pt x="6441" y="2451"/>
                </a:cubicBezTo>
                <a:cubicBezTo>
                  <a:pt x="6165" y="2394"/>
                  <a:pt x="5966" y="2518"/>
                  <a:pt x="5833" y="2755"/>
                </a:cubicBezTo>
                <a:cubicBezTo>
                  <a:pt x="5814" y="2736"/>
                  <a:pt x="5795" y="2727"/>
                  <a:pt x="5795" y="2708"/>
                </a:cubicBezTo>
                <a:cubicBezTo>
                  <a:pt x="5709" y="2556"/>
                  <a:pt x="5548" y="2489"/>
                  <a:pt x="5386" y="2546"/>
                </a:cubicBezTo>
                <a:cubicBezTo>
                  <a:pt x="5196" y="2613"/>
                  <a:pt x="5035" y="2717"/>
                  <a:pt x="4921" y="2898"/>
                </a:cubicBezTo>
                <a:cubicBezTo>
                  <a:pt x="4873" y="2964"/>
                  <a:pt x="4826" y="3031"/>
                  <a:pt x="4769" y="3107"/>
                </a:cubicBezTo>
                <a:cubicBezTo>
                  <a:pt x="4740" y="3059"/>
                  <a:pt x="4731" y="3031"/>
                  <a:pt x="4712" y="3002"/>
                </a:cubicBezTo>
                <a:cubicBezTo>
                  <a:pt x="4636" y="2841"/>
                  <a:pt x="4503" y="2784"/>
                  <a:pt x="4342" y="2850"/>
                </a:cubicBezTo>
                <a:cubicBezTo>
                  <a:pt x="4038" y="2955"/>
                  <a:pt x="3895" y="3183"/>
                  <a:pt x="3943" y="3505"/>
                </a:cubicBezTo>
                <a:cubicBezTo>
                  <a:pt x="3743" y="3458"/>
                  <a:pt x="3553" y="3505"/>
                  <a:pt x="3458" y="3638"/>
                </a:cubicBezTo>
                <a:cubicBezTo>
                  <a:pt x="3316" y="3828"/>
                  <a:pt x="3145" y="4028"/>
                  <a:pt x="3316" y="4265"/>
                </a:cubicBezTo>
                <a:cubicBezTo>
                  <a:pt x="3145" y="4417"/>
                  <a:pt x="2983" y="4550"/>
                  <a:pt x="2822" y="4702"/>
                </a:cubicBezTo>
                <a:close/>
                <a:moveTo>
                  <a:pt x="2955" y="4940"/>
                </a:moveTo>
                <a:cubicBezTo>
                  <a:pt x="2917" y="4845"/>
                  <a:pt x="2955" y="4759"/>
                  <a:pt x="3021" y="4702"/>
                </a:cubicBezTo>
                <a:cubicBezTo>
                  <a:pt x="3107" y="4636"/>
                  <a:pt x="3192" y="4569"/>
                  <a:pt x="3287" y="4512"/>
                </a:cubicBezTo>
                <a:cubicBezTo>
                  <a:pt x="3354" y="4474"/>
                  <a:pt x="3439" y="4436"/>
                  <a:pt x="3515" y="4522"/>
                </a:cubicBezTo>
                <a:cubicBezTo>
                  <a:pt x="3525" y="4541"/>
                  <a:pt x="3553" y="4541"/>
                  <a:pt x="3582" y="4550"/>
                </a:cubicBezTo>
                <a:cubicBezTo>
                  <a:pt x="3933" y="4588"/>
                  <a:pt x="4199" y="4816"/>
                  <a:pt x="4494" y="4978"/>
                </a:cubicBezTo>
                <a:cubicBezTo>
                  <a:pt x="4494" y="4978"/>
                  <a:pt x="4494" y="4987"/>
                  <a:pt x="4503" y="5006"/>
                </a:cubicBezTo>
                <a:cubicBezTo>
                  <a:pt x="4304" y="5016"/>
                  <a:pt x="4114" y="5035"/>
                  <a:pt x="3914" y="5025"/>
                </a:cubicBezTo>
                <a:cubicBezTo>
                  <a:pt x="3715" y="5025"/>
                  <a:pt x="3515" y="5073"/>
                  <a:pt x="3325" y="5130"/>
                </a:cubicBezTo>
                <a:cubicBezTo>
                  <a:pt x="3126" y="5187"/>
                  <a:pt x="3031" y="5120"/>
                  <a:pt x="2955" y="4940"/>
                </a:cubicBezTo>
                <a:close/>
                <a:moveTo>
                  <a:pt x="2983" y="5690"/>
                </a:moveTo>
                <a:cubicBezTo>
                  <a:pt x="3012" y="5624"/>
                  <a:pt x="3050" y="5548"/>
                  <a:pt x="3088" y="5481"/>
                </a:cubicBezTo>
                <a:cubicBezTo>
                  <a:pt x="3135" y="5386"/>
                  <a:pt x="3202" y="5329"/>
                  <a:pt x="3316" y="5320"/>
                </a:cubicBezTo>
                <a:cubicBezTo>
                  <a:pt x="3401" y="5320"/>
                  <a:pt x="3468" y="5282"/>
                  <a:pt x="3534" y="5225"/>
                </a:cubicBezTo>
                <a:cubicBezTo>
                  <a:pt x="3591" y="5168"/>
                  <a:pt x="3677" y="5130"/>
                  <a:pt x="3753" y="5130"/>
                </a:cubicBezTo>
                <a:cubicBezTo>
                  <a:pt x="3962" y="5111"/>
                  <a:pt x="4180" y="5111"/>
                  <a:pt x="4389" y="5101"/>
                </a:cubicBezTo>
                <a:cubicBezTo>
                  <a:pt x="4503" y="5101"/>
                  <a:pt x="4617" y="5101"/>
                  <a:pt x="4721" y="5168"/>
                </a:cubicBezTo>
                <a:cubicBezTo>
                  <a:pt x="4731" y="5301"/>
                  <a:pt x="4750" y="5405"/>
                  <a:pt x="4759" y="5519"/>
                </a:cubicBezTo>
                <a:cubicBezTo>
                  <a:pt x="4598" y="5624"/>
                  <a:pt x="4446" y="5719"/>
                  <a:pt x="4294" y="5823"/>
                </a:cubicBezTo>
                <a:cubicBezTo>
                  <a:pt x="4180" y="5909"/>
                  <a:pt x="4066" y="5956"/>
                  <a:pt x="3924" y="5956"/>
                </a:cubicBezTo>
                <a:cubicBezTo>
                  <a:pt x="3886" y="5956"/>
                  <a:pt x="3838" y="5966"/>
                  <a:pt x="3800" y="5985"/>
                </a:cubicBezTo>
                <a:cubicBezTo>
                  <a:pt x="3705" y="6032"/>
                  <a:pt x="3620" y="5985"/>
                  <a:pt x="3525" y="5985"/>
                </a:cubicBezTo>
                <a:cubicBezTo>
                  <a:pt x="3439" y="5985"/>
                  <a:pt x="3354" y="6070"/>
                  <a:pt x="3268" y="6080"/>
                </a:cubicBezTo>
                <a:cubicBezTo>
                  <a:pt x="3040" y="6108"/>
                  <a:pt x="2907" y="5909"/>
                  <a:pt x="2983" y="5690"/>
                </a:cubicBezTo>
                <a:close/>
                <a:moveTo>
                  <a:pt x="3705" y="6906"/>
                </a:moveTo>
                <a:cubicBezTo>
                  <a:pt x="3667" y="6925"/>
                  <a:pt x="3620" y="6944"/>
                  <a:pt x="3572" y="6953"/>
                </a:cubicBezTo>
                <a:cubicBezTo>
                  <a:pt x="3316" y="7001"/>
                  <a:pt x="3173" y="6858"/>
                  <a:pt x="3249" y="6602"/>
                </a:cubicBezTo>
                <a:cubicBezTo>
                  <a:pt x="3297" y="6440"/>
                  <a:pt x="3382" y="6298"/>
                  <a:pt x="3563" y="6222"/>
                </a:cubicBezTo>
                <a:cubicBezTo>
                  <a:pt x="3734" y="6146"/>
                  <a:pt x="3886" y="6070"/>
                  <a:pt x="4066" y="6042"/>
                </a:cubicBezTo>
                <a:cubicBezTo>
                  <a:pt x="4171" y="6023"/>
                  <a:pt x="4266" y="5956"/>
                  <a:pt x="4361" y="5899"/>
                </a:cubicBezTo>
                <a:cubicBezTo>
                  <a:pt x="4484" y="5833"/>
                  <a:pt x="4598" y="5757"/>
                  <a:pt x="4721" y="5681"/>
                </a:cubicBezTo>
                <a:cubicBezTo>
                  <a:pt x="4769" y="5662"/>
                  <a:pt x="4816" y="5633"/>
                  <a:pt x="4892" y="5709"/>
                </a:cubicBezTo>
                <a:cubicBezTo>
                  <a:pt x="4693" y="5947"/>
                  <a:pt x="4484" y="6165"/>
                  <a:pt x="4304" y="6412"/>
                </a:cubicBezTo>
                <a:cubicBezTo>
                  <a:pt x="4142" y="6630"/>
                  <a:pt x="3933" y="6773"/>
                  <a:pt x="3705" y="6906"/>
                </a:cubicBezTo>
                <a:close/>
                <a:moveTo>
                  <a:pt x="4456" y="7305"/>
                </a:moveTo>
                <a:cubicBezTo>
                  <a:pt x="4389" y="7371"/>
                  <a:pt x="4332" y="7447"/>
                  <a:pt x="4266" y="7523"/>
                </a:cubicBezTo>
                <a:cubicBezTo>
                  <a:pt x="4142" y="7675"/>
                  <a:pt x="3952" y="7666"/>
                  <a:pt x="3848" y="7504"/>
                </a:cubicBezTo>
                <a:cubicBezTo>
                  <a:pt x="3781" y="7409"/>
                  <a:pt x="3810" y="7134"/>
                  <a:pt x="3905" y="7058"/>
                </a:cubicBezTo>
                <a:cubicBezTo>
                  <a:pt x="3971" y="6991"/>
                  <a:pt x="4057" y="6953"/>
                  <a:pt x="4047" y="6839"/>
                </a:cubicBezTo>
                <a:cubicBezTo>
                  <a:pt x="4047" y="6830"/>
                  <a:pt x="4066" y="6820"/>
                  <a:pt x="4076" y="6801"/>
                </a:cubicBezTo>
                <a:cubicBezTo>
                  <a:pt x="4332" y="6526"/>
                  <a:pt x="4588" y="6250"/>
                  <a:pt x="4845" y="5975"/>
                </a:cubicBezTo>
                <a:cubicBezTo>
                  <a:pt x="4892" y="5918"/>
                  <a:pt x="4930" y="5861"/>
                  <a:pt x="4968" y="5804"/>
                </a:cubicBezTo>
                <a:cubicBezTo>
                  <a:pt x="5149" y="5890"/>
                  <a:pt x="5149" y="5890"/>
                  <a:pt x="5101" y="6061"/>
                </a:cubicBezTo>
                <a:cubicBezTo>
                  <a:pt x="5025" y="6307"/>
                  <a:pt x="4959" y="6554"/>
                  <a:pt x="4873" y="6792"/>
                </a:cubicBezTo>
                <a:cubicBezTo>
                  <a:pt x="4807" y="7001"/>
                  <a:pt x="4693" y="7181"/>
                  <a:pt x="4550" y="7352"/>
                </a:cubicBezTo>
                <a:cubicBezTo>
                  <a:pt x="4522" y="7343"/>
                  <a:pt x="4494" y="7324"/>
                  <a:pt x="4456" y="7305"/>
                </a:cubicBezTo>
                <a:close/>
                <a:moveTo>
                  <a:pt x="4930" y="5177"/>
                </a:moveTo>
                <a:cubicBezTo>
                  <a:pt x="4949" y="5111"/>
                  <a:pt x="4978" y="5044"/>
                  <a:pt x="4997" y="4978"/>
                </a:cubicBezTo>
                <a:cubicBezTo>
                  <a:pt x="5016" y="4892"/>
                  <a:pt x="5073" y="4854"/>
                  <a:pt x="5158" y="4873"/>
                </a:cubicBezTo>
                <a:cubicBezTo>
                  <a:pt x="5282" y="4636"/>
                  <a:pt x="5491" y="4683"/>
                  <a:pt x="5690" y="4702"/>
                </a:cubicBezTo>
                <a:cubicBezTo>
                  <a:pt x="5709" y="4702"/>
                  <a:pt x="5728" y="4712"/>
                  <a:pt x="5747" y="4721"/>
                </a:cubicBezTo>
                <a:cubicBezTo>
                  <a:pt x="6070" y="4788"/>
                  <a:pt x="6213" y="5025"/>
                  <a:pt x="6108" y="5339"/>
                </a:cubicBezTo>
                <a:cubicBezTo>
                  <a:pt x="5985" y="5738"/>
                  <a:pt x="5424" y="5947"/>
                  <a:pt x="5063" y="5624"/>
                </a:cubicBezTo>
                <a:cubicBezTo>
                  <a:pt x="4940" y="5500"/>
                  <a:pt x="4902" y="5348"/>
                  <a:pt x="4930" y="5177"/>
                </a:cubicBezTo>
                <a:close/>
                <a:moveTo>
                  <a:pt x="5443" y="7343"/>
                </a:moveTo>
                <a:cubicBezTo>
                  <a:pt x="5434" y="7381"/>
                  <a:pt x="5424" y="7438"/>
                  <a:pt x="5405" y="7457"/>
                </a:cubicBezTo>
                <a:cubicBezTo>
                  <a:pt x="5282" y="7523"/>
                  <a:pt x="5301" y="7628"/>
                  <a:pt x="5310" y="7723"/>
                </a:cubicBezTo>
                <a:cubicBezTo>
                  <a:pt x="5320" y="7856"/>
                  <a:pt x="5282" y="7960"/>
                  <a:pt x="5158" y="8027"/>
                </a:cubicBezTo>
                <a:cubicBezTo>
                  <a:pt x="5082" y="8074"/>
                  <a:pt x="4997" y="8074"/>
                  <a:pt x="4921" y="8027"/>
                </a:cubicBezTo>
                <a:cubicBezTo>
                  <a:pt x="4702" y="7894"/>
                  <a:pt x="4626" y="7694"/>
                  <a:pt x="4731" y="7419"/>
                </a:cubicBezTo>
                <a:cubicBezTo>
                  <a:pt x="4845" y="7153"/>
                  <a:pt x="4930" y="6877"/>
                  <a:pt x="5016" y="6611"/>
                </a:cubicBezTo>
                <a:cubicBezTo>
                  <a:pt x="5092" y="6393"/>
                  <a:pt x="5168" y="6174"/>
                  <a:pt x="5234" y="5966"/>
                </a:cubicBezTo>
                <a:lnTo>
                  <a:pt x="5434" y="5966"/>
                </a:lnTo>
                <a:cubicBezTo>
                  <a:pt x="5443" y="6013"/>
                  <a:pt x="5453" y="6051"/>
                  <a:pt x="5453" y="6089"/>
                </a:cubicBezTo>
                <a:cubicBezTo>
                  <a:pt x="5538" y="6507"/>
                  <a:pt x="5538" y="6925"/>
                  <a:pt x="5443" y="7343"/>
                </a:cubicBezTo>
                <a:close/>
                <a:moveTo>
                  <a:pt x="6175" y="7884"/>
                </a:moveTo>
                <a:cubicBezTo>
                  <a:pt x="6070" y="7989"/>
                  <a:pt x="5918" y="7979"/>
                  <a:pt x="5814" y="7875"/>
                </a:cubicBezTo>
                <a:cubicBezTo>
                  <a:pt x="5785" y="7837"/>
                  <a:pt x="5757" y="7799"/>
                  <a:pt x="5728" y="7761"/>
                </a:cubicBezTo>
                <a:cubicBezTo>
                  <a:pt x="5643" y="7628"/>
                  <a:pt x="5671" y="7447"/>
                  <a:pt x="5567" y="7324"/>
                </a:cubicBezTo>
                <a:cubicBezTo>
                  <a:pt x="5548" y="7295"/>
                  <a:pt x="5557" y="7238"/>
                  <a:pt x="5567" y="7200"/>
                </a:cubicBezTo>
                <a:cubicBezTo>
                  <a:pt x="5652" y="6877"/>
                  <a:pt x="5595" y="6554"/>
                  <a:pt x="5576" y="6231"/>
                </a:cubicBezTo>
                <a:cubicBezTo>
                  <a:pt x="5567" y="6146"/>
                  <a:pt x="5557" y="6070"/>
                  <a:pt x="5557" y="5994"/>
                </a:cubicBezTo>
                <a:cubicBezTo>
                  <a:pt x="5690" y="5937"/>
                  <a:pt x="5804" y="5899"/>
                  <a:pt x="5928" y="5852"/>
                </a:cubicBezTo>
                <a:cubicBezTo>
                  <a:pt x="5975" y="5994"/>
                  <a:pt x="6023" y="6118"/>
                  <a:pt x="6070" y="6250"/>
                </a:cubicBezTo>
                <a:cubicBezTo>
                  <a:pt x="6118" y="6374"/>
                  <a:pt x="6175" y="6507"/>
                  <a:pt x="6222" y="6630"/>
                </a:cubicBezTo>
                <a:cubicBezTo>
                  <a:pt x="6317" y="6839"/>
                  <a:pt x="6403" y="7048"/>
                  <a:pt x="6346" y="7286"/>
                </a:cubicBezTo>
                <a:cubicBezTo>
                  <a:pt x="6336" y="7305"/>
                  <a:pt x="6336" y="7324"/>
                  <a:pt x="6346" y="7333"/>
                </a:cubicBezTo>
                <a:cubicBezTo>
                  <a:pt x="6450" y="7571"/>
                  <a:pt x="6327" y="7742"/>
                  <a:pt x="6175" y="7884"/>
                </a:cubicBezTo>
                <a:close/>
                <a:moveTo>
                  <a:pt x="7343" y="7314"/>
                </a:moveTo>
                <a:cubicBezTo>
                  <a:pt x="7314" y="7371"/>
                  <a:pt x="7286" y="7428"/>
                  <a:pt x="7257" y="7466"/>
                </a:cubicBezTo>
                <a:cubicBezTo>
                  <a:pt x="7143" y="7628"/>
                  <a:pt x="7030" y="7637"/>
                  <a:pt x="6868" y="7514"/>
                </a:cubicBezTo>
                <a:cubicBezTo>
                  <a:pt x="6593" y="7305"/>
                  <a:pt x="6469" y="7020"/>
                  <a:pt x="6384" y="6697"/>
                </a:cubicBezTo>
                <a:cubicBezTo>
                  <a:pt x="6317" y="6459"/>
                  <a:pt x="6241" y="6222"/>
                  <a:pt x="6156" y="5994"/>
                </a:cubicBezTo>
                <a:cubicBezTo>
                  <a:pt x="6127" y="5899"/>
                  <a:pt x="6089" y="5814"/>
                  <a:pt x="6165" y="5690"/>
                </a:cubicBezTo>
                <a:cubicBezTo>
                  <a:pt x="6298" y="5880"/>
                  <a:pt x="6422" y="6042"/>
                  <a:pt x="6545" y="6212"/>
                </a:cubicBezTo>
                <a:cubicBezTo>
                  <a:pt x="6678" y="6383"/>
                  <a:pt x="6849" y="6526"/>
                  <a:pt x="7039" y="6621"/>
                </a:cubicBezTo>
                <a:cubicBezTo>
                  <a:pt x="7172" y="6687"/>
                  <a:pt x="7267" y="6754"/>
                  <a:pt x="7305" y="6925"/>
                </a:cubicBezTo>
                <a:cubicBezTo>
                  <a:pt x="7333" y="7058"/>
                  <a:pt x="7409" y="7172"/>
                  <a:pt x="7343" y="7314"/>
                </a:cubicBezTo>
                <a:close/>
                <a:moveTo>
                  <a:pt x="8464" y="5130"/>
                </a:moveTo>
                <a:cubicBezTo>
                  <a:pt x="8920" y="5177"/>
                  <a:pt x="9366" y="5225"/>
                  <a:pt x="9812" y="5272"/>
                </a:cubicBezTo>
                <a:cubicBezTo>
                  <a:pt x="9831" y="5320"/>
                  <a:pt x="9841" y="5377"/>
                  <a:pt x="9860" y="5462"/>
                </a:cubicBezTo>
                <a:cubicBezTo>
                  <a:pt x="9594" y="5538"/>
                  <a:pt x="9319" y="5595"/>
                  <a:pt x="9053" y="5681"/>
                </a:cubicBezTo>
                <a:cubicBezTo>
                  <a:pt x="8787" y="5776"/>
                  <a:pt x="8502" y="5766"/>
                  <a:pt x="8207" y="5795"/>
                </a:cubicBezTo>
                <a:cubicBezTo>
                  <a:pt x="8179" y="5757"/>
                  <a:pt x="8131" y="5700"/>
                  <a:pt x="8065" y="5633"/>
                </a:cubicBezTo>
                <a:cubicBezTo>
                  <a:pt x="8141" y="5576"/>
                  <a:pt x="8207" y="5519"/>
                  <a:pt x="8274" y="5481"/>
                </a:cubicBezTo>
                <a:cubicBezTo>
                  <a:pt x="8416" y="5405"/>
                  <a:pt x="8492" y="5291"/>
                  <a:pt x="8464" y="5130"/>
                </a:cubicBezTo>
                <a:close/>
                <a:moveTo>
                  <a:pt x="7998" y="5510"/>
                </a:moveTo>
                <a:cubicBezTo>
                  <a:pt x="7742" y="5538"/>
                  <a:pt x="7485" y="5567"/>
                  <a:pt x="7219" y="5614"/>
                </a:cubicBezTo>
                <a:cubicBezTo>
                  <a:pt x="6906" y="5662"/>
                  <a:pt x="6593" y="5614"/>
                  <a:pt x="6279" y="5538"/>
                </a:cubicBezTo>
                <a:cubicBezTo>
                  <a:pt x="6298" y="5462"/>
                  <a:pt x="6308" y="5405"/>
                  <a:pt x="6336" y="5329"/>
                </a:cubicBezTo>
                <a:cubicBezTo>
                  <a:pt x="6545" y="5272"/>
                  <a:pt x="6745" y="5234"/>
                  <a:pt x="6954" y="5177"/>
                </a:cubicBezTo>
                <a:cubicBezTo>
                  <a:pt x="7086" y="5149"/>
                  <a:pt x="7229" y="5101"/>
                  <a:pt x="7362" y="5063"/>
                </a:cubicBezTo>
                <a:cubicBezTo>
                  <a:pt x="7542" y="5016"/>
                  <a:pt x="7723" y="4978"/>
                  <a:pt x="7903" y="4940"/>
                </a:cubicBezTo>
                <a:cubicBezTo>
                  <a:pt x="7989" y="4921"/>
                  <a:pt x="8084" y="4940"/>
                  <a:pt x="8179" y="4940"/>
                </a:cubicBezTo>
                <a:cubicBezTo>
                  <a:pt x="8188" y="4987"/>
                  <a:pt x="8188" y="5025"/>
                  <a:pt x="8198" y="5073"/>
                </a:cubicBezTo>
                <a:cubicBezTo>
                  <a:pt x="8236" y="5082"/>
                  <a:pt x="8283" y="5092"/>
                  <a:pt x="8331" y="5101"/>
                </a:cubicBezTo>
                <a:cubicBezTo>
                  <a:pt x="8340" y="5120"/>
                  <a:pt x="8350" y="5139"/>
                  <a:pt x="8350" y="5158"/>
                </a:cubicBezTo>
                <a:cubicBezTo>
                  <a:pt x="8340" y="5320"/>
                  <a:pt x="8160" y="5491"/>
                  <a:pt x="7998" y="5510"/>
                </a:cubicBezTo>
                <a:close/>
                <a:moveTo>
                  <a:pt x="7941" y="6896"/>
                </a:moveTo>
                <a:cubicBezTo>
                  <a:pt x="7932" y="6925"/>
                  <a:pt x="7922" y="6963"/>
                  <a:pt x="7913" y="7001"/>
                </a:cubicBezTo>
                <a:cubicBezTo>
                  <a:pt x="7856" y="7134"/>
                  <a:pt x="7713" y="7153"/>
                  <a:pt x="7618" y="7048"/>
                </a:cubicBezTo>
                <a:cubicBezTo>
                  <a:pt x="7495" y="6915"/>
                  <a:pt x="7371" y="6782"/>
                  <a:pt x="7257" y="6659"/>
                </a:cubicBezTo>
                <a:cubicBezTo>
                  <a:pt x="7229" y="6630"/>
                  <a:pt x="7200" y="6602"/>
                  <a:pt x="7172" y="6592"/>
                </a:cubicBezTo>
                <a:cubicBezTo>
                  <a:pt x="7001" y="6545"/>
                  <a:pt x="6887" y="6431"/>
                  <a:pt x="6773" y="6326"/>
                </a:cubicBezTo>
                <a:cubicBezTo>
                  <a:pt x="6640" y="6193"/>
                  <a:pt x="6526" y="6032"/>
                  <a:pt x="6412" y="5880"/>
                </a:cubicBezTo>
                <a:cubicBezTo>
                  <a:pt x="6412" y="5880"/>
                  <a:pt x="6422" y="5880"/>
                  <a:pt x="6431" y="5871"/>
                </a:cubicBezTo>
                <a:cubicBezTo>
                  <a:pt x="6631" y="5975"/>
                  <a:pt x="6840" y="6089"/>
                  <a:pt x="7049" y="6193"/>
                </a:cubicBezTo>
                <a:cubicBezTo>
                  <a:pt x="7200" y="6269"/>
                  <a:pt x="7381" y="6317"/>
                  <a:pt x="7504" y="6421"/>
                </a:cubicBezTo>
                <a:cubicBezTo>
                  <a:pt x="7647" y="6554"/>
                  <a:pt x="7799" y="6564"/>
                  <a:pt x="7941" y="6602"/>
                </a:cubicBezTo>
                <a:cubicBezTo>
                  <a:pt x="7941" y="6706"/>
                  <a:pt x="7941" y="6801"/>
                  <a:pt x="7941" y="6896"/>
                </a:cubicBezTo>
                <a:close/>
                <a:moveTo>
                  <a:pt x="7742" y="6440"/>
                </a:moveTo>
                <a:cubicBezTo>
                  <a:pt x="7542" y="6307"/>
                  <a:pt x="7333" y="6193"/>
                  <a:pt x="7105" y="6127"/>
                </a:cubicBezTo>
                <a:cubicBezTo>
                  <a:pt x="6849" y="6042"/>
                  <a:pt x="6621" y="5890"/>
                  <a:pt x="6422" y="5690"/>
                </a:cubicBezTo>
                <a:cubicBezTo>
                  <a:pt x="6583" y="5709"/>
                  <a:pt x="6745" y="5728"/>
                  <a:pt x="6906" y="5747"/>
                </a:cubicBezTo>
                <a:cubicBezTo>
                  <a:pt x="6944" y="5747"/>
                  <a:pt x="6973" y="5747"/>
                  <a:pt x="7011" y="5747"/>
                </a:cubicBezTo>
                <a:cubicBezTo>
                  <a:pt x="7267" y="5709"/>
                  <a:pt x="7523" y="5671"/>
                  <a:pt x="7780" y="5652"/>
                </a:cubicBezTo>
                <a:cubicBezTo>
                  <a:pt x="7846" y="5652"/>
                  <a:pt x="7932" y="5700"/>
                  <a:pt x="7998" y="5738"/>
                </a:cubicBezTo>
                <a:cubicBezTo>
                  <a:pt x="8179" y="5852"/>
                  <a:pt x="8264" y="6137"/>
                  <a:pt x="8188" y="6317"/>
                </a:cubicBezTo>
                <a:cubicBezTo>
                  <a:pt x="8122" y="6469"/>
                  <a:pt x="7884" y="6535"/>
                  <a:pt x="7742" y="6440"/>
                </a:cubicBezTo>
                <a:close/>
                <a:moveTo>
                  <a:pt x="8891" y="6792"/>
                </a:moveTo>
                <a:cubicBezTo>
                  <a:pt x="8872" y="7020"/>
                  <a:pt x="8853" y="7238"/>
                  <a:pt x="8815" y="7466"/>
                </a:cubicBezTo>
                <a:cubicBezTo>
                  <a:pt x="8806" y="7533"/>
                  <a:pt x="8758" y="7599"/>
                  <a:pt x="8711" y="7713"/>
                </a:cubicBezTo>
                <a:cubicBezTo>
                  <a:pt x="8625" y="7609"/>
                  <a:pt x="8559" y="7542"/>
                  <a:pt x="8511" y="7466"/>
                </a:cubicBezTo>
                <a:cubicBezTo>
                  <a:pt x="8388" y="7305"/>
                  <a:pt x="8236" y="7153"/>
                  <a:pt x="8150" y="6953"/>
                </a:cubicBezTo>
                <a:cubicBezTo>
                  <a:pt x="8084" y="6773"/>
                  <a:pt x="8131" y="6592"/>
                  <a:pt x="8312" y="6497"/>
                </a:cubicBezTo>
                <a:cubicBezTo>
                  <a:pt x="8435" y="6440"/>
                  <a:pt x="8559" y="6393"/>
                  <a:pt x="8701" y="6478"/>
                </a:cubicBezTo>
                <a:cubicBezTo>
                  <a:pt x="8834" y="6554"/>
                  <a:pt x="8910" y="6640"/>
                  <a:pt x="8891" y="6792"/>
                </a:cubicBezTo>
                <a:close/>
                <a:moveTo>
                  <a:pt x="8996" y="6478"/>
                </a:moveTo>
                <a:cubicBezTo>
                  <a:pt x="8815" y="6260"/>
                  <a:pt x="8597" y="6184"/>
                  <a:pt x="8321" y="6288"/>
                </a:cubicBezTo>
                <a:lnTo>
                  <a:pt x="8321" y="5918"/>
                </a:lnTo>
                <a:cubicBezTo>
                  <a:pt x="8388" y="5909"/>
                  <a:pt x="8454" y="5890"/>
                  <a:pt x="8530" y="5880"/>
                </a:cubicBezTo>
                <a:cubicBezTo>
                  <a:pt x="8682" y="5852"/>
                  <a:pt x="8825" y="5842"/>
                  <a:pt x="8977" y="5804"/>
                </a:cubicBezTo>
                <a:cubicBezTo>
                  <a:pt x="9252" y="5738"/>
                  <a:pt x="9537" y="5652"/>
                  <a:pt x="9822" y="5576"/>
                </a:cubicBezTo>
                <a:cubicBezTo>
                  <a:pt x="9898" y="5548"/>
                  <a:pt x="9974" y="5538"/>
                  <a:pt x="10021" y="5624"/>
                </a:cubicBezTo>
                <a:cubicBezTo>
                  <a:pt x="9926" y="5804"/>
                  <a:pt x="9556" y="6108"/>
                  <a:pt x="8996" y="6478"/>
                </a:cubicBezTo>
                <a:close/>
                <a:moveTo>
                  <a:pt x="9670" y="7305"/>
                </a:moveTo>
                <a:cubicBezTo>
                  <a:pt x="9509" y="7409"/>
                  <a:pt x="9309" y="7343"/>
                  <a:pt x="9252" y="7162"/>
                </a:cubicBezTo>
                <a:cubicBezTo>
                  <a:pt x="9214" y="7058"/>
                  <a:pt x="9195" y="6944"/>
                  <a:pt x="9205" y="6839"/>
                </a:cubicBezTo>
                <a:cubicBezTo>
                  <a:pt x="9214" y="6725"/>
                  <a:pt x="9214" y="6640"/>
                  <a:pt x="9062" y="6583"/>
                </a:cubicBezTo>
                <a:cubicBezTo>
                  <a:pt x="9442" y="6279"/>
                  <a:pt x="9803" y="5994"/>
                  <a:pt x="10173" y="5700"/>
                </a:cubicBezTo>
                <a:cubicBezTo>
                  <a:pt x="10202" y="5719"/>
                  <a:pt x="10259" y="5757"/>
                  <a:pt x="10316" y="5795"/>
                </a:cubicBezTo>
                <a:cubicBezTo>
                  <a:pt x="10145" y="6241"/>
                  <a:pt x="10183" y="6716"/>
                  <a:pt x="10002" y="7124"/>
                </a:cubicBezTo>
                <a:cubicBezTo>
                  <a:pt x="9888" y="7191"/>
                  <a:pt x="9774" y="7248"/>
                  <a:pt x="9670" y="7305"/>
                </a:cubicBezTo>
                <a:close/>
                <a:moveTo>
                  <a:pt x="10943" y="7381"/>
                </a:moveTo>
                <a:cubicBezTo>
                  <a:pt x="10914" y="7438"/>
                  <a:pt x="10914" y="7495"/>
                  <a:pt x="10905" y="7561"/>
                </a:cubicBezTo>
                <a:cubicBezTo>
                  <a:pt x="10857" y="7799"/>
                  <a:pt x="10629" y="7884"/>
                  <a:pt x="10430" y="7751"/>
                </a:cubicBezTo>
                <a:cubicBezTo>
                  <a:pt x="10306" y="7666"/>
                  <a:pt x="10211" y="7571"/>
                  <a:pt x="10192" y="7409"/>
                </a:cubicBezTo>
                <a:cubicBezTo>
                  <a:pt x="10183" y="7371"/>
                  <a:pt x="10135" y="7333"/>
                  <a:pt x="10088" y="7295"/>
                </a:cubicBezTo>
                <a:cubicBezTo>
                  <a:pt x="10202" y="6982"/>
                  <a:pt x="10240" y="6640"/>
                  <a:pt x="10287" y="6307"/>
                </a:cubicBezTo>
                <a:cubicBezTo>
                  <a:pt x="10316" y="6137"/>
                  <a:pt x="10363" y="5975"/>
                  <a:pt x="10401" y="5814"/>
                </a:cubicBezTo>
                <a:lnTo>
                  <a:pt x="10686" y="5814"/>
                </a:lnTo>
                <a:cubicBezTo>
                  <a:pt x="10724" y="6013"/>
                  <a:pt x="10762" y="6203"/>
                  <a:pt x="10800" y="6393"/>
                </a:cubicBezTo>
                <a:cubicBezTo>
                  <a:pt x="10857" y="6649"/>
                  <a:pt x="10905" y="6906"/>
                  <a:pt x="10962" y="7162"/>
                </a:cubicBezTo>
                <a:cubicBezTo>
                  <a:pt x="10981" y="7248"/>
                  <a:pt x="10990" y="7305"/>
                  <a:pt x="10943" y="7381"/>
                </a:cubicBezTo>
                <a:close/>
                <a:moveTo>
                  <a:pt x="11931" y="7628"/>
                </a:moveTo>
                <a:cubicBezTo>
                  <a:pt x="11921" y="7666"/>
                  <a:pt x="11893" y="7704"/>
                  <a:pt x="11864" y="7713"/>
                </a:cubicBezTo>
                <a:cubicBezTo>
                  <a:pt x="11712" y="7770"/>
                  <a:pt x="11551" y="7808"/>
                  <a:pt x="11408" y="7694"/>
                </a:cubicBezTo>
                <a:cubicBezTo>
                  <a:pt x="11304" y="7618"/>
                  <a:pt x="11218" y="7533"/>
                  <a:pt x="11133" y="7447"/>
                </a:cubicBezTo>
                <a:cubicBezTo>
                  <a:pt x="11104" y="7419"/>
                  <a:pt x="11104" y="7381"/>
                  <a:pt x="11095" y="7343"/>
                </a:cubicBezTo>
                <a:cubicBezTo>
                  <a:pt x="10990" y="6839"/>
                  <a:pt x="10895" y="6326"/>
                  <a:pt x="10791" y="5814"/>
                </a:cubicBezTo>
                <a:cubicBezTo>
                  <a:pt x="10876" y="5785"/>
                  <a:pt x="10943" y="5766"/>
                  <a:pt x="10990" y="5757"/>
                </a:cubicBezTo>
                <a:cubicBezTo>
                  <a:pt x="11209" y="6070"/>
                  <a:pt x="11418" y="6364"/>
                  <a:pt x="11636" y="6668"/>
                </a:cubicBezTo>
                <a:cubicBezTo>
                  <a:pt x="11703" y="6773"/>
                  <a:pt x="11779" y="6877"/>
                  <a:pt x="11855" y="6982"/>
                </a:cubicBezTo>
                <a:cubicBezTo>
                  <a:pt x="11864" y="6991"/>
                  <a:pt x="11883" y="7001"/>
                  <a:pt x="11893" y="7020"/>
                </a:cubicBezTo>
                <a:cubicBezTo>
                  <a:pt x="11940" y="7219"/>
                  <a:pt x="11978" y="7428"/>
                  <a:pt x="11931" y="7628"/>
                </a:cubicBezTo>
                <a:close/>
                <a:moveTo>
                  <a:pt x="12814" y="6953"/>
                </a:moveTo>
                <a:cubicBezTo>
                  <a:pt x="12795" y="7010"/>
                  <a:pt x="12795" y="7086"/>
                  <a:pt x="12795" y="7143"/>
                </a:cubicBezTo>
                <a:cubicBezTo>
                  <a:pt x="12776" y="7276"/>
                  <a:pt x="12709" y="7343"/>
                  <a:pt x="12586" y="7352"/>
                </a:cubicBezTo>
                <a:cubicBezTo>
                  <a:pt x="12519" y="7362"/>
                  <a:pt x="12453" y="7352"/>
                  <a:pt x="12396" y="7333"/>
                </a:cubicBezTo>
                <a:cubicBezTo>
                  <a:pt x="12234" y="7257"/>
                  <a:pt x="12073" y="7200"/>
                  <a:pt x="11978" y="7020"/>
                </a:cubicBezTo>
                <a:cubicBezTo>
                  <a:pt x="11883" y="6830"/>
                  <a:pt x="11741" y="6659"/>
                  <a:pt x="11608" y="6478"/>
                </a:cubicBezTo>
                <a:cubicBezTo>
                  <a:pt x="11475" y="6279"/>
                  <a:pt x="11332" y="6080"/>
                  <a:pt x="11199" y="5880"/>
                </a:cubicBezTo>
                <a:cubicBezTo>
                  <a:pt x="11171" y="5833"/>
                  <a:pt x="11152" y="5766"/>
                  <a:pt x="11114" y="5700"/>
                </a:cubicBezTo>
                <a:cubicBezTo>
                  <a:pt x="11171" y="5652"/>
                  <a:pt x="11209" y="5614"/>
                  <a:pt x="11256" y="5567"/>
                </a:cubicBezTo>
                <a:cubicBezTo>
                  <a:pt x="11475" y="5681"/>
                  <a:pt x="11674" y="5814"/>
                  <a:pt x="11836" y="5994"/>
                </a:cubicBezTo>
                <a:cubicBezTo>
                  <a:pt x="11883" y="6051"/>
                  <a:pt x="11940" y="6099"/>
                  <a:pt x="11997" y="6137"/>
                </a:cubicBezTo>
                <a:cubicBezTo>
                  <a:pt x="12215" y="6298"/>
                  <a:pt x="12443" y="6450"/>
                  <a:pt x="12652" y="6611"/>
                </a:cubicBezTo>
                <a:cubicBezTo>
                  <a:pt x="12766" y="6697"/>
                  <a:pt x="12842" y="6801"/>
                  <a:pt x="12814" y="6953"/>
                </a:cubicBezTo>
                <a:close/>
                <a:moveTo>
                  <a:pt x="13384" y="6326"/>
                </a:moveTo>
                <a:cubicBezTo>
                  <a:pt x="13336" y="6488"/>
                  <a:pt x="13222" y="6545"/>
                  <a:pt x="13032" y="6488"/>
                </a:cubicBezTo>
                <a:cubicBezTo>
                  <a:pt x="13013" y="6478"/>
                  <a:pt x="12994" y="6469"/>
                  <a:pt x="12975" y="6459"/>
                </a:cubicBezTo>
                <a:cubicBezTo>
                  <a:pt x="12833" y="6402"/>
                  <a:pt x="12833" y="6402"/>
                  <a:pt x="12738" y="6535"/>
                </a:cubicBezTo>
                <a:cubicBezTo>
                  <a:pt x="12690" y="6507"/>
                  <a:pt x="12633" y="6478"/>
                  <a:pt x="12586" y="6440"/>
                </a:cubicBezTo>
                <a:cubicBezTo>
                  <a:pt x="12329" y="6222"/>
                  <a:pt x="12026" y="6080"/>
                  <a:pt x="11788" y="5833"/>
                </a:cubicBezTo>
                <a:cubicBezTo>
                  <a:pt x="11684" y="5709"/>
                  <a:pt x="11532" y="5633"/>
                  <a:pt x="11399" y="5538"/>
                </a:cubicBezTo>
                <a:cubicBezTo>
                  <a:pt x="11342" y="5500"/>
                  <a:pt x="11313" y="5462"/>
                  <a:pt x="11380" y="5377"/>
                </a:cubicBezTo>
                <a:cubicBezTo>
                  <a:pt x="11589" y="5424"/>
                  <a:pt x="11826" y="5472"/>
                  <a:pt x="12045" y="5529"/>
                </a:cubicBezTo>
                <a:cubicBezTo>
                  <a:pt x="12291" y="5605"/>
                  <a:pt x="12529" y="5700"/>
                  <a:pt x="12795" y="5719"/>
                </a:cubicBezTo>
                <a:cubicBezTo>
                  <a:pt x="12975" y="5728"/>
                  <a:pt x="13165" y="5795"/>
                  <a:pt x="13298" y="5956"/>
                </a:cubicBezTo>
                <a:cubicBezTo>
                  <a:pt x="13393" y="6061"/>
                  <a:pt x="13431" y="6184"/>
                  <a:pt x="13384" y="6326"/>
                </a:cubicBezTo>
                <a:close/>
                <a:moveTo>
                  <a:pt x="13365" y="5025"/>
                </a:moveTo>
                <a:cubicBezTo>
                  <a:pt x="13431" y="5139"/>
                  <a:pt x="13517" y="5244"/>
                  <a:pt x="13517" y="5386"/>
                </a:cubicBezTo>
                <a:cubicBezTo>
                  <a:pt x="13517" y="5519"/>
                  <a:pt x="13460" y="5605"/>
                  <a:pt x="13327" y="5586"/>
                </a:cubicBezTo>
                <a:cubicBezTo>
                  <a:pt x="13137" y="5557"/>
                  <a:pt x="12947" y="5595"/>
                  <a:pt x="12747" y="5614"/>
                </a:cubicBezTo>
                <a:cubicBezTo>
                  <a:pt x="12681" y="5614"/>
                  <a:pt x="12605" y="5614"/>
                  <a:pt x="12538" y="5586"/>
                </a:cubicBezTo>
                <a:cubicBezTo>
                  <a:pt x="12196" y="5462"/>
                  <a:pt x="11845" y="5377"/>
                  <a:pt x="11484" y="5291"/>
                </a:cubicBezTo>
                <a:cubicBezTo>
                  <a:pt x="11437" y="5282"/>
                  <a:pt x="11399" y="5253"/>
                  <a:pt x="11351" y="5234"/>
                </a:cubicBezTo>
                <a:cubicBezTo>
                  <a:pt x="11361" y="5215"/>
                  <a:pt x="11361" y="5196"/>
                  <a:pt x="11370" y="5177"/>
                </a:cubicBezTo>
                <a:cubicBezTo>
                  <a:pt x="11475" y="5158"/>
                  <a:pt x="11579" y="5139"/>
                  <a:pt x="11693" y="5120"/>
                </a:cubicBezTo>
                <a:cubicBezTo>
                  <a:pt x="11855" y="5101"/>
                  <a:pt x="12016" y="5092"/>
                  <a:pt x="12178" y="5073"/>
                </a:cubicBezTo>
                <a:cubicBezTo>
                  <a:pt x="12348" y="5044"/>
                  <a:pt x="12519" y="4997"/>
                  <a:pt x="12700" y="4959"/>
                </a:cubicBezTo>
                <a:cubicBezTo>
                  <a:pt x="12833" y="4930"/>
                  <a:pt x="12966" y="4911"/>
                  <a:pt x="13108" y="4892"/>
                </a:cubicBezTo>
                <a:cubicBezTo>
                  <a:pt x="13213" y="4883"/>
                  <a:pt x="13298" y="4930"/>
                  <a:pt x="13365" y="5025"/>
                </a:cubicBezTo>
                <a:close/>
                <a:moveTo>
                  <a:pt x="12890" y="4066"/>
                </a:moveTo>
                <a:cubicBezTo>
                  <a:pt x="13051" y="4085"/>
                  <a:pt x="13232" y="4303"/>
                  <a:pt x="13222" y="4455"/>
                </a:cubicBezTo>
                <a:cubicBezTo>
                  <a:pt x="13222" y="4569"/>
                  <a:pt x="13137" y="4664"/>
                  <a:pt x="13023" y="4664"/>
                </a:cubicBezTo>
                <a:cubicBezTo>
                  <a:pt x="12937" y="4664"/>
                  <a:pt x="12861" y="4693"/>
                  <a:pt x="12823" y="4778"/>
                </a:cubicBezTo>
                <a:cubicBezTo>
                  <a:pt x="12814" y="4807"/>
                  <a:pt x="12776" y="4826"/>
                  <a:pt x="12747" y="4835"/>
                </a:cubicBezTo>
                <a:cubicBezTo>
                  <a:pt x="12576" y="4883"/>
                  <a:pt x="12415" y="4930"/>
                  <a:pt x="12244" y="4959"/>
                </a:cubicBezTo>
                <a:cubicBezTo>
                  <a:pt x="11950" y="5006"/>
                  <a:pt x="11665" y="5025"/>
                  <a:pt x="11361" y="5054"/>
                </a:cubicBezTo>
                <a:cubicBezTo>
                  <a:pt x="11342" y="4997"/>
                  <a:pt x="11323" y="4968"/>
                  <a:pt x="11313" y="4940"/>
                </a:cubicBezTo>
                <a:cubicBezTo>
                  <a:pt x="11636" y="4740"/>
                  <a:pt x="11950" y="4550"/>
                  <a:pt x="12272" y="4360"/>
                </a:cubicBezTo>
                <a:cubicBezTo>
                  <a:pt x="12291" y="4341"/>
                  <a:pt x="12329" y="4322"/>
                  <a:pt x="12339" y="4303"/>
                </a:cubicBezTo>
                <a:cubicBezTo>
                  <a:pt x="12443" y="4142"/>
                  <a:pt x="12643" y="4151"/>
                  <a:pt x="12785" y="4066"/>
                </a:cubicBezTo>
                <a:cubicBezTo>
                  <a:pt x="12814" y="4047"/>
                  <a:pt x="12852" y="4056"/>
                  <a:pt x="12890" y="4066"/>
                </a:cubicBezTo>
                <a:close/>
                <a:moveTo>
                  <a:pt x="12766" y="3486"/>
                </a:moveTo>
                <a:cubicBezTo>
                  <a:pt x="12747" y="3581"/>
                  <a:pt x="12738" y="3648"/>
                  <a:pt x="12719" y="3714"/>
                </a:cubicBezTo>
                <a:cubicBezTo>
                  <a:pt x="12709" y="3743"/>
                  <a:pt x="12690" y="3790"/>
                  <a:pt x="12671" y="3790"/>
                </a:cubicBezTo>
                <a:cubicBezTo>
                  <a:pt x="12519" y="3809"/>
                  <a:pt x="12510" y="3923"/>
                  <a:pt x="12472" y="4037"/>
                </a:cubicBezTo>
                <a:cubicBezTo>
                  <a:pt x="12443" y="4104"/>
                  <a:pt x="12367" y="4151"/>
                  <a:pt x="12301" y="4189"/>
                </a:cubicBezTo>
                <a:cubicBezTo>
                  <a:pt x="12178" y="4275"/>
                  <a:pt x="12045" y="4351"/>
                  <a:pt x="11921" y="4436"/>
                </a:cubicBezTo>
                <a:cubicBezTo>
                  <a:pt x="11807" y="4503"/>
                  <a:pt x="11712" y="4588"/>
                  <a:pt x="11598" y="4655"/>
                </a:cubicBezTo>
                <a:cubicBezTo>
                  <a:pt x="11494" y="4721"/>
                  <a:pt x="11380" y="4759"/>
                  <a:pt x="11266" y="4816"/>
                </a:cubicBezTo>
                <a:cubicBezTo>
                  <a:pt x="11218" y="4769"/>
                  <a:pt x="11190" y="4721"/>
                  <a:pt x="11142" y="4664"/>
                </a:cubicBezTo>
                <a:cubicBezTo>
                  <a:pt x="11323" y="4465"/>
                  <a:pt x="11513" y="4275"/>
                  <a:pt x="11684" y="4075"/>
                </a:cubicBezTo>
                <a:cubicBezTo>
                  <a:pt x="11798" y="3952"/>
                  <a:pt x="11893" y="3819"/>
                  <a:pt x="11997" y="3686"/>
                </a:cubicBezTo>
                <a:cubicBezTo>
                  <a:pt x="12045" y="3638"/>
                  <a:pt x="12073" y="3572"/>
                  <a:pt x="12168" y="3591"/>
                </a:cubicBezTo>
                <a:cubicBezTo>
                  <a:pt x="12215" y="3600"/>
                  <a:pt x="12282" y="3572"/>
                  <a:pt x="12310" y="3534"/>
                </a:cubicBezTo>
                <a:cubicBezTo>
                  <a:pt x="12453" y="3401"/>
                  <a:pt x="12595" y="3430"/>
                  <a:pt x="12766" y="3486"/>
                </a:cubicBezTo>
                <a:close/>
                <a:moveTo>
                  <a:pt x="11874" y="3040"/>
                </a:moveTo>
                <a:cubicBezTo>
                  <a:pt x="11950" y="2974"/>
                  <a:pt x="12035" y="2964"/>
                  <a:pt x="12140" y="2983"/>
                </a:cubicBezTo>
                <a:cubicBezTo>
                  <a:pt x="12282" y="3002"/>
                  <a:pt x="12329" y="3221"/>
                  <a:pt x="12234" y="3316"/>
                </a:cubicBezTo>
                <a:cubicBezTo>
                  <a:pt x="12206" y="3344"/>
                  <a:pt x="12178" y="3373"/>
                  <a:pt x="12140" y="3392"/>
                </a:cubicBezTo>
                <a:cubicBezTo>
                  <a:pt x="12026" y="3468"/>
                  <a:pt x="11931" y="3562"/>
                  <a:pt x="11883" y="3686"/>
                </a:cubicBezTo>
                <a:cubicBezTo>
                  <a:pt x="11769" y="3914"/>
                  <a:pt x="11551" y="4047"/>
                  <a:pt x="11389" y="4237"/>
                </a:cubicBezTo>
                <a:cubicBezTo>
                  <a:pt x="11304" y="4341"/>
                  <a:pt x="11199" y="4446"/>
                  <a:pt x="11095" y="4550"/>
                </a:cubicBezTo>
                <a:cubicBezTo>
                  <a:pt x="11085" y="4541"/>
                  <a:pt x="11076" y="4531"/>
                  <a:pt x="11057" y="4522"/>
                </a:cubicBezTo>
                <a:cubicBezTo>
                  <a:pt x="11085" y="4474"/>
                  <a:pt x="11104" y="4427"/>
                  <a:pt x="11123" y="4379"/>
                </a:cubicBezTo>
                <a:cubicBezTo>
                  <a:pt x="11285" y="4075"/>
                  <a:pt x="11418" y="3762"/>
                  <a:pt x="11598" y="3468"/>
                </a:cubicBezTo>
                <a:cubicBezTo>
                  <a:pt x="11684" y="3325"/>
                  <a:pt x="11731" y="3154"/>
                  <a:pt x="11874" y="3040"/>
                </a:cubicBezTo>
                <a:close/>
                <a:moveTo>
                  <a:pt x="10838" y="3240"/>
                </a:moveTo>
                <a:cubicBezTo>
                  <a:pt x="10895" y="3154"/>
                  <a:pt x="10943" y="3097"/>
                  <a:pt x="10981" y="3031"/>
                </a:cubicBezTo>
                <a:cubicBezTo>
                  <a:pt x="11038" y="2907"/>
                  <a:pt x="11123" y="2822"/>
                  <a:pt x="11237" y="2765"/>
                </a:cubicBezTo>
                <a:cubicBezTo>
                  <a:pt x="11323" y="2717"/>
                  <a:pt x="11408" y="2708"/>
                  <a:pt x="11494" y="2784"/>
                </a:cubicBezTo>
                <a:cubicBezTo>
                  <a:pt x="11598" y="2869"/>
                  <a:pt x="11636" y="2993"/>
                  <a:pt x="11598" y="3116"/>
                </a:cubicBezTo>
                <a:cubicBezTo>
                  <a:pt x="11437" y="3591"/>
                  <a:pt x="11218" y="4037"/>
                  <a:pt x="10952" y="4455"/>
                </a:cubicBezTo>
                <a:cubicBezTo>
                  <a:pt x="10933" y="4493"/>
                  <a:pt x="10895" y="4512"/>
                  <a:pt x="10838" y="4560"/>
                </a:cubicBezTo>
                <a:cubicBezTo>
                  <a:pt x="10838" y="4085"/>
                  <a:pt x="10838" y="3648"/>
                  <a:pt x="10838" y="3240"/>
                </a:cubicBezTo>
                <a:close/>
                <a:moveTo>
                  <a:pt x="10876" y="4731"/>
                </a:moveTo>
                <a:cubicBezTo>
                  <a:pt x="11076" y="4807"/>
                  <a:pt x="11209" y="5101"/>
                  <a:pt x="11152" y="5310"/>
                </a:cubicBezTo>
                <a:cubicBezTo>
                  <a:pt x="11114" y="5472"/>
                  <a:pt x="11009" y="5557"/>
                  <a:pt x="10857" y="5595"/>
                </a:cubicBezTo>
                <a:cubicBezTo>
                  <a:pt x="10762" y="5614"/>
                  <a:pt x="10667" y="5624"/>
                  <a:pt x="10572" y="5633"/>
                </a:cubicBezTo>
                <a:cubicBezTo>
                  <a:pt x="10373" y="5643"/>
                  <a:pt x="10097" y="5500"/>
                  <a:pt x="10050" y="5320"/>
                </a:cubicBezTo>
                <a:cubicBezTo>
                  <a:pt x="10031" y="5206"/>
                  <a:pt x="9983" y="5082"/>
                  <a:pt x="10031" y="4959"/>
                </a:cubicBezTo>
                <a:cubicBezTo>
                  <a:pt x="10069" y="4826"/>
                  <a:pt x="10145" y="4750"/>
                  <a:pt x="10249" y="4712"/>
                </a:cubicBezTo>
                <a:cubicBezTo>
                  <a:pt x="10306" y="4712"/>
                  <a:pt x="10373" y="4731"/>
                  <a:pt x="10420" y="4702"/>
                </a:cubicBezTo>
                <a:cubicBezTo>
                  <a:pt x="10582" y="4607"/>
                  <a:pt x="10734" y="4674"/>
                  <a:pt x="10876" y="4731"/>
                </a:cubicBezTo>
                <a:close/>
                <a:moveTo>
                  <a:pt x="9955" y="3126"/>
                </a:moveTo>
                <a:cubicBezTo>
                  <a:pt x="9964" y="3116"/>
                  <a:pt x="9955" y="3069"/>
                  <a:pt x="9955" y="3040"/>
                </a:cubicBezTo>
                <a:cubicBezTo>
                  <a:pt x="9945" y="2803"/>
                  <a:pt x="10259" y="2556"/>
                  <a:pt x="10487" y="2641"/>
                </a:cubicBezTo>
                <a:cubicBezTo>
                  <a:pt x="10591" y="2679"/>
                  <a:pt x="10591" y="2793"/>
                  <a:pt x="10629" y="2879"/>
                </a:cubicBezTo>
                <a:cubicBezTo>
                  <a:pt x="10658" y="2945"/>
                  <a:pt x="10677" y="3012"/>
                  <a:pt x="10705" y="3078"/>
                </a:cubicBezTo>
                <a:cubicBezTo>
                  <a:pt x="10715" y="3097"/>
                  <a:pt x="10734" y="3116"/>
                  <a:pt x="10734" y="3135"/>
                </a:cubicBezTo>
                <a:cubicBezTo>
                  <a:pt x="10753" y="3591"/>
                  <a:pt x="10819" y="4037"/>
                  <a:pt x="10677" y="4493"/>
                </a:cubicBezTo>
                <a:cubicBezTo>
                  <a:pt x="10534" y="4465"/>
                  <a:pt x="10401" y="4379"/>
                  <a:pt x="10240" y="4484"/>
                </a:cubicBezTo>
                <a:cubicBezTo>
                  <a:pt x="10183" y="4256"/>
                  <a:pt x="10126" y="4047"/>
                  <a:pt x="10069" y="3838"/>
                </a:cubicBezTo>
                <a:cubicBezTo>
                  <a:pt x="10031" y="3686"/>
                  <a:pt x="9983" y="3543"/>
                  <a:pt x="9936" y="3392"/>
                </a:cubicBezTo>
                <a:cubicBezTo>
                  <a:pt x="9907" y="3297"/>
                  <a:pt x="9850" y="3211"/>
                  <a:pt x="9955" y="3126"/>
                </a:cubicBezTo>
                <a:close/>
                <a:moveTo>
                  <a:pt x="9281" y="3278"/>
                </a:moveTo>
                <a:cubicBezTo>
                  <a:pt x="9281" y="3069"/>
                  <a:pt x="9385" y="2983"/>
                  <a:pt x="9679" y="2955"/>
                </a:cubicBezTo>
                <a:cubicBezTo>
                  <a:pt x="9736" y="3097"/>
                  <a:pt x="9793" y="3240"/>
                  <a:pt x="9831" y="3382"/>
                </a:cubicBezTo>
                <a:cubicBezTo>
                  <a:pt x="9936" y="3733"/>
                  <a:pt x="10031" y="4094"/>
                  <a:pt x="10126" y="4455"/>
                </a:cubicBezTo>
                <a:cubicBezTo>
                  <a:pt x="10145" y="4522"/>
                  <a:pt x="10145" y="4522"/>
                  <a:pt x="10078" y="4607"/>
                </a:cubicBezTo>
                <a:cubicBezTo>
                  <a:pt x="9917" y="4408"/>
                  <a:pt x="9765" y="4227"/>
                  <a:pt x="9604" y="4037"/>
                </a:cubicBezTo>
                <a:cubicBezTo>
                  <a:pt x="9537" y="3952"/>
                  <a:pt x="9480" y="3857"/>
                  <a:pt x="9414" y="3781"/>
                </a:cubicBezTo>
                <a:cubicBezTo>
                  <a:pt x="9271" y="3638"/>
                  <a:pt x="9281" y="3458"/>
                  <a:pt x="9281" y="3278"/>
                </a:cubicBezTo>
                <a:close/>
                <a:moveTo>
                  <a:pt x="8720" y="3486"/>
                </a:moveTo>
                <a:cubicBezTo>
                  <a:pt x="8777" y="3401"/>
                  <a:pt x="8920" y="3420"/>
                  <a:pt x="9034" y="3486"/>
                </a:cubicBezTo>
                <a:cubicBezTo>
                  <a:pt x="9195" y="3572"/>
                  <a:pt x="9252" y="3743"/>
                  <a:pt x="9366" y="3866"/>
                </a:cubicBezTo>
                <a:cubicBezTo>
                  <a:pt x="9556" y="4094"/>
                  <a:pt x="9727" y="4322"/>
                  <a:pt x="9907" y="4550"/>
                </a:cubicBezTo>
                <a:cubicBezTo>
                  <a:pt x="9936" y="4588"/>
                  <a:pt x="9964" y="4626"/>
                  <a:pt x="10002" y="4693"/>
                </a:cubicBezTo>
                <a:cubicBezTo>
                  <a:pt x="9841" y="4702"/>
                  <a:pt x="9746" y="4664"/>
                  <a:pt x="9651" y="4598"/>
                </a:cubicBezTo>
                <a:cubicBezTo>
                  <a:pt x="9528" y="4512"/>
                  <a:pt x="9395" y="4436"/>
                  <a:pt x="9281" y="4351"/>
                </a:cubicBezTo>
                <a:cubicBezTo>
                  <a:pt x="9100" y="4208"/>
                  <a:pt x="8882" y="4170"/>
                  <a:pt x="8692" y="4085"/>
                </a:cubicBezTo>
                <a:cubicBezTo>
                  <a:pt x="8635" y="4056"/>
                  <a:pt x="8587" y="4028"/>
                  <a:pt x="8530" y="3999"/>
                </a:cubicBezTo>
                <a:cubicBezTo>
                  <a:pt x="8521" y="3800"/>
                  <a:pt x="8616" y="3638"/>
                  <a:pt x="8720" y="3486"/>
                </a:cubicBezTo>
                <a:close/>
                <a:moveTo>
                  <a:pt x="8559" y="4161"/>
                </a:moveTo>
                <a:cubicBezTo>
                  <a:pt x="8682" y="4189"/>
                  <a:pt x="8806" y="4218"/>
                  <a:pt x="8920" y="4265"/>
                </a:cubicBezTo>
                <a:cubicBezTo>
                  <a:pt x="9015" y="4303"/>
                  <a:pt x="9100" y="4360"/>
                  <a:pt x="9186" y="4408"/>
                </a:cubicBezTo>
                <a:cubicBezTo>
                  <a:pt x="9404" y="4541"/>
                  <a:pt x="9613" y="4674"/>
                  <a:pt x="9831" y="4816"/>
                </a:cubicBezTo>
                <a:cubicBezTo>
                  <a:pt x="9831" y="4911"/>
                  <a:pt x="9822" y="5006"/>
                  <a:pt x="9812" y="5130"/>
                </a:cubicBezTo>
                <a:cubicBezTo>
                  <a:pt x="9214" y="5130"/>
                  <a:pt x="8616" y="5130"/>
                  <a:pt x="8074" y="4797"/>
                </a:cubicBezTo>
                <a:cubicBezTo>
                  <a:pt x="8112" y="4759"/>
                  <a:pt x="8160" y="4721"/>
                  <a:pt x="8188" y="4674"/>
                </a:cubicBezTo>
                <a:cubicBezTo>
                  <a:pt x="8245" y="4598"/>
                  <a:pt x="8321" y="4522"/>
                  <a:pt x="8331" y="4446"/>
                </a:cubicBezTo>
                <a:cubicBezTo>
                  <a:pt x="8350" y="4284"/>
                  <a:pt x="8445" y="4218"/>
                  <a:pt x="8559" y="4161"/>
                </a:cubicBezTo>
                <a:close/>
                <a:moveTo>
                  <a:pt x="7856" y="4085"/>
                </a:moveTo>
                <a:cubicBezTo>
                  <a:pt x="7875" y="4047"/>
                  <a:pt x="7884" y="4009"/>
                  <a:pt x="7913" y="3990"/>
                </a:cubicBezTo>
                <a:cubicBezTo>
                  <a:pt x="7979" y="3961"/>
                  <a:pt x="8046" y="3914"/>
                  <a:pt x="8131" y="3952"/>
                </a:cubicBezTo>
                <a:cubicBezTo>
                  <a:pt x="8207" y="3990"/>
                  <a:pt x="8207" y="4056"/>
                  <a:pt x="8198" y="4123"/>
                </a:cubicBezTo>
                <a:cubicBezTo>
                  <a:pt x="8198" y="4151"/>
                  <a:pt x="8198" y="4180"/>
                  <a:pt x="8198" y="4199"/>
                </a:cubicBezTo>
                <a:cubicBezTo>
                  <a:pt x="8283" y="4484"/>
                  <a:pt x="8141" y="4655"/>
                  <a:pt x="7884" y="4788"/>
                </a:cubicBezTo>
                <a:cubicBezTo>
                  <a:pt x="7713" y="4873"/>
                  <a:pt x="7504" y="4911"/>
                  <a:pt x="7314" y="4968"/>
                </a:cubicBezTo>
                <a:cubicBezTo>
                  <a:pt x="7039" y="5044"/>
                  <a:pt x="6773" y="5111"/>
                  <a:pt x="6498" y="5187"/>
                </a:cubicBezTo>
                <a:cubicBezTo>
                  <a:pt x="6460" y="5196"/>
                  <a:pt x="6422" y="5196"/>
                  <a:pt x="6374" y="5196"/>
                </a:cubicBezTo>
                <a:cubicBezTo>
                  <a:pt x="6355" y="5139"/>
                  <a:pt x="6336" y="5092"/>
                  <a:pt x="6317" y="5025"/>
                </a:cubicBezTo>
                <a:cubicBezTo>
                  <a:pt x="6393" y="4978"/>
                  <a:pt x="6469" y="4911"/>
                  <a:pt x="6545" y="4864"/>
                </a:cubicBezTo>
                <a:cubicBezTo>
                  <a:pt x="6754" y="4759"/>
                  <a:pt x="6963" y="4664"/>
                  <a:pt x="7134" y="4484"/>
                </a:cubicBezTo>
                <a:cubicBezTo>
                  <a:pt x="7238" y="4370"/>
                  <a:pt x="7381" y="4303"/>
                  <a:pt x="7504" y="4199"/>
                </a:cubicBezTo>
                <a:cubicBezTo>
                  <a:pt x="7561" y="4151"/>
                  <a:pt x="7628" y="4123"/>
                  <a:pt x="7694" y="4151"/>
                </a:cubicBezTo>
                <a:cubicBezTo>
                  <a:pt x="7780" y="4180"/>
                  <a:pt x="7818" y="4151"/>
                  <a:pt x="7856" y="4085"/>
                </a:cubicBezTo>
                <a:close/>
                <a:moveTo>
                  <a:pt x="7333" y="3430"/>
                </a:moveTo>
                <a:cubicBezTo>
                  <a:pt x="7362" y="3382"/>
                  <a:pt x="7438" y="3363"/>
                  <a:pt x="7504" y="3354"/>
                </a:cubicBezTo>
                <a:cubicBezTo>
                  <a:pt x="7704" y="3316"/>
                  <a:pt x="7818" y="3439"/>
                  <a:pt x="7770" y="3638"/>
                </a:cubicBezTo>
                <a:cubicBezTo>
                  <a:pt x="7751" y="3752"/>
                  <a:pt x="7713" y="3857"/>
                  <a:pt x="7609" y="3923"/>
                </a:cubicBezTo>
                <a:cubicBezTo>
                  <a:pt x="7552" y="3952"/>
                  <a:pt x="7523" y="4009"/>
                  <a:pt x="7485" y="4056"/>
                </a:cubicBezTo>
                <a:cubicBezTo>
                  <a:pt x="7457" y="4085"/>
                  <a:pt x="7438" y="4123"/>
                  <a:pt x="7400" y="4151"/>
                </a:cubicBezTo>
                <a:cubicBezTo>
                  <a:pt x="7115" y="4351"/>
                  <a:pt x="6868" y="4617"/>
                  <a:pt x="6536" y="4759"/>
                </a:cubicBezTo>
                <a:cubicBezTo>
                  <a:pt x="6450" y="4797"/>
                  <a:pt x="6374" y="4854"/>
                  <a:pt x="6289" y="4902"/>
                </a:cubicBezTo>
                <a:cubicBezTo>
                  <a:pt x="6241" y="4826"/>
                  <a:pt x="6213" y="4759"/>
                  <a:pt x="6165" y="4683"/>
                </a:cubicBezTo>
                <a:cubicBezTo>
                  <a:pt x="6298" y="4503"/>
                  <a:pt x="6441" y="4303"/>
                  <a:pt x="6593" y="4123"/>
                </a:cubicBezTo>
                <a:cubicBezTo>
                  <a:pt x="6707" y="3990"/>
                  <a:pt x="6830" y="3857"/>
                  <a:pt x="6973" y="3743"/>
                </a:cubicBezTo>
                <a:cubicBezTo>
                  <a:pt x="7096" y="3648"/>
                  <a:pt x="7238" y="3572"/>
                  <a:pt x="7333" y="3430"/>
                </a:cubicBezTo>
                <a:close/>
                <a:moveTo>
                  <a:pt x="6859" y="3040"/>
                </a:moveTo>
                <a:cubicBezTo>
                  <a:pt x="6982" y="2917"/>
                  <a:pt x="7162" y="2955"/>
                  <a:pt x="7200" y="3116"/>
                </a:cubicBezTo>
                <a:cubicBezTo>
                  <a:pt x="7219" y="3202"/>
                  <a:pt x="7191" y="3325"/>
                  <a:pt x="7134" y="3382"/>
                </a:cubicBezTo>
                <a:cubicBezTo>
                  <a:pt x="7030" y="3486"/>
                  <a:pt x="6992" y="3638"/>
                  <a:pt x="6859" y="3724"/>
                </a:cubicBezTo>
                <a:cubicBezTo>
                  <a:pt x="6621" y="3876"/>
                  <a:pt x="6488" y="4123"/>
                  <a:pt x="6317" y="4332"/>
                </a:cubicBezTo>
                <a:cubicBezTo>
                  <a:pt x="6232" y="4427"/>
                  <a:pt x="6146" y="4522"/>
                  <a:pt x="6051" y="4626"/>
                </a:cubicBezTo>
                <a:cubicBezTo>
                  <a:pt x="5985" y="4579"/>
                  <a:pt x="5937" y="4550"/>
                  <a:pt x="5880" y="4522"/>
                </a:cubicBezTo>
                <a:cubicBezTo>
                  <a:pt x="5947" y="4275"/>
                  <a:pt x="6042" y="4056"/>
                  <a:pt x="6203" y="3866"/>
                </a:cubicBezTo>
                <a:cubicBezTo>
                  <a:pt x="6317" y="3733"/>
                  <a:pt x="6412" y="3581"/>
                  <a:pt x="6517" y="3439"/>
                </a:cubicBezTo>
                <a:cubicBezTo>
                  <a:pt x="6631" y="3306"/>
                  <a:pt x="6735" y="3164"/>
                  <a:pt x="6859" y="3040"/>
                </a:cubicBezTo>
                <a:close/>
                <a:moveTo>
                  <a:pt x="5738" y="3515"/>
                </a:moveTo>
                <a:cubicBezTo>
                  <a:pt x="5757" y="3278"/>
                  <a:pt x="5871" y="3059"/>
                  <a:pt x="5956" y="2841"/>
                </a:cubicBezTo>
                <a:cubicBezTo>
                  <a:pt x="6004" y="2717"/>
                  <a:pt x="6118" y="2651"/>
                  <a:pt x="6251" y="2622"/>
                </a:cubicBezTo>
                <a:cubicBezTo>
                  <a:pt x="6469" y="2584"/>
                  <a:pt x="6602" y="2736"/>
                  <a:pt x="6536" y="2955"/>
                </a:cubicBezTo>
                <a:cubicBezTo>
                  <a:pt x="6498" y="3059"/>
                  <a:pt x="6450" y="3145"/>
                  <a:pt x="6479" y="3259"/>
                </a:cubicBezTo>
                <a:cubicBezTo>
                  <a:pt x="6488" y="3325"/>
                  <a:pt x="6431" y="3420"/>
                  <a:pt x="6384" y="3486"/>
                </a:cubicBezTo>
                <a:cubicBezTo>
                  <a:pt x="6327" y="3581"/>
                  <a:pt x="6241" y="3657"/>
                  <a:pt x="6165" y="3743"/>
                </a:cubicBezTo>
                <a:cubicBezTo>
                  <a:pt x="6032" y="3904"/>
                  <a:pt x="5928" y="4094"/>
                  <a:pt x="5852" y="4284"/>
                </a:cubicBezTo>
                <a:cubicBezTo>
                  <a:pt x="5823" y="4360"/>
                  <a:pt x="5795" y="4427"/>
                  <a:pt x="5766" y="4503"/>
                </a:cubicBezTo>
                <a:cubicBezTo>
                  <a:pt x="5662" y="4531"/>
                  <a:pt x="5624" y="4484"/>
                  <a:pt x="5633" y="4389"/>
                </a:cubicBezTo>
                <a:cubicBezTo>
                  <a:pt x="5643" y="4227"/>
                  <a:pt x="5662" y="4056"/>
                  <a:pt x="5681" y="3895"/>
                </a:cubicBezTo>
                <a:cubicBezTo>
                  <a:pt x="5700" y="3771"/>
                  <a:pt x="5728" y="3638"/>
                  <a:pt x="5738" y="3515"/>
                </a:cubicBezTo>
                <a:close/>
                <a:moveTo>
                  <a:pt x="4949" y="3249"/>
                </a:moveTo>
                <a:cubicBezTo>
                  <a:pt x="4978" y="3230"/>
                  <a:pt x="4968" y="3183"/>
                  <a:pt x="4978" y="3145"/>
                </a:cubicBezTo>
                <a:cubicBezTo>
                  <a:pt x="5035" y="2898"/>
                  <a:pt x="5253" y="2717"/>
                  <a:pt x="5491" y="2736"/>
                </a:cubicBezTo>
                <a:cubicBezTo>
                  <a:pt x="5643" y="2746"/>
                  <a:pt x="5709" y="2803"/>
                  <a:pt x="5709" y="2955"/>
                </a:cubicBezTo>
                <a:cubicBezTo>
                  <a:pt x="5709" y="3287"/>
                  <a:pt x="5662" y="3600"/>
                  <a:pt x="5586" y="3914"/>
                </a:cubicBezTo>
                <a:cubicBezTo>
                  <a:pt x="5567" y="4009"/>
                  <a:pt x="5567" y="4104"/>
                  <a:pt x="5557" y="4199"/>
                </a:cubicBezTo>
                <a:cubicBezTo>
                  <a:pt x="5548" y="4294"/>
                  <a:pt x="5538" y="4389"/>
                  <a:pt x="5529" y="4493"/>
                </a:cubicBezTo>
                <a:cubicBezTo>
                  <a:pt x="5396" y="4503"/>
                  <a:pt x="5272" y="4522"/>
                  <a:pt x="5120" y="4541"/>
                </a:cubicBezTo>
                <a:cubicBezTo>
                  <a:pt x="5082" y="4408"/>
                  <a:pt x="5035" y="4275"/>
                  <a:pt x="5006" y="4142"/>
                </a:cubicBezTo>
                <a:cubicBezTo>
                  <a:pt x="4959" y="3971"/>
                  <a:pt x="4930" y="3809"/>
                  <a:pt x="4892" y="3648"/>
                </a:cubicBezTo>
                <a:cubicBezTo>
                  <a:pt x="4864" y="3505"/>
                  <a:pt x="4845" y="3373"/>
                  <a:pt x="4949" y="3249"/>
                </a:cubicBezTo>
                <a:close/>
                <a:moveTo>
                  <a:pt x="4275" y="3031"/>
                </a:moveTo>
                <a:cubicBezTo>
                  <a:pt x="4389" y="2936"/>
                  <a:pt x="4513" y="2964"/>
                  <a:pt x="4579" y="3107"/>
                </a:cubicBezTo>
                <a:cubicBezTo>
                  <a:pt x="4598" y="3164"/>
                  <a:pt x="4607" y="3221"/>
                  <a:pt x="4636" y="3278"/>
                </a:cubicBezTo>
                <a:cubicBezTo>
                  <a:pt x="4664" y="3363"/>
                  <a:pt x="4655" y="3458"/>
                  <a:pt x="4750" y="3505"/>
                </a:cubicBezTo>
                <a:cubicBezTo>
                  <a:pt x="4778" y="3524"/>
                  <a:pt x="4778" y="3572"/>
                  <a:pt x="4788" y="3610"/>
                </a:cubicBezTo>
                <a:cubicBezTo>
                  <a:pt x="4854" y="3904"/>
                  <a:pt x="4930" y="4199"/>
                  <a:pt x="4997" y="4503"/>
                </a:cubicBezTo>
                <a:cubicBezTo>
                  <a:pt x="5025" y="4598"/>
                  <a:pt x="5025" y="4674"/>
                  <a:pt x="4921" y="4731"/>
                </a:cubicBezTo>
                <a:cubicBezTo>
                  <a:pt x="4712" y="4455"/>
                  <a:pt x="4503" y="4180"/>
                  <a:pt x="4304" y="3885"/>
                </a:cubicBezTo>
                <a:cubicBezTo>
                  <a:pt x="4218" y="3762"/>
                  <a:pt x="4171" y="3600"/>
                  <a:pt x="4123" y="3449"/>
                </a:cubicBezTo>
                <a:cubicBezTo>
                  <a:pt x="4076" y="3287"/>
                  <a:pt x="4142" y="3145"/>
                  <a:pt x="4275" y="3031"/>
                </a:cubicBezTo>
                <a:close/>
                <a:moveTo>
                  <a:pt x="3506" y="3828"/>
                </a:moveTo>
                <a:cubicBezTo>
                  <a:pt x="3544" y="3781"/>
                  <a:pt x="3591" y="3714"/>
                  <a:pt x="3648" y="3695"/>
                </a:cubicBezTo>
                <a:cubicBezTo>
                  <a:pt x="3762" y="3638"/>
                  <a:pt x="3867" y="3648"/>
                  <a:pt x="3971" y="3733"/>
                </a:cubicBezTo>
                <a:cubicBezTo>
                  <a:pt x="4247" y="3952"/>
                  <a:pt x="4446" y="4208"/>
                  <a:pt x="4626" y="4503"/>
                </a:cubicBezTo>
                <a:cubicBezTo>
                  <a:pt x="4664" y="4560"/>
                  <a:pt x="4693" y="4626"/>
                  <a:pt x="4750" y="4674"/>
                </a:cubicBezTo>
                <a:cubicBezTo>
                  <a:pt x="4873" y="4778"/>
                  <a:pt x="4845" y="4892"/>
                  <a:pt x="4778" y="5016"/>
                </a:cubicBezTo>
                <a:cubicBezTo>
                  <a:pt x="4456" y="4835"/>
                  <a:pt x="4133" y="4655"/>
                  <a:pt x="3800" y="4465"/>
                </a:cubicBezTo>
                <a:cubicBezTo>
                  <a:pt x="3819" y="4370"/>
                  <a:pt x="3734" y="4332"/>
                  <a:pt x="3639" y="4294"/>
                </a:cubicBezTo>
                <a:cubicBezTo>
                  <a:pt x="3411" y="4218"/>
                  <a:pt x="3354" y="4018"/>
                  <a:pt x="3506" y="3828"/>
                </a:cubicBezTo>
                <a:close/>
                <a:moveTo>
                  <a:pt x="1948" y="6118"/>
                </a:moveTo>
                <a:cubicBezTo>
                  <a:pt x="1929" y="6089"/>
                  <a:pt x="1891" y="6051"/>
                  <a:pt x="1901" y="6032"/>
                </a:cubicBezTo>
                <a:cubicBezTo>
                  <a:pt x="2033" y="5776"/>
                  <a:pt x="2033" y="5481"/>
                  <a:pt x="2128" y="5215"/>
                </a:cubicBezTo>
                <a:cubicBezTo>
                  <a:pt x="2252" y="4835"/>
                  <a:pt x="2385" y="4455"/>
                  <a:pt x="2518" y="4075"/>
                </a:cubicBezTo>
                <a:cubicBezTo>
                  <a:pt x="2594" y="3857"/>
                  <a:pt x="2755" y="3695"/>
                  <a:pt x="2917" y="3524"/>
                </a:cubicBezTo>
                <a:cubicBezTo>
                  <a:pt x="2993" y="3439"/>
                  <a:pt x="3069" y="3344"/>
                  <a:pt x="3135" y="3249"/>
                </a:cubicBezTo>
                <a:cubicBezTo>
                  <a:pt x="3173" y="3211"/>
                  <a:pt x="3202" y="3183"/>
                  <a:pt x="3240" y="3221"/>
                </a:cubicBezTo>
                <a:cubicBezTo>
                  <a:pt x="3249" y="3230"/>
                  <a:pt x="3249" y="3287"/>
                  <a:pt x="3240" y="3306"/>
                </a:cubicBezTo>
                <a:cubicBezTo>
                  <a:pt x="3164" y="3401"/>
                  <a:pt x="3097" y="3486"/>
                  <a:pt x="3012" y="3562"/>
                </a:cubicBezTo>
                <a:cubicBezTo>
                  <a:pt x="2784" y="3771"/>
                  <a:pt x="2622" y="4018"/>
                  <a:pt x="2537" y="4313"/>
                </a:cubicBezTo>
                <a:cubicBezTo>
                  <a:pt x="2470" y="4560"/>
                  <a:pt x="2375" y="4788"/>
                  <a:pt x="2299" y="5035"/>
                </a:cubicBezTo>
                <a:cubicBezTo>
                  <a:pt x="2223" y="5291"/>
                  <a:pt x="2147" y="5557"/>
                  <a:pt x="2071" y="5823"/>
                </a:cubicBezTo>
                <a:cubicBezTo>
                  <a:pt x="2052" y="5918"/>
                  <a:pt x="2014" y="6004"/>
                  <a:pt x="1986" y="6099"/>
                </a:cubicBezTo>
                <a:cubicBezTo>
                  <a:pt x="1976" y="6108"/>
                  <a:pt x="1958" y="6108"/>
                  <a:pt x="1948" y="6118"/>
                </a:cubicBezTo>
                <a:close/>
                <a:moveTo>
                  <a:pt x="5111" y="1511"/>
                </a:moveTo>
                <a:cubicBezTo>
                  <a:pt x="5310" y="1425"/>
                  <a:pt x="5481" y="1283"/>
                  <a:pt x="5690" y="1226"/>
                </a:cubicBezTo>
                <a:cubicBezTo>
                  <a:pt x="5852" y="1178"/>
                  <a:pt x="6004" y="1093"/>
                  <a:pt x="6146" y="1007"/>
                </a:cubicBezTo>
                <a:cubicBezTo>
                  <a:pt x="6260" y="941"/>
                  <a:pt x="6384" y="903"/>
                  <a:pt x="6507" y="865"/>
                </a:cubicBezTo>
                <a:cubicBezTo>
                  <a:pt x="6897" y="732"/>
                  <a:pt x="7305" y="761"/>
                  <a:pt x="7704" y="713"/>
                </a:cubicBezTo>
                <a:cubicBezTo>
                  <a:pt x="7742" y="704"/>
                  <a:pt x="7770" y="713"/>
                  <a:pt x="7827" y="713"/>
                </a:cubicBezTo>
                <a:cubicBezTo>
                  <a:pt x="7789" y="817"/>
                  <a:pt x="7723" y="808"/>
                  <a:pt x="7656" y="817"/>
                </a:cubicBezTo>
                <a:cubicBezTo>
                  <a:pt x="7409" y="836"/>
                  <a:pt x="7153" y="846"/>
                  <a:pt x="6906" y="884"/>
                </a:cubicBezTo>
                <a:cubicBezTo>
                  <a:pt x="6631" y="922"/>
                  <a:pt x="6365" y="988"/>
                  <a:pt x="6118" y="1131"/>
                </a:cubicBezTo>
                <a:cubicBezTo>
                  <a:pt x="5956" y="1216"/>
                  <a:pt x="5776" y="1273"/>
                  <a:pt x="5605" y="1349"/>
                </a:cubicBezTo>
                <a:cubicBezTo>
                  <a:pt x="5472" y="1416"/>
                  <a:pt x="5339" y="1492"/>
                  <a:pt x="5215" y="1568"/>
                </a:cubicBezTo>
                <a:cubicBezTo>
                  <a:pt x="5177" y="1587"/>
                  <a:pt x="5149" y="1606"/>
                  <a:pt x="5120" y="1625"/>
                </a:cubicBezTo>
                <a:cubicBezTo>
                  <a:pt x="5063" y="1587"/>
                  <a:pt x="5054" y="1539"/>
                  <a:pt x="5111" y="1511"/>
                </a:cubicBezTo>
                <a:close/>
                <a:moveTo>
                  <a:pt x="8882" y="893"/>
                </a:moveTo>
                <a:cubicBezTo>
                  <a:pt x="9034" y="903"/>
                  <a:pt x="9176" y="922"/>
                  <a:pt x="9309" y="941"/>
                </a:cubicBezTo>
                <a:cubicBezTo>
                  <a:pt x="9414" y="950"/>
                  <a:pt x="9509" y="960"/>
                  <a:pt x="9613" y="969"/>
                </a:cubicBezTo>
                <a:cubicBezTo>
                  <a:pt x="9689" y="979"/>
                  <a:pt x="9774" y="969"/>
                  <a:pt x="9841" y="988"/>
                </a:cubicBezTo>
                <a:cubicBezTo>
                  <a:pt x="10107" y="1064"/>
                  <a:pt x="10373" y="1055"/>
                  <a:pt x="10629" y="1036"/>
                </a:cubicBezTo>
                <a:cubicBezTo>
                  <a:pt x="10762" y="1026"/>
                  <a:pt x="10867" y="1064"/>
                  <a:pt x="10962" y="1140"/>
                </a:cubicBezTo>
                <a:cubicBezTo>
                  <a:pt x="11038" y="1207"/>
                  <a:pt x="11123" y="1264"/>
                  <a:pt x="11199" y="1330"/>
                </a:cubicBezTo>
                <a:cubicBezTo>
                  <a:pt x="11247" y="1368"/>
                  <a:pt x="11294" y="1406"/>
                  <a:pt x="11266" y="1492"/>
                </a:cubicBezTo>
                <a:cubicBezTo>
                  <a:pt x="11123" y="1406"/>
                  <a:pt x="10981" y="1340"/>
                  <a:pt x="10876" y="1216"/>
                </a:cubicBezTo>
                <a:cubicBezTo>
                  <a:pt x="10819" y="1150"/>
                  <a:pt x="10753" y="1131"/>
                  <a:pt x="10667" y="1131"/>
                </a:cubicBezTo>
                <a:cubicBezTo>
                  <a:pt x="10525" y="1140"/>
                  <a:pt x="10392" y="1150"/>
                  <a:pt x="10249" y="1140"/>
                </a:cubicBezTo>
                <a:cubicBezTo>
                  <a:pt x="10126" y="1140"/>
                  <a:pt x="10002" y="1121"/>
                  <a:pt x="9879" y="1102"/>
                </a:cubicBezTo>
                <a:cubicBezTo>
                  <a:pt x="9784" y="1093"/>
                  <a:pt x="9698" y="1093"/>
                  <a:pt x="9613" y="1083"/>
                </a:cubicBezTo>
                <a:cubicBezTo>
                  <a:pt x="9518" y="1074"/>
                  <a:pt x="9433" y="1064"/>
                  <a:pt x="9338" y="1055"/>
                </a:cubicBezTo>
                <a:cubicBezTo>
                  <a:pt x="9233" y="1045"/>
                  <a:pt x="9129" y="1026"/>
                  <a:pt x="9024" y="1026"/>
                </a:cubicBezTo>
                <a:cubicBezTo>
                  <a:pt x="8939" y="1017"/>
                  <a:pt x="8901" y="998"/>
                  <a:pt x="8882" y="893"/>
                </a:cubicBezTo>
                <a:close/>
                <a:moveTo>
                  <a:pt x="1692" y="7751"/>
                </a:moveTo>
                <a:cubicBezTo>
                  <a:pt x="1625" y="8074"/>
                  <a:pt x="1521" y="8397"/>
                  <a:pt x="1530" y="8730"/>
                </a:cubicBezTo>
                <a:cubicBezTo>
                  <a:pt x="1530" y="8929"/>
                  <a:pt x="1492" y="9128"/>
                  <a:pt x="1464" y="9318"/>
                </a:cubicBezTo>
                <a:cubicBezTo>
                  <a:pt x="1454" y="9347"/>
                  <a:pt x="1416" y="9356"/>
                  <a:pt x="1388" y="9375"/>
                </a:cubicBezTo>
                <a:cubicBezTo>
                  <a:pt x="1378" y="9347"/>
                  <a:pt x="1350" y="9318"/>
                  <a:pt x="1350" y="9290"/>
                </a:cubicBezTo>
                <a:cubicBezTo>
                  <a:pt x="1369" y="9176"/>
                  <a:pt x="1397" y="9071"/>
                  <a:pt x="1416" y="8957"/>
                </a:cubicBezTo>
                <a:cubicBezTo>
                  <a:pt x="1426" y="8919"/>
                  <a:pt x="1435" y="8881"/>
                  <a:pt x="1426" y="8853"/>
                </a:cubicBezTo>
                <a:cubicBezTo>
                  <a:pt x="1388" y="8397"/>
                  <a:pt x="1559" y="7960"/>
                  <a:pt x="1625" y="7523"/>
                </a:cubicBezTo>
                <a:cubicBezTo>
                  <a:pt x="1644" y="7447"/>
                  <a:pt x="1673" y="7362"/>
                  <a:pt x="1701" y="7286"/>
                </a:cubicBezTo>
                <a:cubicBezTo>
                  <a:pt x="1720" y="7257"/>
                  <a:pt x="1749" y="7238"/>
                  <a:pt x="1777" y="7219"/>
                </a:cubicBezTo>
                <a:cubicBezTo>
                  <a:pt x="1787" y="7219"/>
                  <a:pt x="1796" y="7229"/>
                  <a:pt x="1806" y="7229"/>
                </a:cubicBezTo>
                <a:cubicBezTo>
                  <a:pt x="1768" y="7400"/>
                  <a:pt x="1730" y="7571"/>
                  <a:pt x="1692" y="7751"/>
                </a:cubicBezTo>
                <a:close/>
                <a:moveTo>
                  <a:pt x="8625" y="10943"/>
                </a:moveTo>
                <a:cubicBezTo>
                  <a:pt x="8616" y="11057"/>
                  <a:pt x="8597" y="11180"/>
                  <a:pt x="8597" y="11294"/>
                </a:cubicBezTo>
                <a:cubicBezTo>
                  <a:pt x="8606" y="11494"/>
                  <a:pt x="8730" y="11626"/>
                  <a:pt x="8920" y="11683"/>
                </a:cubicBezTo>
                <a:cubicBezTo>
                  <a:pt x="9062" y="11731"/>
                  <a:pt x="9138" y="11693"/>
                  <a:pt x="9176" y="11550"/>
                </a:cubicBezTo>
                <a:cubicBezTo>
                  <a:pt x="9205" y="11437"/>
                  <a:pt x="9214" y="11323"/>
                  <a:pt x="9224" y="11209"/>
                </a:cubicBezTo>
                <a:cubicBezTo>
                  <a:pt x="9233" y="11057"/>
                  <a:pt x="9224" y="10905"/>
                  <a:pt x="9224" y="10753"/>
                </a:cubicBezTo>
                <a:cubicBezTo>
                  <a:pt x="9233" y="10743"/>
                  <a:pt x="9243" y="10734"/>
                  <a:pt x="9252" y="10734"/>
                </a:cubicBezTo>
                <a:cubicBezTo>
                  <a:pt x="9281" y="10762"/>
                  <a:pt x="9319" y="10800"/>
                  <a:pt x="9319" y="10838"/>
                </a:cubicBezTo>
                <a:cubicBezTo>
                  <a:pt x="9309" y="11076"/>
                  <a:pt x="9290" y="11304"/>
                  <a:pt x="9271" y="11541"/>
                </a:cubicBezTo>
                <a:cubicBezTo>
                  <a:pt x="9271" y="11560"/>
                  <a:pt x="9262" y="11588"/>
                  <a:pt x="9252" y="11607"/>
                </a:cubicBezTo>
                <a:cubicBezTo>
                  <a:pt x="9205" y="11750"/>
                  <a:pt x="9110" y="11816"/>
                  <a:pt x="8958" y="11788"/>
                </a:cubicBezTo>
                <a:cubicBezTo>
                  <a:pt x="8625" y="11721"/>
                  <a:pt x="8492" y="11522"/>
                  <a:pt x="8492" y="11180"/>
                </a:cubicBezTo>
                <a:cubicBezTo>
                  <a:pt x="8492" y="11104"/>
                  <a:pt x="8492" y="11019"/>
                  <a:pt x="8502" y="10933"/>
                </a:cubicBezTo>
                <a:cubicBezTo>
                  <a:pt x="8511" y="10905"/>
                  <a:pt x="8549" y="10876"/>
                  <a:pt x="8578" y="10848"/>
                </a:cubicBezTo>
                <a:cubicBezTo>
                  <a:pt x="8587" y="10886"/>
                  <a:pt x="8625" y="10914"/>
                  <a:pt x="8625" y="10943"/>
                </a:cubicBezTo>
                <a:close/>
                <a:moveTo>
                  <a:pt x="9698" y="20574"/>
                </a:moveTo>
                <a:cubicBezTo>
                  <a:pt x="9433" y="20517"/>
                  <a:pt x="9214" y="20469"/>
                  <a:pt x="8996" y="20412"/>
                </a:cubicBezTo>
                <a:cubicBezTo>
                  <a:pt x="8768" y="20346"/>
                  <a:pt x="8549" y="20317"/>
                  <a:pt x="8321" y="20336"/>
                </a:cubicBezTo>
                <a:cubicBezTo>
                  <a:pt x="8093" y="20365"/>
                  <a:pt x="7875" y="20336"/>
                  <a:pt x="7656" y="20355"/>
                </a:cubicBezTo>
                <a:cubicBezTo>
                  <a:pt x="7656" y="20327"/>
                  <a:pt x="7656" y="20308"/>
                  <a:pt x="7666" y="20279"/>
                </a:cubicBezTo>
                <a:cubicBezTo>
                  <a:pt x="7732" y="20260"/>
                  <a:pt x="7799" y="20241"/>
                  <a:pt x="7875" y="20241"/>
                </a:cubicBezTo>
                <a:cubicBezTo>
                  <a:pt x="8122" y="20232"/>
                  <a:pt x="8369" y="20232"/>
                  <a:pt x="8606" y="20232"/>
                </a:cubicBezTo>
                <a:cubicBezTo>
                  <a:pt x="8720" y="20232"/>
                  <a:pt x="8834" y="20260"/>
                  <a:pt x="8948" y="20279"/>
                </a:cubicBezTo>
                <a:cubicBezTo>
                  <a:pt x="9091" y="20308"/>
                  <a:pt x="9233" y="20346"/>
                  <a:pt x="9385" y="20384"/>
                </a:cubicBezTo>
                <a:cubicBezTo>
                  <a:pt x="9490" y="20422"/>
                  <a:pt x="9594" y="20450"/>
                  <a:pt x="9698" y="20574"/>
                </a:cubicBezTo>
                <a:close/>
                <a:moveTo>
                  <a:pt x="11817" y="11361"/>
                </a:moveTo>
                <a:cubicBezTo>
                  <a:pt x="12064" y="11199"/>
                  <a:pt x="12083" y="10876"/>
                  <a:pt x="12035" y="10629"/>
                </a:cubicBezTo>
                <a:cubicBezTo>
                  <a:pt x="12016" y="10572"/>
                  <a:pt x="11997" y="10506"/>
                  <a:pt x="11988" y="10439"/>
                </a:cubicBezTo>
                <a:cubicBezTo>
                  <a:pt x="11969" y="10382"/>
                  <a:pt x="12007" y="10354"/>
                  <a:pt x="12073" y="10363"/>
                </a:cubicBezTo>
                <a:cubicBezTo>
                  <a:pt x="12092" y="10601"/>
                  <a:pt x="12168" y="10838"/>
                  <a:pt x="12111" y="11085"/>
                </a:cubicBezTo>
                <a:cubicBezTo>
                  <a:pt x="12064" y="11285"/>
                  <a:pt x="11950" y="11408"/>
                  <a:pt x="11769" y="11494"/>
                </a:cubicBezTo>
                <a:cubicBezTo>
                  <a:pt x="11646" y="11550"/>
                  <a:pt x="11522" y="11522"/>
                  <a:pt x="11427" y="11418"/>
                </a:cubicBezTo>
                <a:cubicBezTo>
                  <a:pt x="11389" y="11370"/>
                  <a:pt x="11361" y="11313"/>
                  <a:pt x="11332" y="11266"/>
                </a:cubicBezTo>
                <a:cubicBezTo>
                  <a:pt x="11256" y="11085"/>
                  <a:pt x="11237" y="10895"/>
                  <a:pt x="11199" y="10705"/>
                </a:cubicBezTo>
                <a:cubicBezTo>
                  <a:pt x="11285" y="10705"/>
                  <a:pt x="11313" y="10734"/>
                  <a:pt x="11323" y="10810"/>
                </a:cubicBezTo>
                <a:cubicBezTo>
                  <a:pt x="11351" y="10962"/>
                  <a:pt x="11380" y="11114"/>
                  <a:pt x="11437" y="11256"/>
                </a:cubicBezTo>
                <a:cubicBezTo>
                  <a:pt x="11513" y="11456"/>
                  <a:pt x="11646" y="11475"/>
                  <a:pt x="11817" y="11361"/>
                </a:cubicBezTo>
                <a:close/>
                <a:moveTo>
                  <a:pt x="9926" y="11076"/>
                </a:moveTo>
                <a:cubicBezTo>
                  <a:pt x="9936" y="11256"/>
                  <a:pt x="9926" y="11427"/>
                  <a:pt x="10050" y="11579"/>
                </a:cubicBezTo>
                <a:cubicBezTo>
                  <a:pt x="10183" y="11750"/>
                  <a:pt x="10411" y="11740"/>
                  <a:pt x="10525" y="11550"/>
                </a:cubicBezTo>
                <a:cubicBezTo>
                  <a:pt x="10639" y="11332"/>
                  <a:pt x="10648" y="11104"/>
                  <a:pt x="10620" y="10867"/>
                </a:cubicBezTo>
                <a:cubicBezTo>
                  <a:pt x="10610" y="10800"/>
                  <a:pt x="10591" y="10734"/>
                  <a:pt x="10582" y="10677"/>
                </a:cubicBezTo>
                <a:cubicBezTo>
                  <a:pt x="10591" y="10667"/>
                  <a:pt x="10601" y="10658"/>
                  <a:pt x="10610" y="10648"/>
                </a:cubicBezTo>
                <a:cubicBezTo>
                  <a:pt x="10639" y="10667"/>
                  <a:pt x="10686" y="10677"/>
                  <a:pt x="10686" y="10696"/>
                </a:cubicBezTo>
                <a:cubicBezTo>
                  <a:pt x="10705" y="10981"/>
                  <a:pt x="10743" y="11256"/>
                  <a:pt x="10629" y="11532"/>
                </a:cubicBezTo>
                <a:cubicBezTo>
                  <a:pt x="10553" y="11712"/>
                  <a:pt x="10449" y="11797"/>
                  <a:pt x="10278" y="11788"/>
                </a:cubicBezTo>
                <a:cubicBezTo>
                  <a:pt x="10116" y="11788"/>
                  <a:pt x="10002" y="11702"/>
                  <a:pt x="9926" y="11550"/>
                </a:cubicBezTo>
                <a:cubicBezTo>
                  <a:pt x="9841" y="11361"/>
                  <a:pt x="9841" y="11171"/>
                  <a:pt x="9841" y="10971"/>
                </a:cubicBezTo>
                <a:cubicBezTo>
                  <a:pt x="9841" y="10952"/>
                  <a:pt x="9869" y="10924"/>
                  <a:pt x="9888" y="10905"/>
                </a:cubicBezTo>
                <a:cubicBezTo>
                  <a:pt x="9964" y="10962"/>
                  <a:pt x="9926" y="11019"/>
                  <a:pt x="9926" y="11076"/>
                </a:cubicBezTo>
                <a:close/>
                <a:moveTo>
                  <a:pt x="7200" y="11133"/>
                </a:moveTo>
                <a:cubicBezTo>
                  <a:pt x="7191" y="11313"/>
                  <a:pt x="7200" y="11484"/>
                  <a:pt x="7352" y="11607"/>
                </a:cubicBezTo>
                <a:cubicBezTo>
                  <a:pt x="7523" y="11740"/>
                  <a:pt x="7713" y="11693"/>
                  <a:pt x="7789" y="11494"/>
                </a:cubicBezTo>
                <a:cubicBezTo>
                  <a:pt x="7856" y="11323"/>
                  <a:pt x="7894" y="11152"/>
                  <a:pt x="7884" y="10971"/>
                </a:cubicBezTo>
                <a:cubicBezTo>
                  <a:pt x="7884" y="10914"/>
                  <a:pt x="7884" y="10867"/>
                  <a:pt x="7884" y="10810"/>
                </a:cubicBezTo>
                <a:cubicBezTo>
                  <a:pt x="7960" y="10791"/>
                  <a:pt x="7998" y="10810"/>
                  <a:pt x="7989" y="10876"/>
                </a:cubicBezTo>
                <a:cubicBezTo>
                  <a:pt x="7951" y="11104"/>
                  <a:pt x="7922" y="11342"/>
                  <a:pt x="7865" y="11560"/>
                </a:cubicBezTo>
                <a:cubicBezTo>
                  <a:pt x="7808" y="11750"/>
                  <a:pt x="7618" y="11807"/>
                  <a:pt x="7438" y="11740"/>
                </a:cubicBezTo>
                <a:cubicBezTo>
                  <a:pt x="7229" y="11664"/>
                  <a:pt x="7115" y="11579"/>
                  <a:pt x="7115" y="11256"/>
                </a:cubicBezTo>
                <a:cubicBezTo>
                  <a:pt x="7105" y="11133"/>
                  <a:pt x="7115" y="11000"/>
                  <a:pt x="7115" y="10857"/>
                </a:cubicBezTo>
                <a:cubicBezTo>
                  <a:pt x="7200" y="10848"/>
                  <a:pt x="7229" y="10886"/>
                  <a:pt x="7229" y="10943"/>
                </a:cubicBezTo>
                <a:cubicBezTo>
                  <a:pt x="7219" y="11000"/>
                  <a:pt x="7200" y="11066"/>
                  <a:pt x="7200" y="11133"/>
                </a:cubicBezTo>
                <a:close/>
                <a:moveTo>
                  <a:pt x="5842" y="11883"/>
                </a:moveTo>
                <a:cubicBezTo>
                  <a:pt x="5814" y="11987"/>
                  <a:pt x="5785" y="12082"/>
                  <a:pt x="5757" y="12168"/>
                </a:cubicBezTo>
                <a:cubicBezTo>
                  <a:pt x="5709" y="12310"/>
                  <a:pt x="5681" y="12462"/>
                  <a:pt x="5624" y="12595"/>
                </a:cubicBezTo>
                <a:cubicBezTo>
                  <a:pt x="5567" y="12709"/>
                  <a:pt x="5491" y="12823"/>
                  <a:pt x="5339" y="12823"/>
                </a:cubicBezTo>
                <a:cubicBezTo>
                  <a:pt x="5206" y="12814"/>
                  <a:pt x="5139" y="12700"/>
                  <a:pt x="5082" y="12595"/>
                </a:cubicBezTo>
                <a:cubicBezTo>
                  <a:pt x="4987" y="12434"/>
                  <a:pt x="5006" y="12263"/>
                  <a:pt x="5025" y="12092"/>
                </a:cubicBezTo>
                <a:cubicBezTo>
                  <a:pt x="5044" y="11949"/>
                  <a:pt x="5092" y="11816"/>
                  <a:pt x="5130" y="11683"/>
                </a:cubicBezTo>
                <a:cubicBezTo>
                  <a:pt x="5139" y="11664"/>
                  <a:pt x="5168" y="11655"/>
                  <a:pt x="5187" y="11636"/>
                </a:cubicBezTo>
                <a:cubicBezTo>
                  <a:pt x="5253" y="11683"/>
                  <a:pt x="5225" y="11731"/>
                  <a:pt x="5206" y="11788"/>
                </a:cubicBezTo>
                <a:cubicBezTo>
                  <a:pt x="5168" y="11921"/>
                  <a:pt x="5120" y="12063"/>
                  <a:pt x="5101" y="12206"/>
                </a:cubicBezTo>
                <a:cubicBezTo>
                  <a:pt x="5073" y="12358"/>
                  <a:pt x="5111" y="12510"/>
                  <a:pt x="5206" y="12643"/>
                </a:cubicBezTo>
                <a:cubicBezTo>
                  <a:pt x="5291" y="12757"/>
                  <a:pt x="5405" y="12766"/>
                  <a:pt x="5491" y="12652"/>
                </a:cubicBezTo>
                <a:cubicBezTo>
                  <a:pt x="5557" y="12548"/>
                  <a:pt x="5614" y="12434"/>
                  <a:pt x="5643" y="12320"/>
                </a:cubicBezTo>
                <a:cubicBezTo>
                  <a:pt x="5690" y="12187"/>
                  <a:pt x="5700" y="12054"/>
                  <a:pt x="5728" y="11930"/>
                </a:cubicBezTo>
                <a:cubicBezTo>
                  <a:pt x="5747" y="11854"/>
                  <a:pt x="5776" y="11816"/>
                  <a:pt x="5842" y="11883"/>
                </a:cubicBezTo>
                <a:close/>
                <a:moveTo>
                  <a:pt x="5928" y="10838"/>
                </a:moveTo>
                <a:cubicBezTo>
                  <a:pt x="5899" y="10971"/>
                  <a:pt x="5871" y="11104"/>
                  <a:pt x="5918" y="11228"/>
                </a:cubicBezTo>
                <a:cubicBezTo>
                  <a:pt x="5966" y="11332"/>
                  <a:pt x="6023" y="11418"/>
                  <a:pt x="6080" y="11513"/>
                </a:cubicBezTo>
                <a:cubicBezTo>
                  <a:pt x="6108" y="11550"/>
                  <a:pt x="6165" y="11560"/>
                  <a:pt x="6203" y="11522"/>
                </a:cubicBezTo>
                <a:cubicBezTo>
                  <a:pt x="6270" y="11446"/>
                  <a:pt x="6355" y="11370"/>
                  <a:pt x="6384" y="11285"/>
                </a:cubicBezTo>
                <a:cubicBezTo>
                  <a:pt x="6450" y="11104"/>
                  <a:pt x="6488" y="10905"/>
                  <a:pt x="6545" y="10705"/>
                </a:cubicBezTo>
                <a:cubicBezTo>
                  <a:pt x="6583" y="10686"/>
                  <a:pt x="6640" y="10715"/>
                  <a:pt x="6621" y="10781"/>
                </a:cubicBezTo>
                <a:cubicBezTo>
                  <a:pt x="6564" y="11047"/>
                  <a:pt x="6536" y="11332"/>
                  <a:pt x="6317" y="11532"/>
                </a:cubicBezTo>
                <a:cubicBezTo>
                  <a:pt x="6298" y="11560"/>
                  <a:pt x="6279" y="11579"/>
                  <a:pt x="6251" y="11598"/>
                </a:cubicBezTo>
                <a:cubicBezTo>
                  <a:pt x="6165" y="11664"/>
                  <a:pt x="6108" y="11664"/>
                  <a:pt x="6032" y="11588"/>
                </a:cubicBezTo>
                <a:cubicBezTo>
                  <a:pt x="5871" y="11418"/>
                  <a:pt x="5747" y="11228"/>
                  <a:pt x="5804" y="10971"/>
                </a:cubicBezTo>
                <a:cubicBezTo>
                  <a:pt x="5823" y="10895"/>
                  <a:pt x="5823" y="10819"/>
                  <a:pt x="5842" y="10734"/>
                </a:cubicBezTo>
                <a:cubicBezTo>
                  <a:pt x="5928" y="10743"/>
                  <a:pt x="5947" y="10772"/>
                  <a:pt x="5928" y="10838"/>
                </a:cubicBezTo>
                <a:close/>
                <a:moveTo>
                  <a:pt x="12918" y="11541"/>
                </a:moveTo>
                <a:cubicBezTo>
                  <a:pt x="12937" y="11721"/>
                  <a:pt x="12947" y="11911"/>
                  <a:pt x="12937" y="12092"/>
                </a:cubicBezTo>
                <a:cubicBezTo>
                  <a:pt x="12928" y="12339"/>
                  <a:pt x="12709" y="12500"/>
                  <a:pt x="12500" y="12453"/>
                </a:cubicBezTo>
                <a:cubicBezTo>
                  <a:pt x="12396" y="12434"/>
                  <a:pt x="12329" y="12377"/>
                  <a:pt x="12272" y="12282"/>
                </a:cubicBezTo>
                <a:cubicBezTo>
                  <a:pt x="12187" y="12120"/>
                  <a:pt x="12159" y="11930"/>
                  <a:pt x="12140" y="11750"/>
                </a:cubicBezTo>
                <a:cubicBezTo>
                  <a:pt x="12130" y="11693"/>
                  <a:pt x="12130" y="11626"/>
                  <a:pt x="12244" y="11636"/>
                </a:cubicBezTo>
                <a:cubicBezTo>
                  <a:pt x="12225" y="11854"/>
                  <a:pt x="12253" y="12044"/>
                  <a:pt x="12348" y="12225"/>
                </a:cubicBezTo>
                <a:cubicBezTo>
                  <a:pt x="12453" y="12415"/>
                  <a:pt x="12671" y="12415"/>
                  <a:pt x="12795" y="12234"/>
                </a:cubicBezTo>
                <a:cubicBezTo>
                  <a:pt x="12871" y="12111"/>
                  <a:pt x="12880" y="11987"/>
                  <a:pt x="12861" y="11854"/>
                </a:cubicBezTo>
                <a:cubicBezTo>
                  <a:pt x="12833" y="11712"/>
                  <a:pt x="12804" y="11569"/>
                  <a:pt x="12766" y="11427"/>
                </a:cubicBezTo>
                <a:cubicBezTo>
                  <a:pt x="12880" y="11399"/>
                  <a:pt x="12909" y="11484"/>
                  <a:pt x="12918" y="11541"/>
                </a:cubicBezTo>
                <a:close/>
                <a:moveTo>
                  <a:pt x="11437" y="19928"/>
                </a:moveTo>
                <a:cubicBezTo>
                  <a:pt x="11351" y="19709"/>
                  <a:pt x="11323" y="19491"/>
                  <a:pt x="11351" y="19254"/>
                </a:cubicBezTo>
                <a:cubicBezTo>
                  <a:pt x="11446" y="19244"/>
                  <a:pt x="11456" y="19301"/>
                  <a:pt x="11446" y="19368"/>
                </a:cubicBezTo>
                <a:cubicBezTo>
                  <a:pt x="11427" y="19520"/>
                  <a:pt x="11446" y="19681"/>
                  <a:pt x="11494" y="19833"/>
                </a:cubicBezTo>
                <a:cubicBezTo>
                  <a:pt x="11522" y="19928"/>
                  <a:pt x="11570" y="20004"/>
                  <a:pt x="11674" y="20023"/>
                </a:cubicBezTo>
                <a:cubicBezTo>
                  <a:pt x="11798" y="20051"/>
                  <a:pt x="11874" y="19994"/>
                  <a:pt x="11940" y="19909"/>
                </a:cubicBezTo>
                <a:cubicBezTo>
                  <a:pt x="12073" y="19738"/>
                  <a:pt x="12178" y="19558"/>
                  <a:pt x="12196" y="19339"/>
                </a:cubicBezTo>
                <a:cubicBezTo>
                  <a:pt x="12206" y="19254"/>
                  <a:pt x="12196" y="19168"/>
                  <a:pt x="12196" y="19064"/>
                </a:cubicBezTo>
                <a:cubicBezTo>
                  <a:pt x="12282" y="19083"/>
                  <a:pt x="12282" y="19140"/>
                  <a:pt x="12282" y="19206"/>
                </a:cubicBezTo>
                <a:cubicBezTo>
                  <a:pt x="12282" y="19529"/>
                  <a:pt x="12159" y="19804"/>
                  <a:pt x="11950" y="20042"/>
                </a:cubicBezTo>
                <a:cubicBezTo>
                  <a:pt x="11817" y="20203"/>
                  <a:pt x="11522" y="20127"/>
                  <a:pt x="11437" y="19928"/>
                </a:cubicBezTo>
                <a:close/>
                <a:moveTo>
                  <a:pt x="12263" y="13203"/>
                </a:moveTo>
                <a:cubicBezTo>
                  <a:pt x="12291" y="13422"/>
                  <a:pt x="12272" y="13640"/>
                  <a:pt x="12206" y="13859"/>
                </a:cubicBezTo>
                <a:cubicBezTo>
                  <a:pt x="12130" y="14125"/>
                  <a:pt x="11902" y="14134"/>
                  <a:pt x="11731" y="14001"/>
                </a:cubicBezTo>
                <a:cubicBezTo>
                  <a:pt x="11617" y="13906"/>
                  <a:pt x="11532" y="13802"/>
                  <a:pt x="11503" y="13650"/>
                </a:cubicBezTo>
                <a:cubicBezTo>
                  <a:pt x="11484" y="13517"/>
                  <a:pt x="11446" y="13384"/>
                  <a:pt x="11427" y="13251"/>
                </a:cubicBezTo>
                <a:cubicBezTo>
                  <a:pt x="11418" y="13184"/>
                  <a:pt x="11389" y="13108"/>
                  <a:pt x="11503" y="13080"/>
                </a:cubicBezTo>
                <a:cubicBezTo>
                  <a:pt x="11513" y="13194"/>
                  <a:pt x="11513" y="13298"/>
                  <a:pt x="11532" y="13403"/>
                </a:cubicBezTo>
                <a:cubicBezTo>
                  <a:pt x="11541" y="13488"/>
                  <a:pt x="11570" y="13574"/>
                  <a:pt x="11589" y="13659"/>
                </a:cubicBezTo>
                <a:cubicBezTo>
                  <a:pt x="11617" y="13802"/>
                  <a:pt x="11712" y="13897"/>
                  <a:pt x="11826" y="13963"/>
                </a:cubicBezTo>
                <a:cubicBezTo>
                  <a:pt x="11940" y="14030"/>
                  <a:pt x="12054" y="13992"/>
                  <a:pt x="12121" y="13878"/>
                </a:cubicBezTo>
                <a:cubicBezTo>
                  <a:pt x="12244" y="13650"/>
                  <a:pt x="12244" y="13213"/>
                  <a:pt x="12102" y="12985"/>
                </a:cubicBezTo>
                <a:cubicBezTo>
                  <a:pt x="12140" y="12966"/>
                  <a:pt x="12168" y="12956"/>
                  <a:pt x="12215" y="12937"/>
                </a:cubicBezTo>
                <a:cubicBezTo>
                  <a:pt x="12234" y="13032"/>
                  <a:pt x="12253" y="13118"/>
                  <a:pt x="12263" y="13203"/>
                </a:cubicBezTo>
                <a:close/>
                <a:moveTo>
                  <a:pt x="2109" y="10981"/>
                </a:moveTo>
                <a:cubicBezTo>
                  <a:pt x="2081" y="10829"/>
                  <a:pt x="2090" y="10667"/>
                  <a:pt x="2100" y="10506"/>
                </a:cubicBezTo>
                <a:cubicBezTo>
                  <a:pt x="2109" y="10411"/>
                  <a:pt x="2147" y="10316"/>
                  <a:pt x="2176" y="10221"/>
                </a:cubicBezTo>
                <a:cubicBezTo>
                  <a:pt x="2185" y="10164"/>
                  <a:pt x="2195" y="10164"/>
                  <a:pt x="2328" y="10154"/>
                </a:cubicBezTo>
                <a:cubicBezTo>
                  <a:pt x="2185" y="10373"/>
                  <a:pt x="2157" y="10591"/>
                  <a:pt x="2166" y="10829"/>
                </a:cubicBezTo>
                <a:cubicBezTo>
                  <a:pt x="2166" y="10857"/>
                  <a:pt x="2176" y="10886"/>
                  <a:pt x="2185" y="10914"/>
                </a:cubicBezTo>
                <a:cubicBezTo>
                  <a:pt x="2223" y="11095"/>
                  <a:pt x="2337" y="11133"/>
                  <a:pt x="2480" y="11009"/>
                </a:cubicBezTo>
                <a:cubicBezTo>
                  <a:pt x="2651" y="10867"/>
                  <a:pt x="2793" y="10686"/>
                  <a:pt x="2841" y="10449"/>
                </a:cubicBezTo>
                <a:cubicBezTo>
                  <a:pt x="2850" y="10401"/>
                  <a:pt x="2860" y="10401"/>
                  <a:pt x="2936" y="10373"/>
                </a:cubicBezTo>
                <a:cubicBezTo>
                  <a:pt x="2945" y="10382"/>
                  <a:pt x="2955" y="10401"/>
                  <a:pt x="2955" y="10420"/>
                </a:cubicBezTo>
                <a:cubicBezTo>
                  <a:pt x="2869" y="10648"/>
                  <a:pt x="2765" y="10867"/>
                  <a:pt x="2584" y="11047"/>
                </a:cubicBezTo>
                <a:cubicBezTo>
                  <a:pt x="2556" y="11076"/>
                  <a:pt x="2527" y="11104"/>
                  <a:pt x="2489" y="11123"/>
                </a:cubicBezTo>
                <a:cubicBezTo>
                  <a:pt x="2328" y="11228"/>
                  <a:pt x="2147" y="11171"/>
                  <a:pt x="2109" y="10981"/>
                </a:cubicBezTo>
                <a:close/>
                <a:moveTo>
                  <a:pt x="10791" y="18969"/>
                </a:moveTo>
                <a:cubicBezTo>
                  <a:pt x="10686" y="19083"/>
                  <a:pt x="10572" y="19092"/>
                  <a:pt x="10449" y="19007"/>
                </a:cubicBezTo>
                <a:cubicBezTo>
                  <a:pt x="10325" y="18931"/>
                  <a:pt x="10249" y="18836"/>
                  <a:pt x="10211" y="18684"/>
                </a:cubicBezTo>
                <a:cubicBezTo>
                  <a:pt x="10154" y="18475"/>
                  <a:pt x="10202" y="18256"/>
                  <a:pt x="10183" y="18038"/>
                </a:cubicBezTo>
                <a:cubicBezTo>
                  <a:pt x="10297" y="18047"/>
                  <a:pt x="10287" y="18095"/>
                  <a:pt x="10287" y="18152"/>
                </a:cubicBezTo>
                <a:cubicBezTo>
                  <a:pt x="10268" y="18285"/>
                  <a:pt x="10268" y="18418"/>
                  <a:pt x="10268" y="18551"/>
                </a:cubicBezTo>
                <a:cubicBezTo>
                  <a:pt x="10268" y="18674"/>
                  <a:pt x="10306" y="18788"/>
                  <a:pt x="10401" y="18874"/>
                </a:cubicBezTo>
                <a:cubicBezTo>
                  <a:pt x="10553" y="19016"/>
                  <a:pt x="10686" y="18988"/>
                  <a:pt x="10800" y="18845"/>
                </a:cubicBezTo>
                <a:cubicBezTo>
                  <a:pt x="10962" y="18617"/>
                  <a:pt x="11057" y="18380"/>
                  <a:pt x="10943" y="18104"/>
                </a:cubicBezTo>
                <a:cubicBezTo>
                  <a:pt x="10933" y="18085"/>
                  <a:pt x="10952" y="18066"/>
                  <a:pt x="10952" y="18047"/>
                </a:cubicBezTo>
                <a:cubicBezTo>
                  <a:pt x="11028" y="18047"/>
                  <a:pt x="11038" y="18095"/>
                  <a:pt x="11047" y="18152"/>
                </a:cubicBezTo>
                <a:cubicBezTo>
                  <a:pt x="11104" y="18465"/>
                  <a:pt x="11019" y="18741"/>
                  <a:pt x="10791" y="18969"/>
                </a:cubicBezTo>
                <a:close/>
                <a:moveTo>
                  <a:pt x="14799" y="9860"/>
                </a:moveTo>
                <a:cubicBezTo>
                  <a:pt x="14732" y="9157"/>
                  <a:pt x="14761" y="8473"/>
                  <a:pt x="14600" y="7799"/>
                </a:cubicBezTo>
                <a:cubicBezTo>
                  <a:pt x="14609" y="7799"/>
                  <a:pt x="14619" y="7799"/>
                  <a:pt x="14638" y="7789"/>
                </a:cubicBezTo>
                <a:cubicBezTo>
                  <a:pt x="14657" y="7846"/>
                  <a:pt x="14685" y="7894"/>
                  <a:pt x="14695" y="7941"/>
                </a:cubicBezTo>
                <a:cubicBezTo>
                  <a:pt x="14761" y="8198"/>
                  <a:pt x="14808" y="8445"/>
                  <a:pt x="14818" y="8711"/>
                </a:cubicBezTo>
                <a:cubicBezTo>
                  <a:pt x="14827" y="8976"/>
                  <a:pt x="14856" y="9242"/>
                  <a:pt x="14875" y="9518"/>
                </a:cubicBezTo>
                <a:cubicBezTo>
                  <a:pt x="14875" y="9603"/>
                  <a:pt x="14865" y="9698"/>
                  <a:pt x="14856" y="9784"/>
                </a:cubicBezTo>
                <a:cubicBezTo>
                  <a:pt x="14856" y="9803"/>
                  <a:pt x="14818" y="9831"/>
                  <a:pt x="14799" y="9860"/>
                </a:cubicBezTo>
                <a:close/>
                <a:moveTo>
                  <a:pt x="2831" y="12424"/>
                </a:moveTo>
                <a:cubicBezTo>
                  <a:pt x="2755" y="12481"/>
                  <a:pt x="2651" y="12500"/>
                  <a:pt x="2556" y="12529"/>
                </a:cubicBezTo>
                <a:cubicBezTo>
                  <a:pt x="2537" y="12538"/>
                  <a:pt x="2489" y="12529"/>
                  <a:pt x="2470" y="12510"/>
                </a:cubicBezTo>
                <a:cubicBezTo>
                  <a:pt x="2366" y="12405"/>
                  <a:pt x="2271" y="12282"/>
                  <a:pt x="2290" y="12130"/>
                </a:cubicBezTo>
                <a:cubicBezTo>
                  <a:pt x="2318" y="11930"/>
                  <a:pt x="2385" y="11731"/>
                  <a:pt x="2442" y="11541"/>
                </a:cubicBezTo>
                <a:cubicBezTo>
                  <a:pt x="2442" y="11503"/>
                  <a:pt x="2489" y="11484"/>
                  <a:pt x="2508" y="11456"/>
                </a:cubicBezTo>
                <a:cubicBezTo>
                  <a:pt x="2584" y="11503"/>
                  <a:pt x="2537" y="11541"/>
                  <a:pt x="2527" y="11588"/>
                </a:cubicBezTo>
                <a:cubicBezTo>
                  <a:pt x="2480" y="11750"/>
                  <a:pt x="2423" y="11902"/>
                  <a:pt x="2385" y="12063"/>
                </a:cubicBezTo>
                <a:cubicBezTo>
                  <a:pt x="2356" y="12187"/>
                  <a:pt x="2413" y="12282"/>
                  <a:pt x="2480" y="12377"/>
                </a:cubicBezTo>
                <a:cubicBezTo>
                  <a:pt x="2518" y="12453"/>
                  <a:pt x="2584" y="12443"/>
                  <a:pt x="2651" y="12424"/>
                </a:cubicBezTo>
                <a:cubicBezTo>
                  <a:pt x="2831" y="12358"/>
                  <a:pt x="2945" y="12225"/>
                  <a:pt x="3012" y="12063"/>
                </a:cubicBezTo>
                <a:cubicBezTo>
                  <a:pt x="3050" y="11959"/>
                  <a:pt x="3069" y="11845"/>
                  <a:pt x="3107" y="11731"/>
                </a:cubicBezTo>
                <a:cubicBezTo>
                  <a:pt x="3126" y="11664"/>
                  <a:pt x="3154" y="11645"/>
                  <a:pt x="3211" y="11702"/>
                </a:cubicBezTo>
                <a:cubicBezTo>
                  <a:pt x="3173" y="11816"/>
                  <a:pt x="3135" y="11930"/>
                  <a:pt x="3097" y="12044"/>
                </a:cubicBezTo>
                <a:cubicBezTo>
                  <a:pt x="3040" y="12196"/>
                  <a:pt x="2955" y="12329"/>
                  <a:pt x="2831" y="12424"/>
                </a:cubicBezTo>
                <a:close/>
                <a:moveTo>
                  <a:pt x="3506" y="11370"/>
                </a:moveTo>
                <a:cubicBezTo>
                  <a:pt x="3363" y="11342"/>
                  <a:pt x="3278" y="11247"/>
                  <a:pt x="3259" y="11076"/>
                </a:cubicBezTo>
                <a:cubicBezTo>
                  <a:pt x="3259" y="11038"/>
                  <a:pt x="3259" y="11009"/>
                  <a:pt x="3259" y="10971"/>
                </a:cubicBezTo>
                <a:cubicBezTo>
                  <a:pt x="3249" y="10791"/>
                  <a:pt x="3287" y="10620"/>
                  <a:pt x="3344" y="10439"/>
                </a:cubicBezTo>
                <a:cubicBezTo>
                  <a:pt x="3420" y="10458"/>
                  <a:pt x="3439" y="10487"/>
                  <a:pt x="3411" y="10544"/>
                </a:cubicBezTo>
                <a:cubicBezTo>
                  <a:pt x="3363" y="10715"/>
                  <a:pt x="3335" y="10886"/>
                  <a:pt x="3354" y="11057"/>
                </a:cubicBezTo>
                <a:cubicBezTo>
                  <a:pt x="3373" y="11190"/>
                  <a:pt x="3420" y="11266"/>
                  <a:pt x="3515" y="11294"/>
                </a:cubicBezTo>
                <a:cubicBezTo>
                  <a:pt x="3629" y="11323"/>
                  <a:pt x="3762" y="11275"/>
                  <a:pt x="3810" y="11171"/>
                </a:cubicBezTo>
                <a:cubicBezTo>
                  <a:pt x="3867" y="11047"/>
                  <a:pt x="3905" y="10914"/>
                  <a:pt x="3943" y="10781"/>
                </a:cubicBezTo>
                <a:cubicBezTo>
                  <a:pt x="3962" y="10705"/>
                  <a:pt x="3962" y="10629"/>
                  <a:pt x="3981" y="10553"/>
                </a:cubicBezTo>
                <a:cubicBezTo>
                  <a:pt x="4000" y="10487"/>
                  <a:pt x="4038" y="10458"/>
                  <a:pt x="4114" y="10515"/>
                </a:cubicBezTo>
                <a:cubicBezTo>
                  <a:pt x="4038" y="10743"/>
                  <a:pt x="3971" y="10981"/>
                  <a:pt x="3876" y="11209"/>
                </a:cubicBezTo>
                <a:cubicBezTo>
                  <a:pt x="3819" y="11351"/>
                  <a:pt x="3667" y="11408"/>
                  <a:pt x="3506" y="11370"/>
                </a:cubicBezTo>
                <a:close/>
                <a:moveTo>
                  <a:pt x="3943" y="12700"/>
                </a:moveTo>
                <a:cubicBezTo>
                  <a:pt x="3810" y="12700"/>
                  <a:pt x="3705" y="12643"/>
                  <a:pt x="3658" y="12519"/>
                </a:cubicBezTo>
                <a:cubicBezTo>
                  <a:pt x="3601" y="12377"/>
                  <a:pt x="3582" y="12244"/>
                  <a:pt x="3629" y="12092"/>
                </a:cubicBezTo>
                <a:cubicBezTo>
                  <a:pt x="3677" y="11978"/>
                  <a:pt x="3677" y="11835"/>
                  <a:pt x="3696" y="11693"/>
                </a:cubicBezTo>
                <a:cubicBezTo>
                  <a:pt x="3724" y="11712"/>
                  <a:pt x="3762" y="11731"/>
                  <a:pt x="3762" y="11740"/>
                </a:cubicBezTo>
                <a:cubicBezTo>
                  <a:pt x="3753" y="11864"/>
                  <a:pt x="3734" y="11987"/>
                  <a:pt x="3724" y="12120"/>
                </a:cubicBezTo>
                <a:cubicBezTo>
                  <a:pt x="3715" y="12215"/>
                  <a:pt x="3705" y="12320"/>
                  <a:pt x="3715" y="12424"/>
                </a:cubicBezTo>
                <a:cubicBezTo>
                  <a:pt x="3734" y="12529"/>
                  <a:pt x="3810" y="12586"/>
                  <a:pt x="3914" y="12605"/>
                </a:cubicBezTo>
                <a:cubicBezTo>
                  <a:pt x="4019" y="12624"/>
                  <a:pt x="4085" y="12576"/>
                  <a:pt x="4133" y="12491"/>
                </a:cubicBezTo>
                <a:cubicBezTo>
                  <a:pt x="4256" y="12291"/>
                  <a:pt x="4313" y="12073"/>
                  <a:pt x="4332" y="11845"/>
                </a:cubicBezTo>
                <a:cubicBezTo>
                  <a:pt x="4342" y="11778"/>
                  <a:pt x="4342" y="11740"/>
                  <a:pt x="4437" y="11750"/>
                </a:cubicBezTo>
                <a:cubicBezTo>
                  <a:pt x="4399" y="12035"/>
                  <a:pt x="4323" y="12291"/>
                  <a:pt x="4199" y="12538"/>
                </a:cubicBezTo>
                <a:cubicBezTo>
                  <a:pt x="4142" y="12652"/>
                  <a:pt x="4057" y="12709"/>
                  <a:pt x="3943" y="12700"/>
                </a:cubicBezTo>
                <a:close/>
                <a:moveTo>
                  <a:pt x="13517" y="10154"/>
                </a:moveTo>
                <a:cubicBezTo>
                  <a:pt x="13555" y="10382"/>
                  <a:pt x="13574" y="10620"/>
                  <a:pt x="13431" y="10829"/>
                </a:cubicBezTo>
                <a:cubicBezTo>
                  <a:pt x="13317" y="10981"/>
                  <a:pt x="13184" y="11019"/>
                  <a:pt x="13023" y="10924"/>
                </a:cubicBezTo>
                <a:cubicBezTo>
                  <a:pt x="12795" y="10791"/>
                  <a:pt x="12681" y="10591"/>
                  <a:pt x="12690" y="10325"/>
                </a:cubicBezTo>
                <a:cubicBezTo>
                  <a:pt x="12690" y="10306"/>
                  <a:pt x="12709" y="10278"/>
                  <a:pt x="12728" y="10259"/>
                </a:cubicBezTo>
                <a:cubicBezTo>
                  <a:pt x="12747" y="10278"/>
                  <a:pt x="12785" y="10297"/>
                  <a:pt x="12795" y="10325"/>
                </a:cubicBezTo>
                <a:cubicBezTo>
                  <a:pt x="12814" y="10392"/>
                  <a:pt x="12814" y="10477"/>
                  <a:pt x="12823" y="10553"/>
                </a:cubicBezTo>
                <a:cubicBezTo>
                  <a:pt x="12842" y="10610"/>
                  <a:pt x="12861" y="10667"/>
                  <a:pt x="12890" y="10715"/>
                </a:cubicBezTo>
                <a:cubicBezTo>
                  <a:pt x="12966" y="10829"/>
                  <a:pt x="13070" y="10876"/>
                  <a:pt x="13194" y="10876"/>
                </a:cubicBezTo>
                <a:cubicBezTo>
                  <a:pt x="13327" y="10867"/>
                  <a:pt x="13384" y="10762"/>
                  <a:pt x="13403" y="10658"/>
                </a:cubicBezTo>
                <a:cubicBezTo>
                  <a:pt x="13431" y="10534"/>
                  <a:pt x="13422" y="10411"/>
                  <a:pt x="13422" y="10287"/>
                </a:cubicBezTo>
                <a:cubicBezTo>
                  <a:pt x="13422" y="10230"/>
                  <a:pt x="13393" y="10173"/>
                  <a:pt x="13374" y="10097"/>
                </a:cubicBezTo>
                <a:cubicBezTo>
                  <a:pt x="13460" y="10069"/>
                  <a:pt x="13498" y="10078"/>
                  <a:pt x="13517" y="10154"/>
                </a:cubicBezTo>
                <a:close/>
                <a:moveTo>
                  <a:pt x="8331" y="14979"/>
                </a:moveTo>
                <a:cubicBezTo>
                  <a:pt x="8293" y="15207"/>
                  <a:pt x="8141" y="15350"/>
                  <a:pt x="7970" y="15483"/>
                </a:cubicBezTo>
                <a:cubicBezTo>
                  <a:pt x="7894" y="15540"/>
                  <a:pt x="7799" y="15502"/>
                  <a:pt x="7742" y="15435"/>
                </a:cubicBezTo>
                <a:cubicBezTo>
                  <a:pt x="7685" y="15378"/>
                  <a:pt x="7637" y="15302"/>
                  <a:pt x="7609" y="15226"/>
                </a:cubicBezTo>
                <a:cubicBezTo>
                  <a:pt x="7542" y="15036"/>
                  <a:pt x="7542" y="14837"/>
                  <a:pt x="7580" y="14647"/>
                </a:cubicBezTo>
                <a:cubicBezTo>
                  <a:pt x="7580" y="14618"/>
                  <a:pt x="7609" y="14590"/>
                  <a:pt x="7656" y="14533"/>
                </a:cubicBezTo>
                <a:cubicBezTo>
                  <a:pt x="7656" y="14599"/>
                  <a:pt x="7666" y="14618"/>
                  <a:pt x="7666" y="14647"/>
                </a:cubicBezTo>
                <a:cubicBezTo>
                  <a:pt x="7656" y="14799"/>
                  <a:pt x="7656" y="14941"/>
                  <a:pt x="7656" y="15093"/>
                </a:cubicBezTo>
                <a:cubicBezTo>
                  <a:pt x="7656" y="15141"/>
                  <a:pt x="7675" y="15188"/>
                  <a:pt x="7694" y="15236"/>
                </a:cubicBezTo>
                <a:cubicBezTo>
                  <a:pt x="7770" y="15397"/>
                  <a:pt x="7894" y="15464"/>
                  <a:pt x="8046" y="15302"/>
                </a:cubicBezTo>
                <a:cubicBezTo>
                  <a:pt x="8188" y="15150"/>
                  <a:pt x="8264" y="14989"/>
                  <a:pt x="8245" y="14780"/>
                </a:cubicBezTo>
                <a:cubicBezTo>
                  <a:pt x="8236" y="14713"/>
                  <a:pt x="8226" y="14637"/>
                  <a:pt x="8340" y="14618"/>
                </a:cubicBezTo>
                <a:cubicBezTo>
                  <a:pt x="8340" y="14742"/>
                  <a:pt x="8359" y="14865"/>
                  <a:pt x="8331" y="14979"/>
                </a:cubicBezTo>
                <a:close/>
                <a:moveTo>
                  <a:pt x="10914" y="15046"/>
                </a:moveTo>
                <a:cubicBezTo>
                  <a:pt x="10876" y="14875"/>
                  <a:pt x="10867" y="14704"/>
                  <a:pt x="10848" y="14533"/>
                </a:cubicBezTo>
                <a:cubicBezTo>
                  <a:pt x="10848" y="14514"/>
                  <a:pt x="10867" y="14504"/>
                  <a:pt x="10886" y="14466"/>
                </a:cubicBezTo>
                <a:cubicBezTo>
                  <a:pt x="10962" y="14571"/>
                  <a:pt x="10962" y="14685"/>
                  <a:pt x="10971" y="14789"/>
                </a:cubicBezTo>
                <a:cubicBezTo>
                  <a:pt x="10981" y="14884"/>
                  <a:pt x="10990" y="14989"/>
                  <a:pt x="11028" y="15084"/>
                </a:cubicBezTo>
                <a:cubicBezTo>
                  <a:pt x="11085" y="15236"/>
                  <a:pt x="11228" y="15264"/>
                  <a:pt x="11361" y="15169"/>
                </a:cubicBezTo>
                <a:cubicBezTo>
                  <a:pt x="11598" y="14989"/>
                  <a:pt x="11665" y="14789"/>
                  <a:pt x="11589" y="14495"/>
                </a:cubicBezTo>
                <a:cubicBezTo>
                  <a:pt x="11579" y="14466"/>
                  <a:pt x="11589" y="14428"/>
                  <a:pt x="11589" y="14362"/>
                </a:cubicBezTo>
                <a:cubicBezTo>
                  <a:pt x="11636" y="14400"/>
                  <a:pt x="11665" y="14419"/>
                  <a:pt x="11674" y="14447"/>
                </a:cubicBezTo>
                <a:cubicBezTo>
                  <a:pt x="11788" y="14723"/>
                  <a:pt x="11608" y="15160"/>
                  <a:pt x="11342" y="15293"/>
                </a:cubicBezTo>
                <a:cubicBezTo>
                  <a:pt x="11171" y="15378"/>
                  <a:pt x="10962" y="15264"/>
                  <a:pt x="10914" y="15046"/>
                </a:cubicBezTo>
                <a:close/>
                <a:moveTo>
                  <a:pt x="10658" y="12614"/>
                </a:moveTo>
                <a:cubicBezTo>
                  <a:pt x="10544" y="12443"/>
                  <a:pt x="10591" y="12225"/>
                  <a:pt x="10572" y="12025"/>
                </a:cubicBezTo>
                <a:cubicBezTo>
                  <a:pt x="10572" y="12016"/>
                  <a:pt x="10601" y="12006"/>
                  <a:pt x="10648" y="11978"/>
                </a:cubicBezTo>
                <a:cubicBezTo>
                  <a:pt x="10667" y="12139"/>
                  <a:pt x="10667" y="12282"/>
                  <a:pt x="10696" y="12415"/>
                </a:cubicBezTo>
                <a:cubicBezTo>
                  <a:pt x="10705" y="12491"/>
                  <a:pt x="10743" y="12567"/>
                  <a:pt x="10800" y="12633"/>
                </a:cubicBezTo>
                <a:cubicBezTo>
                  <a:pt x="10905" y="12747"/>
                  <a:pt x="11028" y="12738"/>
                  <a:pt x="11133" y="12605"/>
                </a:cubicBezTo>
                <a:cubicBezTo>
                  <a:pt x="11266" y="12434"/>
                  <a:pt x="11228" y="12244"/>
                  <a:pt x="11180" y="12054"/>
                </a:cubicBezTo>
                <a:cubicBezTo>
                  <a:pt x="11171" y="12006"/>
                  <a:pt x="11161" y="11959"/>
                  <a:pt x="11142" y="11911"/>
                </a:cubicBezTo>
                <a:cubicBezTo>
                  <a:pt x="11237" y="11883"/>
                  <a:pt x="11275" y="11911"/>
                  <a:pt x="11285" y="11968"/>
                </a:cubicBezTo>
                <a:cubicBezTo>
                  <a:pt x="11304" y="12101"/>
                  <a:pt x="11313" y="12234"/>
                  <a:pt x="11304" y="12367"/>
                </a:cubicBezTo>
                <a:cubicBezTo>
                  <a:pt x="11294" y="12453"/>
                  <a:pt x="11266" y="12548"/>
                  <a:pt x="11218" y="12633"/>
                </a:cubicBezTo>
                <a:cubicBezTo>
                  <a:pt x="11095" y="12852"/>
                  <a:pt x="10810" y="12852"/>
                  <a:pt x="10658" y="12614"/>
                </a:cubicBezTo>
                <a:close/>
                <a:moveTo>
                  <a:pt x="8236" y="18864"/>
                </a:moveTo>
                <a:cubicBezTo>
                  <a:pt x="8169" y="18655"/>
                  <a:pt x="8198" y="18437"/>
                  <a:pt x="8207" y="18228"/>
                </a:cubicBezTo>
                <a:cubicBezTo>
                  <a:pt x="8226" y="18228"/>
                  <a:pt x="8245" y="18218"/>
                  <a:pt x="8264" y="18218"/>
                </a:cubicBezTo>
                <a:cubicBezTo>
                  <a:pt x="8274" y="18247"/>
                  <a:pt x="8293" y="18275"/>
                  <a:pt x="8293" y="18304"/>
                </a:cubicBezTo>
                <a:cubicBezTo>
                  <a:pt x="8302" y="18475"/>
                  <a:pt x="8293" y="18646"/>
                  <a:pt x="8302" y="18817"/>
                </a:cubicBezTo>
                <a:cubicBezTo>
                  <a:pt x="8312" y="18883"/>
                  <a:pt x="8350" y="18959"/>
                  <a:pt x="8388" y="19016"/>
                </a:cubicBezTo>
                <a:cubicBezTo>
                  <a:pt x="8483" y="19140"/>
                  <a:pt x="8616" y="19149"/>
                  <a:pt x="8720" y="19035"/>
                </a:cubicBezTo>
                <a:cubicBezTo>
                  <a:pt x="8891" y="18845"/>
                  <a:pt x="8986" y="18627"/>
                  <a:pt x="9015" y="18370"/>
                </a:cubicBezTo>
                <a:cubicBezTo>
                  <a:pt x="9015" y="18342"/>
                  <a:pt x="8986" y="18313"/>
                  <a:pt x="8986" y="18275"/>
                </a:cubicBezTo>
                <a:cubicBezTo>
                  <a:pt x="8986" y="18256"/>
                  <a:pt x="8996" y="18228"/>
                  <a:pt x="9005" y="18209"/>
                </a:cubicBezTo>
                <a:cubicBezTo>
                  <a:pt x="9034" y="18218"/>
                  <a:pt x="9062" y="18228"/>
                  <a:pt x="9081" y="18247"/>
                </a:cubicBezTo>
                <a:cubicBezTo>
                  <a:pt x="9091" y="18266"/>
                  <a:pt x="9100" y="18304"/>
                  <a:pt x="9091" y="18323"/>
                </a:cubicBezTo>
                <a:cubicBezTo>
                  <a:pt x="9062" y="18617"/>
                  <a:pt x="8967" y="18874"/>
                  <a:pt x="8787" y="19102"/>
                </a:cubicBezTo>
                <a:cubicBezTo>
                  <a:pt x="8673" y="19235"/>
                  <a:pt x="8492" y="19244"/>
                  <a:pt x="8378" y="19111"/>
                </a:cubicBezTo>
                <a:cubicBezTo>
                  <a:pt x="8312" y="19045"/>
                  <a:pt x="8255" y="18950"/>
                  <a:pt x="8236" y="18864"/>
                </a:cubicBezTo>
                <a:close/>
                <a:moveTo>
                  <a:pt x="4522" y="11266"/>
                </a:moveTo>
                <a:cubicBezTo>
                  <a:pt x="4446" y="11066"/>
                  <a:pt x="4475" y="10867"/>
                  <a:pt x="4531" y="10667"/>
                </a:cubicBezTo>
                <a:cubicBezTo>
                  <a:pt x="4531" y="10648"/>
                  <a:pt x="4569" y="10639"/>
                  <a:pt x="4607" y="10620"/>
                </a:cubicBezTo>
                <a:cubicBezTo>
                  <a:pt x="4598" y="10772"/>
                  <a:pt x="4588" y="10905"/>
                  <a:pt x="4579" y="11038"/>
                </a:cubicBezTo>
                <a:cubicBezTo>
                  <a:pt x="4579" y="11095"/>
                  <a:pt x="4579" y="11142"/>
                  <a:pt x="4598" y="11199"/>
                </a:cubicBezTo>
                <a:cubicBezTo>
                  <a:pt x="4645" y="11361"/>
                  <a:pt x="4816" y="11408"/>
                  <a:pt x="4940" y="11294"/>
                </a:cubicBezTo>
                <a:cubicBezTo>
                  <a:pt x="4987" y="11247"/>
                  <a:pt x="5025" y="11190"/>
                  <a:pt x="5054" y="11133"/>
                </a:cubicBezTo>
                <a:cubicBezTo>
                  <a:pt x="5139" y="10962"/>
                  <a:pt x="5187" y="10772"/>
                  <a:pt x="5149" y="10553"/>
                </a:cubicBezTo>
                <a:lnTo>
                  <a:pt x="5272" y="10553"/>
                </a:lnTo>
                <a:cubicBezTo>
                  <a:pt x="5215" y="10800"/>
                  <a:pt x="5225" y="11038"/>
                  <a:pt x="5092" y="11256"/>
                </a:cubicBezTo>
                <a:cubicBezTo>
                  <a:pt x="5044" y="11342"/>
                  <a:pt x="4978" y="11408"/>
                  <a:pt x="4883" y="11437"/>
                </a:cubicBezTo>
                <a:cubicBezTo>
                  <a:pt x="4740" y="11475"/>
                  <a:pt x="4579" y="11399"/>
                  <a:pt x="4522" y="11266"/>
                </a:cubicBezTo>
                <a:close/>
                <a:moveTo>
                  <a:pt x="11760" y="16784"/>
                </a:moveTo>
                <a:cubicBezTo>
                  <a:pt x="11779" y="16775"/>
                  <a:pt x="11817" y="16775"/>
                  <a:pt x="11836" y="16784"/>
                </a:cubicBezTo>
                <a:cubicBezTo>
                  <a:pt x="11855" y="16794"/>
                  <a:pt x="11874" y="16822"/>
                  <a:pt x="11874" y="16851"/>
                </a:cubicBezTo>
                <a:cubicBezTo>
                  <a:pt x="11902" y="17126"/>
                  <a:pt x="11855" y="17382"/>
                  <a:pt x="11674" y="17610"/>
                </a:cubicBezTo>
                <a:cubicBezTo>
                  <a:pt x="11551" y="17762"/>
                  <a:pt x="11494" y="17753"/>
                  <a:pt x="11332" y="17658"/>
                </a:cubicBezTo>
                <a:cubicBezTo>
                  <a:pt x="11038" y="17477"/>
                  <a:pt x="11009" y="17183"/>
                  <a:pt x="11000" y="16889"/>
                </a:cubicBezTo>
                <a:cubicBezTo>
                  <a:pt x="11000" y="16879"/>
                  <a:pt x="11009" y="16870"/>
                  <a:pt x="11009" y="16860"/>
                </a:cubicBezTo>
                <a:cubicBezTo>
                  <a:pt x="11019" y="16851"/>
                  <a:pt x="11019" y="16851"/>
                  <a:pt x="11066" y="16832"/>
                </a:cubicBezTo>
                <a:cubicBezTo>
                  <a:pt x="11076" y="16889"/>
                  <a:pt x="11076" y="16926"/>
                  <a:pt x="11085" y="16974"/>
                </a:cubicBezTo>
                <a:cubicBezTo>
                  <a:pt x="11104" y="17078"/>
                  <a:pt x="11114" y="17192"/>
                  <a:pt x="11133" y="17306"/>
                </a:cubicBezTo>
                <a:cubicBezTo>
                  <a:pt x="11171" y="17458"/>
                  <a:pt x="11294" y="17544"/>
                  <a:pt x="11418" y="17620"/>
                </a:cubicBezTo>
                <a:cubicBezTo>
                  <a:pt x="11465" y="17648"/>
                  <a:pt x="11513" y="17639"/>
                  <a:pt x="11560" y="17601"/>
                </a:cubicBezTo>
                <a:cubicBezTo>
                  <a:pt x="11674" y="17496"/>
                  <a:pt x="11760" y="17373"/>
                  <a:pt x="11779" y="17211"/>
                </a:cubicBezTo>
                <a:cubicBezTo>
                  <a:pt x="11798" y="17088"/>
                  <a:pt x="11874" y="16955"/>
                  <a:pt x="11741" y="16841"/>
                </a:cubicBezTo>
                <a:cubicBezTo>
                  <a:pt x="11731" y="16841"/>
                  <a:pt x="11750" y="16794"/>
                  <a:pt x="11760" y="16784"/>
                </a:cubicBezTo>
                <a:close/>
                <a:moveTo>
                  <a:pt x="6555" y="15312"/>
                </a:moveTo>
                <a:cubicBezTo>
                  <a:pt x="6365" y="15521"/>
                  <a:pt x="6127" y="15473"/>
                  <a:pt x="6023" y="15217"/>
                </a:cubicBezTo>
                <a:cubicBezTo>
                  <a:pt x="5947" y="15046"/>
                  <a:pt x="5947" y="14865"/>
                  <a:pt x="5994" y="14685"/>
                </a:cubicBezTo>
                <a:cubicBezTo>
                  <a:pt x="6013" y="14628"/>
                  <a:pt x="6032" y="14571"/>
                  <a:pt x="6051" y="14504"/>
                </a:cubicBezTo>
                <a:cubicBezTo>
                  <a:pt x="6146" y="14533"/>
                  <a:pt x="6118" y="14580"/>
                  <a:pt x="6099" y="14637"/>
                </a:cubicBezTo>
                <a:cubicBezTo>
                  <a:pt x="6042" y="14789"/>
                  <a:pt x="6023" y="14951"/>
                  <a:pt x="6070" y="15112"/>
                </a:cubicBezTo>
                <a:cubicBezTo>
                  <a:pt x="6089" y="15169"/>
                  <a:pt x="6118" y="15226"/>
                  <a:pt x="6156" y="15264"/>
                </a:cubicBezTo>
                <a:cubicBezTo>
                  <a:pt x="6289" y="15397"/>
                  <a:pt x="6384" y="15388"/>
                  <a:pt x="6507" y="15245"/>
                </a:cubicBezTo>
                <a:cubicBezTo>
                  <a:pt x="6612" y="15122"/>
                  <a:pt x="6650" y="14970"/>
                  <a:pt x="6659" y="14818"/>
                </a:cubicBezTo>
                <a:cubicBezTo>
                  <a:pt x="6659" y="14751"/>
                  <a:pt x="6640" y="14675"/>
                  <a:pt x="6735" y="14637"/>
                </a:cubicBezTo>
                <a:cubicBezTo>
                  <a:pt x="6754" y="14666"/>
                  <a:pt x="6783" y="14694"/>
                  <a:pt x="6783" y="14723"/>
                </a:cubicBezTo>
                <a:cubicBezTo>
                  <a:pt x="6735" y="14932"/>
                  <a:pt x="6697" y="15141"/>
                  <a:pt x="6555" y="15312"/>
                </a:cubicBezTo>
                <a:close/>
                <a:moveTo>
                  <a:pt x="8331" y="12719"/>
                </a:moveTo>
                <a:cubicBezTo>
                  <a:pt x="8397" y="12548"/>
                  <a:pt x="8435" y="12386"/>
                  <a:pt x="8426" y="12206"/>
                </a:cubicBezTo>
                <a:cubicBezTo>
                  <a:pt x="8416" y="12177"/>
                  <a:pt x="8426" y="12149"/>
                  <a:pt x="8426" y="12111"/>
                </a:cubicBezTo>
                <a:cubicBezTo>
                  <a:pt x="8502" y="12101"/>
                  <a:pt x="8559" y="12101"/>
                  <a:pt x="8530" y="12196"/>
                </a:cubicBezTo>
                <a:cubicBezTo>
                  <a:pt x="8492" y="12367"/>
                  <a:pt x="8454" y="12538"/>
                  <a:pt x="8407" y="12700"/>
                </a:cubicBezTo>
                <a:cubicBezTo>
                  <a:pt x="8350" y="12899"/>
                  <a:pt x="8274" y="12956"/>
                  <a:pt x="8122" y="12947"/>
                </a:cubicBezTo>
                <a:cubicBezTo>
                  <a:pt x="7970" y="12937"/>
                  <a:pt x="7837" y="12833"/>
                  <a:pt x="7799" y="12681"/>
                </a:cubicBezTo>
                <a:cubicBezTo>
                  <a:pt x="7780" y="12595"/>
                  <a:pt x="7770" y="12500"/>
                  <a:pt x="7770" y="12415"/>
                </a:cubicBezTo>
                <a:cubicBezTo>
                  <a:pt x="7770" y="12301"/>
                  <a:pt x="7789" y="12196"/>
                  <a:pt x="7808" y="12092"/>
                </a:cubicBezTo>
                <a:cubicBezTo>
                  <a:pt x="7808" y="12063"/>
                  <a:pt x="7837" y="12044"/>
                  <a:pt x="7884" y="11987"/>
                </a:cubicBezTo>
                <a:cubicBezTo>
                  <a:pt x="7894" y="12073"/>
                  <a:pt x="7903" y="12111"/>
                  <a:pt x="7903" y="12158"/>
                </a:cubicBezTo>
                <a:cubicBezTo>
                  <a:pt x="7894" y="12272"/>
                  <a:pt x="7865" y="12386"/>
                  <a:pt x="7865" y="12500"/>
                </a:cubicBezTo>
                <a:cubicBezTo>
                  <a:pt x="7865" y="12576"/>
                  <a:pt x="7894" y="12662"/>
                  <a:pt x="7932" y="12738"/>
                </a:cubicBezTo>
                <a:cubicBezTo>
                  <a:pt x="7970" y="12814"/>
                  <a:pt x="8017" y="12880"/>
                  <a:pt x="8122" y="12871"/>
                </a:cubicBezTo>
                <a:cubicBezTo>
                  <a:pt x="8226" y="12861"/>
                  <a:pt x="8293" y="12804"/>
                  <a:pt x="8331" y="12719"/>
                </a:cubicBezTo>
                <a:close/>
                <a:moveTo>
                  <a:pt x="13754" y="4056"/>
                </a:moveTo>
                <a:cubicBezTo>
                  <a:pt x="13745" y="4018"/>
                  <a:pt x="13735" y="3980"/>
                  <a:pt x="13726" y="3942"/>
                </a:cubicBezTo>
                <a:cubicBezTo>
                  <a:pt x="13745" y="3942"/>
                  <a:pt x="13764" y="3933"/>
                  <a:pt x="13783" y="3923"/>
                </a:cubicBezTo>
                <a:cubicBezTo>
                  <a:pt x="13821" y="3999"/>
                  <a:pt x="13868" y="4066"/>
                  <a:pt x="13887" y="4142"/>
                </a:cubicBezTo>
                <a:cubicBezTo>
                  <a:pt x="14030" y="4683"/>
                  <a:pt x="14163" y="5234"/>
                  <a:pt x="14296" y="5776"/>
                </a:cubicBezTo>
                <a:cubicBezTo>
                  <a:pt x="14305" y="5823"/>
                  <a:pt x="14305" y="5871"/>
                  <a:pt x="14277" y="5937"/>
                </a:cubicBezTo>
                <a:cubicBezTo>
                  <a:pt x="14258" y="5909"/>
                  <a:pt x="14220" y="5890"/>
                  <a:pt x="14210" y="5861"/>
                </a:cubicBezTo>
                <a:cubicBezTo>
                  <a:pt x="14134" y="5491"/>
                  <a:pt x="14068" y="5120"/>
                  <a:pt x="13973" y="4759"/>
                </a:cubicBezTo>
                <a:cubicBezTo>
                  <a:pt x="13916" y="4522"/>
                  <a:pt x="13830" y="4284"/>
                  <a:pt x="13754" y="4056"/>
                </a:cubicBezTo>
                <a:close/>
                <a:moveTo>
                  <a:pt x="10563" y="16632"/>
                </a:moveTo>
                <a:cubicBezTo>
                  <a:pt x="10525" y="16670"/>
                  <a:pt x="10458" y="16689"/>
                  <a:pt x="10401" y="16689"/>
                </a:cubicBezTo>
                <a:cubicBezTo>
                  <a:pt x="10249" y="16670"/>
                  <a:pt x="10116" y="16585"/>
                  <a:pt x="10050" y="16442"/>
                </a:cubicBezTo>
                <a:cubicBezTo>
                  <a:pt x="10012" y="16357"/>
                  <a:pt x="9993" y="16252"/>
                  <a:pt x="9974" y="16148"/>
                </a:cubicBezTo>
                <a:cubicBezTo>
                  <a:pt x="9955" y="16024"/>
                  <a:pt x="9955" y="15891"/>
                  <a:pt x="9955" y="15768"/>
                </a:cubicBezTo>
                <a:cubicBezTo>
                  <a:pt x="9964" y="15758"/>
                  <a:pt x="9983" y="15758"/>
                  <a:pt x="10002" y="15758"/>
                </a:cubicBezTo>
                <a:cubicBezTo>
                  <a:pt x="10012" y="15787"/>
                  <a:pt x="10031" y="15825"/>
                  <a:pt x="10031" y="15863"/>
                </a:cubicBezTo>
                <a:cubicBezTo>
                  <a:pt x="10050" y="15986"/>
                  <a:pt x="10050" y="16110"/>
                  <a:pt x="10069" y="16233"/>
                </a:cubicBezTo>
                <a:cubicBezTo>
                  <a:pt x="10088" y="16366"/>
                  <a:pt x="10145" y="16480"/>
                  <a:pt x="10259" y="16547"/>
                </a:cubicBezTo>
                <a:cubicBezTo>
                  <a:pt x="10382" y="16623"/>
                  <a:pt x="10487" y="16623"/>
                  <a:pt x="10572" y="16490"/>
                </a:cubicBezTo>
                <a:cubicBezTo>
                  <a:pt x="10686" y="16319"/>
                  <a:pt x="10781" y="16138"/>
                  <a:pt x="10724" y="15920"/>
                </a:cubicBezTo>
                <a:cubicBezTo>
                  <a:pt x="10724" y="15891"/>
                  <a:pt x="10734" y="15863"/>
                  <a:pt x="10753" y="15787"/>
                </a:cubicBezTo>
                <a:cubicBezTo>
                  <a:pt x="10791" y="15853"/>
                  <a:pt x="10819" y="15872"/>
                  <a:pt x="10819" y="15901"/>
                </a:cubicBezTo>
                <a:cubicBezTo>
                  <a:pt x="10829" y="16176"/>
                  <a:pt x="10743" y="16423"/>
                  <a:pt x="10563" y="16632"/>
                </a:cubicBezTo>
                <a:close/>
                <a:moveTo>
                  <a:pt x="9157" y="15122"/>
                </a:moveTo>
                <a:cubicBezTo>
                  <a:pt x="9138" y="14960"/>
                  <a:pt x="9157" y="14799"/>
                  <a:pt x="9167" y="14637"/>
                </a:cubicBezTo>
                <a:cubicBezTo>
                  <a:pt x="9167" y="14628"/>
                  <a:pt x="9186" y="14618"/>
                  <a:pt x="9195" y="14609"/>
                </a:cubicBezTo>
                <a:cubicBezTo>
                  <a:pt x="9214" y="14609"/>
                  <a:pt x="9233" y="14609"/>
                  <a:pt x="9243" y="14618"/>
                </a:cubicBezTo>
                <a:cubicBezTo>
                  <a:pt x="9243" y="14704"/>
                  <a:pt x="9243" y="14789"/>
                  <a:pt x="9224" y="14875"/>
                </a:cubicBezTo>
                <a:cubicBezTo>
                  <a:pt x="9205" y="15008"/>
                  <a:pt x="9233" y="15131"/>
                  <a:pt x="9290" y="15255"/>
                </a:cubicBezTo>
                <a:cubicBezTo>
                  <a:pt x="9347" y="15359"/>
                  <a:pt x="9442" y="15416"/>
                  <a:pt x="9556" y="15416"/>
                </a:cubicBezTo>
                <a:cubicBezTo>
                  <a:pt x="9670" y="15416"/>
                  <a:pt x="9736" y="15331"/>
                  <a:pt x="9784" y="15236"/>
                </a:cubicBezTo>
                <a:cubicBezTo>
                  <a:pt x="9860" y="15065"/>
                  <a:pt x="9869" y="14894"/>
                  <a:pt x="9860" y="14723"/>
                </a:cubicBezTo>
                <a:cubicBezTo>
                  <a:pt x="9936" y="14704"/>
                  <a:pt x="9974" y="14732"/>
                  <a:pt x="9955" y="14789"/>
                </a:cubicBezTo>
                <a:cubicBezTo>
                  <a:pt x="9917" y="14970"/>
                  <a:pt x="9888" y="15160"/>
                  <a:pt x="9812" y="15340"/>
                </a:cubicBezTo>
                <a:cubicBezTo>
                  <a:pt x="9746" y="15521"/>
                  <a:pt x="9547" y="15559"/>
                  <a:pt x="9376" y="15454"/>
                </a:cubicBezTo>
                <a:cubicBezTo>
                  <a:pt x="9243" y="15378"/>
                  <a:pt x="9176" y="15255"/>
                  <a:pt x="9157" y="15122"/>
                </a:cubicBezTo>
                <a:close/>
                <a:moveTo>
                  <a:pt x="10572" y="13973"/>
                </a:moveTo>
                <a:cubicBezTo>
                  <a:pt x="10667" y="13792"/>
                  <a:pt x="10734" y="13593"/>
                  <a:pt x="10677" y="13384"/>
                </a:cubicBezTo>
                <a:cubicBezTo>
                  <a:pt x="10667" y="13346"/>
                  <a:pt x="10677" y="13317"/>
                  <a:pt x="10677" y="13279"/>
                </a:cubicBezTo>
                <a:cubicBezTo>
                  <a:pt x="10686" y="13279"/>
                  <a:pt x="10696" y="13270"/>
                  <a:pt x="10715" y="13270"/>
                </a:cubicBezTo>
                <a:cubicBezTo>
                  <a:pt x="10724" y="13298"/>
                  <a:pt x="10762" y="13317"/>
                  <a:pt x="10762" y="13346"/>
                </a:cubicBezTo>
                <a:cubicBezTo>
                  <a:pt x="10781" y="13583"/>
                  <a:pt x="10743" y="13821"/>
                  <a:pt x="10620" y="14030"/>
                </a:cubicBezTo>
                <a:cubicBezTo>
                  <a:pt x="10525" y="14210"/>
                  <a:pt x="10335" y="14229"/>
                  <a:pt x="10183" y="14096"/>
                </a:cubicBezTo>
                <a:cubicBezTo>
                  <a:pt x="10126" y="14039"/>
                  <a:pt x="10069" y="13973"/>
                  <a:pt x="10050" y="13906"/>
                </a:cubicBezTo>
                <a:cubicBezTo>
                  <a:pt x="10012" y="13716"/>
                  <a:pt x="9993" y="13526"/>
                  <a:pt x="9974" y="13336"/>
                </a:cubicBezTo>
                <a:cubicBezTo>
                  <a:pt x="9974" y="13308"/>
                  <a:pt x="10002" y="13289"/>
                  <a:pt x="10031" y="13251"/>
                </a:cubicBezTo>
                <a:cubicBezTo>
                  <a:pt x="10059" y="13441"/>
                  <a:pt x="10078" y="13621"/>
                  <a:pt x="10107" y="13792"/>
                </a:cubicBezTo>
                <a:cubicBezTo>
                  <a:pt x="10126" y="13868"/>
                  <a:pt x="10164" y="13944"/>
                  <a:pt x="10211" y="14001"/>
                </a:cubicBezTo>
                <a:cubicBezTo>
                  <a:pt x="10325" y="14134"/>
                  <a:pt x="10487" y="14125"/>
                  <a:pt x="10572" y="13973"/>
                </a:cubicBezTo>
                <a:close/>
                <a:moveTo>
                  <a:pt x="9129" y="17344"/>
                </a:moveTo>
                <a:cubicBezTo>
                  <a:pt x="9119" y="17249"/>
                  <a:pt x="9110" y="17145"/>
                  <a:pt x="9091" y="17040"/>
                </a:cubicBezTo>
                <a:cubicBezTo>
                  <a:pt x="9129" y="17002"/>
                  <a:pt x="9167" y="17002"/>
                  <a:pt x="9176" y="17059"/>
                </a:cubicBezTo>
                <a:cubicBezTo>
                  <a:pt x="9195" y="17126"/>
                  <a:pt x="9195" y="17192"/>
                  <a:pt x="9205" y="17259"/>
                </a:cubicBezTo>
                <a:cubicBezTo>
                  <a:pt x="9224" y="17382"/>
                  <a:pt x="9233" y="17506"/>
                  <a:pt x="9271" y="17629"/>
                </a:cubicBezTo>
                <a:cubicBezTo>
                  <a:pt x="9366" y="17876"/>
                  <a:pt x="9613" y="17924"/>
                  <a:pt x="9784" y="17724"/>
                </a:cubicBezTo>
                <a:cubicBezTo>
                  <a:pt x="9936" y="17563"/>
                  <a:pt x="10021" y="17373"/>
                  <a:pt x="9917" y="17145"/>
                </a:cubicBezTo>
                <a:cubicBezTo>
                  <a:pt x="9898" y="17097"/>
                  <a:pt x="9898" y="17050"/>
                  <a:pt x="9993" y="17040"/>
                </a:cubicBezTo>
                <a:cubicBezTo>
                  <a:pt x="10031" y="17249"/>
                  <a:pt x="10031" y="17439"/>
                  <a:pt x="9955" y="17629"/>
                </a:cubicBezTo>
                <a:cubicBezTo>
                  <a:pt x="9898" y="17772"/>
                  <a:pt x="9793" y="17857"/>
                  <a:pt x="9660" y="17905"/>
                </a:cubicBezTo>
                <a:cubicBezTo>
                  <a:pt x="9547" y="17962"/>
                  <a:pt x="9404" y="17924"/>
                  <a:pt x="9319" y="17829"/>
                </a:cubicBezTo>
                <a:cubicBezTo>
                  <a:pt x="9186" y="17696"/>
                  <a:pt x="9148" y="17525"/>
                  <a:pt x="9129" y="17344"/>
                </a:cubicBezTo>
                <a:close/>
                <a:moveTo>
                  <a:pt x="9736" y="12766"/>
                </a:moveTo>
                <a:cubicBezTo>
                  <a:pt x="9850" y="12652"/>
                  <a:pt x="9860" y="12510"/>
                  <a:pt x="9869" y="12367"/>
                </a:cubicBezTo>
                <a:cubicBezTo>
                  <a:pt x="9869" y="12310"/>
                  <a:pt x="9869" y="12253"/>
                  <a:pt x="9869" y="12196"/>
                </a:cubicBezTo>
                <a:cubicBezTo>
                  <a:pt x="9879" y="12187"/>
                  <a:pt x="9888" y="12187"/>
                  <a:pt x="9898" y="12187"/>
                </a:cubicBezTo>
                <a:cubicBezTo>
                  <a:pt x="9917" y="12206"/>
                  <a:pt x="9964" y="12234"/>
                  <a:pt x="9955" y="12253"/>
                </a:cubicBezTo>
                <a:cubicBezTo>
                  <a:pt x="9936" y="12424"/>
                  <a:pt x="9945" y="12595"/>
                  <a:pt x="9850" y="12757"/>
                </a:cubicBezTo>
                <a:cubicBezTo>
                  <a:pt x="9822" y="12804"/>
                  <a:pt x="9784" y="12842"/>
                  <a:pt x="9746" y="12880"/>
                </a:cubicBezTo>
                <a:cubicBezTo>
                  <a:pt x="9641" y="12975"/>
                  <a:pt x="9537" y="12975"/>
                  <a:pt x="9423" y="12890"/>
                </a:cubicBezTo>
                <a:cubicBezTo>
                  <a:pt x="9319" y="12814"/>
                  <a:pt x="9243" y="12709"/>
                  <a:pt x="9224" y="12576"/>
                </a:cubicBezTo>
                <a:cubicBezTo>
                  <a:pt x="9214" y="12434"/>
                  <a:pt x="9214" y="12282"/>
                  <a:pt x="9205" y="12130"/>
                </a:cubicBezTo>
                <a:cubicBezTo>
                  <a:pt x="9205" y="12101"/>
                  <a:pt x="9233" y="12082"/>
                  <a:pt x="9243" y="12054"/>
                </a:cubicBezTo>
                <a:cubicBezTo>
                  <a:pt x="9252" y="12054"/>
                  <a:pt x="9271" y="12054"/>
                  <a:pt x="9281" y="12063"/>
                </a:cubicBezTo>
                <a:cubicBezTo>
                  <a:pt x="9290" y="12082"/>
                  <a:pt x="9300" y="12111"/>
                  <a:pt x="9300" y="12139"/>
                </a:cubicBezTo>
                <a:cubicBezTo>
                  <a:pt x="9309" y="12272"/>
                  <a:pt x="9309" y="12405"/>
                  <a:pt x="9309" y="12548"/>
                </a:cubicBezTo>
                <a:cubicBezTo>
                  <a:pt x="9309" y="12643"/>
                  <a:pt x="9366" y="12709"/>
                  <a:pt x="9433" y="12776"/>
                </a:cubicBezTo>
                <a:cubicBezTo>
                  <a:pt x="9556" y="12890"/>
                  <a:pt x="9632" y="12880"/>
                  <a:pt x="9736" y="12766"/>
                </a:cubicBezTo>
                <a:close/>
                <a:moveTo>
                  <a:pt x="9024" y="16034"/>
                </a:moveTo>
                <a:cubicBezTo>
                  <a:pt x="9015" y="16290"/>
                  <a:pt x="8901" y="16518"/>
                  <a:pt x="8701" y="16689"/>
                </a:cubicBezTo>
                <a:cubicBezTo>
                  <a:pt x="8635" y="16756"/>
                  <a:pt x="8483" y="16756"/>
                  <a:pt x="8407" y="16689"/>
                </a:cubicBezTo>
                <a:cubicBezTo>
                  <a:pt x="8302" y="16594"/>
                  <a:pt x="8207" y="16480"/>
                  <a:pt x="8198" y="16338"/>
                </a:cubicBezTo>
                <a:cubicBezTo>
                  <a:pt x="8188" y="16186"/>
                  <a:pt x="8198" y="16024"/>
                  <a:pt x="8198" y="15853"/>
                </a:cubicBezTo>
                <a:cubicBezTo>
                  <a:pt x="8302" y="15901"/>
                  <a:pt x="8274" y="15958"/>
                  <a:pt x="8274" y="16005"/>
                </a:cubicBezTo>
                <a:cubicBezTo>
                  <a:pt x="8274" y="16110"/>
                  <a:pt x="8274" y="16214"/>
                  <a:pt x="8283" y="16319"/>
                </a:cubicBezTo>
                <a:cubicBezTo>
                  <a:pt x="8283" y="16376"/>
                  <a:pt x="8302" y="16433"/>
                  <a:pt x="8331" y="16480"/>
                </a:cubicBezTo>
                <a:cubicBezTo>
                  <a:pt x="8454" y="16689"/>
                  <a:pt x="8625" y="16699"/>
                  <a:pt x="8758" y="16509"/>
                </a:cubicBezTo>
                <a:cubicBezTo>
                  <a:pt x="8863" y="16376"/>
                  <a:pt x="8948" y="16224"/>
                  <a:pt x="8920" y="16034"/>
                </a:cubicBezTo>
                <a:cubicBezTo>
                  <a:pt x="8910" y="15986"/>
                  <a:pt x="8920" y="15939"/>
                  <a:pt x="8977" y="15948"/>
                </a:cubicBezTo>
                <a:cubicBezTo>
                  <a:pt x="9005" y="15948"/>
                  <a:pt x="9034" y="16005"/>
                  <a:pt x="9024" y="16034"/>
                </a:cubicBezTo>
                <a:close/>
                <a:moveTo>
                  <a:pt x="7077" y="19111"/>
                </a:moveTo>
                <a:cubicBezTo>
                  <a:pt x="6925" y="19254"/>
                  <a:pt x="6754" y="19235"/>
                  <a:pt x="6659" y="19054"/>
                </a:cubicBezTo>
                <a:cubicBezTo>
                  <a:pt x="6536" y="18845"/>
                  <a:pt x="6469" y="18617"/>
                  <a:pt x="6460" y="18370"/>
                </a:cubicBezTo>
                <a:cubicBezTo>
                  <a:pt x="6460" y="18304"/>
                  <a:pt x="6469" y="18237"/>
                  <a:pt x="6564" y="18209"/>
                </a:cubicBezTo>
                <a:cubicBezTo>
                  <a:pt x="6517" y="18465"/>
                  <a:pt x="6564" y="18703"/>
                  <a:pt x="6659" y="18931"/>
                </a:cubicBezTo>
                <a:cubicBezTo>
                  <a:pt x="6678" y="18969"/>
                  <a:pt x="6697" y="19007"/>
                  <a:pt x="6726" y="19035"/>
                </a:cubicBezTo>
                <a:cubicBezTo>
                  <a:pt x="6802" y="19140"/>
                  <a:pt x="6925" y="19149"/>
                  <a:pt x="7020" y="19064"/>
                </a:cubicBezTo>
                <a:cubicBezTo>
                  <a:pt x="7086" y="18997"/>
                  <a:pt x="7153" y="18921"/>
                  <a:pt x="7162" y="18817"/>
                </a:cubicBezTo>
                <a:cubicBezTo>
                  <a:pt x="7191" y="18674"/>
                  <a:pt x="7219" y="18522"/>
                  <a:pt x="7172" y="18370"/>
                </a:cubicBezTo>
                <a:cubicBezTo>
                  <a:pt x="7162" y="18351"/>
                  <a:pt x="7191" y="18304"/>
                  <a:pt x="7200" y="18275"/>
                </a:cubicBezTo>
                <a:cubicBezTo>
                  <a:pt x="7210" y="18275"/>
                  <a:pt x="7229" y="18285"/>
                  <a:pt x="7248" y="18285"/>
                </a:cubicBezTo>
                <a:cubicBezTo>
                  <a:pt x="7286" y="18503"/>
                  <a:pt x="7276" y="18722"/>
                  <a:pt x="7191" y="18931"/>
                </a:cubicBezTo>
                <a:cubicBezTo>
                  <a:pt x="7162" y="18997"/>
                  <a:pt x="7124" y="19064"/>
                  <a:pt x="7077" y="19111"/>
                </a:cubicBezTo>
                <a:close/>
                <a:moveTo>
                  <a:pt x="6735" y="12880"/>
                </a:moveTo>
                <a:cubicBezTo>
                  <a:pt x="6460" y="12795"/>
                  <a:pt x="6327" y="12605"/>
                  <a:pt x="6346" y="12329"/>
                </a:cubicBezTo>
                <a:cubicBezTo>
                  <a:pt x="6355" y="12206"/>
                  <a:pt x="6374" y="12092"/>
                  <a:pt x="6393" y="11968"/>
                </a:cubicBezTo>
                <a:cubicBezTo>
                  <a:pt x="6393" y="11921"/>
                  <a:pt x="6403" y="11864"/>
                  <a:pt x="6488" y="11835"/>
                </a:cubicBezTo>
                <a:cubicBezTo>
                  <a:pt x="6488" y="11883"/>
                  <a:pt x="6488" y="11921"/>
                  <a:pt x="6488" y="11959"/>
                </a:cubicBezTo>
                <a:cubicBezTo>
                  <a:pt x="6469" y="12073"/>
                  <a:pt x="6441" y="12187"/>
                  <a:pt x="6431" y="12301"/>
                </a:cubicBezTo>
                <a:cubicBezTo>
                  <a:pt x="6412" y="12472"/>
                  <a:pt x="6460" y="12614"/>
                  <a:pt x="6593" y="12728"/>
                </a:cubicBezTo>
                <a:cubicBezTo>
                  <a:pt x="6678" y="12804"/>
                  <a:pt x="6745" y="12795"/>
                  <a:pt x="6802" y="12700"/>
                </a:cubicBezTo>
                <a:cubicBezTo>
                  <a:pt x="6897" y="12548"/>
                  <a:pt x="6944" y="12386"/>
                  <a:pt x="6944" y="12206"/>
                </a:cubicBezTo>
                <a:cubicBezTo>
                  <a:pt x="6944" y="12149"/>
                  <a:pt x="6925" y="12092"/>
                  <a:pt x="7030" y="12054"/>
                </a:cubicBezTo>
                <a:cubicBezTo>
                  <a:pt x="7058" y="12215"/>
                  <a:pt x="7001" y="12348"/>
                  <a:pt x="6963" y="12472"/>
                </a:cubicBezTo>
                <a:cubicBezTo>
                  <a:pt x="6925" y="12633"/>
                  <a:pt x="6897" y="12795"/>
                  <a:pt x="6735" y="12880"/>
                </a:cubicBezTo>
                <a:close/>
                <a:moveTo>
                  <a:pt x="7181" y="14163"/>
                </a:moveTo>
                <a:cubicBezTo>
                  <a:pt x="7115" y="14096"/>
                  <a:pt x="7039" y="14011"/>
                  <a:pt x="7020" y="13925"/>
                </a:cubicBezTo>
                <a:cubicBezTo>
                  <a:pt x="6982" y="13716"/>
                  <a:pt x="6973" y="13498"/>
                  <a:pt x="7011" y="13289"/>
                </a:cubicBezTo>
                <a:cubicBezTo>
                  <a:pt x="7020" y="13279"/>
                  <a:pt x="7039" y="13270"/>
                  <a:pt x="7077" y="13251"/>
                </a:cubicBezTo>
                <a:cubicBezTo>
                  <a:pt x="7077" y="13422"/>
                  <a:pt x="7077" y="13574"/>
                  <a:pt x="7077" y="13735"/>
                </a:cubicBezTo>
                <a:cubicBezTo>
                  <a:pt x="7068" y="13849"/>
                  <a:pt x="7105" y="13954"/>
                  <a:pt x="7191" y="14039"/>
                </a:cubicBezTo>
                <a:cubicBezTo>
                  <a:pt x="7295" y="14153"/>
                  <a:pt x="7409" y="14153"/>
                  <a:pt x="7504" y="14020"/>
                </a:cubicBezTo>
                <a:cubicBezTo>
                  <a:pt x="7590" y="13897"/>
                  <a:pt x="7618" y="13745"/>
                  <a:pt x="7618" y="13593"/>
                </a:cubicBezTo>
                <a:cubicBezTo>
                  <a:pt x="7609" y="13555"/>
                  <a:pt x="7599" y="13507"/>
                  <a:pt x="7599" y="13469"/>
                </a:cubicBezTo>
                <a:cubicBezTo>
                  <a:pt x="7609" y="13450"/>
                  <a:pt x="7637" y="13431"/>
                  <a:pt x="7647" y="13403"/>
                </a:cubicBezTo>
                <a:cubicBezTo>
                  <a:pt x="7666" y="13422"/>
                  <a:pt x="7704" y="13450"/>
                  <a:pt x="7704" y="13460"/>
                </a:cubicBezTo>
                <a:cubicBezTo>
                  <a:pt x="7675" y="13678"/>
                  <a:pt x="7675" y="13897"/>
                  <a:pt x="7552" y="14087"/>
                </a:cubicBezTo>
                <a:cubicBezTo>
                  <a:pt x="7466" y="14220"/>
                  <a:pt x="7305" y="14267"/>
                  <a:pt x="7181" y="14163"/>
                </a:cubicBezTo>
                <a:close/>
                <a:moveTo>
                  <a:pt x="9091" y="14087"/>
                </a:moveTo>
                <a:cubicBezTo>
                  <a:pt x="8958" y="14257"/>
                  <a:pt x="8663" y="14229"/>
                  <a:pt x="8587" y="14030"/>
                </a:cubicBezTo>
                <a:cubicBezTo>
                  <a:pt x="8502" y="13792"/>
                  <a:pt x="8464" y="13545"/>
                  <a:pt x="8540" y="13289"/>
                </a:cubicBezTo>
                <a:cubicBezTo>
                  <a:pt x="8540" y="13289"/>
                  <a:pt x="8559" y="13279"/>
                  <a:pt x="8578" y="13270"/>
                </a:cubicBezTo>
                <a:cubicBezTo>
                  <a:pt x="8587" y="13298"/>
                  <a:pt x="8597" y="13336"/>
                  <a:pt x="8606" y="13365"/>
                </a:cubicBezTo>
                <a:cubicBezTo>
                  <a:pt x="8616" y="13536"/>
                  <a:pt x="8616" y="13716"/>
                  <a:pt x="8635" y="13897"/>
                </a:cubicBezTo>
                <a:cubicBezTo>
                  <a:pt x="8644" y="14020"/>
                  <a:pt x="8730" y="14106"/>
                  <a:pt x="8834" y="14115"/>
                </a:cubicBezTo>
                <a:cubicBezTo>
                  <a:pt x="8939" y="14134"/>
                  <a:pt x="9015" y="14096"/>
                  <a:pt x="9081" y="13973"/>
                </a:cubicBezTo>
                <a:cubicBezTo>
                  <a:pt x="9157" y="13821"/>
                  <a:pt x="9214" y="13669"/>
                  <a:pt x="9186" y="13498"/>
                </a:cubicBezTo>
                <a:cubicBezTo>
                  <a:pt x="9176" y="13431"/>
                  <a:pt x="9205" y="13403"/>
                  <a:pt x="9281" y="13412"/>
                </a:cubicBezTo>
                <a:cubicBezTo>
                  <a:pt x="9243" y="13650"/>
                  <a:pt x="9252" y="13887"/>
                  <a:pt x="9091" y="14087"/>
                </a:cubicBezTo>
                <a:close/>
                <a:moveTo>
                  <a:pt x="14666" y="9603"/>
                </a:moveTo>
                <a:cubicBezTo>
                  <a:pt x="14704" y="9841"/>
                  <a:pt x="14789" y="10069"/>
                  <a:pt x="14714" y="10316"/>
                </a:cubicBezTo>
                <a:cubicBezTo>
                  <a:pt x="14695" y="10354"/>
                  <a:pt x="14685" y="10401"/>
                  <a:pt x="14666" y="10449"/>
                </a:cubicBezTo>
                <a:cubicBezTo>
                  <a:pt x="14590" y="10610"/>
                  <a:pt x="14438" y="10658"/>
                  <a:pt x="14277" y="10572"/>
                </a:cubicBezTo>
                <a:cubicBezTo>
                  <a:pt x="14096" y="10477"/>
                  <a:pt x="14001" y="10306"/>
                  <a:pt x="13925" y="10135"/>
                </a:cubicBezTo>
                <a:cubicBezTo>
                  <a:pt x="13906" y="10088"/>
                  <a:pt x="13887" y="10050"/>
                  <a:pt x="13878" y="10002"/>
                </a:cubicBezTo>
                <a:lnTo>
                  <a:pt x="13916" y="9964"/>
                </a:lnTo>
                <a:cubicBezTo>
                  <a:pt x="13935" y="9993"/>
                  <a:pt x="13973" y="10012"/>
                  <a:pt x="13982" y="10031"/>
                </a:cubicBezTo>
                <a:cubicBezTo>
                  <a:pt x="14039" y="10135"/>
                  <a:pt x="14068" y="10230"/>
                  <a:pt x="14125" y="10325"/>
                </a:cubicBezTo>
                <a:cubicBezTo>
                  <a:pt x="14163" y="10382"/>
                  <a:pt x="14210" y="10439"/>
                  <a:pt x="14277" y="10477"/>
                </a:cubicBezTo>
                <a:cubicBezTo>
                  <a:pt x="14438" y="10582"/>
                  <a:pt x="14571" y="10525"/>
                  <a:pt x="14628" y="10344"/>
                </a:cubicBezTo>
                <a:cubicBezTo>
                  <a:pt x="14685" y="10183"/>
                  <a:pt x="14676" y="10021"/>
                  <a:pt x="14638" y="9860"/>
                </a:cubicBezTo>
                <a:cubicBezTo>
                  <a:pt x="14619" y="9765"/>
                  <a:pt x="14590" y="9670"/>
                  <a:pt x="14552" y="9518"/>
                </a:cubicBezTo>
                <a:cubicBezTo>
                  <a:pt x="14619" y="9565"/>
                  <a:pt x="14666" y="9584"/>
                  <a:pt x="14666" y="9603"/>
                </a:cubicBezTo>
                <a:close/>
                <a:moveTo>
                  <a:pt x="7400" y="17097"/>
                </a:moveTo>
                <a:cubicBezTo>
                  <a:pt x="7400" y="17059"/>
                  <a:pt x="7428" y="17031"/>
                  <a:pt x="7438" y="17002"/>
                </a:cubicBezTo>
                <a:lnTo>
                  <a:pt x="7476" y="17021"/>
                </a:lnTo>
                <a:cubicBezTo>
                  <a:pt x="7476" y="17135"/>
                  <a:pt x="7476" y="17249"/>
                  <a:pt x="7476" y="17363"/>
                </a:cubicBezTo>
                <a:cubicBezTo>
                  <a:pt x="7476" y="17496"/>
                  <a:pt x="7523" y="17620"/>
                  <a:pt x="7599" y="17724"/>
                </a:cubicBezTo>
                <a:cubicBezTo>
                  <a:pt x="7713" y="17876"/>
                  <a:pt x="7856" y="17867"/>
                  <a:pt x="7960" y="17724"/>
                </a:cubicBezTo>
                <a:cubicBezTo>
                  <a:pt x="8065" y="17591"/>
                  <a:pt x="8074" y="17439"/>
                  <a:pt x="8074" y="17278"/>
                </a:cubicBezTo>
                <a:cubicBezTo>
                  <a:pt x="8074" y="17240"/>
                  <a:pt x="8074" y="17202"/>
                  <a:pt x="8112" y="17145"/>
                </a:cubicBezTo>
                <a:cubicBezTo>
                  <a:pt x="8131" y="17173"/>
                  <a:pt x="8169" y="17202"/>
                  <a:pt x="8160" y="17230"/>
                </a:cubicBezTo>
                <a:cubicBezTo>
                  <a:pt x="8141" y="17382"/>
                  <a:pt x="8112" y="17534"/>
                  <a:pt x="8074" y="17686"/>
                </a:cubicBezTo>
                <a:cubicBezTo>
                  <a:pt x="8065" y="17734"/>
                  <a:pt x="8027" y="17772"/>
                  <a:pt x="7998" y="17810"/>
                </a:cubicBezTo>
                <a:cubicBezTo>
                  <a:pt x="7875" y="17952"/>
                  <a:pt x="7751" y="17962"/>
                  <a:pt x="7609" y="17838"/>
                </a:cubicBezTo>
                <a:cubicBezTo>
                  <a:pt x="7485" y="17724"/>
                  <a:pt x="7390" y="17591"/>
                  <a:pt x="7400" y="17420"/>
                </a:cubicBezTo>
                <a:cubicBezTo>
                  <a:pt x="7400" y="17306"/>
                  <a:pt x="7390" y="17202"/>
                  <a:pt x="7400" y="17097"/>
                </a:cubicBezTo>
                <a:close/>
                <a:moveTo>
                  <a:pt x="9623" y="19985"/>
                </a:moveTo>
                <a:cubicBezTo>
                  <a:pt x="9471" y="20004"/>
                  <a:pt x="9376" y="19956"/>
                  <a:pt x="9319" y="19804"/>
                </a:cubicBezTo>
                <a:cubicBezTo>
                  <a:pt x="9252" y="19643"/>
                  <a:pt x="9233" y="19472"/>
                  <a:pt x="9233" y="19301"/>
                </a:cubicBezTo>
                <a:cubicBezTo>
                  <a:pt x="9233" y="19292"/>
                  <a:pt x="9252" y="19282"/>
                  <a:pt x="9281" y="19254"/>
                </a:cubicBezTo>
                <a:cubicBezTo>
                  <a:pt x="9300" y="19301"/>
                  <a:pt x="9319" y="19330"/>
                  <a:pt x="9319" y="19358"/>
                </a:cubicBezTo>
                <a:cubicBezTo>
                  <a:pt x="9338" y="19463"/>
                  <a:pt x="9338" y="19558"/>
                  <a:pt x="9347" y="19662"/>
                </a:cubicBezTo>
                <a:cubicBezTo>
                  <a:pt x="9366" y="19766"/>
                  <a:pt x="9414" y="19861"/>
                  <a:pt x="9528" y="19890"/>
                </a:cubicBezTo>
                <a:cubicBezTo>
                  <a:pt x="9641" y="19909"/>
                  <a:pt x="9755" y="19880"/>
                  <a:pt x="9841" y="19785"/>
                </a:cubicBezTo>
                <a:cubicBezTo>
                  <a:pt x="9945" y="19671"/>
                  <a:pt x="10012" y="19529"/>
                  <a:pt x="9945" y="19358"/>
                </a:cubicBezTo>
                <a:cubicBezTo>
                  <a:pt x="9945" y="19339"/>
                  <a:pt x="9945" y="19320"/>
                  <a:pt x="9936" y="19254"/>
                </a:cubicBezTo>
                <a:cubicBezTo>
                  <a:pt x="9983" y="19282"/>
                  <a:pt x="10012" y="19292"/>
                  <a:pt x="10021" y="19301"/>
                </a:cubicBezTo>
                <a:cubicBezTo>
                  <a:pt x="10135" y="19577"/>
                  <a:pt x="9917" y="19947"/>
                  <a:pt x="9623" y="19985"/>
                </a:cubicBezTo>
                <a:close/>
                <a:moveTo>
                  <a:pt x="7428" y="16091"/>
                </a:moveTo>
                <a:cubicBezTo>
                  <a:pt x="7362" y="16252"/>
                  <a:pt x="7305" y="16423"/>
                  <a:pt x="7229" y="16585"/>
                </a:cubicBezTo>
                <a:cubicBezTo>
                  <a:pt x="7191" y="16670"/>
                  <a:pt x="7124" y="16765"/>
                  <a:pt x="7011" y="16746"/>
                </a:cubicBezTo>
                <a:cubicBezTo>
                  <a:pt x="6897" y="16708"/>
                  <a:pt x="6773" y="16651"/>
                  <a:pt x="6754" y="16518"/>
                </a:cubicBezTo>
                <a:cubicBezTo>
                  <a:pt x="6726" y="16395"/>
                  <a:pt x="6716" y="16262"/>
                  <a:pt x="6707" y="16129"/>
                </a:cubicBezTo>
                <a:cubicBezTo>
                  <a:pt x="6707" y="16015"/>
                  <a:pt x="6688" y="15901"/>
                  <a:pt x="6726" y="15796"/>
                </a:cubicBezTo>
                <a:cubicBezTo>
                  <a:pt x="6745" y="15796"/>
                  <a:pt x="6764" y="15796"/>
                  <a:pt x="6773" y="15796"/>
                </a:cubicBezTo>
                <a:cubicBezTo>
                  <a:pt x="6783" y="15825"/>
                  <a:pt x="6792" y="15853"/>
                  <a:pt x="6792" y="15891"/>
                </a:cubicBezTo>
                <a:cubicBezTo>
                  <a:pt x="6792" y="16034"/>
                  <a:pt x="6783" y="16176"/>
                  <a:pt x="6792" y="16319"/>
                </a:cubicBezTo>
                <a:cubicBezTo>
                  <a:pt x="6792" y="16490"/>
                  <a:pt x="6849" y="16613"/>
                  <a:pt x="7039" y="16661"/>
                </a:cubicBezTo>
                <a:cubicBezTo>
                  <a:pt x="7172" y="16594"/>
                  <a:pt x="7229" y="16471"/>
                  <a:pt x="7276" y="16338"/>
                </a:cubicBezTo>
                <a:cubicBezTo>
                  <a:pt x="7314" y="16214"/>
                  <a:pt x="7333" y="16081"/>
                  <a:pt x="7362" y="15948"/>
                </a:cubicBezTo>
                <a:cubicBezTo>
                  <a:pt x="7447" y="15977"/>
                  <a:pt x="7447" y="16034"/>
                  <a:pt x="7428" y="16091"/>
                </a:cubicBezTo>
                <a:close/>
                <a:moveTo>
                  <a:pt x="4911" y="19092"/>
                </a:moveTo>
                <a:cubicBezTo>
                  <a:pt x="4826" y="18921"/>
                  <a:pt x="4835" y="18741"/>
                  <a:pt x="4845" y="18560"/>
                </a:cubicBezTo>
                <a:cubicBezTo>
                  <a:pt x="4854" y="18484"/>
                  <a:pt x="4873" y="18408"/>
                  <a:pt x="4892" y="18332"/>
                </a:cubicBezTo>
                <a:cubicBezTo>
                  <a:pt x="4902" y="18304"/>
                  <a:pt x="4930" y="18275"/>
                  <a:pt x="4978" y="18266"/>
                </a:cubicBezTo>
                <a:cubicBezTo>
                  <a:pt x="4959" y="18361"/>
                  <a:pt x="4940" y="18465"/>
                  <a:pt x="4921" y="18570"/>
                </a:cubicBezTo>
                <a:cubicBezTo>
                  <a:pt x="4902" y="18712"/>
                  <a:pt x="4902" y="18855"/>
                  <a:pt x="4949" y="18997"/>
                </a:cubicBezTo>
                <a:cubicBezTo>
                  <a:pt x="4997" y="19178"/>
                  <a:pt x="5120" y="19216"/>
                  <a:pt x="5253" y="19073"/>
                </a:cubicBezTo>
                <a:cubicBezTo>
                  <a:pt x="5424" y="18883"/>
                  <a:pt x="5548" y="18665"/>
                  <a:pt x="5548" y="18399"/>
                </a:cubicBezTo>
                <a:cubicBezTo>
                  <a:pt x="5548" y="18361"/>
                  <a:pt x="5567" y="18323"/>
                  <a:pt x="5567" y="18294"/>
                </a:cubicBezTo>
                <a:cubicBezTo>
                  <a:pt x="5586" y="18294"/>
                  <a:pt x="5595" y="18294"/>
                  <a:pt x="5614" y="18294"/>
                </a:cubicBezTo>
                <a:cubicBezTo>
                  <a:pt x="5624" y="18332"/>
                  <a:pt x="5643" y="18380"/>
                  <a:pt x="5624" y="18418"/>
                </a:cubicBezTo>
                <a:cubicBezTo>
                  <a:pt x="5557" y="18627"/>
                  <a:pt x="5529" y="18845"/>
                  <a:pt x="5396" y="19016"/>
                </a:cubicBezTo>
                <a:cubicBezTo>
                  <a:pt x="5358" y="19073"/>
                  <a:pt x="5310" y="19121"/>
                  <a:pt x="5263" y="19168"/>
                </a:cubicBezTo>
                <a:cubicBezTo>
                  <a:pt x="5120" y="19282"/>
                  <a:pt x="4997" y="19254"/>
                  <a:pt x="4911" y="19092"/>
                </a:cubicBezTo>
                <a:close/>
                <a:moveTo>
                  <a:pt x="5823" y="19368"/>
                </a:moveTo>
                <a:cubicBezTo>
                  <a:pt x="5795" y="19539"/>
                  <a:pt x="5804" y="19709"/>
                  <a:pt x="5842" y="19880"/>
                </a:cubicBezTo>
                <a:cubicBezTo>
                  <a:pt x="5861" y="19956"/>
                  <a:pt x="5899" y="20032"/>
                  <a:pt x="5985" y="20051"/>
                </a:cubicBezTo>
                <a:cubicBezTo>
                  <a:pt x="6080" y="20080"/>
                  <a:pt x="6137" y="20013"/>
                  <a:pt x="6184" y="19937"/>
                </a:cubicBezTo>
                <a:cubicBezTo>
                  <a:pt x="6289" y="19776"/>
                  <a:pt x="6355" y="19614"/>
                  <a:pt x="6327" y="19415"/>
                </a:cubicBezTo>
                <a:cubicBezTo>
                  <a:pt x="6317" y="19396"/>
                  <a:pt x="6327" y="19368"/>
                  <a:pt x="6355" y="19339"/>
                </a:cubicBezTo>
                <a:cubicBezTo>
                  <a:pt x="6374" y="19368"/>
                  <a:pt x="6412" y="19387"/>
                  <a:pt x="6412" y="19415"/>
                </a:cubicBezTo>
                <a:cubicBezTo>
                  <a:pt x="6412" y="19681"/>
                  <a:pt x="6327" y="19909"/>
                  <a:pt x="6146" y="20099"/>
                </a:cubicBezTo>
                <a:cubicBezTo>
                  <a:pt x="6061" y="20194"/>
                  <a:pt x="5918" y="20165"/>
                  <a:pt x="5842" y="20051"/>
                </a:cubicBezTo>
                <a:cubicBezTo>
                  <a:pt x="5814" y="20004"/>
                  <a:pt x="5785" y="19956"/>
                  <a:pt x="5776" y="19899"/>
                </a:cubicBezTo>
                <a:cubicBezTo>
                  <a:pt x="5766" y="19709"/>
                  <a:pt x="5757" y="19520"/>
                  <a:pt x="5738" y="19330"/>
                </a:cubicBezTo>
                <a:cubicBezTo>
                  <a:pt x="5738" y="19311"/>
                  <a:pt x="5757" y="19292"/>
                  <a:pt x="5766" y="19263"/>
                </a:cubicBezTo>
                <a:cubicBezTo>
                  <a:pt x="5766" y="19254"/>
                  <a:pt x="5785" y="19254"/>
                  <a:pt x="5814" y="19225"/>
                </a:cubicBezTo>
                <a:cubicBezTo>
                  <a:pt x="5823" y="19282"/>
                  <a:pt x="5833" y="19330"/>
                  <a:pt x="5823" y="19368"/>
                </a:cubicBezTo>
                <a:close/>
                <a:moveTo>
                  <a:pt x="5443" y="13935"/>
                </a:moveTo>
                <a:cubicBezTo>
                  <a:pt x="5434" y="13716"/>
                  <a:pt x="5443" y="13507"/>
                  <a:pt x="5453" y="13289"/>
                </a:cubicBezTo>
                <a:cubicBezTo>
                  <a:pt x="5453" y="13270"/>
                  <a:pt x="5491" y="13260"/>
                  <a:pt x="5538" y="13213"/>
                </a:cubicBezTo>
                <a:cubicBezTo>
                  <a:pt x="5519" y="13336"/>
                  <a:pt x="5510" y="13422"/>
                  <a:pt x="5510" y="13517"/>
                </a:cubicBezTo>
                <a:cubicBezTo>
                  <a:pt x="5500" y="13650"/>
                  <a:pt x="5510" y="13792"/>
                  <a:pt x="5529" y="13925"/>
                </a:cubicBezTo>
                <a:cubicBezTo>
                  <a:pt x="5538" y="14011"/>
                  <a:pt x="5586" y="14077"/>
                  <a:pt x="5681" y="14096"/>
                </a:cubicBezTo>
                <a:cubicBezTo>
                  <a:pt x="5776" y="14106"/>
                  <a:pt x="5852" y="14077"/>
                  <a:pt x="5899" y="13992"/>
                </a:cubicBezTo>
                <a:cubicBezTo>
                  <a:pt x="5966" y="13868"/>
                  <a:pt x="6042" y="13735"/>
                  <a:pt x="6099" y="13593"/>
                </a:cubicBezTo>
                <a:cubicBezTo>
                  <a:pt x="6108" y="13564"/>
                  <a:pt x="6089" y="13517"/>
                  <a:pt x="6089" y="13479"/>
                </a:cubicBezTo>
                <a:cubicBezTo>
                  <a:pt x="6089" y="13450"/>
                  <a:pt x="6099" y="13412"/>
                  <a:pt x="6108" y="13384"/>
                </a:cubicBezTo>
                <a:cubicBezTo>
                  <a:pt x="6137" y="13412"/>
                  <a:pt x="6194" y="13431"/>
                  <a:pt x="6194" y="13460"/>
                </a:cubicBezTo>
                <a:cubicBezTo>
                  <a:pt x="6194" y="13526"/>
                  <a:pt x="6184" y="13593"/>
                  <a:pt x="6156" y="13650"/>
                </a:cubicBezTo>
                <a:cubicBezTo>
                  <a:pt x="6089" y="13792"/>
                  <a:pt x="6023" y="13925"/>
                  <a:pt x="5947" y="14049"/>
                </a:cubicBezTo>
                <a:cubicBezTo>
                  <a:pt x="5890" y="14144"/>
                  <a:pt x="5804" y="14201"/>
                  <a:pt x="5690" y="14191"/>
                </a:cubicBezTo>
                <a:cubicBezTo>
                  <a:pt x="5576" y="14172"/>
                  <a:pt x="5453" y="14058"/>
                  <a:pt x="5443" y="13935"/>
                </a:cubicBezTo>
                <a:close/>
                <a:moveTo>
                  <a:pt x="6498" y="17249"/>
                </a:moveTo>
                <a:cubicBezTo>
                  <a:pt x="6469" y="17487"/>
                  <a:pt x="6384" y="17696"/>
                  <a:pt x="6222" y="17886"/>
                </a:cubicBezTo>
                <a:cubicBezTo>
                  <a:pt x="6118" y="18009"/>
                  <a:pt x="6023" y="18009"/>
                  <a:pt x="5899" y="17895"/>
                </a:cubicBezTo>
                <a:cubicBezTo>
                  <a:pt x="5785" y="17800"/>
                  <a:pt x="5719" y="17686"/>
                  <a:pt x="5728" y="17525"/>
                </a:cubicBezTo>
                <a:cubicBezTo>
                  <a:pt x="5738" y="17392"/>
                  <a:pt x="5738" y="17259"/>
                  <a:pt x="5757" y="17126"/>
                </a:cubicBezTo>
                <a:cubicBezTo>
                  <a:pt x="5757" y="17088"/>
                  <a:pt x="5776" y="17059"/>
                  <a:pt x="5823" y="17021"/>
                </a:cubicBezTo>
                <a:cubicBezTo>
                  <a:pt x="5833" y="17059"/>
                  <a:pt x="5842" y="17088"/>
                  <a:pt x="5842" y="17116"/>
                </a:cubicBezTo>
                <a:cubicBezTo>
                  <a:pt x="5833" y="17259"/>
                  <a:pt x="5814" y="17401"/>
                  <a:pt x="5804" y="17544"/>
                </a:cubicBezTo>
                <a:cubicBezTo>
                  <a:pt x="5804" y="17591"/>
                  <a:pt x="5814" y="17639"/>
                  <a:pt x="5833" y="17686"/>
                </a:cubicBezTo>
                <a:cubicBezTo>
                  <a:pt x="5871" y="17781"/>
                  <a:pt x="5937" y="17867"/>
                  <a:pt x="6051" y="17876"/>
                </a:cubicBezTo>
                <a:cubicBezTo>
                  <a:pt x="6156" y="17886"/>
                  <a:pt x="6213" y="17800"/>
                  <a:pt x="6251" y="17724"/>
                </a:cubicBezTo>
                <a:cubicBezTo>
                  <a:pt x="6336" y="17582"/>
                  <a:pt x="6441" y="17439"/>
                  <a:pt x="6412" y="17259"/>
                </a:cubicBezTo>
                <a:cubicBezTo>
                  <a:pt x="6403" y="17230"/>
                  <a:pt x="6441" y="17211"/>
                  <a:pt x="6469" y="17154"/>
                </a:cubicBezTo>
                <a:cubicBezTo>
                  <a:pt x="6488" y="17211"/>
                  <a:pt x="6498" y="17230"/>
                  <a:pt x="6498" y="17249"/>
                </a:cubicBezTo>
                <a:close/>
                <a:moveTo>
                  <a:pt x="4550" y="17306"/>
                </a:moveTo>
                <a:cubicBezTo>
                  <a:pt x="4531" y="17430"/>
                  <a:pt x="4579" y="17534"/>
                  <a:pt x="4617" y="17639"/>
                </a:cubicBezTo>
                <a:cubicBezTo>
                  <a:pt x="4645" y="17705"/>
                  <a:pt x="4702" y="17753"/>
                  <a:pt x="4769" y="17743"/>
                </a:cubicBezTo>
                <a:cubicBezTo>
                  <a:pt x="4816" y="17734"/>
                  <a:pt x="4883" y="17686"/>
                  <a:pt x="4902" y="17648"/>
                </a:cubicBezTo>
                <a:cubicBezTo>
                  <a:pt x="4968" y="17506"/>
                  <a:pt x="5016" y="17363"/>
                  <a:pt x="5063" y="17230"/>
                </a:cubicBezTo>
                <a:cubicBezTo>
                  <a:pt x="5073" y="17192"/>
                  <a:pt x="5092" y="17164"/>
                  <a:pt x="5120" y="17088"/>
                </a:cubicBezTo>
                <a:cubicBezTo>
                  <a:pt x="5149" y="17154"/>
                  <a:pt x="5187" y="17192"/>
                  <a:pt x="5177" y="17211"/>
                </a:cubicBezTo>
                <a:cubicBezTo>
                  <a:pt x="5111" y="17363"/>
                  <a:pt x="5054" y="17515"/>
                  <a:pt x="4978" y="17658"/>
                </a:cubicBezTo>
                <a:cubicBezTo>
                  <a:pt x="4940" y="17743"/>
                  <a:pt x="4892" y="17848"/>
                  <a:pt x="4778" y="17838"/>
                </a:cubicBezTo>
                <a:cubicBezTo>
                  <a:pt x="4664" y="17829"/>
                  <a:pt x="4598" y="17753"/>
                  <a:pt x="4541" y="17648"/>
                </a:cubicBezTo>
                <a:cubicBezTo>
                  <a:pt x="4427" y="17430"/>
                  <a:pt x="4465" y="17211"/>
                  <a:pt x="4494" y="16993"/>
                </a:cubicBezTo>
                <a:cubicBezTo>
                  <a:pt x="4503" y="16945"/>
                  <a:pt x="4522" y="16898"/>
                  <a:pt x="4531" y="16841"/>
                </a:cubicBezTo>
                <a:lnTo>
                  <a:pt x="4569" y="16841"/>
                </a:lnTo>
                <a:cubicBezTo>
                  <a:pt x="4569" y="16879"/>
                  <a:pt x="4588" y="16917"/>
                  <a:pt x="4588" y="16945"/>
                </a:cubicBezTo>
                <a:cubicBezTo>
                  <a:pt x="4579" y="17069"/>
                  <a:pt x="4569" y="17192"/>
                  <a:pt x="4550" y="17306"/>
                </a:cubicBezTo>
                <a:close/>
                <a:moveTo>
                  <a:pt x="3392" y="12947"/>
                </a:moveTo>
                <a:cubicBezTo>
                  <a:pt x="3354" y="13175"/>
                  <a:pt x="3373" y="13412"/>
                  <a:pt x="3259" y="13621"/>
                </a:cubicBezTo>
                <a:cubicBezTo>
                  <a:pt x="3164" y="13811"/>
                  <a:pt x="3012" y="13821"/>
                  <a:pt x="2888" y="13650"/>
                </a:cubicBezTo>
                <a:cubicBezTo>
                  <a:pt x="2812" y="13545"/>
                  <a:pt x="2803" y="13431"/>
                  <a:pt x="2803" y="13327"/>
                </a:cubicBezTo>
                <a:cubicBezTo>
                  <a:pt x="2793" y="13137"/>
                  <a:pt x="2841" y="12966"/>
                  <a:pt x="2926" y="12852"/>
                </a:cubicBezTo>
                <a:cubicBezTo>
                  <a:pt x="2983" y="12871"/>
                  <a:pt x="2974" y="12899"/>
                  <a:pt x="2955" y="12947"/>
                </a:cubicBezTo>
                <a:cubicBezTo>
                  <a:pt x="2888" y="13118"/>
                  <a:pt x="2869" y="13289"/>
                  <a:pt x="2907" y="13460"/>
                </a:cubicBezTo>
                <a:cubicBezTo>
                  <a:pt x="2936" y="13583"/>
                  <a:pt x="2936" y="13583"/>
                  <a:pt x="3069" y="13678"/>
                </a:cubicBezTo>
                <a:cubicBezTo>
                  <a:pt x="3164" y="13669"/>
                  <a:pt x="3202" y="13593"/>
                  <a:pt x="3240" y="13517"/>
                </a:cubicBezTo>
                <a:cubicBezTo>
                  <a:pt x="3287" y="13374"/>
                  <a:pt x="3316" y="13232"/>
                  <a:pt x="3297" y="13070"/>
                </a:cubicBezTo>
                <a:cubicBezTo>
                  <a:pt x="3287" y="13004"/>
                  <a:pt x="3297" y="13004"/>
                  <a:pt x="3392" y="12947"/>
                </a:cubicBezTo>
                <a:close/>
                <a:moveTo>
                  <a:pt x="5291" y="16556"/>
                </a:moveTo>
                <a:cubicBezTo>
                  <a:pt x="5044" y="16347"/>
                  <a:pt x="4978" y="15910"/>
                  <a:pt x="5149" y="15606"/>
                </a:cubicBezTo>
                <a:cubicBezTo>
                  <a:pt x="5158" y="15654"/>
                  <a:pt x="5177" y="15682"/>
                  <a:pt x="5177" y="15711"/>
                </a:cubicBezTo>
                <a:cubicBezTo>
                  <a:pt x="5168" y="15768"/>
                  <a:pt x="5139" y="15825"/>
                  <a:pt x="5130" y="15891"/>
                </a:cubicBezTo>
                <a:cubicBezTo>
                  <a:pt x="5092" y="16148"/>
                  <a:pt x="5177" y="16357"/>
                  <a:pt x="5396" y="16528"/>
                </a:cubicBezTo>
                <a:cubicBezTo>
                  <a:pt x="5567" y="16347"/>
                  <a:pt x="5671" y="16148"/>
                  <a:pt x="5728" y="15920"/>
                </a:cubicBezTo>
                <a:cubicBezTo>
                  <a:pt x="5795" y="15901"/>
                  <a:pt x="5833" y="15939"/>
                  <a:pt x="5804" y="15996"/>
                </a:cubicBezTo>
                <a:cubicBezTo>
                  <a:pt x="5709" y="16186"/>
                  <a:pt x="5605" y="16366"/>
                  <a:pt x="5491" y="16537"/>
                </a:cubicBezTo>
                <a:cubicBezTo>
                  <a:pt x="5443" y="16623"/>
                  <a:pt x="5358" y="16613"/>
                  <a:pt x="5291" y="16556"/>
                </a:cubicBezTo>
                <a:close/>
                <a:moveTo>
                  <a:pt x="7846" y="19975"/>
                </a:moveTo>
                <a:cubicBezTo>
                  <a:pt x="7761" y="20061"/>
                  <a:pt x="7656" y="20118"/>
                  <a:pt x="7533" y="20080"/>
                </a:cubicBezTo>
                <a:cubicBezTo>
                  <a:pt x="7428" y="20051"/>
                  <a:pt x="7371" y="19956"/>
                  <a:pt x="7362" y="19833"/>
                </a:cubicBezTo>
                <a:cubicBezTo>
                  <a:pt x="7343" y="19643"/>
                  <a:pt x="7333" y="19444"/>
                  <a:pt x="7314" y="19244"/>
                </a:cubicBezTo>
                <a:cubicBezTo>
                  <a:pt x="7419" y="19225"/>
                  <a:pt x="7419" y="19263"/>
                  <a:pt x="7419" y="19311"/>
                </a:cubicBezTo>
                <a:cubicBezTo>
                  <a:pt x="7419" y="19463"/>
                  <a:pt x="7409" y="19605"/>
                  <a:pt x="7419" y="19757"/>
                </a:cubicBezTo>
                <a:cubicBezTo>
                  <a:pt x="7428" y="19852"/>
                  <a:pt x="7447" y="19956"/>
                  <a:pt x="7561" y="19985"/>
                </a:cubicBezTo>
                <a:cubicBezTo>
                  <a:pt x="7675" y="20013"/>
                  <a:pt x="7761" y="19966"/>
                  <a:pt x="7827" y="19880"/>
                </a:cubicBezTo>
                <a:cubicBezTo>
                  <a:pt x="7922" y="19766"/>
                  <a:pt x="7989" y="19643"/>
                  <a:pt x="7979" y="19482"/>
                </a:cubicBezTo>
                <a:cubicBezTo>
                  <a:pt x="7979" y="19463"/>
                  <a:pt x="7989" y="19444"/>
                  <a:pt x="7998" y="19406"/>
                </a:cubicBezTo>
                <a:cubicBezTo>
                  <a:pt x="8027" y="19415"/>
                  <a:pt x="8055" y="19425"/>
                  <a:pt x="8084" y="19425"/>
                </a:cubicBezTo>
                <a:cubicBezTo>
                  <a:pt x="8065" y="19643"/>
                  <a:pt x="7998" y="19833"/>
                  <a:pt x="7846" y="19975"/>
                </a:cubicBezTo>
                <a:close/>
                <a:moveTo>
                  <a:pt x="4446" y="16300"/>
                </a:moveTo>
                <a:cubicBezTo>
                  <a:pt x="4294" y="16395"/>
                  <a:pt x="4152" y="16357"/>
                  <a:pt x="4085" y="16186"/>
                </a:cubicBezTo>
                <a:cubicBezTo>
                  <a:pt x="3990" y="15958"/>
                  <a:pt x="4028" y="15739"/>
                  <a:pt x="4114" y="15521"/>
                </a:cubicBezTo>
                <a:cubicBezTo>
                  <a:pt x="4123" y="15511"/>
                  <a:pt x="4152" y="15511"/>
                  <a:pt x="4190" y="15502"/>
                </a:cubicBezTo>
                <a:cubicBezTo>
                  <a:pt x="4180" y="15549"/>
                  <a:pt x="4171" y="15587"/>
                  <a:pt x="4161" y="15625"/>
                </a:cubicBezTo>
                <a:cubicBezTo>
                  <a:pt x="4104" y="15787"/>
                  <a:pt x="4076" y="15948"/>
                  <a:pt x="4133" y="16119"/>
                </a:cubicBezTo>
                <a:cubicBezTo>
                  <a:pt x="4190" y="16281"/>
                  <a:pt x="4304" y="16309"/>
                  <a:pt x="4437" y="16195"/>
                </a:cubicBezTo>
                <a:cubicBezTo>
                  <a:pt x="4550" y="16081"/>
                  <a:pt x="4607" y="15939"/>
                  <a:pt x="4617" y="15777"/>
                </a:cubicBezTo>
                <a:cubicBezTo>
                  <a:pt x="4617" y="15720"/>
                  <a:pt x="4626" y="15673"/>
                  <a:pt x="4636" y="15616"/>
                </a:cubicBezTo>
                <a:cubicBezTo>
                  <a:pt x="4655" y="15616"/>
                  <a:pt x="4664" y="15616"/>
                  <a:pt x="4683" y="15606"/>
                </a:cubicBezTo>
                <a:cubicBezTo>
                  <a:pt x="4693" y="15635"/>
                  <a:pt x="4721" y="15673"/>
                  <a:pt x="4712" y="15692"/>
                </a:cubicBezTo>
                <a:cubicBezTo>
                  <a:pt x="4683" y="15825"/>
                  <a:pt x="4636" y="15967"/>
                  <a:pt x="4598" y="16100"/>
                </a:cubicBezTo>
                <a:cubicBezTo>
                  <a:pt x="4569" y="16195"/>
                  <a:pt x="4513" y="16252"/>
                  <a:pt x="4446" y="16300"/>
                </a:cubicBezTo>
                <a:close/>
                <a:moveTo>
                  <a:pt x="4209" y="20251"/>
                </a:moveTo>
                <a:cubicBezTo>
                  <a:pt x="4095" y="20023"/>
                  <a:pt x="4104" y="19785"/>
                  <a:pt x="4171" y="19558"/>
                </a:cubicBezTo>
                <a:cubicBezTo>
                  <a:pt x="4171" y="19539"/>
                  <a:pt x="4199" y="19539"/>
                  <a:pt x="4228" y="19520"/>
                </a:cubicBezTo>
                <a:cubicBezTo>
                  <a:pt x="4218" y="19700"/>
                  <a:pt x="4209" y="19852"/>
                  <a:pt x="4209" y="20004"/>
                </a:cubicBezTo>
                <a:cubicBezTo>
                  <a:pt x="4218" y="20175"/>
                  <a:pt x="4275" y="20251"/>
                  <a:pt x="4380" y="20270"/>
                </a:cubicBezTo>
                <a:cubicBezTo>
                  <a:pt x="4475" y="20289"/>
                  <a:pt x="4579" y="20222"/>
                  <a:pt x="4626" y="20080"/>
                </a:cubicBezTo>
                <a:cubicBezTo>
                  <a:pt x="4674" y="19947"/>
                  <a:pt x="4712" y="19814"/>
                  <a:pt x="4759" y="19652"/>
                </a:cubicBezTo>
                <a:cubicBezTo>
                  <a:pt x="4778" y="19700"/>
                  <a:pt x="4807" y="19728"/>
                  <a:pt x="4797" y="19757"/>
                </a:cubicBezTo>
                <a:cubicBezTo>
                  <a:pt x="4759" y="19899"/>
                  <a:pt x="4721" y="20042"/>
                  <a:pt x="4664" y="20184"/>
                </a:cubicBezTo>
                <a:cubicBezTo>
                  <a:pt x="4645" y="20241"/>
                  <a:pt x="4598" y="20298"/>
                  <a:pt x="4541" y="20327"/>
                </a:cubicBezTo>
                <a:cubicBezTo>
                  <a:pt x="4427" y="20403"/>
                  <a:pt x="4275" y="20374"/>
                  <a:pt x="4209" y="20251"/>
                </a:cubicBezTo>
                <a:close/>
                <a:moveTo>
                  <a:pt x="4171" y="13859"/>
                </a:moveTo>
                <a:cubicBezTo>
                  <a:pt x="4095" y="13602"/>
                  <a:pt x="4123" y="13346"/>
                  <a:pt x="4228" y="13108"/>
                </a:cubicBezTo>
                <a:cubicBezTo>
                  <a:pt x="4228" y="13089"/>
                  <a:pt x="4256" y="13089"/>
                  <a:pt x="4294" y="13061"/>
                </a:cubicBezTo>
                <a:cubicBezTo>
                  <a:pt x="4256" y="13213"/>
                  <a:pt x="4218" y="13327"/>
                  <a:pt x="4209" y="13450"/>
                </a:cubicBezTo>
                <a:cubicBezTo>
                  <a:pt x="4190" y="13555"/>
                  <a:pt x="4209" y="13659"/>
                  <a:pt x="4218" y="13773"/>
                </a:cubicBezTo>
                <a:cubicBezTo>
                  <a:pt x="4228" y="13859"/>
                  <a:pt x="4294" y="13916"/>
                  <a:pt x="4389" y="13935"/>
                </a:cubicBezTo>
                <a:cubicBezTo>
                  <a:pt x="4484" y="13954"/>
                  <a:pt x="4569" y="13925"/>
                  <a:pt x="4617" y="13830"/>
                </a:cubicBezTo>
                <a:cubicBezTo>
                  <a:pt x="4674" y="13726"/>
                  <a:pt x="4721" y="13602"/>
                  <a:pt x="4759" y="13488"/>
                </a:cubicBezTo>
                <a:cubicBezTo>
                  <a:pt x="4778" y="13422"/>
                  <a:pt x="4788" y="13346"/>
                  <a:pt x="4807" y="13279"/>
                </a:cubicBezTo>
                <a:cubicBezTo>
                  <a:pt x="4864" y="13260"/>
                  <a:pt x="4902" y="13279"/>
                  <a:pt x="4883" y="13336"/>
                </a:cubicBezTo>
                <a:cubicBezTo>
                  <a:pt x="4835" y="13479"/>
                  <a:pt x="4788" y="13631"/>
                  <a:pt x="4731" y="13773"/>
                </a:cubicBezTo>
                <a:cubicBezTo>
                  <a:pt x="4655" y="13973"/>
                  <a:pt x="4513" y="14039"/>
                  <a:pt x="4342" y="14001"/>
                </a:cubicBezTo>
                <a:cubicBezTo>
                  <a:pt x="4256" y="13982"/>
                  <a:pt x="4190" y="13935"/>
                  <a:pt x="4171" y="13859"/>
                </a:cubicBezTo>
                <a:close/>
                <a:moveTo>
                  <a:pt x="2603" y="19614"/>
                </a:moveTo>
                <a:cubicBezTo>
                  <a:pt x="2765" y="20156"/>
                  <a:pt x="3164" y="20517"/>
                  <a:pt x="3525" y="20906"/>
                </a:cubicBezTo>
                <a:lnTo>
                  <a:pt x="3506" y="20944"/>
                </a:lnTo>
                <a:cubicBezTo>
                  <a:pt x="3477" y="20935"/>
                  <a:pt x="3439" y="20925"/>
                  <a:pt x="3420" y="20906"/>
                </a:cubicBezTo>
                <a:cubicBezTo>
                  <a:pt x="3154" y="20650"/>
                  <a:pt x="2879" y="20403"/>
                  <a:pt x="2717" y="20051"/>
                </a:cubicBezTo>
                <a:cubicBezTo>
                  <a:pt x="2660" y="19918"/>
                  <a:pt x="2622" y="19766"/>
                  <a:pt x="2603" y="19614"/>
                </a:cubicBezTo>
                <a:close/>
                <a:moveTo>
                  <a:pt x="4674" y="14561"/>
                </a:moveTo>
                <a:cubicBezTo>
                  <a:pt x="4664" y="14675"/>
                  <a:pt x="4655" y="14789"/>
                  <a:pt x="4655" y="14903"/>
                </a:cubicBezTo>
                <a:cubicBezTo>
                  <a:pt x="4664" y="15084"/>
                  <a:pt x="4788" y="15150"/>
                  <a:pt x="4940" y="15065"/>
                </a:cubicBezTo>
                <a:cubicBezTo>
                  <a:pt x="5111" y="14979"/>
                  <a:pt x="5177" y="14818"/>
                  <a:pt x="5196" y="14637"/>
                </a:cubicBezTo>
                <a:cubicBezTo>
                  <a:pt x="5206" y="14599"/>
                  <a:pt x="5206" y="14571"/>
                  <a:pt x="5215" y="14504"/>
                </a:cubicBezTo>
                <a:cubicBezTo>
                  <a:pt x="5253" y="14542"/>
                  <a:pt x="5291" y="14571"/>
                  <a:pt x="5291" y="14580"/>
                </a:cubicBezTo>
                <a:cubicBezTo>
                  <a:pt x="5253" y="14780"/>
                  <a:pt x="5206" y="14970"/>
                  <a:pt x="5044" y="15112"/>
                </a:cubicBezTo>
                <a:cubicBezTo>
                  <a:pt x="5006" y="15131"/>
                  <a:pt x="4968" y="15169"/>
                  <a:pt x="4930" y="15169"/>
                </a:cubicBezTo>
                <a:cubicBezTo>
                  <a:pt x="4740" y="15207"/>
                  <a:pt x="4607" y="15188"/>
                  <a:pt x="4588" y="14951"/>
                </a:cubicBezTo>
                <a:cubicBezTo>
                  <a:pt x="4579" y="14837"/>
                  <a:pt x="4579" y="14713"/>
                  <a:pt x="4588" y="14590"/>
                </a:cubicBezTo>
                <a:cubicBezTo>
                  <a:pt x="4588" y="14533"/>
                  <a:pt x="4617" y="14476"/>
                  <a:pt x="4636" y="14419"/>
                </a:cubicBezTo>
                <a:cubicBezTo>
                  <a:pt x="4655" y="14419"/>
                  <a:pt x="4674" y="14419"/>
                  <a:pt x="4683" y="14428"/>
                </a:cubicBezTo>
                <a:cubicBezTo>
                  <a:pt x="4683" y="14476"/>
                  <a:pt x="4683" y="14523"/>
                  <a:pt x="4674" y="14561"/>
                </a:cubicBezTo>
                <a:close/>
                <a:moveTo>
                  <a:pt x="3800" y="2366"/>
                </a:moveTo>
                <a:cubicBezTo>
                  <a:pt x="3800" y="2271"/>
                  <a:pt x="3800" y="2176"/>
                  <a:pt x="3829" y="2100"/>
                </a:cubicBezTo>
                <a:cubicBezTo>
                  <a:pt x="3895" y="1938"/>
                  <a:pt x="3962" y="1929"/>
                  <a:pt x="4161" y="2033"/>
                </a:cubicBezTo>
                <a:cubicBezTo>
                  <a:pt x="4228" y="1881"/>
                  <a:pt x="4256" y="1710"/>
                  <a:pt x="4446" y="1615"/>
                </a:cubicBezTo>
                <a:cubicBezTo>
                  <a:pt x="4484" y="1653"/>
                  <a:pt x="4522" y="1701"/>
                  <a:pt x="4569" y="1748"/>
                </a:cubicBezTo>
                <a:cubicBezTo>
                  <a:pt x="4484" y="1796"/>
                  <a:pt x="4484" y="1796"/>
                  <a:pt x="4389" y="1748"/>
                </a:cubicBezTo>
                <a:cubicBezTo>
                  <a:pt x="4361" y="1815"/>
                  <a:pt x="4323" y="1872"/>
                  <a:pt x="4294" y="1948"/>
                </a:cubicBezTo>
                <a:cubicBezTo>
                  <a:pt x="4266" y="2014"/>
                  <a:pt x="4256" y="2081"/>
                  <a:pt x="4237" y="2176"/>
                </a:cubicBezTo>
                <a:cubicBezTo>
                  <a:pt x="4133" y="2128"/>
                  <a:pt x="4047" y="2100"/>
                  <a:pt x="3952" y="2062"/>
                </a:cubicBezTo>
                <a:cubicBezTo>
                  <a:pt x="3848" y="2147"/>
                  <a:pt x="3914" y="2290"/>
                  <a:pt x="3876" y="2404"/>
                </a:cubicBezTo>
                <a:cubicBezTo>
                  <a:pt x="3848" y="2394"/>
                  <a:pt x="3800" y="2375"/>
                  <a:pt x="3800" y="2366"/>
                </a:cubicBezTo>
                <a:close/>
                <a:moveTo>
                  <a:pt x="6773" y="20536"/>
                </a:moveTo>
                <a:cubicBezTo>
                  <a:pt x="6203" y="20697"/>
                  <a:pt x="5823" y="21020"/>
                  <a:pt x="5605" y="21543"/>
                </a:cubicBezTo>
                <a:cubicBezTo>
                  <a:pt x="5605" y="21495"/>
                  <a:pt x="5605" y="21448"/>
                  <a:pt x="5614" y="21410"/>
                </a:cubicBezTo>
                <a:cubicBezTo>
                  <a:pt x="5728" y="21106"/>
                  <a:pt x="5918" y="20859"/>
                  <a:pt x="6203" y="20688"/>
                </a:cubicBezTo>
                <a:cubicBezTo>
                  <a:pt x="6298" y="20631"/>
                  <a:pt x="6393" y="20583"/>
                  <a:pt x="6488" y="20526"/>
                </a:cubicBezTo>
                <a:cubicBezTo>
                  <a:pt x="6574" y="20469"/>
                  <a:pt x="6659" y="20488"/>
                  <a:pt x="6773" y="20536"/>
                </a:cubicBezTo>
                <a:close/>
                <a:moveTo>
                  <a:pt x="11408" y="20469"/>
                </a:moveTo>
                <a:cubicBezTo>
                  <a:pt x="11380" y="20593"/>
                  <a:pt x="11361" y="20707"/>
                  <a:pt x="11332" y="20821"/>
                </a:cubicBezTo>
                <a:cubicBezTo>
                  <a:pt x="11323" y="20868"/>
                  <a:pt x="11304" y="20916"/>
                  <a:pt x="11275" y="20954"/>
                </a:cubicBezTo>
                <a:cubicBezTo>
                  <a:pt x="11199" y="21087"/>
                  <a:pt x="11047" y="21115"/>
                  <a:pt x="10924" y="21001"/>
                </a:cubicBezTo>
                <a:cubicBezTo>
                  <a:pt x="10876" y="20954"/>
                  <a:pt x="10838" y="20887"/>
                  <a:pt x="10800" y="20830"/>
                </a:cubicBezTo>
                <a:cubicBezTo>
                  <a:pt x="10743" y="20726"/>
                  <a:pt x="10686" y="20621"/>
                  <a:pt x="10629" y="20517"/>
                </a:cubicBezTo>
                <a:cubicBezTo>
                  <a:pt x="10620" y="20498"/>
                  <a:pt x="10629" y="20460"/>
                  <a:pt x="10658" y="20422"/>
                </a:cubicBezTo>
                <a:cubicBezTo>
                  <a:pt x="10686" y="20450"/>
                  <a:pt x="10724" y="20479"/>
                  <a:pt x="10743" y="20517"/>
                </a:cubicBezTo>
                <a:cubicBezTo>
                  <a:pt x="10791" y="20602"/>
                  <a:pt x="10829" y="20697"/>
                  <a:pt x="10876" y="20792"/>
                </a:cubicBezTo>
                <a:cubicBezTo>
                  <a:pt x="10895" y="20830"/>
                  <a:pt x="10914" y="20859"/>
                  <a:pt x="10943" y="20897"/>
                </a:cubicBezTo>
                <a:cubicBezTo>
                  <a:pt x="11047" y="21020"/>
                  <a:pt x="11161" y="21001"/>
                  <a:pt x="11228" y="20840"/>
                </a:cubicBezTo>
                <a:cubicBezTo>
                  <a:pt x="11256" y="20754"/>
                  <a:pt x="11275" y="20659"/>
                  <a:pt x="11275" y="20564"/>
                </a:cubicBezTo>
                <a:cubicBezTo>
                  <a:pt x="11285" y="20469"/>
                  <a:pt x="11332" y="20460"/>
                  <a:pt x="11408" y="20469"/>
                </a:cubicBezTo>
                <a:close/>
                <a:moveTo>
                  <a:pt x="13412" y="20355"/>
                </a:moveTo>
                <a:cubicBezTo>
                  <a:pt x="13393" y="20403"/>
                  <a:pt x="13384" y="20441"/>
                  <a:pt x="13355" y="20460"/>
                </a:cubicBezTo>
                <a:cubicBezTo>
                  <a:pt x="13203" y="20593"/>
                  <a:pt x="13051" y="20735"/>
                  <a:pt x="12880" y="20868"/>
                </a:cubicBezTo>
                <a:cubicBezTo>
                  <a:pt x="12795" y="20935"/>
                  <a:pt x="12747" y="21020"/>
                  <a:pt x="12738" y="21125"/>
                </a:cubicBezTo>
                <a:cubicBezTo>
                  <a:pt x="12728" y="21163"/>
                  <a:pt x="12709" y="21210"/>
                  <a:pt x="12690" y="21296"/>
                </a:cubicBezTo>
                <a:cubicBezTo>
                  <a:pt x="12652" y="21229"/>
                  <a:pt x="12633" y="21201"/>
                  <a:pt x="12633" y="21182"/>
                </a:cubicBezTo>
                <a:cubicBezTo>
                  <a:pt x="12643" y="20982"/>
                  <a:pt x="12719" y="20811"/>
                  <a:pt x="12899" y="20716"/>
                </a:cubicBezTo>
                <a:cubicBezTo>
                  <a:pt x="13032" y="20650"/>
                  <a:pt x="13127" y="20545"/>
                  <a:pt x="13222" y="20441"/>
                </a:cubicBezTo>
                <a:cubicBezTo>
                  <a:pt x="13270" y="20393"/>
                  <a:pt x="13308" y="20336"/>
                  <a:pt x="13412" y="20355"/>
                </a:cubicBezTo>
                <a:close/>
                <a:moveTo>
                  <a:pt x="12633" y="20840"/>
                </a:moveTo>
                <a:cubicBezTo>
                  <a:pt x="12557" y="20906"/>
                  <a:pt x="12472" y="20944"/>
                  <a:pt x="12358" y="20868"/>
                </a:cubicBezTo>
                <a:cubicBezTo>
                  <a:pt x="12339" y="20669"/>
                  <a:pt x="12386" y="20469"/>
                  <a:pt x="12481" y="20270"/>
                </a:cubicBezTo>
                <a:cubicBezTo>
                  <a:pt x="12586" y="20298"/>
                  <a:pt x="12567" y="20346"/>
                  <a:pt x="12529" y="20393"/>
                </a:cubicBezTo>
                <a:cubicBezTo>
                  <a:pt x="12453" y="20517"/>
                  <a:pt x="12424" y="20659"/>
                  <a:pt x="12424" y="20830"/>
                </a:cubicBezTo>
                <a:cubicBezTo>
                  <a:pt x="12690" y="20764"/>
                  <a:pt x="12795" y="20526"/>
                  <a:pt x="12985" y="20384"/>
                </a:cubicBezTo>
                <a:cubicBezTo>
                  <a:pt x="13023" y="20441"/>
                  <a:pt x="13023" y="20479"/>
                  <a:pt x="12975" y="20526"/>
                </a:cubicBezTo>
                <a:cubicBezTo>
                  <a:pt x="12861" y="20631"/>
                  <a:pt x="12747" y="20735"/>
                  <a:pt x="12633" y="20840"/>
                </a:cubicBezTo>
                <a:close/>
                <a:moveTo>
                  <a:pt x="5747" y="20783"/>
                </a:moveTo>
                <a:cubicBezTo>
                  <a:pt x="5633" y="20954"/>
                  <a:pt x="5529" y="21134"/>
                  <a:pt x="5358" y="21258"/>
                </a:cubicBezTo>
                <a:cubicBezTo>
                  <a:pt x="5253" y="21324"/>
                  <a:pt x="5149" y="21277"/>
                  <a:pt x="5092" y="21163"/>
                </a:cubicBezTo>
                <a:cubicBezTo>
                  <a:pt x="5025" y="21011"/>
                  <a:pt x="5044" y="20859"/>
                  <a:pt x="5082" y="20707"/>
                </a:cubicBezTo>
                <a:cubicBezTo>
                  <a:pt x="5092" y="20650"/>
                  <a:pt x="5139" y="20621"/>
                  <a:pt x="5187" y="20669"/>
                </a:cubicBezTo>
                <a:cubicBezTo>
                  <a:pt x="5158" y="20773"/>
                  <a:pt x="5130" y="20868"/>
                  <a:pt x="5120" y="20963"/>
                </a:cubicBezTo>
                <a:cubicBezTo>
                  <a:pt x="5120" y="21049"/>
                  <a:pt x="5130" y="21153"/>
                  <a:pt x="5225" y="21172"/>
                </a:cubicBezTo>
                <a:cubicBezTo>
                  <a:pt x="5282" y="21191"/>
                  <a:pt x="5377" y="21144"/>
                  <a:pt x="5424" y="21096"/>
                </a:cubicBezTo>
                <a:cubicBezTo>
                  <a:pt x="5510" y="21011"/>
                  <a:pt x="5567" y="20906"/>
                  <a:pt x="5633" y="20802"/>
                </a:cubicBezTo>
                <a:cubicBezTo>
                  <a:pt x="5652" y="20783"/>
                  <a:pt x="5681" y="20764"/>
                  <a:pt x="5709" y="20745"/>
                </a:cubicBezTo>
                <a:cubicBezTo>
                  <a:pt x="5719" y="20754"/>
                  <a:pt x="5728" y="20773"/>
                  <a:pt x="5747" y="20783"/>
                </a:cubicBezTo>
                <a:close/>
                <a:moveTo>
                  <a:pt x="4028" y="21172"/>
                </a:moveTo>
                <a:cubicBezTo>
                  <a:pt x="3962" y="21106"/>
                  <a:pt x="3924" y="21030"/>
                  <a:pt x="3886" y="20944"/>
                </a:cubicBezTo>
                <a:cubicBezTo>
                  <a:pt x="3838" y="20859"/>
                  <a:pt x="3810" y="20773"/>
                  <a:pt x="3772" y="20678"/>
                </a:cubicBezTo>
                <a:cubicBezTo>
                  <a:pt x="3848" y="20650"/>
                  <a:pt x="3876" y="20688"/>
                  <a:pt x="3886" y="20745"/>
                </a:cubicBezTo>
                <a:cubicBezTo>
                  <a:pt x="3914" y="20821"/>
                  <a:pt x="3933" y="20906"/>
                  <a:pt x="3971" y="20982"/>
                </a:cubicBezTo>
                <a:cubicBezTo>
                  <a:pt x="4009" y="21058"/>
                  <a:pt x="4057" y="21134"/>
                  <a:pt x="4171" y="21144"/>
                </a:cubicBezTo>
                <a:cubicBezTo>
                  <a:pt x="4304" y="21011"/>
                  <a:pt x="4247" y="20830"/>
                  <a:pt x="4285" y="20631"/>
                </a:cubicBezTo>
                <a:cubicBezTo>
                  <a:pt x="4323" y="20678"/>
                  <a:pt x="4370" y="20707"/>
                  <a:pt x="4361" y="20735"/>
                </a:cubicBezTo>
                <a:cubicBezTo>
                  <a:pt x="4342" y="20868"/>
                  <a:pt x="4323" y="21001"/>
                  <a:pt x="4285" y="21125"/>
                </a:cubicBezTo>
                <a:cubicBezTo>
                  <a:pt x="4237" y="21267"/>
                  <a:pt x="4123" y="21286"/>
                  <a:pt x="4028" y="21172"/>
                </a:cubicBezTo>
                <a:close/>
                <a:moveTo>
                  <a:pt x="12567" y="21600"/>
                </a:moveTo>
                <a:cubicBezTo>
                  <a:pt x="12415" y="21505"/>
                  <a:pt x="12301" y="21524"/>
                  <a:pt x="12234" y="21704"/>
                </a:cubicBezTo>
                <a:cubicBezTo>
                  <a:pt x="12196" y="21666"/>
                  <a:pt x="12168" y="21638"/>
                  <a:pt x="12140" y="21609"/>
                </a:cubicBezTo>
                <a:cubicBezTo>
                  <a:pt x="12045" y="21476"/>
                  <a:pt x="12026" y="21476"/>
                  <a:pt x="11874" y="21533"/>
                </a:cubicBezTo>
                <a:cubicBezTo>
                  <a:pt x="11855" y="21533"/>
                  <a:pt x="11836" y="21552"/>
                  <a:pt x="11826" y="21543"/>
                </a:cubicBezTo>
                <a:cubicBezTo>
                  <a:pt x="11798" y="21543"/>
                  <a:pt x="11769" y="21533"/>
                  <a:pt x="11750" y="21524"/>
                </a:cubicBezTo>
                <a:cubicBezTo>
                  <a:pt x="11760" y="21505"/>
                  <a:pt x="11769" y="21457"/>
                  <a:pt x="11788" y="21448"/>
                </a:cubicBezTo>
                <a:cubicBezTo>
                  <a:pt x="11902" y="21410"/>
                  <a:pt x="12016" y="21372"/>
                  <a:pt x="12130" y="21448"/>
                </a:cubicBezTo>
                <a:cubicBezTo>
                  <a:pt x="12159" y="21467"/>
                  <a:pt x="12187" y="21486"/>
                  <a:pt x="12206" y="21495"/>
                </a:cubicBezTo>
                <a:cubicBezTo>
                  <a:pt x="12462" y="21400"/>
                  <a:pt x="12576" y="21419"/>
                  <a:pt x="12567" y="21600"/>
                </a:cubicBezTo>
                <a:close/>
                <a:moveTo>
                  <a:pt x="13422" y="19586"/>
                </a:moveTo>
                <a:cubicBezTo>
                  <a:pt x="13441" y="19567"/>
                  <a:pt x="13460" y="19558"/>
                  <a:pt x="13488" y="19539"/>
                </a:cubicBezTo>
                <a:cubicBezTo>
                  <a:pt x="13488" y="19681"/>
                  <a:pt x="13422" y="19776"/>
                  <a:pt x="13308" y="19814"/>
                </a:cubicBezTo>
                <a:cubicBezTo>
                  <a:pt x="13194" y="19842"/>
                  <a:pt x="13061" y="19785"/>
                  <a:pt x="12994" y="19681"/>
                </a:cubicBezTo>
                <a:cubicBezTo>
                  <a:pt x="12899" y="19510"/>
                  <a:pt x="12833" y="19330"/>
                  <a:pt x="12842" y="19140"/>
                </a:cubicBezTo>
                <a:cubicBezTo>
                  <a:pt x="12890" y="19102"/>
                  <a:pt x="12928" y="19111"/>
                  <a:pt x="12937" y="19168"/>
                </a:cubicBezTo>
                <a:cubicBezTo>
                  <a:pt x="12947" y="19225"/>
                  <a:pt x="12947" y="19273"/>
                  <a:pt x="12956" y="19330"/>
                </a:cubicBezTo>
                <a:cubicBezTo>
                  <a:pt x="12966" y="19396"/>
                  <a:pt x="12985" y="19463"/>
                  <a:pt x="13004" y="19520"/>
                </a:cubicBezTo>
                <a:cubicBezTo>
                  <a:pt x="13108" y="19785"/>
                  <a:pt x="13241" y="19804"/>
                  <a:pt x="13422" y="19586"/>
                </a:cubicBezTo>
                <a:close/>
                <a:moveTo>
                  <a:pt x="4560" y="21571"/>
                </a:moveTo>
                <a:cubicBezTo>
                  <a:pt x="4645" y="21524"/>
                  <a:pt x="4731" y="21486"/>
                  <a:pt x="4835" y="21438"/>
                </a:cubicBezTo>
                <a:cubicBezTo>
                  <a:pt x="4816" y="21543"/>
                  <a:pt x="4816" y="21543"/>
                  <a:pt x="4531" y="21733"/>
                </a:cubicBezTo>
                <a:cubicBezTo>
                  <a:pt x="4484" y="21666"/>
                  <a:pt x="4437" y="21619"/>
                  <a:pt x="4408" y="21562"/>
                </a:cubicBezTo>
                <a:cubicBezTo>
                  <a:pt x="4370" y="21476"/>
                  <a:pt x="4313" y="21448"/>
                  <a:pt x="4218" y="21476"/>
                </a:cubicBezTo>
                <a:cubicBezTo>
                  <a:pt x="4152" y="21505"/>
                  <a:pt x="4123" y="21486"/>
                  <a:pt x="4104" y="21419"/>
                </a:cubicBezTo>
                <a:cubicBezTo>
                  <a:pt x="4285" y="21324"/>
                  <a:pt x="4332" y="21343"/>
                  <a:pt x="4560" y="21571"/>
                </a:cubicBezTo>
                <a:close/>
                <a:moveTo>
                  <a:pt x="10848" y="21039"/>
                </a:moveTo>
                <a:cubicBezTo>
                  <a:pt x="10990" y="21229"/>
                  <a:pt x="11066" y="21448"/>
                  <a:pt x="11047" y="21695"/>
                </a:cubicBezTo>
                <a:cubicBezTo>
                  <a:pt x="11047" y="21704"/>
                  <a:pt x="11019" y="21714"/>
                  <a:pt x="10990" y="21742"/>
                </a:cubicBezTo>
                <a:cubicBezTo>
                  <a:pt x="10943" y="21457"/>
                  <a:pt x="10914" y="21182"/>
                  <a:pt x="10639" y="21001"/>
                </a:cubicBezTo>
                <a:cubicBezTo>
                  <a:pt x="10743" y="20944"/>
                  <a:pt x="10800" y="20992"/>
                  <a:pt x="10848" y="21039"/>
                </a:cubicBezTo>
                <a:close/>
                <a:moveTo>
                  <a:pt x="4731" y="10886"/>
                </a:moveTo>
                <a:cubicBezTo>
                  <a:pt x="4731" y="10791"/>
                  <a:pt x="4759" y="10686"/>
                  <a:pt x="4778" y="10572"/>
                </a:cubicBezTo>
                <a:lnTo>
                  <a:pt x="4883" y="10572"/>
                </a:lnTo>
                <a:cubicBezTo>
                  <a:pt x="4835" y="10772"/>
                  <a:pt x="4797" y="10962"/>
                  <a:pt x="4750" y="11180"/>
                </a:cubicBezTo>
                <a:cubicBezTo>
                  <a:pt x="4607" y="11066"/>
                  <a:pt x="4731" y="10971"/>
                  <a:pt x="4731" y="10886"/>
                </a:cubicBezTo>
                <a:close/>
                <a:moveTo>
                  <a:pt x="8891" y="11380"/>
                </a:moveTo>
                <a:cubicBezTo>
                  <a:pt x="8910" y="11190"/>
                  <a:pt x="8939" y="11000"/>
                  <a:pt x="8967" y="10819"/>
                </a:cubicBezTo>
                <a:cubicBezTo>
                  <a:pt x="8986" y="10819"/>
                  <a:pt x="8996" y="10819"/>
                  <a:pt x="9015" y="10819"/>
                </a:cubicBezTo>
                <a:cubicBezTo>
                  <a:pt x="9034" y="11028"/>
                  <a:pt x="8996" y="11228"/>
                  <a:pt x="8958" y="11456"/>
                </a:cubicBezTo>
                <a:cubicBezTo>
                  <a:pt x="8920" y="11418"/>
                  <a:pt x="8891" y="11399"/>
                  <a:pt x="8891" y="11380"/>
                </a:cubicBezTo>
                <a:close/>
                <a:moveTo>
                  <a:pt x="10325" y="10914"/>
                </a:moveTo>
                <a:cubicBezTo>
                  <a:pt x="10268" y="11038"/>
                  <a:pt x="10335" y="11161"/>
                  <a:pt x="10335" y="11285"/>
                </a:cubicBezTo>
                <a:cubicBezTo>
                  <a:pt x="10325" y="11313"/>
                  <a:pt x="10306" y="11351"/>
                  <a:pt x="10297" y="11380"/>
                </a:cubicBezTo>
                <a:cubicBezTo>
                  <a:pt x="10278" y="11380"/>
                  <a:pt x="10259" y="11380"/>
                  <a:pt x="10249" y="11380"/>
                </a:cubicBezTo>
                <a:cubicBezTo>
                  <a:pt x="10240" y="11332"/>
                  <a:pt x="10240" y="11285"/>
                  <a:pt x="10230" y="11237"/>
                </a:cubicBezTo>
                <a:cubicBezTo>
                  <a:pt x="10230" y="11123"/>
                  <a:pt x="10221" y="11019"/>
                  <a:pt x="10230" y="10914"/>
                </a:cubicBezTo>
                <a:cubicBezTo>
                  <a:pt x="10230" y="10895"/>
                  <a:pt x="10268" y="10876"/>
                  <a:pt x="10287" y="10867"/>
                </a:cubicBezTo>
                <a:cubicBezTo>
                  <a:pt x="10297" y="10867"/>
                  <a:pt x="10325" y="10905"/>
                  <a:pt x="10325" y="10914"/>
                </a:cubicBezTo>
                <a:close/>
                <a:moveTo>
                  <a:pt x="10401" y="15853"/>
                </a:moveTo>
                <a:cubicBezTo>
                  <a:pt x="10515" y="15910"/>
                  <a:pt x="10544" y="16053"/>
                  <a:pt x="10544" y="16366"/>
                </a:cubicBezTo>
                <a:cubicBezTo>
                  <a:pt x="10468" y="16338"/>
                  <a:pt x="10468" y="16338"/>
                  <a:pt x="10439" y="16157"/>
                </a:cubicBezTo>
                <a:cubicBezTo>
                  <a:pt x="10430" y="16062"/>
                  <a:pt x="10420" y="15977"/>
                  <a:pt x="10401" y="15853"/>
                </a:cubicBezTo>
                <a:close/>
                <a:moveTo>
                  <a:pt x="10306" y="13811"/>
                </a:moveTo>
                <a:cubicBezTo>
                  <a:pt x="10240" y="13726"/>
                  <a:pt x="10249" y="13469"/>
                  <a:pt x="10316" y="13384"/>
                </a:cubicBezTo>
                <a:cubicBezTo>
                  <a:pt x="10316" y="13384"/>
                  <a:pt x="10335" y="13384"/>
                  <a:pt x="10344" y="13384"/>
                </a:cubicBezTo>
                <a:cubicBezTo>
                  <a:pt x="10354" y="13526"/>
                  <a:pt x="10363" y="13659"/>
                  <a:pt x="10382" y="13821"/>
                </a:cubicBezTo>
                <a:cubicBezTo>
                  <a:pt x="10363" y="13821"/>
                  <a:pt x="10316" y="13821"/>
                  <a:pt x="10306" y="13811"/>
                </a:cubicBezTo>
                <a:close/>
                <a:moveTo>
                  <a:pt x="3572" y="10990"/>
                </a:moveTo>
                <a:cubicBezTo>
                  <a:pt x="3563" y="10943"/>
                  <a:pt x="3534" y="10895"/>
                  <a:pt x="3544" y="10876"/>
                </a:cubicBezTo>
                <a:cubicBezTo>
                  <a:pt x="3629" y="10753"/>
                  <a:pt x="3648" y="10601"/>
                  <a:pt x="3667" y="10458"/>
                </a:cubicBezTo>
                <a:cubicBezTo>
                  <a:pt x="3667" y="10449"/>
                  <a:pt x="3677" y="10439"/>
                  <a:pt x="3696" y="10430"/>
                </a:cubicBezTo>
                <a:cubicBezTo>
                  <a:pt x="3715" y="10449"/>
                  <a:pt x="3743" y="10468"/>
                  <a:pt x="3743" y="10487"/>
                </a:cubicBezTo>
                <a:cubicBezTo>
                  <a:pt x="3762" y="10572"/>
                  <a:pt x="3658" y="10876"/>
                  <a:pt x="3572" y="10990"/>
                </a:cubicBezTo>
                <a:close/>
                <a:moveTo>
                  <a:pt x="11845" y="13241"/>
                </a:moveTo>
                <a:cubicBezTo>
                  <a:pt x="11883" y="13384"/>
                  <a:pt x="11921" y="13526"/>
                  <a:pt x="11969" y="13707"/>
                </a:cubicBezTo>
                <a:cubicBezTo>
                  <a:pt x="11798" y="13659"/>
                  <a:pt x="11855" y="13545"/>
                  <a:pt x="11826" y="13469"/>
                </a:cubicBezTo>
                <a:cubicBezTo>
                  <a:pt x="11798" y="13384"/>
                  <a:pt x="11779" y="13298"/>
                  <a:pt x="11760" y="13213"/>
                </a:cubicBezTo>
                <a:cubicBezTo>
                  <a:pt x="11807" y="13165"/>
                  <a:pt x="11836" y="13194"/>
                  <a:pt x="11845" y="13241"/>
                </a:cubicBezTo>
                <a:close/>
                <a:moveTo>
                  <a:pt x="7618" y="11446"/>
                </a:moveTo>
                <a:cubicBezTo>
                  <a:pt x="7571" y="11427"/>
                  <a:pt x="7542" y="11427"/>
                  <a:pt x="7542" y="11418"/>
                </a:cubicBezTo>
                <a:cubicBezTo>
                  <a:pt x="7542" y="11247"/>
                  <a:pt x="7542" y="11076"/>
                  <a:pt x="7552" y="10895"/>
                </a:cubicBezTo>
                <a:cubicBezTo>
                  <a:pt x="7552" y="10876"/>
                  <a:pt x="7580" y="10867"/>
                  <a:pt x="7618" y="10819"/>
                </a:cubicBezTo>
                <a:close/>
                <a:moveTo>
                  <a:pt x="10724" y="18256"/>
                </a:moveTo>
                <a:cubicBezTo>
                  <a:pt x="10753" y="18437"/>
                  <a:pt x="10734" y="18608"/>
                  <a:pt x="10724" y="18779"/>
                </a:cubicBezTo>
                <a:cubicBezTo>
                  <a:pt x="10658" y="18674"/>
                  <a:pt x="10639" y="18370"/>
                  <a:pt x="10667" y="18218"/>
                </a:cubicBezTo>
                <a:cubicBezTo>
                  <a:pt x="10686" y="18237"/>
                  <a:pt x="10724" y="18247"/>
                  <a:pt x="10724" y="18256"/>
                </a:cubicBezTo>
                <a:close/>
                <a:moveTo>
                  <a:pt x="5377" y="16233"/>
                </a:moveTo>
                <a:cubicBezTo>
                  <a:pt x="5386" y="15910"/>
                  <a:pt x="5415" y="15806"/>
                  <a:pt x="5529" y="15730"/>
                </a:cubicBezTo>
                <a:cubicBezTo>
                  <a:pt x="5472" y="15910"/>
                  <a:pt x="5481" y="16091"/>
                  <a:pt x="5377" y="16233"/>
                </a:cubicBezTo>
                <a:close/>
                <a:moveTo>
                  <a:pt x="6127" y="11275"/>
                </a:moveTo>
                <a:cubicBezTo>
                  <a:pt x="6118" y="11247"/>
                  <a:pt x="6089" y="11209"/>
                  <a:pt x="6099" y="11190"/>
                </a:cubicBezTo>
                <a:cubicBezTo>
                  <a:pt x="6137" y="11066"/>
                  <a:pt x="6184" y="10943"/>
                  <a:pt x="6222" y="10819"/>
                </a:cubicBezTo>
                <a:cubicBezTo>
                  <a:pt x="6232" y="10819"/>
                  <a:pt x="6241" y="10810"/>
                  <a:pt x="6270" y="10800"/>
                </a:cubicBezTo>
                <a:cubicBezTo>
                  <a:pt x="6308" y="10914"/>
                  <a:pt x="6241" y="11161"/>
                  <a:pt x="6127" y="11275"/>
                </a:cubicBezTo>
                <a:close/>
                <a:moveTo>
                  <a:pt x="11608" y="10667"/>
                </a:moveTo>
                <a:cubicBezTo>
                  <a:pt x="11627" y="10667"/>
                  <a:pt x="11636" y="10667"/>
                  <a:pt x="11646" y="10677"/>
                </a:cubicBezTo>
                <a:cubicBezTo>
                  <a:pt x="11655" y="10819"/>
                  <a:pt x="11674" y="10962"/>
                  <a:pt x="11674" y="11114"/>
                </a:cubicBezTo>
                <a:cubicBezTo>
                  <a:pt x="11674" y="11161"/>
                  <a:pt x="11627" y="11171"/>
                  <a:pt x="11589" y="11152"/>
                </a:cubicBezTo>
                <a:cubicBezTo>
                  <a:pt x="11579" y="11009"/>
                  <a:pt x="11570" y="10886"/>
                  <a:pt x="11570" y="10762"/>
                </a:cubicBezTo>
                <a:cubicBezTo>
                  <a:pt x="11570" y="10734"/>
                  <a:pt x="11598" y="10696"/>
                  <a:pt x="11608" y="10667"/>
                </a:cubicBezTo>
                <a:close/>
                <a:moveTo>
                  <a:pt x="8682" y="18627"/>
                </a:moveTo>
                <a:cubicBezTo>
                  <a:pt x="8673" y="18712"/>
                  <a:pt x="8673" y="18798"/>
                  <a:pt x="8673" y="18902"/>
                </a:cubicBezTo>
                <a:cubicBezTo>
                  <a:pt x="8549" y="18741"/>
                  <a:pt x="8568" y="18465"/>
                  <a:pt x="8720" y="18361"/>
                </a:cubicBezTo>
                <a:cubicBezTo>
                  <a:pt x="8711" y="18456"/>
                  <a:pt x="8682" y="18541"/>
                  <a:pt x="8682" y="18627"/>
                </a:cubicBezTo>
                <a:close/>
                <a:moveTo>
                  <a:pt x="5747" y="13925"/>
                </a:moveTo>
                <a:cubicBezTo>
                  <a:pt x="5709" y="13887"/>
                  <a:pt x="5671" y="13868"/>
                  <a:pt x="5681" y="13849"/>
                </a:cubicBezTo>
                <a:cubicBezTo>
                  <a:pt x="5709" y="13707"/>
                  <a:pt x="5709" y="13555"/>
                  <a:pt x="5795" y="13431"/>
                </a:cubicBezTo>
                <a:cubicBezTo>
                  <a:pt x="5814" y="13431"/>
                  <a:pt x="5823" y="13441"/>
                  <a:pt x="5842" y="13441"/>
                </a:cubicBezTo>
                <a:cubicBezTo>
                  <a:pt x="5814" y="13593"/>
                  <a:pt x="5785" y="13745"/>
                  <a:pt x="5747" y="13925"/>
                </a:cubicBezTo>
                <a:close/>
                <a:moveTo>
                  <a:pt x="14343" y="10012"/>
                </a:moveTo>
                <a:cubicBezTo>
                  <a:pt x="14334" y="9983"/>
                  <a:pt x="14353" y="9955"/>
                  <a:pt x="14353" y="9926"/>
                </a:cubicBezTo>
                <a:cubicBezTo>
                  <a:pt x="14372" y="9926"/>
                  <a:pt x="14381" y="9926"/>
                  <a:pt x="14400" y="9926"/>
                </a:cubicBezTo>
                <a:cubicBezTo>
                  <a:pt x="14438" y="10050"/>
                  <a:pt x="14476" y="10173"/>
                  <a:pt x="14514" y="10297"/>
                </a:cubicBezTo>
                <a:cubicBezTo>
                  <a:pt x="14524" y="10316"/>
                  <a:pt x="14514" y="10335"/>
                  <a:pt x="14505" y="10354"/>
                </a:cubicBezTo>
                <a:cubicBezTo>
                  <a:pt x="14429" y="10306"/>
                  <a:pt x="14391" y="10249"/>
                  <a:pt x="14343" y="10012"/>
                </a:cubicBezTo>
                <a:close/>
                <a:moveTo>
                  <a:pt x="12178" y="15625"/>
                </a:moveTo>
                <a:cubicBezTo>
                  <a:pt x="12225" y="15720"/>
                  <a:pt x="12234" y="15863"/>
                  <a:pt x="12196" y="16129"/>
                </a:cubicBezTo>
                <a:cubicBezTo>
                  <a:pt x="12102" y="15958"/>
                  <a:pt x="12102" y="15749"/>
                  <a:pt x="12178" y="15625"/>
                </a:cubicBezTo>
                <a:close/>
                <a:moveTo>
                  <a:pt x="4522" y="13317"/>
                </a:moveTo>
                <a:cubicBezTo>
                  <a:pt x="4531" y="13346"/>
                  <a:pt x="4550" y="13374"/>
                  <a:pt x="4550" y="13403"/>
                </a:cubicBezTo>
                <a:cubicBezTo>
                  <a:pt x="4541" y="13507"/>
                  <a:pt x="4522" y="13612"/>
                  <a:pt x="4503" y="13716"/>
                </a:cubicBezTo>
                <a:cubicBezTo>
                  <a:pt x="4494" y="13735"/>
                  <a:pt x="4456" y="13754"/>
                  <a:pt x="4427" y="13773"/>
                </a:cubicBezTo>
                <a:cubicBezTo>
                  <a:pt x="4418" y="13764"/>
                  <a:pt x="4408" y="13754"/>
                  <a:pt x="4399" y="13754"/>
                </a:cubicBezTo>
                <a:cubicBezTo>
                  <a:pt x="4427" y="13602"/>
                  <a:pt x="4465" y="13460"/>
                  <a:pt x="4494" y="13317"/>
                </a:cubicBezTo>
                <a:cubicBezTo>
                  <a:pt x="4503" y="13317"/>
                  <a:pt x="4513" y="13317"/>
                  <a:pt x="4522" y="13317"/>
                </a:cubicBezTo>
                <a:close/>
                <a:moveTo>
                  <a:pt x="8882" y="13897"/>
                </a:moveTo>
                <a:cubicBezTo>
                  <a:pt x="8834" y="13878"/>
                  <a:pt x="8787" y="13868"/>
                  <a:pt x="8787" y="13859"/>
                </a:cubicBezTo>
                <a:cubicBezTo>
                  <a:pt x="8796" y="13716"/>
                  <a:pt x="8806" y="13583"/>
                  <a:pt x="8825" y="13450"/>
                </a:cubicBezTo>
                <a:cubicBezTo>
                  <a:pt x="8834" y="13460"/>
                  <a:pt x="8853" y="13460"/>
                  <a:pt x="8872" y="13460"/>
                </a:cubicBezTo>
                <a:cubicBezTo>
                  <a:pt x="8910" y="13593"/>
                  <a:pt x="8872" y="13735"/>
                  <a:pt x="8882" y="13897"/>
                </a:cubicBezTo>
                <a:close/>
                <a:moveTo>
                  <a:pt x="13118" y="10268"/>
                </a:moveTo>
                <a:cubicBezTo>
                  <a:pt x="13156" y="10401"/>
                  <a:pt x="13194" y="10534"/>
                  <a:pt x="13232" y="10696"/>
                </a:cubicBezTo>
                <a:cubicBezTo>
                  <a:pt x="13184" y="10677"/>
                  <a:pt x="13146" y="10677"/>
                  <a:pt x="13137" y="10667"/>
                </a:cubicBezTo>
                <a:cubicBezTo>
                  <a:pt x="13080" y="10572"/>
                  <a:pt x="13051" y="10382"/>
                  <a:pt x="13118" y="10268"/>
                </a:cubicBezTo>
                <a:close/>
                <a:moveTo>
                  <a:pt x="13251" y="12871"/>
                </a:moveTo>
                <a:cubicBezTo>
                  <a:pt x="13327" y="13004"/>
                  <a:pt x="13365" y="13146"/>
                  <a:pt x="13384" y="13289"/>
                </a:cubicBezTo>
                <a:cubicBezTo>
                  <a:pt x="13384" y="13298"/>
                  <a:pt x="13355" y="13308"/>
                  <a:pt x="13327" y="13327"/>
                </a:cubicBezTo>
                <a:cubicBezTo>
                  <a:pt x="13298" y="13175"/>
                  <a:pt x="13222" y="13032"/>
                  <a:pt x="13251" y="12871"/>
                </a:cubicBezTo>
                <a:close/>
                <a:moveTo>
                  <a:pt x="8673" y="16461"/>
                </a:moveTo>
                <a:cubicBezTo>
                  <a:pt x="8568" y="16366"/>
                  <a:pt x="8559" y="16157"/>
                  <a:pt x="8635" y="15967"/>
                </a:cubicBezTo>
                <a:cubicBezTo>
                  <a:pt x="8711" y="16138"/>
                  <a:pt x="8625" y="16309"/>
                  <a:pt x="8673" y="16461"/>
                </a:cubicBezTo>
                <a:close/>
                <a:moveTo>
                  <a:pt x="5206" y="18883"/>
                </a:moveTo>
                <a:cubicBezTo>
                  <a:pt x="5139" y="18655"/>
                  <a:pt x="5177" y="18484"/>
                  <a:pt x="5301" y="18427"/>
                </a:cubicBezTo>
                <a:cubicBezTo>
                  <a:pt x="5272" y="18579"/>
                  <a:pt x="5234" y="18731"/>
                  <a:pt x="5206" y="18883"/>
                </a:cubicBezTo>
                <a:close/>
                <a:moveTo>
                  <a:pt x="3088" y="13032"/>
                </a:moveTo>
                <a:cubicBezTo>
                  <a:pt x="3107" y="13042"/>
                  <a:pt x="3135" y="13042"/>
                  <a:pt x="3145" y="13051"/>
                </a:cubicBezTo>
                <a:cubicBezTo>
                  <a:pt x="3183" y="13127"/>
                  <a:pt x="3116" y="13355"/>
                  <a:pt x="3021" y="13450"/>
                </a:cubicBezTo>
                <a:cubicBezTo>
                  <a:pt x="3040" y="13298"/>
                  <a:pt x="3059" y="13165"/>
                  <a:pt x="3088" y="13032"/>
                </a:cubicBezTo>
                <a:close/>
                <a:moveTo>
                  <a:pt x="7286" y="13906"/>
                </a:moveTo>
                <a:cubicBezTo>
                  <a:pt x="7295" y="13754"/>
                  <a:pt x="7276" y="13621"/>
                  <a:pt x="7352" y="13479"/>
                </a:cubicBezTo>
                <a:cubicBezTo>
                  <a:pt x="7409" y="13621"/>
                  <a:pt x="7371" y="13745"/>
                  <a:pt x="7362" y="13868"/>
                </a:cubicBezTo>
                <a:cubicBezTo>
                  <a:pt x="7362" y="13868"/>
                  <a:pt x="7324" y="13878"/>
                  <a:pt x="7286" y="13906"/>
                </a:cubicBezTo>
                <a:close/>
                <a:moveTo>
                  <a:pt x="7115" y="15939"/>
                </a:moveTo>
                <a:cubicBezTo>
                  <a:pt x="7191" y="16091"/>
                  <a:pt x="7115" y="16224"/>
                  <a:pt x="7105" y="16385"/>
                </a:cubicBezTo>
                <a:cubicBezTo>
                  <a:pt x="7039" y="16281"/>
                  <a:pt x="7049" y="16081"/>
                  <a:pt x="7115" y="15939"/>
                </a:cubicBezTo>
                <a:close/>
                <a:moveTo>
                  <a:pt x="6925" y="18817"/>
                </a:moveTo>
                <a:cubicBezTo>
                  <a:pt x="6830" y="18627"/>
                  <a:pt x="6840" y="18532"/>
                  <a:pt x="6963" y="18408"/>
                </a:cubicBezTo>
                <a:cubicBezTo>
                  <a:pt x="6944" y="18551"/>
                  <a:pt x="6935" y="18684"/>
                  <a:pt x="6925" y="18817"/>
                </a:cubicBezTo>
                <a:close/>
                <a:moveTo>
                  <a:pt x="1882" y="6630"/>
                </a:moveTo>
                <a:cubicBezTo>
                  <a:pt x="1891" y="6640"/>
                  <a:pt x="1901" y="6649"/>
                  <a:pt x="1901" y="6659"/>
                </a:cubicBezTo>
                <a:cubicBezTo>
                  <a:pt x="1882" y="6754"/>
                  <a:pt x="1863" y="6858"/>
                  <a:pt x="1853" y="6953"/>
                </a:cubicBezTo>
                <a:cubicBezTo>
                  <a:pt x="1720" y="6887"/>
                  <a:pt x="1739" y="6782"/>
                  <a:pt x="1882" y="6630"/>
                </a:cubicBezTo>
                <a:close/>
                <a:moveTo>
                  <a:pt x="4304" y="16100"/>
                </a:moveTo>
                <a:cubicBezTo>
                  <a:pt x="4209" y="15977"/>
                  <a:pt x="4209" y="15882"/>
                  <a:pt x="4332" y="15758"/>
                </a:cubicBezTo>
                <a:cubicBezTo>
                  <a:pt x="4323" y="15863"/>
                  <a:pt x="4313" y="15967"/>
                  <a:pt x="4304" y="16100"/>
                </a:cubicBezTo>
                <a:close/>
                <a:moveTo>
                  <a:pt x="2537" y="9660"/>
                </a:moveTo>
                <a:cubicBezTo>
                  <a:pt x="2565" y="9632"/>
                  <a:pt x="2584" y="9603"/>
                  <a:pt x="2622" y="9565"/>
                </a:cubicBezTo>
                <a:cubicBezTo>
                  <a:pt x="2689" y="9641"/>
                  <a:pt x="2727" y="9689"/>
                  <a:pt x="2784" y="9736"/>
                </a:cubicBezTo>
                <a:cubicBezTo>
                  <a:pt x="2670" y="9803"/>
                  <a:pt x="2670" y="9803"/>
                  <a:pt x="2537" y="9660"/>
                </a:cubicBezTo>
                <a:close/>
                <a:moveTo>
                  <a:pt x="8084" y="761"/>
                </a:moveTo>
                <a:lnTo>
                  <a:pt x="8359" y="761"/>
                </a:lnTo>
                <a:cubicBezTo>
                  <a:pt x="8369" y="855"/>
                  <a:pt x="8283" y="846"/>
                  <a:pt x="8226" y="855"/>
                </a:cubicBezTo>
                <a:cubicBezTo>
                  <a:pt x="8160" y="865"/>
                  <a:pt x="8103" y="855"/>
                  <a:pt x="8084" y="761"/>
                </a:cubicBezTo>
                <a:close/>
                <a:moveTo>
                  <a:pt x="11047" y="20469"/>
                </a:moveTo>
                <a:cubicBezTo>
                  <a:pt x="11133" y="20621"/>
                  <a:pt x="11133" y="20621"/>
                  <a:pt x="11076" y="20754"/>
                </a:cubicBezTo>
                <a:cubicBezTo>
                  <a:pt x="10981" y="20536"/>
                  <a:pt x="10981" y="20536"/>
                  <a:pt x="11047" y="20469"/>
                </a:cubicBezTo>
                <a:close/>
                <a:moveTo>
                  <a:pt x="12586" y="20564"/>
                </a:moveTo>
                <a:cubicBezTo>
                  <a:pt x="12633" y="20469"/>
                  <a:pt x="12671" y="20393"/>
                  <a:pt x="12719" y="20298"/>
                </a:cubicBezTo>
                <a:cubicBezTo>
                  <a:pt x="12814" y="20403"/>
                  <a:pt x="12814" y="20403"/>
                  <a:pt x="12586" y="20564"/>
                </a:cubicBezTo>
                <a:close/>
                <a:moveTo>
                  <a:pt x="3439" y="2936"/>
                </a:moveTo>
                <a:cubicBezTo>
                  <a:pt x="3477" y="2907"/>
                  <a:pt x="3506" y="2879"/>
                  <a:pt x="3544" y="2841"/>
                </a:cubicBezTo>
                <a:cubicBezTo>
                  <a:pt x="3582" y="2812"/>
                  <a:pt x="3620" y="2774"/>
                  <a:pt x="3667" y="2736"/>
                </a:cubicBezTo>
                <a:cubicBezTo>
                  <a:pt x="3648" y="2888"/>
                  <a:pt x="3620" y="2917"/>
                  <a:pt x="3439" y="2936"/>
                </a:cubicBezTo>
                <a:close/>
                <a:moveTo>
                  <a:pt x="4085" y="18750"/>
                </a:moveTo>
                <a:cubicBezTo>
                  <a:pt x="4009" y="18617"/>
                  <a:pt x="4000" y="18475"/>
                  <a:pt x="4047" y="18361"/>
                </a:cubicBezTo>
                <a:cubicBezTo>
                  <a:pt x="4123" y="18484"/>
                  <a:pt x="4066" y="18598"/>
                  <a:pt x="4085" y="18750"/>
                </a:cubicBezTo>
                <a:close/>
                <a:moveTo>
                  <a:pt x="5443" y="20745"/>
                </a:moveTo>
                <a:cubicBezTo>
                  <a:pt x="5424" y="20859"/>
                  <a:pt x="5377" y="20944"/>
                  <a:pt x="5282" y="20992"/>
                </a:cubicBezTo>
                <a:cubicBezTo>
                  <a:pt x="5291" y="20887"/>
                  <a:pt x="5348" y="20802"/>
                  <a:pt x="5443" y="20745"/>
                </a:cubicBezTo>
                <a:close/>
                <a:moveTo>
                  <a:pt x="14495" y="7371"/>
                </a:moveTo>
                <a:cubicBezTo>
                  <a:pt x="14486" y="7305"/>
                  <a:pt x="14495" y="7229"/>
                  <a:pt x="14495" y="7124"/>
                </a:cubicBezTo>
                <a:cubicBezTo>
                  <a:pt x="14609" y="7238"/>
                  <a:pt x="14581" y="7333"/>
                  <a:pt x="14562" y="7457"/>
                </a:cubicBezTo>
                <a:cubicBezTo>
                  <a:pt x="14533" y="7419"/>
                  <a:pt x="14495" y="7390"/>
                  <a:pt x="14495" y="7371"/>
                </a:cubicBezTo>
                <a:close/>
                <a:moveTo>
                  <a:pt x="14372" y="6326"/>
                </a:moveTo>
                <a:cubicBezTo>
                  <a:pt x="14467" y="6402"/>
                  <a:pt x="14467" y="6402"/>
                  <a:pt x="14438" y="6554"/>
                </a:cubicBezTo>
                <a:cubicBezTo>
                  <a:pt x="14324" y="6488"/>
                  <a:pt x="14353" y="6412"/>
                  <a:pt x="14372" y="6326"/>
                </a:cubicBezTo>
                <a:close/>
                <a:moveTo>
                  <a:pt x="13906" y="19918"/>
                </a:moveTo>
                <a:cubicBezTo>
                  <a:pt x="13868" y="20023"/>
                  <a:pt x="13830" y="20089"/>
                  <a:pt x="13716" y="20032"/>
                </a:cubicBezTo>
                <a:cubicBezTo>
                  <a:pt x="13745" y="19956"/>
                  <a:pt x="13792" y="19899"/>
                  <a:pt x="13906" y="19918"/>
                </a:cubicBezTo>
                <a:close/>
                <a:moveTo>
                  <a:pt x="11684" y="10012"/>
                </a:moveTo>
                <a:cubicBezTo>
                  <a:pt x="11674" y="10088"/>
                  <a:pt x="11636" y="10145"/>
                  <a:pt x="11541" y="10183"/>
                </a:cubicBezTo>
                <a:cubicBezTo>
                  <a:pt x="11503" y="10021"/>
                  <a:pt x="11617" y="10040"/>
                  <a:pt x="11684" y="10012"/>
                </a:cubicBezTo>
                <a:close/>
                <a:moveTo>
                  <a:pt x="4019" y="20783"/>
                </a:moveTo>
                <a:cubicBezTo>
                  <a:pt x="4114" y="20840"/>
                  <a:pt x="4114" y="20840"/>
                  <a:pt x="4161" y="21001"/>
                </a:cubicBezTo>
                <a:cubicBezTo>
                  <a:pt x="4047" y="20954"/>
                  <a:pt x="4009" y="20887"/>
                  <a:pt x="4019" y="20783"/>
                </a:cubicBezTo>
                <a:close/>
                <a:moveTo>
                  <a:pt x="13460" y="9727"/>
                </a:moveTo>
                <a:cubicBezTo>
                  <a:pt x="13346" y="9784"/>
                  <a:pt x="13298" y="9736"/>
                  <a:pt x="13270" y="9660"/>
                </a:cubicBezTo>
                <a:cubicBezTo>
                  <a:pt x="13260" y="9651"/>
                  <a:pt x="13289" y="9613"/>
                  <a:pt x="13298" y="9613"/>
                </a:cubicBezTo>
                <a:cubicBezTo>
                  <a:pt x="13403" y="9594"/>
                  <a:pt x="13393" y="9689"/>
                  <a:pt x="13460" y="9727"/>
                </a:cubicBezTo>
                <a:close/>
                <a:moveTo>
                  <a:pt x="3962" y="10021"/>
                </a:moveTo>
                <a:cubicBezTo>
                  <a:pt x="4009" y="10040"/>
                  <a:pt x="4057" y="10050"/>
                  <a:pt x="4142" y="10069"/>
                </a:cubicBezTo>
                <a:cubicBezTo>
                  <a:pt x="4047" y="10154"/>
                  <a:pt x="4000" y="10164"/>
                  <a:pt x="3952" y="10097"/>
                </a:cubicBezTo>
                <a:cubicBezTo>
                  <a:pt x="3943" y="10088"/>
                  <a:pt x="3952" y="10050"/>
                  <a:pt x="3962" y="10021"/>
                </a:cubicBezTo>
                <a:close/>
                <a:moveTo>
                  <a:pt x="3829" y="21144"/>
                </a:moveTo>
                <a:cubicBezTo>
                  <a:pt x="3829" y="21153"/>
                  <a:pt x="3819" y="21163"/>
                  <a:pt x="3810" y="21172"/>
                </a:cubicBezTo>
                <a:cubicBezTo>
                  <a:pt x="3762" y="21153"/>
                  <a:pt x="3715" y="21144"/>
                  <a:pt x="3677" y="21115"/>
                </a:cubicBezTo>
                <a:cubicBezTo>
                  <a:pt x="3667" y="21115"/>
                  <a:pt x="3658" y="21077"/>
                  <a:pt x="3667" y="21058"/>
                </a:cubicBezTo>
                <a:cubicBezTo>
                  <a:pt x="3677" y="21049"/>
                  <a:pt x="3715" y="21039"/>
                  <a:pt x="3724" y="21039"/>
                </a:cubicBezTo>
                <a:cubicBezTo>
                  <a:pt x="3762" y="21068"/>
                  <a:pt x="3800" y="21106"/>
                  <a:pt x="3829" y="21144"/>
                </a:cubicBezTo>
                <a:close/>
                <a:moveTo>
                  <a:pt x="12140" y="9755"/>
                </a:moveTo>
                <a:cubicBezTo>
                  <a:pt x="12121" y="9755"/>
                  <a:pt x="12083" y="9708"/>
                  <a:pt x="12092" y="9698"/>
                </a:cubicBezTo>
                <a:cubicBezTo>
                  <a:pt x="12102" y="9670"/>
                  <a:pt x="12130" y="9632"/>
                  <a:pt x="12159" y="9632"/>
                </a:cubicBezTo>
                <a:cubicBezTo>
                  <a:pt x="12187" y="9622"/>
                  <a:pt x="12215" y="9651"/>
                  <a:pt x="12244" y="9660"/>
                </a:cubicBezTo>
                <a:cubicBezTo>
                  <a:pt x="12234" y="9679"/>
                  <a:pt x="12225" y="9698"/>
                  <a:pt x="12215" y="9708"/>
                </a:cubicBezTo>
                <a:cubicBezTo>
                  <a:pt x="12187" y="9727"/>
                  <a:pt x="12168" y="9755"/>
                  <a:pt x="12140" y="9755"/>
                </a:cubicBezTo>
                <a:close/>
                <a:moveTo>
                  <a:pt x="12367" y="10031"/>
                </a:moveTo>
                <a:cubicBezTo>
                  <a:pt x="12339" y="9974"/>
                  <a:pt x="12301" y="9936"/>
                  <a:pt x="12310" y="9917"/>
                </a:cubicBezTo>
                <a:cubicBezTo>
                  <a:pt x="12339" y="9860"/>
                  <a:pt x="12386" y="9850"/>
                  <a:pt x="12462" y="9898"/>
                </a:cubicBezTo>
                <a:cubicBezTo>
                  <a:pt x="12424" y="9945"/>
                  <a:pt x="12405" y="9974"/>
                  <a:pt x="12367" y="10031"/>
                </a:cubicBezTo>
                <a:close/>
                <a:moveTo>
                  <a:pt x="4503" y="10078"/>
                </a:moveTo>
                <a:cubicBezTo>
                  <a:pt x="4437" y="10202"/>
                  <a:pt x="4389" y="10183"/>
                  <a:pt x="4332" y="10145"/>
                </a:cubicBezTo>
                <a:cubicBezTo>
                  <a:pt x="4323" y="10135"/>
                  <a:pt x="4332" y="10107"/>
                  <a:pt x="4332" y="10078"/>
                </a:cubicBezTo>
                <a:close/>
                <a:moveTo>
                  <a:pt x="2584" y="9233"/>
                </a:moveTo>
                <a:cubicBezTo>
                  <a:pt x="2632" y="9233"/>
                  <a:pt x="2679" y="9242"/>
                  <a:pt x="2670" y="9309"/>
                </a:cubicBezTo>
                <a:cubicBezTo>
                  <a:pt x="2660" y="9328"/>
                  <a:pt x="2613" y="9347"/>
                  <a:pt x="2594" y="9347"/>
                </a:cubicBezTo>
                <a:cubicBezTo>
                  <a:pt x="2546" y="9318"/>
                  <a:pt x="2546" y="9271"/>
                  <a:pt x="2584" y="9233"/>
                </a:cubicBezTo>
                <a:close/>
                <a:moveTo>
                  <a:pt x="13403" y="9157"/>
                </a:moveTo>
                <a:cubicBezTo>
                  <a:pt x="13450" y="9166"/>
                  <a:pt x="13488" y="9176"/>
                  <a:pt x="13555" y="9204"/>
                </a:cubicBezTo>
                <a:cubicBezTo>
                  <a:pt x="13469" y="9280"/>
                  <a:pt x="13422" y="9271"/>
                  <a:pt x="13384" y="9223"/>
                </a:cubicBezTo>
                <a:cubicBezTo>
                  <a:pt x="13374" y="9214"/>
                  <a:pt x="13403" y="9157"/>
                  <a:pt x="13403" y="9157"/>
                </a:cubicBezTo>
                <a:close/>
                <a:moveTo>
                  <a:pt x="14248" y="9451"/>
                </a:moveTo>
                <a:cubicBezTo>
                  <a:pt x="14381" y="9404"/>
                  <a:pt x="14381" y="9404"/>
                  <a:pt x="14381" y="9537"/>
                </a:cubicBezTo>
                <a:cubicBezTo>
                  <a:pt x="14343" y="9508"/>
                  <a:pt x="14305" y="9489"/>
                  <a:pt x="14248" y="9451"/>
                </a:cubicBezTo>
                <a:close/>
                <a:moveTo>
                  <a:pt x="2204" y="7732"/>
                </a:moveTo>
                <a:cubicBezTo>
                  <a:pt x="2185" y="7723"/>
                  <a:pt x="2157" y="7704"/>
                  <a:pt x="2119" y="7675"/>
                </a:cubicBezTo>
                <a:cubicBezTo>
                  <a:pt x="2147" y="7647"/>
                  <a:pt x="2166" y="7618"/>
                  <a:pt x="2176" y="7628"/>
                </a:cubicBezTo>
                <a:cubicBezTo>
                  <a:pt x="2204" y="7637"/>
                  <a:pt x="2233" y="7656"/>
                  <a:pt x="2261" y="7675"/>
                </a:cubicBezTo>
                <a:cubicBezTo>
                  <a:pt x="2242" y="7694"/>
                  <a:pt x="2223" y="7732"/>
                  <a:pt x="2204" y="7732"/>
                </a:cubicBezTo>
                <a:close/>
                <a:moveTo>
                  <a:pt x="13830" y="8900"/>
                </a:moveTo>
                <a:cubicBezTo>
                  <a:pt x="13783" y="8853"/>
                  <a:pt x="13745" y="8825"/>
                  <a:pt x="13688" y="8777"/>
                </a:cubicBezTo>
                <a:cubicBezTo>
                  <a:pt x="13754" y="8758"/>
                  <a:pt x="13792" y="8749"/>
                  <a:pt x="13830" y="8739"/>
                </a:cubicBezTo>
                <a:close/>
                <a:moveTo>
                  <a:pt x="12538" y="9546"/>
                </a:moveTo>
                <a:cubicBezTo>
                  <a:pt x="12557" y="9546"/>
                  <a:pt x="12586" y="9575"/>
                  <a:pt x="12624" y="9594"/>
                </a:cubicBezTo>
                <a:cubicBezTo>
                  <a:pt x="12586" y="9622"/>
                  <a:pt x="12557" y="9651"/>
                  <a:pt x="12529" y="9660"/>
                </a:cubicBezTo>
                <a:cubicBezTo>
                  <a:pt x="12519" y="9660"/>
                  <a:pt x="12481" y="9622"/>
                  <a:pt x="12491" y="9603"/>
                </a:cubicBezTo>
                <a:cubicBezTo>
                  <a:pt x="12491" y="9584"/>
                  <a:pt x="12519" y="9556"/>
                  <a:pt x="12538" y="9546"/>
                </a:cubicBezTo>
                <a:close/>
                <a:moveTo>
                  <a:pt x="1663" y="9385"/>
                </a:moveTo>
                <a:cubicBezTo>
                  <a:pt x="1644" y="9356"/>
                  <a:pt x="1625" y="9328"/>
                  <a:pt x="1606" y="9299"/>
                </a:cubicBezTo>
                <a:cubicBezTo>
                  <a:pt x="1606" y="9290"/>
                  <a:pt x="1654" y="9252"/>
                  <a:pt x="1663" y="9252"/>
                </a:cubicBezTo>
                <a:cubicBezTo>
                  <a:pt x="1692" y="9271"/>
                  <a:pt x="1711" y="9299"/>
                  <a:pt x="1739" y="9328"/>
                </a:cubicBezTo>
                <a:cubicBezTo>
                  <a:pt x="1711" y="9356"/>
                  <a:pt x="1682" y="9366"/>
                  <a:pt x="1663" y="9385"/>
                </a:cubicBezTo>
                <a:close/>
                <a:moveTo>
                  <a:pt x="11874" y="1758"/>
                </a:moveTo>
                <a:cubicBezTo>
                  <a:pt x="11798" y="1748"/>
                  <a:pt x="11750" y="1739"/>
                  <a:pt x="11684" y="1729"/>
                </a:cubicBezTo>
                <a:cubicBezTo>
                  <a:pt x="11788" y="1634"/>
                  <a:pt x="11788" y="1634"/>
                  <a:pt x="11874" y="1758"/>
                </a:cubicBezTo>
                <a:close/>
                <a:moveTo>
                  <a:pt x="3981" y="9622"/>
                </a:moveTo>
                <a:cubicBezTo>
                  <a:pt x="4057" y="9603"/>
                  <a:pt x="4095" y="9632"/>
                  <a:pt x="4142" y="9689"/>
                </a:cubicBezTo>
                <a:cubicBezTo>
                  <a:pt x="4057" y="9727"/>
                  <a:pt x="3990" y="9746"/>
                  <a:pt x="3981" y="9622"/>
                </a:cubicBezTo>
                <a:close/>
                <a:moveTo>
                  <a:pt x="14429" y="8635"/>
                </a:moveTo>
                <a:cubicBezTo>
                  <a:pt x="14505" y="8549"/>
                  <a:pt x="14543" y="8530"/>
                  <a:pt x="14581" y="8578"/>
                </a:cubicBezTo>
                <a:cubicBezTo>
                  <a:pt x="14590" y="8587"/>
                  <a:pt x="14581" y="8616"/>
                  <a:pt x="14581" y="8644"/>
                </a:cubicBezTo>
                <a:cubicBezTo>
                  <a:pt x="14543" y="8635"/>
                  <a:pt x="14505" y="8635"/>
                  <a:pt x="14429" y="8635"/>
                </a:cubicBezTo>
                <a:close/>
                <a:moveTo>
                  <a:pt x="2993" y="9670"/>
                </a:moveTo>
                <a:cubicBezTo>
                  <a:pt x="2993" y="9651"/>
                  <a:pt x="3021" y="9632"/>
                  <a:pt x="3050" y="9594"/>
                </a:cubicBezTo>
                <a:cubicBezTo>
                  <a:pt x="3078" y="9632"/>
                  <a:pt x="3097" y="9660"/>
                  <a:pt x="3107" y="9689"/>
                </a:cubicBezTo>
                <a:cubicBezTo>
                  <a:pt x="3107" y="9698"/>
                  <a:pt x="3069" y="9727"/>
                  <a:pt x="3050" y="9727"/>
                </a:cubicBezTo>
                <a:cubicBezTo>
                  <a:pt x="3031" y="9727"/>
                  <a:pt x="3002" y="9689"/>
                  <a:pt x="2993" y="9670"/>
                </a:cubicBezTo>
                <a:close/>
                <a:moveTo>
                  <a:pt x="4617" y="10107"/>
                </a:moveTo>
                <a:cubicBezTo>
                  <a:pt x="4674" y="10135"/>
                  <a:pt x="4721" y="10164"/>
                  <a:pt x="4788" y="10192"/>
                </a:cubicBezTo>
                <a:cubicBezTo>
                  <a:pt x="4655" y="10249"/>
                  <a:pt x="4655" y="10249"/>
                  <a:pt x="4617" y="10107"/>
                </a:cubicBezTo>
                <a:close/>
                <a:moveTo>
                  <a:pt x="2565" y="8862"/>
                </a:moveTo>
                <a:cubicBezTo>
                  <a:pt x="2565" y="8844"/>
                  <a:pt x="2594" y="8825"/>
                  <a:pt x="2603" y="8806"/>
                </a:cubicBezTo>
                <a:cubicBezTo>
                  <a:pt x="2632" y="8834"/>
                  <a:pt x="2660" y="8862"/>
                  <a:pt x="2698" y="8881"/>
                </a:cubicBezTo>
                <a:cubicBezTo>
                  <a:pt x="2613" y="8929"/>
                  <a:pt x="2565" y="8919"/>
                  <a:pt x="2565" y="8862"/>
                </a:cubicBezTo>
                <a:close/>
                <a:moveTo>
                  <a:pt x="2385" y="8862"/>
                </a:moveTo>
                <a:cubicBezTo>
                  <a:pt x="2385" y="8844"/>
                  <a:pt x="2413" y="8815"/>
                  <a:pt x="2432" y="8796"/>
                </a:cubicBezTo>
                <a:cubicBezTo>
                  <a:pt x="2451" y="8815"/>
                  <a:pt x="2480" y="8844"/>
                  <a:pt x="2518" y="8872"/>
                </a:cubicBezTo>
                <a:cubicBezTo>
                  <a:pt x="2480" y="8900"/>
                  <a:pt x="2451" y="8919"/>
                  <a:pt x="2432" y="8919"/>
                </a:cubicBezTo>
                <a:cubicBezTo>
                  <a:pt x="2413" y="8919"/>
                  <a:pt x="2385" y="8881"/>
                  <a:pt x="2385" y="8862"/>
                </a:cubicBezTo>
                <a:close/>
                <a:moveTo>
                  <a:pt x="13412" y="8312"/>
                </a:moveTo>
                <a:cubicBezTo>
                  <a:pt x="13412" y="8331"/>
                  <a:pt x="13384" y="8350"/>
                  <a:pt x="13374" y="8378"/>
                </a:cubicBezTo>
                <a:cubicBezTo>
                  <a:pt x="13336" y="8359"/>
                  <a:pt x="13308" y="8331"/>
                  <a:pt x="13260" y="8302"/>
                </a:cubicBezTo>
                <a:cubicBezTo>
                  <a:pt x="13346" y="8255"/>
                  <a:pt x="13393" y="8245"/>
                  <a:pt x="13412" y="8312"/>
                </a:cubicBezTo>
                <a:close/>
                <a:moveTo>
                  <a:pt x="7068" y="20384"/>
                </a:moveTo>
                <a:cubicBezTo>
                  <a:pt x="7134" y="20384"/>
                  <a:pt x="7191" y="20384"/>
                  <a:pt x="7286" y="20374"/>
                </a:cubicBezTo>
                <a:cubicBezTo>
                  <a:pt x="7143" y="20488"/>
                  <a:pt x="7143" y="20488"/>
                  <a:pt x="7068" y="20384"/>
                </a:cubicBezTo>
                <a:close/>
                <a:moveTo>
                  <a:pt x="14201" y="7542"/>
                </a:moveTo>
                <a:cubicBezTo>
                  <a:pt x="14191" y="7476"/>
                  <a:pt x="14191" y="7438"/>
                  <a:pt x="14182" y="7390"/>
                </a:cubicBezTo>
                <a:cubicBezTo>
                  <a:pt x="14201" y="7390"/>
                  <a:pt x="14239" y="7381"/>
                  <a:pt x="14248" y="7390"/>
                </a:cubicBezTo>
                <a:cubicBezTo>
                  <a:pt x="14286" y="7428"/>
                  <a:pt x="14286" y="7476"/>
                  <a:pt x="14201" y="7542"/>
                </a:cubicBezTo>
                <a:close/>
                <a:moveTo>
                  <a:pt x="2062" y="7200"/>
                </a:moveTo>
                <a:cubicBezTo>
                  <a:pt x="2014" y="7153"/>
                  <a:pt x="2014" y="7105"/>
                  <a:pt x="2062" y="7077"/>
                </a:cubicBezTo>
                <a:cubicBezTo>
                  <a:pt x="2081" y="7077"/>
                  <a:pt x="2100" y="7077"/>
                  <a:pt x="2119" y="7086"/>
                </a:cubicBezTo>
                <a:cubicBezTo>
                  <a:pt x="2119" y="7124"/>
                  <a:pt x="2109" y="7162"/>
                  <a:pt x="2109" y="7210"/>
                </a:cubicBezTo>
                <a:cubicBezTo>
                  <a:pt x="2081" y="7210"/>
                  <a:pt x="2071" y="7210"/>
                  <a:pt x="2062" y="7200"/>
                </a:cubicBezTo>
                <a:close/>
                <a:moveTo>
                  <a:pt x="3496" y="9670"/>
                </a:moveTo>
                <a:cubicBezTo>
                  <a:pt x="3439" y="9641"/>
                  <a:pt x="3449" y="9594"/>
                  <a:pt x="3477" y="9546"/>
                </a:cubicBezTo>
                <a:cubicBezTo>
                  <a:pt x="3544" y="9546"/>
                  <a:pt x="3582" y="9565"/>
                  <a:pt x="3563" y="9632"/>
                </a:cubicBezTo>
                <a:cubicBezTo>
                  <a:pt x="3563" y="9651"/>
                  <a:pt x="3515" y="9670"/>
                  <a:pt x="3496" y="9670"/>
                </a:cubicBezTo>
                <a:close/>
                <a:moveTo>
                  <a:pt x="3363" y="9964"/>
                </a:moveTo>
                <a:cubicBezTo>
                  <a:pt x="3411" y="9983"/>
                  <a:pt x="3449" y="9993"/>
                  <a:pt x="3515" y="10021"/>
                </a:cubicBezTo>
                <a:cubicBezTo>
                  <a:pt x="3458" y="10050"/>
                  <a:pt x="3430" y="10088"/>
                  <a:pt x="3401" y="10088"/>
                </a:cubicBezTo>
                <a:cubicBezTo>
                  <a:pt x="3344" y="10078"/>
                  <a:pt x="3354" y="10021"/>
                  <a:pt x="3363" y="9964"/>
                </a:cubicBezTo>
                <a:close/>
                <a:moveTo>
                  <a:pt x="14106" y="6469"/>
                </a:moveTo>
                <a:cubicBezTo>
                  <a:pt x="14115" y="6478"/>
                  <a:pt x="14115" y="6507"/>
                  <a:pt x="14106" y="6516"/>
                </a:cubicBezTo>
                <a:cubicBezTo>
                  <a:pt x="14068" y="6564"/>
                  <a:pt x="14030" y="6554"/>
                  <a:pt x="13992" y="6507"/>
                </a:cubicBezTo>
                <a:cubicBezTo>
                  <a:pt x="14020" y="6431"/>
                  <a:pt x="14058" y="6431"/>
                  <a:pt x="14106" y="6469"/>
                </a:cubicBezTo>
                <a:close/>
                <a:moveTo>
                  <a:pt x="2936" y="9860"/>
                </a:moveTo>
                <a:cubicBezTo>
                  <a:pt x="2945" y="9860"/>
                  <a:pt x="2945" y="9888"/>
                  <a:pt x="2955" y="9898"/>
                </a:cubicBezTo>
                <a:cubicBezTo>
                  <a:pt x="2907" y="9917"/>
                  <a:pt x="2869" y="9926"/>
                  <a:pt x="2831" y="9945"/>
                </a:cubicBezTo>
                <a:cubicBezTo>
                  <a:pt x="2841" y="9831"/>
                  <a:pt x="2879" y="9831"/>
                  <a:pt x="2936" y="9860"/>
                </a:cubicBezTo>
                <a:close/>
                <a:moveTo>
                  <a:pt x="11959" y="9898"/>
                </a:moveTo>
                <a:cubicBezTo>
                  <a:pt x="11988" y="9860"/>
                  <a:pt x="12016" y="9831"/>
                  <a:pt x="12064" y="9774"/>
                </a:cubicBezTo>
                <a:cubicBezTo>
                  <a:pt x="12092" y="9926"/>
                  <a:pt x="12092" y="9926"/>
                  <a:pt x="11959" y="9898"/>
                </a:cubicBezTo>
                <a:close/>
                <a:moveTo>
                  <a:pt x="3002" y="9356"/>
                </a:moveTo>
                <a:cubicBezTo>
                  <a:pt x="3012" y="9337"/>
                  <a:pt x="3040" y="9318"/>
                  <a:pt x="3069" y="9299"/>
                </a:cubicBezTo>
                <a:cubicBezTo>
                  <a:pt x="3078" y="9328"/>
                  <a:pt x="3107" y="9347"/>
                  <a:pt x="3097" y="9366"/>
                </a:cubicBezTo>
                <a:cubicBezTo>
                  <a:pt x="3097" y="9385"/>
                  <a:pt x="3069" y="9404"/>
                  <a:pt x="3050" y="9442"/>
                </a:cubicBezTo>
                <a:cubicBezTo>
                  <a:pt x="3021" y="9404"/>
                  <a:pt x="2993" y="9375"/>
                  <a:pt x="3002" y="9356"/>
                </a:cubicBezTo>
                <a:close/>
                <a:moveTo>
                  <a:pt x="13108" y="9280"/>
                </a:moveTo>
                <a:cubicBezTo>
                  <a:pt x="13051" y="9252"/>
                  <a:pt x="13013" y="9214"/>
                  <a:pt x="13051" y="9157"/>
                </a:cubicBezTo>
                <a:cubicBezTo>
                  <a:pt x="13051" y="9138"/>
                  <a:pt x="13099" y="9138"/>
                  <a:pt x="13108" y="9138"/>
                </a:cubicBezTo>
                <a:cubicBezTo>
                  <a:pt x="13165" y="9185"/>
                  <a:pt x="13146" y="9223"/>
                  <a:pt x="13108" y="9280"/>
                </a:cubicBezTo>
                <a:close/>
                <a:moveTo>
                  <a:pt x="14277" y="8891"/>
                </a:moveTo>
                <a:cubicBezTo>
                  <a:pt x="14286" y="8919"/>
                  <a:pt x="14305" y="8957"/>
                  <a:pt x="14315" y="8986"/>
                </a:cubicBezTo>
                <a:cubicBezTo>
                  <a:pt x="14296" y="8995"/>
                  <a:pt x="14277" y="9005"/>
                  <a:pt x="14267" y="9014"/>
                </a:cubicBezTo>
                <a:cubicBezTo>
                  <a:pt x="14248" y="8986"/>
                  <a:pt x="14229" y="8957"/>
                  <a:pt x="14210" y="8929"/>
                </a:cubicBezTo>
                <a:close/>
                <a:moveTo>
                  <a:pt x="2394" y="7409"/>
                </a:moveTo>
                <a:cubicBezTo>
                  <a:pt x="2290" y="7485"/>
                  <a:pt x="2242" y="7466"/>
                  <a:pt x="2214" y="7400"/>
                </a:cubicBezTo>
                <a:cubicBezTo>
                  <a:pt x="2214" y="7381"/>
                  <a:pt x="2223" y="7362"/>
                  <a:pt x="2233" y="7352"/>
                </a:cubicBezTo>
                <a:cubicBezTo>
                  <a:pt x="2280" y="7371"/>
                  <a:pt x="2318" y="7381"/>
                  <a:pt x="2394" y="7409"/>
                </a:cubicBezTo>
                <a:close/>
                <a:moveTo>
                  <a:pt x="12947" y="8521"/>
                </a:moveTo>
                <a:cubicBezTo>
                  <a:pt x="12975" y="8521"/>
                  <a:pt x="12985" y="8549"/>
                  <a:pt x="13023" y="8578"/>
                </a:cubicBezTo>
                <a:cubicBezTo>
                  <a:pt x="12985" y="8597"/>
                  <a:pt x="12956" y="8625"/>
                  <a:pt x="12937" y="8616"/>
                </a:cubicBezTo>
                <a:cubicBezTo>
                  <a:pt x="12918" y="8606"/>
                  <a:pt x="12899" y="8578"/>
                  <a:pt x="12899" y="8549"/>
                </a:cubicBezTo>
                <a:cubicBezTo>
                  <a:pt x="12899" y="8540"/>
                  <a:pt x="12937" y="8511"/>
                  <a:pt x="12947" y="8521"/>
                </a:cubicBezTo>
                <a:close/>
                <a:moveTo>
                  <a:pt x="2214" y="8606"/>
                </a:moveTo>
                <a:lnTo>
                  <a:pt x="2242" y="8701"/>
                </a:lnTo>
                <a:cubicBezTo>
                  <a:pt x="2214" y="8711"/>
                  <a:pt x="2185" y="8711"/>
                  <a:pt x="2166" y="8711"/>
                </a:cubicBezTo>
                <a:cubicBezTo>
                  <a:pt x="2157" y="8682"/>
                  <a:pt x="2157" y="8644"/>
                  <a:pt x="2157" y="8616"/>
                </a:cubicBezTo>
                <a:cubicBezTo>
                  <a:pt x="2176" y="8606"/>
                  <a:pt x="2195" y="8606"/>
                  <a:pt x="2214" y="8606"/>
                </a:cubicBezTo>
                <a:close/>
                <a:moveTo>
                  <a:pt x="14134" y="8635"/>
                </a:moveTo>
                <a:cubicBezTo>
                  <a:pt x="14172" y="8644"/>
                  <a:pt x="14201" y="8663"/>
                  <a:pt x="14258" y="8692"/>
                </a:cubicBezTo>
                <a:cubicBezTo>
                  <a:pt x="14210" y="8720"/>
                  <a:pt x="14182" y="8749"/>
                  <a:pt x="14172" y="8739"/>
                </a:cubicBezTo>
                <a:cubicBezTo>
                  <a:pt x="14144" y="8730"/>
                  <a:pt x="14115" y="8701"/>
                  <a:pt x="14096" y="8673"/>
                </a:cubicBezTo>
                <a:cubicBezTo>
                  <a:pt x="14096" y="8673"/>
                  <a:pt x="14125" y="8625"/>
                  <a:pt x="14134" y="8635"/>
                </a:cubicBezTo>
                <a:close/>
                <a:moveTo>
                  <a:pt x="13374" y="8730"/>
                </a:moveTo>
                <a:cubicBezTo>
                  <a:pt x="13412" y="8730"/>
                  <a:pt x="13450" y="8720"/>
                  <a:pt x="13479" y="8730"/>
                </a:cubicBezTo>
                <a:cubicBezTo>
                  <a:pt x="13498" y="8739"/>
                  <a:pt x="13488" y="8787"/>
                  <a:pt x="13498" y="8853"/>
                </a:cubicBezTo>
                <a:cubicBezTo>
                  <a:pt x="13441" y="8815"/>
                  <a:pt x="13403" y="8787"/>
                  <a:pt x="13374" y="8768"/>
                </a:cubicBezTo>
                <a:cubicBezTo>
                  <a:pt x="13374" y="8758"/>
                  <a:pt x="13374" y="8749"/>
                  <a:pt x="13374" y="8730"/>
                </a:cubicBezTo>
                <a:close/>
                <a:moveTo>
                  <a:pt x="1853" y="9727"/>
                </a:moveTo>
                <a:cubicBezTo>
                  <a:pt x="1872" y="9717"/>
                  <a:pt x="1901" y="9746"/>
                  <a:pt x="1939" y="9774"/>
                </a:cubicBezTo>
                <a:cubicBezTo>
                  <a:pt x="1901" y="9803"/>
                  <a:pt x="1882" y="9831"/>
                  <a:pt x="1863" y="9831"/>
                </a:cubicBezTo>
                <a:cubicBezTo>
                  <a:pt x="1844" y="9831"/>
                  <a:pt x="1806" y="9803"/>
                  <a:pt x="1806" y="9784"/>
                </a:cubicBezTo>
                <a:cubicBezTo>
                  <a:pt x="1815" y="9765"/>
                  <a:pt x="1834" y="9727"/>
                  <a:pt x="1853" y="9727"/>
                </a:cubicBezTo>
                <a:close/>
                <a:moveTo>
                  <a:pt x="12700" y="9784"/>
                </a:moveTo>
                <a:cubicBezTo>
                  <a:pt x="12766" y="9774"/>
                  <a:pt x="12814" y="9765"/>
                  <a:pt x="12871" y="9746"/>
                </a:cubicBezTo>
                <a:cubicBezTo>
                  <a:pt x="12842" y="9879"/>
                  <a:pt x="12795" y="9869"/>
                  <a:pt x="12700" y="9784"/>
                </a:cubicBezTo>
                <a:close/>
                <a:moveTo>
                  <a:pt x="5130" y="10287"/>
                </a:moveTo>
                <a:cubicBezTo>
                  <a:pt x="5092" y="10316"/>
                  <a:pt x="5063" y="10344"/>
                  <a:pt x="5054" y="10335"/>
                </a:cubicBezTo>
                <a:cubicBezTo>
                  <a:pt x="5025" y="10316"/>
                  <a:pt x="5016" y="10287"/>
                  <a:pt x="4997" y="10259"/>
                </a:cubicBezTo>
                <a:cubicBezTo>
                  <a:pt x="4997" y="10259"/>
                  <a:pt x="5035" y="10221"/>
                  <a:pt x="5044" y="10221"/>
                </a:cubicBezTo>
                <a:cubicBezTo>
                  <a:pt x="5073" y="10240"/>
                  <a:pt x="5092" y="10259"/>
                  <a:pt x="5130" y="10287"/>
                </a:cubicBezTo>
                <a:close/>
                <a:moveTo>
                  <a:pt x="10164" y="20669"/>
                </a:moveTo>
                <a:cubicBezTo>
                  <a:pt x="10116" y="20659"/>
                  <a:pt x="10069" y="20650"/>
                  <a:pt x="10012" y="20640"/>
                </a:cubicBezTo>
                <a:cubicBezTo>
                  <a:pt x="10088" y="20526"/>
                  <a:pt x="10126" y="20593"/>
                  <a:pt x="10164" y="20669"/>
                </a:cubicBezTo>
                <a:close/>
                <a:moveTo>
                  <a:pt x="13137" y="9784"/>
                </a:moveTo>
                <a:cubicBezTo>
                  <a:pt x="13146" y="9793"/>
                  <a:pt x="13137" y="9822"/>
                  <a:pt x="13137" y="9850"/>
                </a:cubicBezTo>
                <a:cubicBezTo>
                  <a:pt x="13099" y="9850"/>
                  <a:pt x="13061" y="9841"/>
                  <a:pt x="12985" y="9841"/>
                </a:cubicBezTo>
                <a:cubicBezTo>
                  <a:pt x="13051" y="9755"/>
                  <a:pt x="13089" y="9736"/>
                  <a:pt x="13137" y="9784"/>
                </a:cubicBezTo>
                <a:close/>
                <a:moveTo>
                  <a:pt x="13916" y="9518"/>
                </a:moveTo>
                <a:cubicBezTo>
                  <a:pt x="13878" y="9537"/>
                  <a:pt x="13849" y="9565"/>
                  <a:pt x="13840" y="9565"/>
                </a:cubicBezTo>
                <a:cubicBezTo>
                  <a:pt x="13811" y="9556"/>
                  <a:pt x="13792" y="9527"/>
                  <a:pt x="13764" y="9508"/>
                </a:cubicBezTo>
                <a:cubicBezTo>
                  <a:pt x="13792" y="9499"/>
                  <a:pt x="13811" y="9470"/>
                  <a:pt x="13830" y="9470"/>
                </a:cubicBezTo>
                <a:cubicBezTo>
                  <a:pt x="13859" y="9470"/>
                  <a:pt x="13878" y="9489"/>
                  <a:pt x="13916" y="9518"/>
                </a:cubicBezTo>
                <a:close/>
                <a:moveTo>
                  <a:pt x="12548" y="9432"/>
                </a:moveTo>
                <a:cubicBezTo>
                  <a:pt x="12538" y="9423"/>
                  <a:pt x="12538" y="9394"/>
                  <a:pt x="12548" y="9385"/>
                </a:cubicBezTo>
                <a:cubicBezTo>
                  <a:pt x="12595" y="9347"/>
                  <a:pt x="12643" y="9347"/>
                  <a:pt x="12671" y="9413"/>
                </a:cubicBezTo>
                <a:cubicBezTo>
                  <a:pt x="12633" y="9470"/>
                  <a:pt x="12595" y="9480"/>
                  <a:pt x="12548" y="9432"/>
                </a:cubicBezTo>
                <a:close/>
                <a:moveTo>
                  <a:pt x="13887" y="8141"/>
                </a:moveTo>
                <a:cubicBezTo>
                  <a:pt x="13906" y="8179"/>
                  <a:pt x="13935" y="8207"/>
                  <a:pt x="13935" y="8236"/>
                </a:cubicBezTo>
                <a:cubicBezTo>
                  <a:pt x="13944" y="8245"/>
                  <a:pt x="13906" y="8264"/>
                  <a:pt x="13887" y="8283"/>
                </a:cubicBezTo>
                <a:cubicBezTo>
                  <a:pt x="13868" y="8255"/>
                  <a:pt x="13840" y="8226"/>
                  <a:pt x="13840" y="8198"/>
                </a:cubicBezTo>
                <a:cubicBezTo>
                  <a:pt x="13830" y="8188"/>
                  <a:pt x="13859" y="8169"/>
                  <a:pt x="13887" y="8141"/>
                </a:cubicBezTo>
                <a:close/>
                <a:moveTo>
                  <a:pt x="13944" y="7827"/>
                </a:moveTo>
                <a:cubicBezTo>
                  <a:pt x="13973" y="7837"/>
                  <a:pt x="14001" y="7856"/>
                  <a:pt x="14030" y="7875"/>
                </a:cubicBezTo>
                <a:cubicBezTo>
                  <a:pt x="14030" y="7894"/>
                  <a:pt x="14039" y="7903"/>
                  <a:pt x="14049" y="7922"/>
                </a:cubicBezTo>
                <a:cubicBezTo>
                  <a:pt x="14030" y="7922"/>
                  <a:pt x="14001" y="7941"/>
                  <a:pt x="13982" y="7932"/>
                </a:cubicBezTo>
                <a:cubicBezTo>
                  <a:pt x="13954" y="7922"/>
                  <a:pt x="13935" y="7903"/>
                  <a:pt x="13916" y="7875"/>
                </a:cubicBezTo>
                <a:cubicBezTo>
                  <a:pt x="13906" y="7875"/>
                  <a:pt x="13944" y="7827"/>
                  <a:pt x="13944" y="7827"/>
                </a:cubicBezTo>
                <a:close/>
                <a:moveTo>
                  <a:pt x="2261" y="8112"/>
                </a:moveTo>
                <a:cubicBezTo>
                  <a:pt x="2261" y="8122"/>
                  <a:pt x="2242" y="8150"/>
                  <a:pt x="2223" y="8179"/>
                </a:cubicBezTo>
                <a:cubicBezTo>
                  <a:pt x="2195" y="8141"/>
                  <a:pt x="2166" y="8122"/>
                  <a:pt x="2166" y="8103"/>
                </a:cubicBezTo>
                <a:cubicBezTo>
                  <a:pt x="2166" y="8084"/>
                  <a:pt x="2195" y="8065"/>
                  <a:pt x="2214" y="8046"/>
                </a:cubicBezTo>
                <a:cubicBezTo>
                  <a:pt x="2233" y="8065"/>
                  <a:pt x="2252" y="8084"/>
                  <a:pt x="2261" y="8112"/>
                </a:cubicBezTo>
                <a:close/>
                <a:moveTo>
                  <a:pt x="2043" y="8112"/>
                </a:moveTo>
                <a:cubicBezTo>
                  <a:pt x="2014" y="8131"/>
                  <a:pt x="1995" y="8160"/>
                  <a:pt x="1976" y="8160"/>
                </a:cubicBezTo>
                <a:cubicBezTo>
                  <a:pt x="1958" y="8160"/>
                  <a:pt x="1939" y="8131"/>
                  <a:pt x="1910" y="8103"/>
                </a:cubicBezTo>
                <a:cubicBezTo>
                  <a:pt x="1939" y="8084"/>
                  <a:pt x="1967" y="8046"/>
                  <a:pt x="1976" y="8055"/>
                </a:cubicBezTo>
                <a:cubicBezTo>
                  <a:pt x="2005" y="8065"/>
                  <a:pt x="2014" y="8093"/>
                  <a:pt x="2043" y="8112"/>
                </a:cubicBezTo>
                <a:close/>
                <a:moveTo>
                  <a:pt x="13802" y="7495"/>
                </a:moveTo>
                <a:cubicBezTo>
                  <a:pt x="13830" y="7504"/>
                  <a:pt x="13849" y="7523"/>
                  <a:pt x="13887" y="7542"/>
                </a:cubicBezTo>
                <a:cubicBezTo>
                  <a:pt x="13859" y="7571"/>
                  <a:pt x="13849" y="7590"/>
                  <a:pt x="13830" y="7599"/>
                </a:cubicBezTo>
                <a:cubicBezTo>
                  <a:pt x="13802" y="7580"/>
                  <a:pt x="13783" y="7552"/>
                  <a:pt x="13764" y="7523"/>
                </a:cubicBezTo>
                <a:cubicBezTo>
                  <a:pt x="13764" y="7523"/>
                  <a:pt x="13792" y="7485"/>
                  <a:pt x="13802" y="7495"/>
                </a:cubicBezTo>
                <a:close/>
                <a:moveTo>
                  <a:pt x="1920" y="8568"/>
                </a:moveTo>
                <a:cubicBezTo>
                  <a:pt x="1853" y="8549"/>
                  <a:pt x="1815" y="8540"/>
                  <a:pt x="1758" y="8521"/>
                </a:cubicBezTo>
                <a:cubicBezTo>
                  <a:pt x="1834" y="8445"/>
                  <a:pt x="1891" y="8426"/>
                  <a:pt x="1920" y="8568"/>
                </a:cubicBezTo>
                <a:close/>
                <a:moveTo>
                  <a:pt x="2090" y="9812"/>
                </a:moveTo>
                <a:cubicBezTo>
                  <a:pt x="2100" y="9793"/>
                  <a:pt x="2119" y="9755"/>
                  <a:pt x="2138" y="9755"/>
                </a:cubicBezTo>
                <a:cubicBezTo>
                  <a:pt x="2157" y="9755"/>
                  <a:pt x="2176" y="9784"/>
                  <a:pt x="2214" y="9812"/>
                </a:cubicBezTo>
                <a:cubicBezTo>
                  <a:pt x="2176" y="9831"/>
                  <a:pt x="2147" y="9850"/>
                  <a:pt x="2128" y="9850"/>
                </a:cubicBezTo>
                <a:cubicBezTo>
                  <a:pt x="2119" y="9850"/>
                  <a:pt x="2081" y="9822"/>
                  <a:pt x="2090" y="9812"/>
                </a:cubicBezTo>
                <a:close/>
                <a:moveTo>
                  <a:pt x="2470" y="10515"/>
                </a:moveTo>
                <a:cubicBezTo>
                  <a:pt x="2461" y="10392"/>
                  <a:pt x="2461" y="10392"/>
                  <a:pt x="2546" y="10335"/>
                </a:cubicBezTo>
                <a:cubicBezTo>
                  <a:pt x="2518" y="10392"/>
                  <a:pt x="2499" y="10439"/>
                  <a:pt x="2470" y="10515"/>
                </a:cubicBezTo>
                <a:close/>
                <a:moveTo>
                  <a:pt x="3772" y="9394"/>
                </a:moveTo>
                <a:cubicBezTo>
                  <a:pt x="3686" y="9442"/>
                  <a:pt x="3648" y="9432"/>
                  <a:pt x="3629" y="9366"/>
                </a:cubicBezTo>
                <a:cubicBezTo>
                  <a:pt x="3629" y="9356"/>
                  <a:pt x="3648" y="9328"/>
                  <a:pt x="3658" y="9328"/>
                </a:cubicBezTo>
                <a:cubicBezTo>
                  <a:pt x="3696" y="9347"/>
                  <a:pt x="3724" y="9366"/>
                  <a:pt x="3772" y="9394"/>
                </a:cubicBezTo>
                <a:close/>
                <a:moveTo>
                  <a:pt x="2670" y="8369"/>
                </a:moveTo>
                <a:cubicBezTo>
                  <a:pt x="2670" y="8369"/>
                  <a:pt x="2708" y="8407"/>
                  <a:pt x="2708" y="8407"/>
                </a:cubicBezTo>
                <a:cubicBezTo>
                  <a:pt x="2698" y="8435"/>
                  <a:pt x="2670" y="8454"/>
                  <a:pt x="2651" y="8492"/>
                </a:cubicBezTo>
                <a:cubicBezTo>
                  <a:pt x="2622" y="8464"/>
                  <a:pt x="2594" y="8435"/>
                  <a:pt x="2603" y="8426"/>
                </a:cubicBezTo>
                <a:cubicBezTo>
                  <a:pt x="2613" y="8407"/>
                  <a:pt x="2641" y="8378"/>
                  <a:pt x="2670" y="8369"/>
                </a:cubicBezTo>
                <a:close/>
                <a:moveTo>
                  <a:pt x="2717" y="7922"/>
                </a:moveTo>
                <a:cubicBezTo>
                  <a:pt x="2689" y="7941"/>
                  <a:pt x="2670" y="7960"/>
                  <a:pt x="2651" y="7979"/>
                </a:cubicBezTo>
                <a:lnTo>
                  <a:pt x="2594" y="7922"/>
                </a:lnTo>
                <a:cubicBezTo>
                  <a:pt x="2613" y="7903"/>
                  <a:pt x="2632" y="7875"/>
                  <a:pt x="2660" y="7875"/>
                </a:cubicBezTo>
                <a:cubicBezTo>
                  <a:pt x="2670" y="7875"/>
                  <a:pt x="2689" y="7894"/>
                  <a:pt x="2717" y="7922"/>
                </a:cubicBezTo>
                <a:close/>
                <a:moveTo>
                  <a:pt x="13745" y="8445"/>
                </a:moveTo>
                <a:cubicBezTo>
                  <a:pt x="13745" y="8416"/>
                  <a:pt x="13764" y="8388"/>
                  <a:pt x="13783" y="8378"/>
                </a:cubicBezTo>
                <a:cubicBezTo>
                  <a:pt x="13802" y="8378"/>
                  <a:pt x="13821" y="8407"/>
                  <a:pt x="13859" y="8426"/>
                </a:cubicBezTo>
                <a:cubicBezTo>
                  <a:pt x="13830" y="8454"/>
                  <a:pt x="13811" y="8473"/>
                  <a:pt x="13783" y="8483"/>
                </a:cubicBezTo>
                <a:cubicBezTo>
                  <a:pt x="13773" y="8483"/>
                  <a:pt x="13745" y="8454"/>
                  <a:pt x="13745" y="8445"/>
                </a:cubicBezTo>
                <a:close/>
                <a:moveTo>
                  <a:pt x="2955" y="8796"/>
                </a:moveTo>
                <a:cubicBezTo>
                  <a:pt x="2955" y="8815"/>
                  <a:pt x="2917" y="8844"/>
                  <a:pt x="2917" y="8844"/>
                </a:cubicBezTo>
                <a:cubicBezTo>
                  <a:pt x="2888" y="8834"/>
                  <a:pt x="2860" y="8815"/>
                  <a:pt x="2850" y="8796"/>
                </a:cubicBezTo>
                <a:cubicBezTo>
                  <a:pt x="2841" y="8777"/>
                  <a:pt x="2879" y="8749"/>
                  <a:pt x="2907" y="8720"/>
                </a:cubicBezTo>
                <a:cubicBezTo>
                  <a:pt x="2926" y="8758"/>
                  <a:pt x="2955" y="8777"/>
                  <a:pt x="2955" y="8796"/>
                </a:cubicBezTo>
                <a:close/>
                <a:moveTo>
                  <a:pt x="13593" y="8017"/>
                </a:moveTo>
                <a:cubicBezTo>
                  <a:pt x="13612" y="8017"/>
                  <a:pt x="13631" y="8036"/>
                  <a:pt x="13678" y="8055"/>
                </a:cubicBezTo>
                <a:cubicBezTo>
                  <a:pt x="13640" y="8084"/>
                  <a:pt x="13621" y="8122"/>
                  <a:pt x="13602" y="8112"/>
                </a:cubicBezTo>
                <a:cubicBezTo>
                  <a:pt x="13583" y="8112"/>
                  <a:pt x="13564" y="8084"/>
                  <a:pt x="13545" y="8065"/>
                </a:cubicBezTo>
                <a:cubicBezTo>
                  <a:pt x="13545" y="8055"/>
                  <a:pt x="13574" y="8017"/>
                  <a:pt x="13593" y="8017"/>
                </a:cubicBezTo>
                <a:close/>
                <a:moveTo>
                  <a:pt x="13460" y="7799"/>
                </a:moveTo>
                <a:cubicBezTo>
                  <a:pt x="13460" y="7789"/>
                  <a:pt x="13498" y="7770"/>
                  <a:pt x="13507" y="7780"/>
                </a:cubicBezTo>
                <a:cubicBezTo>
                  <a:pt x="13564" y="7808"/>
                  <a:pt x="13564" y="7856"/>
                  <a:pt x="13526" y="7903"/>
                </a:cubicBezTo>
                <a:cubicBezTo>
                  <a:pt x="13469" y="7884"/>
                  <a:pt x="13441" y="7856"/>
                  <a:pt x="13460" y="7799"/>
                </a:cubicBezTo>
                <a:close/>
                <a:moveTo>
                  <a:pt x="1891" y="7827"/>
                </a:moveTo>
                <a:cubicBezTo>
                  <a:pt x="1882" y="7808"/>
                  <a:pt x="1920" y="7770"/>
                  <a:pt x="1920" y="7770"/>
                </a:cubicBezTo>
                <a:cubicBezTo>
                  <a:pt x="1948" y="7789"/>
                  <a:pt x="1976" y="7808"/>
                  <a:pt x="2033" y="7837"/>
                </a:cubicBezTo>
                <a:cubicBezTo>
                  <a:pt x="1948" y="7884"/>
                  <a:pt x="1901" y="7884"/>
                  <a:pt x="1891" y="7827"/>
                </a:cubicBezTo>
                <a:close/>
                <a:moveTo>
                  <a:pt x="1787" y="8929"/>
                </a:moveTo>
                <a:cubicBezTo>
                  <a:pt x="1768" y="8919"/>
                  <a:pt x="1739" y="8891"/>
                  <a:pt x="1739" y="8872"/>
                </a:cubicBezTo>
                <a:cubicBezTo>
                  <a:pt x="1739" y="8844"/>
                  <a:pt x="1758" y="8815"/>
                  <a:pt x="1768" y="8787"/>
                </a:cubicBezTo>
                <a:cubicBezTo>
                  <a:pt x="1787" y="8796"/>
                  <a:pt x="1796" y="8806"/>
                  <a:pt x="1815" y="8815"/>
                </a:cubicBezTo>
                <a:cubicBezTo>
                  <a:pt x="1825" y="8844"/>
                  <a:pt x="1834" y="8872"/>
                  <a:pt x="1834" y="8891"/>
                </a:cubicBezTo>
                <a:cubicBezTo>
                  <a:pt x="1834" y="8910"/>
                  <a:pt x="1796" y="8929"/>
                  <a:pt x="1787" y="8929"/>
                </a:cubicBezTo>
                <a:close/>
                <a:moveTo>
                  <a:pt x="12823" y="8853"/>
                </a:moveTo>
                <a:cubicBezTo>
                  <a:pt x="12833" y="8881"/>
                  <a:pt x="12852" y="8910"/>
                  <a:pt x="12852" y="8929"/>
                </a:cubicBezTo>
                <a:cubicBezTo>
                  <a:pt x="12852" y="8957"/>
                  <a:pt x="12814" y="8976"/>
                  <a:pt x="12795" y="8986"/>
                </a:cubicBezTo>
                <a:cubicBezTo>
                  <a:pt x="12785" y="8995"/>
                  <a:pt x="12747" y="8967"/>
                  <a:pt x="12747" y="8948"/>
                </a:cubicBezTo>
                <a:cubicBezTo>
                  <a:pt x="12747" y="8929"/>
                  <a:pt x="12766" y="8900"/>
                  <a:pt x="12776" y="8881"/>
                </a:cubicBezTo>
                <a:cubicBezTo>
                  <a:pt x="12795" y="8872"/>
                  <a:pt x="12804" y="8862"/>
                  <a:pt x="12823" y="8853"/>
                </a:cubicBezTo>
                <a:close/>
                <a:moveTo>
                  <a:pt x="13878" y="6858"/>
                </a:moveTo>
                <a:cubicBezTo>
                  <a:pt x="13878" y="6896"/>
                  <a:pt x="13868" y="6925"/>
                  <a:pt x="13868" y="6953"/>
                </a:cubicBezTo>
                <a:cubicBezTo>
                  <a:pt x="13849" y="6953"/>
                  <a:pt x="13821" y="6944"/>
                  <a:pt x="13802" y="6944"/>
                </a:cubicBezTo>
                <a:cubicBezTo>
                  <a:pt x="13811" y="6906"/>
                  <a:pt x="13821" y="6877"/>
                  <a:pt x="13840" y="6849"/>
                </a:cubicBezTo>
                <a:cubicBezTo>
                  <a:pt x="13840" y="6849"/>
                  <a:pt x="13878" y="6858"/>
                  <a:pt x="13878" y="6858"/>
                </a:cubicBezTo>
                <a:close/>
                <a:moveTo>
                  <a:pt x="3439" y="8995"/>
                </a:moveTo>
                <a:cubicBezTo>
                  <a:pt x="3392" y="9014"/>
                  <a:pt x="3354" y="9024"/>
                  <a:pt x="3335" y="9014"/>
                </a:cubicBezTo>
                <a:cubicBezTo>
                  <a:pt x="3316" y="9014"/>
                  <a:pt x="3316" y="8976"/>
                  <a:pt x="3316" y="8948"/>
                </a:cubicBezTo>
                <a:cubicBezTo>
                  <a:pt x="3316" y="8938"/>
                  <a:pt x="3354" y="8919"/>
                  <a:pt x="3373" y="8929"/>
                </a:cubicBezTo>
                <a:cubicBezTo>
                  <a:pt x="3392" y="8938"/>
                  <a:pt x="3401" y="8967"/>
                  <a:pt x="3439" y="8995"/>
                </a:cubicBezTo>
                <a:close/>
                <a:moveTo>
                  <a:pt x="2119" y="9014"/>
                </a:moveTo>
                <a:cubicBezTo>
                  <a:pt x="2090" y="9033"/>
                  <a:pt x="2071" y="9062"/>
                  <a:pt x="2062" y="9062"/>
                </a:cubicBezTo>
                <a:cubicBezTo>
                  <a:pt x="2033" y="9052"/>
                  <a:pt x="2014" y="9024"/>
                  <a:pt x="1995" y="9014"/>
                </a:cubicBezTo>
                <a:cubicBezTo>
                  <a:pt x="2014" y="8995"/>
                  <a:pt x="2033" y="8967"/>
                  <a:pt x="2052" y="8957"/>
                </a:cubicBezTo>
                <a:cubicBezTo>
                  <a:pt x="2062" y="8957"/>
                  <a:pt x="2090" y="8995"/>
                  <a:pt x="2119" y="9014"/>
                </a:cubicBezTo>
                <a:close/>
                <a:moveTo>
                  <a:pt x="3230" y="9109"/>
                </a:moveTo>
                <a:cubicBezTo>
                  <a:pt x="3259" y="9119"/>
                  <a:pt x="3268" y="9147"/>
                  <a:pt x="3297" y="9176"/>
                </a:cubicBezTo>
                <a:cubicBezTo>
                  <a:pt x="3259" y="9195"/>
                  <a:pt x="3230" y="9214"/>
                  <a:pt x="3230" y="9204"/>
                </a:cubicBezTo>
                <a:cubicBezTo>
                  <a:pt x="3202" y="9185"/>
                  <a:pt x="3192" y="9147"/>
                  <a:pt x="3183" y="9119"/>
                </a:cubicBezTo>
                <a:cubicBezTo>
                  <a:pt x="3192" y="9119"/>
                  <a:pt x="3221" y="9100"/>
                  <a:pt x="3230" y="9109"/>
                </a:cubicBezTo>
                <a:close/>
                <a:moveTo>
                  <a:pt x="2128" y="6621"/>
                </a:moveTo>
                <a:cubicBezTo>
                  <a:pt x="2109" y="6592"/>
                  <a:pt x="2090" y="6564"/>
                  <a:pt x="2090" y="6554"/>
                </a:cubicBezTo>
                <a:cubicBezTo>
                  <a:pt x="2100" y="6535"/>
                  <a:pt x="2128" y="6516"/>
                  <a:pt x="2147" y="6497"/>
                </a:cubicBezTo>
                <a:cubicBezTo>
                  <a:pt x="2166" y="6516"/>
                  <a:pt x="2195" y="6535"/>
                  <a:pt x="2185" y="6554"/>
                </a:cubicBezTo>
                <a:cubicBezTo>
                  <a:pt x="2185" y="6573"/>
                  <a:pt x="2157" y="6592"/>
                  <a:pt x="2128" y="6621"/>
                </a:cubicBezTo>
                <a:close/>
                <a:moveTo>
                  <a:pt x="3601" y="9964"/>
                </a:moveTo>
                <a:cubicBezTo>
                  <a:pt x="3591" y="9955"/>
                  <a:pt x="3620" y="9917"/>
                  <a:pt x="3629" y="9917"/>
                </a:cubicBezTo>
                <a:cubicBezTo>
                  <a:pt x="3696" y="9907"/>
                  <a:pt x="3705" y="9945"/>
                  <a:pt x="3715" y="9993"/>
                </a:cubicBezTo>
                <a:cubicBezTo>
                  <a:pt x="3658" y="10021"/>
                  <a:pt x="3620" y="10021"/>
                  <a:pt x="3601" y="9964"/>
                </a:cubicBezTo>
                <a:close/>
                <a:moveTo>
                  <a:pt x="14144" y="7713"/>
                </a:moveTo>
                <a:cubicBezTo>
                  <a:pt x="14153" y="7704"/>
                  <a:pt x="14191" y="7704"/>
                  <a:pt x="14191" y="7704"/>
                </a:cubicBezTo>
                <a:cubicBezTo>
                  <a:pt x="14201" y="7742"/>
                  <a:pt x="14210" y="7780"/>
                  <a:pt x="14220" y="7827"/>
                </a:cubicBezTo>
                <a:cubicBezTo>
                  <a:pt x="14134" y="7799"/>
                  <a:pt x="14106" y="7770"/>
                  <a:pt x="14144" y="7713"/>
                </a:cubicBezTo>
                <a:close/>
                <a:moveTo>
                  <a:pt x="14201" y="8445"/>
                </a:moveTo>
                <a:cubicBezTo>
                  <a:pt x="14163" y="8397"/>
                  <a:pt x="14144" y="8378"/>
                  <a:pt x="14134" y="8350"/>
                </a:cubicBezTo>
                <a:cubicBezTo>
                  <a:pt x="14134" y="8340"/>
                  <a:pt x="14172" y="8302"/>
                  <a:pt x="14182" y="8312"/>
                </a:cubicBezTo>
                <a:cubicBezTo>
                  <a:pt x="14201" y="8312"/>
                  <a:pt x="14229" y="8331"/>
                  <a:pt x="14239" y="8359"/>
                </a:cubicBezTo>
                <a:cubicBezTo>
                  <a:pt x="14239" y="8378"/>
                  <a:pt x="14220" y="8397"/>
                  <a:pt x="14201" y="8445"/>
                </a:cubicBezTo>
                <a:close/>
                <a:moveTo>
                  <a:pt x="2964" y="8511"/>
                </a:moveTo>
                <a:cubicBezTo>
                  <a:pt x="2945" y="8492"/>
                  <a:pt x="2945" y="8464"/>
                  <a:pt x="2936" y="8435"/>
                </a:cubicBezTo>
                <a:cubicBezTo>
                  <a:pt x="2955" y="8435"/>
                  <a:pt x="2983" y="8416"/>
                  <a:pt x="2993" y="8426"/>
                </a:cubicBezTo>
                <a:cubicBezTo>
                  <a:pt x="3012" y="8435"/>
                  <a:pt x="3021" y="8464"/>
                  <a:pt x="3040" y="8492"/>
                </a:cubicBezTo>
                <a:cubicBezTo>
                  <a:pt x="3002" y="8502"/>
                  <a:pt x="2974" y="8521"/>
                  <a:pt x="2964" y="8511"/>
                </a:cubicBezTo>
                <a:close/>
                <a:moveTo>
                  <a:pt x="13916" y="9090"/>
                </a:moveTo>
                <a:cubicBezTo>
                  <a:pt x="13925" y="9109"/>
                  <a:pt x="13935" y="9119"/>
                  <a:pt x="13935" y="9128"/>
                </a:cubicBezTo>
                <a:cubicBezTo>
                  <a:pt x="13906" y="9147"/>
                  <a:pt x="13878" y="9166"/>
                  <a:pt x="13849" y="9176"/>
                </a:cubicBezTo>
                <a:cubicBezTo>
                  <a:pt x="13840" y="9157"/>
                  <a:pt x="13840" y="9138"/>
                  <a:pt x="13830" y="9128"/>
                </a:cubicBezTo>
                <a:cubicBezTo>
                  <a:pt x="13859" y="9109"/>
                  <a:pt x="13887" y="9100"/>
                  <a:pt x="13916" y="9090"/>
                </a:cubicBezTo>
                <a:close/>
                <a:moveTo>
                  <a:pt x="14087" y="9575"/>
                </a:moveTo>
                <a:cubicBezTo>
                  <a:pt x="14087" y="9594"/>
                  <a:pt x="14068" y="9613"/>
                  <a:pt x="14049" y="9641"/>
                </a:cubicBezTo>
                <a:cubicBezTo>
                  <a:pt x="14020" y="9613"/>
                  <a:pt x="14011" y="9603"/>
                  <a:pt x="13992" y="9584"/>
                </a:cubicBezTo>
                <a:cubicBezTo>
                  <a:pt x="14011" y="9565"/>
                  <a:pt x="14020" y="9546"/>
                  <a:pt x="14049" y="9537"/>
                </a:cubicBezTo>
                <a:cubicBezTo>
                  <a:pt x="14049" y="9537"/>
                  <a:pt x="14087" y="9565"/>
                  <a:pt x="14087" y="9575"/>
                </a:cubicBezTo>
                <a:close/>
                <a:moveTo>
                  <a:pt x="12842" y="9261"/>
                </a:moveTo>
                <a:cubicBezTo>
                  <a:pt x="12861" y="9252"/>
                  <a:pt x="12880" y="9223"/>
                  <a:pt x="12899" y="9214"/>
                </a:cubicBezTo>
                <a:cubicBezTo>
                  <a:pt x="12918" y="9214"/>
                  <a:pt x="12928" y="9242"/>
                  <a:pt x="12956" y="9261"/>
                </a:cubicBezTo>
                <a:cubicBezTo>
                  <a:pt x="12928" y="9290"/>
                  <a:pt x="12909" y="9318"/>
                  <a:pt x="12899" y="9309"/>
                </a:cubicBezTo>
                <a:cubicBezTo>
                  <a:pt x="12880" y="9309"/>
                  <a:pt x="12861" y="9280"/>
                  <a:pt x="12842" y="9261"/>
                </a:cubicBezTo>
                <a:close/>
                <a:moveTo>
                  <a:pt x="2252" y="9375"/>
                </a:moveTo>
                <a:cubicBezTo>
                  <a:pt x="2242" y="9366"/>
                  <a:pt x="2271" y="9337"/>
                  <a:pt x="2290" y="9309"/>
                </a:cubicBezTo>
                <a:cubicBezTo>
                  <a:pt x="2309" y="9337"/>
                  <a:pt x="2337" y="9347"/>
                  <a:pt x="2337" y="9366"/>
                </a:cubicBezTo>
                <a:cubicBezTo>
                  <a:pt x="2337" y="9385"/>
                  <a:pt x="2318" y="9404"/>
                  <a:pt x="2309" y="9423"/>
                </a:cubicBezTo>
                <a:cubicBezTo>
                  <a:pt x="2290" y="9404"/>
                  <a:pt x="2261" y="9394"/>
                  <a:pt x="2252" y="9375"/>
                </a:cubicBezTo>
                <a:close/>
                <a:moveTo>
                  <a:pt x="2470" y="8122"/>
                </a:moveTo>
                <a:cubicBezTo>
                  <a:pt x="2451" y="8112"/>
                  <a:pt x="2432" y="8093"/>
                  <a:pt x="2413" y="8074"/>
                </a:cubicBezTo>
                <a:cubicBezTo>
                  <a:pt x="2432" y="8055"/>
                  <a:pt x="2442" y="8027"/>
                  <a:pt x="2451" y="8027"/>
                </a:cubicBezTo>
                <a:cubicBezTo>
                  <a:pt x="2480" y="8036"/>
                  <a:pt x="2499" y="8055"/>
                  <a:pt x="2537" y="8074"/>
                </a:cubicBezTo>
                <a:cubicBezTo>
                  <a:pt x="2508" y="8093"/>
                  <a:pt x="2489" y="8122"/>
                  <a:pt x="2470" y="8122"/>
                </a:cubicBezTo>
                <a:close/>
                <a:moveTo>
                  <a:pt x="13973" y="6944"/>
                </a:moveTo>
                <a:cubicBezTo>
                  <a:pt x="14011" y="6953"/>
                  <a:pt x="14039" y="6972"/>
                  <a:pt x="14068" y="6991"/>
                </a:cubicBezTo>
                <a:cubicBezTo>
                  <a:pt x="14068" y="7001"/>
                  <a:pt x="14058" y="7020"/>
                  <a:pt x="14049" y="7039"/>
                </a:cubicBezTo>
                <a:cubicBezTo>
                  <a:pt x="14020" y="7029"/>
                  <a:pt x="13982" y="7010"/>
                  <a:pt x="13954" y="7001"/>
                </a:cubicBezTo>
                <a:cubicBezTo>
                  <a:pt x="13954" y="6991"/>
                  <a:pt x="13973" y="6963"/>
                  <a:pt x="13973" y="6944"/>
                </a:cubicBezTo>
                <a:close/>
                <a:moveTo>
                  <a:pt x="1749" y="10382"/>
                </a:moveTo>
                <a:cubicBezTo>
                  <a:pt x="1720" y="10411"/>
                  <a:pt x="1701" y="10420"/>
                  <a:pt x="1682" y="10430"/>
                </a:cubicBezTo>
                <a:cubicBezTo>
                  <a:pt x="1663" y="10411"/>
                  <a:pt x="1644" y="10382"/>
                  <a:pt x="1625" y="10363"/>
                </a:cubicBezTo>
                <a:cubicBezTo>
                  <a:pt x="1644" y="10344"/>
                  <a:pt x="1673" y="10325"/>
                  <a:pt x="1682" y="10325"/>
                </a:cubicBezTo>
                <a:cubicBezTo>
                  <a:pt x="1701" y="10335"/>
                  <a:pt x="1720" y="10363"/>
                  <a:pt x="1749" y="10382"/>
                </a:cubicBezTo>
                <a:close/>
                <a:moveTo>
                  <a:pt x="1806" y="9489"/>
                </a:moveTo>
                <a:cubicBezTo>
                  <a:pt x="1815" y="9470"/>
                  <a:pt x="1834" y="9451"/>
                  <a:pt x="1863" y="9423"/>
                </a:cubicBezTo>
                <a:cubicBezTo>
                  <a:pt x="1882" y="9451"/>
                  <a:pt x="1910" y="9480"/>
                  <a:pt x="1901" y="9489"/>
                </a:cubicBezTo>
                <a:cubicBezTo>
                  <a:pt x="1891" y="9508"/>
                  <a:pt x="1863" y="9527"/>
                  <a:pt x="1844" y="9537"/>
                </a:cubicBezTo>
                <a:cubicBezTo>
                  <a:pt x="1834" y="9537"/>
                  <a:pt x="1806" y="9499"/>
                  <a:pt x="1806" y="9489"/>
                </a:cubicBezTo>
                <a:close/>
                <a:moveTo>
                  <a:pt x="14115" y="6108"/>
                </a:moveTo>
                <a:cubicBezTo>
                  <a:pt x="14134" y="6137"/>
                  <a:pt x="14153" y="6156"/>
                  <a:pt x="14153" y="6165"/>
                </a:cubicBezTo>
                <a:cubicBezTo>
                  <a:pt x="14153" y="6184"/>
                  <a:pt x="14125" y="6212"/>
                  <a:pt x="14115" y="6212"/>
                </a:cubicBezTo>
                <a:cubicBezTo>
                  <a:pt x="14096" y="6203"/>
                  <a:pt x="14068" y="6184"/>
                  <a:pt x="14068" y="6165"/>
                </a:cubicBezTo>
                <a:cubicBezTo>
                  <a:pt x="14068" y="6156"/>
                  <a:pt x="14096" y="6137"/>
                  <a:pt x="14115" y="6108"/>
                </a:cubicBezTo>
                <a:close/>
                <a:moveTo>
                  <a:pt x="15597" y="13564"/>
                </a:moveTo>
                <a:cubicBezTo>
                  <a:pt x="15549" y="13659"/>
                  <a:pt x="15492" y="13745"/>
                  <a:pt x="15464" y="13830"/>
                </a:cubicBezTo>
                <a:cubicBezTo>
                  <a:pt x="15416" y="13973"/>
                  <a:pt x="15397" y="14125"/>
                  <a:pt x="15340" y="14257"/>
                </a:cubicBezTo>
                <a:cubicBezTo>
                  <a:pt x="15198" y="14637"/>
                  <a:pt x="15046" y="15008"/>
                  <a:pt x="14884" y="15378"/>
                </a:cubicBezTo>
                <a:cubicBezTo>
                  <a:pt x="14846" y="15473"/>
                  <a:pt x="14827" y="15568"/>
                  <a:pt x="14770" y="15654"/>
                </a:cubicBezTo>
                <a:cubicBezTo>
                  <a:pt x="14638" y="15872"/>
                  <a:pt x="14486" y="16081"/>
                  <a:pt x="14343" y="16300"/>
                </a:cubicBezTo>
                <a:cubicBezTo>
                  <a:pt x="14315" y="16347"/>
                  <a:pt x="14277" y="16385"/>
                  <a:pt x="14258" y="16433"/>
                </a:cubicBezTo>
                <a:cubicBezTo>
                  <a:pt x="14125" y="16794"/>
                  <a:pt x="14001" y="17154"/>
                  <a:pt x="13878" y="17525"/>
                </a:cubicBezTo>
                <a:cubicBezTo>
                  <a:pt x="13802" y="17734"/>
                  <a:pt x="13859" y="17933"/>
                  <a:pt x="13973" y="18123"/>
                </a:cubicBezTo>
                <a:cubicBezTo>
                  <a:pt x="14001" y="18171"/>
                  <a:pt x="14058" y="18218"/>
                  <a:pt x="14115" y="18218"/>
                </a:cubicBezTo>
                <a:cubicBezTo>
                  <a:pt x="14343" y="18247"/>
                  <a:pt x="14562" y="18228"/>
                  <a:pt x="14742" y="18047"/>
                </a:cubicBezTo>
                <a:cubicBezTo>
                  <a:pt x="14989" y="17800"/>
                  <a:pt x="15150" y="17496"/>
                  <a:pt x="15293" y="17192"/>
                </a:cubicBezTo>
                <a:cubicBezTo>
                  <a:pt x="15407" y="16964"/>
                  <a:pt x="15492" y="16727"/>
                  <a:pt x="15530" y="16471"/>
                </a:cubicBezTo>
                <a:cubicBezTo>
                  <a:pt x="15578" y="16157"/>
                  <a:pt x="15625" y="15834"/>
                  <a:pt x="15654" y="15511"/>
                </a:cubicBezTo>
                <a:cubicBezTo>
                  <a:pt x="15682" y="15169"/>
                  <a:pt x="15692" y="14837"/>
                  <a:pt x="15711" y="14495"/>
                </a:cubicBezTo>
                <a:cubicBezTo>
                  <a:pt x="15720" y="14276"/>
                  <a:pt x="15711" y="14049"/>
                  <a:pt x="15739" y="13830"/>
                </a:cubicBezTo>
                <a:cubicBezTo>
                  <a:pt x="15749" y="13716"/>
                  <a:pt x="15711" y="13650"/>
                  <a:pt x="15597" y="13564"/>
                </a:cubicBezTo>
                <a:close/>
                <a:moveTo>
                  <a:pt x="14058" y="17962"/>
                </a:moveTo>
                <a:cubicBezTo>
                  <a:pt x="13982" y="17838"/>
                  <a:pt x="13963" y="17705"/>
                  <a:pt x="14011" y="17563"/>
                </a:cubicBezTo>
                <a:cubicBezTo>
                  <a:pt x="14049" y="17477"/>
                  <a:pt x="14077" y="17392"/>
                  <a:pt x="14144" y="17297"/>
                </a:cubicBezTo>
                <a:cubicBezTo>
                  <a:pt x="14191" y="17534"/>
                  <a:pt x="14239" y="17772"/>
                  <a:pt x="14286" y="18009"/>
                </a:cubicBezTo>
                <a:cubicBezTo>
                  <a:pt x="14172" y="18085"/>
                  <a:pt x="14115" y="18047"/>
                  <a:pt x="14058" y="17962"/>
                </a:cubicBezTo>
                <a:close/>
                <a:moveTo>
                  <a:pt x="14429" y="18057"/>
                </a:moveTo>
                <a:cubicBezTo>
                  <a:pt x="14400" y="17990"/>
                  <a:pt x="14372" y="17943"/>
                  <a:pt x="14353" y="17895"/>
                </a:cubicBezTo>
                <a:cubicBezTo>
                  <a:pt x="14296" y="17629"/>
                  <a:pt x="14229" y="17363"/>
                  <a:pt x="14201" y="17088"/>
                </a:cubicBezTo>
                <a:cubicBezTo>
                  <a:pt x="14182" y="16983"/>
                  <a:pt x="14267" y="16860"/>
                  <a:pt x="14296" y="16746"/>
                </a:cubicBezTo>
                <a:cubicBezTo>
                  <a:pt x="14315" y="16746"/>
                  <a:pt x="14334" y="16746"/>
                  <a:pt x="14343" y="16746"/>
                </a:cubicBezTo>
                <a:cubicBezTo>
                  <a:pt x="14457" y="17116"/>
                  <a:pt x="14571" y="17487"/>
                  <a:pt x="14685" y="17857"/>
                </a:cubicBezTo>
                <a:cubicBezTo>
                  <a:pt x="14590" y="17933"/>
                  <a:pt x="14514" y="17990"/>
                  <a:pt x="14429" y="18057"/>
                </a:cubicBezTo>
                <a:close/>
                <a:moveTo>
                  <a:pt x="14761" y="17743"/>
                </a:moveTo>
                <a:cubicBezTo>
                  <a:pt x="14723" y="17639"/>
                  <a:pt x="14695" y="17544"/>
                  <a:pt x="14666" y="17458"/>
                </a:cubicBezTo>
                <a:cubicBezTo>
                  <a:pt x="14571" y="17202"/>
                  <a:pt x="14495" y="16945"/>
                  <a:pt x="14400" y="16689"/>
                </a:cubicBezTo>
                <a:cubicBezTo>
                  <a:pt x="14372" y="16613"/>
                  <a:pt x="14372" y="16547"/>
                  <a:pt x="14429" y="16480"/>
                </a:cubicBezTo>
                <a:cubicBezTo>
                  <a:pt x="14495" y="16404"/>
                  <a:pt x="14552" y="16319"/>
                  <a:pt x="14638" y="16214"/>
                </a:cubicBezTo>
                <a:cubicBezTo>
                  <a:pt x="14676" y="16338"/>
                  <a:pt x="14704" y="16433"/>
                  <a:pt x="14732" y="16537"/>
                </a:cubicBezTo>
                <a:cubicBezTo>
                  <a:pt x="14799" y="16841"/>
                  <a:pt x="14856" y="17145"/>
                  <a:pt x="14922" y="17449"/>
                </a:cubicBezTo>
                <a:cubicBezTo>
                  <a:pt x="14951" y="17591"/>
                  <a:pt x="14856" y="17648"/>
                  <a:pt x="14761" y="17743"/>
                </a:cubicBezTo>
                <a:close/>
                <a:moveTo>
                  <a:pt x="15245" y="16851"/>
                </a:moveTo>
                <a:cubicBezTo>
                  <a:pt x="15169" y="17012"/>
                  <a:pt x="15141" y="17192"/>
                  <a:pt x="14998" y="17373"/>
                </a:cubicBezTo>
                <a:cubicBezTo>
                  <a:pt x="14970" y="17278"/>
                  <a:pt x="14941" y="17211"/>
                  <a:pt x="14932" y="17145"/>
                </a:cubicBezTo>
                <a:cubicBezTo>
                  <a:pt x="14865" y="16851"/>
                  <a:pt x="14818" y="16556"/>
                  <a:pt x="14732" y="16262"/>
                </a:cubicBezTo>
                <a:cubicBezTo>
                  <a:pt x="14685" y="16091"/>
                  <a:pt x="14742" y="15967"/>
                  <a:pt x="14865" y="15815"/>
                </a:cubicBezTo>
                <a:cubicBezTo>
                  <a:pt x="14951" y="16072"/>
                  <a:pt x="15027" y="16300"/>
                  <a:pt x="15103" y="16528"/>
                </a:cubicBezTo>
                <a:cubicBezTo>
                  <a:pt x="15131" y="16613"/>
                  <a:pt x="15179" y="16689"/>
                  <a:pt x="15217" y="16765"/>
                </a:cubicBezTo>
                <a:cubicBezTo>
                  <a:pt x="15236" y="16794"/>
                  <a:pt x="15255" y="16832"/>
                  <a:pt x="15245" y="16851"/>
                </a:cubicBezTo>
                <a:close/>
                <a:moveTo>
                  <a:pt x="15293" y="16689"/>
                </a:moveTo>
                <a:cubicBezTo>
                  <a:pt x="15264" y="16642"/>
                  <a:pt x="15226" y="16604"/>
                  <a:pt x="15207" y="16556"/>
                </a:cubicBezTo>
                <a:cubicBezTo>
                  <a:pt x="15122" y="16309"/>
                  <a:pt x="15036" y="16053"/>
                  <a:pt x="14960" y="15806"/>
                </a:cubicBezTo>
                <a:cubicBezTo>
                  <a:pt x="14932" y="15739"/>
                  <a:pt x="14941" y="15673"/>
                  <a:pt x="14970" y="15606"/>
                </a:cubicBezTo>
                <a:cubicBezTo>
                  <a:pt x="15027" y="15502"/>
                  <a:pt x="15055" y="15388"/>
                  <a:pt x="15093" y="15283"/>
                </a:cubicBezTo>
                <a:lnTo>
                  <a:pt x="15131" y="15283"/>
                </a:lnTo>
                <a:cubicBezTo>
                  <a:pt x="15226" y="15616"/>
                  <a:pt x="15312" y="15939"/>
                  <a:pt x="15407" y="16271"/>
                </a:cubicBezTo>
                <a:cubicBezTo>
                  <a:pt x="15426" y="16328"/>
                  <a:pt x="15350" y="16594"/>
                  <a:pt x="15293" y="16689"/>
                </a:cubicBezTo>
                <a:close/>
                <a:moveTo>
                  <a:pt x="15445" y="16072"/>
                </a:moveTo>
                <a:cubicBezTo>
                  <a:pt x="15388" y="15872"/>
                  <a:pt x="15350" y="15682"/>
                  <a:pt x="15283" y="15511"/>
                </a:cubicBezTo>
                <a:cubicBezTo>
                  <a:pt x="15236" y="15378"/>
                  <a:pt x="15255" y="15236"/>
                  <a:pt x="15169" y="15122"/>
                </a:cubicBezTo>
                <a:cubicBezTo>
                  <a:pt x="15150" y="15112"/>
                  <a:pt x="15169" y="15065"/>
                  <a:pt x="15179" y="15036"/>
                </a:cubicBezTo>
                <a:cubicBezTo>
                  <a:pt x="15217" y="14970"/>
                  <a:pt x="15255" y="14903"/>
                  <a:pt x="15293" y="14808"/>
                </a:cubicBezTo>
                <a:cubicBezTo>
                  <a:pt x="15530" y="15236"/>
                  <a:pt x="15587" y="15720"/>
                  <a:pt x="15445" y="16072"/>
                </a:cubicBezTo>
                <a:close/>
                <a:moveTo>
                  <a:pt x="15511" y="15055"/>
                </a:moveTo>
                <a:cubicBezTo>
                  <a:pt x="15502" y="15027"/>
                  <a:pt x="15502" y="14998"/>
                  <a:pt x="15483" y="14970"/>
                </a:cubicBezTo>
                <a:cubicBezTo>
                  <a:pt x="15312" y="14732"/>
                  <a:pt x="15388" y="14504"/>
                  <a:pt x="15530" y="14257"/>
                </a:cubicBezTo>
                <a:cubicBezTo>
                  <a:pt x="15616" y="14533"/>
                  <a:pt x="15549" y="14799"/>
                  <a:pt x="15511" y="15055"/>
                </a:cubicBezTo>
                <a:close/>
                <a:moveTo>
                  <a:pt x="14562" y="15065"/>
                </a:moveTo>
                <a:cubicBezTo>
                  <a:pt x="14685" y="14941"/>
                  <a:pt x="14714" y="14770"/>
                  <a:pt x="14780" y="14618"/>
                </a:cubicBezTo>
                <a:cubicBezTo>
                  <a:pt x="14970" y="14238"/>
                  <a:pt x="15046" y="13821"/>
                  <a:pt x="15093" y="13403"/>
                </a:cubicBezTo>
                <a:cubicBezTo>
                  <a:pt x="15141" y="13032"/>
                  <a:pt x="15141" y="12662"/>
                  <a:pt x="15150" y="12282"/>
                </a:cubicBezTo>
                <a:cubicBezTo>
                  <a:pt x="15160" y="12139"/>
                  <a:pt x="15160" y="12006"/>
                  <a:pt x="15046" y="11883"/>
                </a:cubicBezTo>
                <a:cubicBezTo>
                  <a:pt x="15008" y="11854"/>
                  <a:pt x="14998" y="11797"/>
                  <a:pt x="14941" y="11816"/>
                </a:cubicBezTo>
                <a:cubicBezTo>
                  <a:pt x="14903" y="11835"/>
                  <a:pt x="14865" y="11873"/>
                  <a:pt x="14856" y="11921"/>
                </a:cubicBezTo>
                <a:cubicBezTo>
                  <a:pt x="14827" y="12006"/>
                  <a:pt x="14827" y="12101"/>
                  <a:pt x="14799" y="12196"/>
                </a:cubicBezTo>
                <a:cubicBezTo>
                  <a:pt x="14723" y="12557"/>
                  <a:pt x="14647" y="12918"/>
                  <a:pt x="14438" y="13232"/>
                </a:cubicBezTo>
                <a:cubicBezTo>
                  <a:pt x="14334" y="13384"/>
                  <a:pt x="14229" y="13536"/>
                  <a:pt x="14153" y="13707"/>
                </a:cubicBezTo>
                <a:cubicBezTo>
                  <a:pt x="14001" y="14030"/>
                  <a:pt x="13792" y="14305"/>
                  <a:pt x="13574" y="14571"/>
                </a:cubicBezTo>
                <a:cubicBezTo>
                  <a:pt x="13412" y="14770"/>
                  <a:pt x="13327" y="14998"/>
                  <a:pt x="13260" y="15236"/>
                </a:cubicBezTo>
                <a:cubicBezTo>
                  <a:pt x="13203" y="15445"/>
                  <a:pt x="13298" y="15549"/>
                  <a:pt x="13507" y="15578"/>
                </a:cubicBezTo>
                <a:cubicBezTo>
                  <a:pt x="13536" y="15578"/>
                  <a:pt x="13564" y="15587"/>
                  <a:pt x="13593" y="15597"/>
                </a:cubicBezTo>
                <a:cubicBezTo>
                  <a:pt x="13802" y="15616"/>
                  <a:pt x="14011" y="15616"/>
                  <a:pt x="14172" y="15464"/>
                </a:cubicBezTo>
                <a:cubicBezTo>
                  <a:pt x="14315" y="15340"/>
                  <a:pt x="14438" y="15198"/>
                  <a:pt x="14562" y="15065"/>
                </a:cubicBezTo>
                <a:close/>
                <a:moveTo>
                  <a:pt x="14989" y="12301"/>
                </a:moveTo>
                <a:cubicBezTo>
                  <a:pt x="14979" y="12529"/>
                  <a:pt x="14970" y="12747"/>
                  <a:pt x="14960" y="12966"/>
                </a:cubicBezTo>
                <a:cubicBezTo>
                  <a:pt x="14875" y="12738"/>
                  <a:pt x="14827" y="12519"/>
                  <a:pt x="14989" y="12301"/>
                </a:cubicBezTo>
                <a:close/>
                <a:moveTo>
                  <a:pt x="14685" y="13089"/>
                </a:moveTo>
                <a:cubicBezTo>
                  <a:pt x="14723" y="13004"/>
                  <a:pt x="14761" y="12928"/>
                  <a:pt x="14808" y="12823"/>
                </a:cubicBezTo>
                <a:cubicBezTo>
                  <a:pt x="14913" y="13156"/>
                  <a:pt x="14989" y="13469"/>
                  <a:pt x="14837" y="13821"/>
                </a:cubicBezTo>
                <a:cubicBezTo>
                  <a:pt x="14780" y="13593"/>
                  <a:pt x="14723" y="13393"/>
                  <a:pt x="14676" y="13194"/>
                </a:cubicBezTo>
                <a:cubicBezTo>
                  <a:pt x="14666" y="13165"/>
                  <a:pt x="14676" y="13118"/>
                  <a:pt x="14685" y="13089"/>
                </a:cubicBezTo>
                <a:close/>
                <a:moveTo>
                  <a:pt x="14438" y="13602"/>
                </a:moveTo>
                <a:cubicBezTo>
                  <a:pt x="14486" y="13498"/>
                  <a:pt x="14543" y="13412"/>
                  <a:pt x="14609" y="13289"/>
                </a:cubicBezTo>
                <a:cubicBezTo>
                  <a:pt x="14676" y="13507"/>
                  <a:pt x="14723" y="13688"/>
                  <a:pt x="14780" y="13868"/>
                </a:cubicBezTo>
                <a:cubicBezTo>
                  <a:pt x="14818" y="14011"/>
                  <a:pt x="14808" y="14144"/>
                  <a:pt x="14742" y="14276"/>
                </a:cubicBezTo>
                <a:cubicBezTo>
                  <a:pt x="14723" y="14333"/>
                  <a:pt x="14695" y="14390"/>
                  <a:pt x="14666" y="14466"/>
                </a:cubicBezTo>
                <a:cubicBezTo>
                  <a:pt x="14581" y="14201"/>
                  <a:pt x="14505" y="13954"/>
                  <a:pt x="14429" y="13697"/>
                </a:cubicBezTo>
                <a:cubicBezTo>
                  <a:pt x="14419" y="13669"/>
                  <a:pt x="14419" y="13631"/>
                  <a:pt x="14438" y="13602"/>
                </a:cubicBezTo>
                <a:close/>
                <a:moveTo>
                  <a:pt x="14172" y="14020"/>
                </a:moveTo>
                <a:cubicBezTo>
                  <a:pt x="14210" y="13925"/>
                  <a:pt x="14258" y="13840"/>
                  <a:pt x="14324" y="13726"/>
                </a:cubicBezTo>
                <a:cubicBezTo>
                  <a:pt x="14381" y="13859"/>
                  <a:pt x="14419" y="13963"/>
                  <a:pt x="14457" y="14068"/>
                </a:cubicBezTo>
                <a:cubicBezTo>
                  <a:pt x="14495" y="14201"/>
                  <a:pt x="14524" y="14343"/>
                  <a:pt x="14571" y="14476"/>
                </a:cubicBezTo>
                <a:cubicBezTo>
                  <a:pt x="14628" y="14618"/>
                  <a:pt x="14581" y="14732"/>
                  <a:pt x="14495" y="14837"/>
                </a:cubicBezTo>
                <a:cubicBezTo>
                  <a:pt x="14457" y="14884"/>
                  <a:pt x="14429" y="14932"/>
                  <a:pt x="14362" y="15017"/>
                </a:cubicBezTo>
                <a:cubicBezTo>
                  <a:pt x="14324" y="14884"/>
                  <a:pt x="14296" y="14789"/>
                  <a:pt x="14267" y="14694"/>
                </a:cubicBezTo>
                <a:cubicBezTo>
                  <a:pt x="14229" y="14523"/>
                  <a:pt x="14191" y="14343"/>
                  <a:pt x="14163" y="14172"/>
                </a:cubicBezTo>
                <a:cubicBezTo>
                  <a:pt x="14153" y="14125"/>
                  <a:pt x="14153" y="14058"/>
                  <a:pt x="14172" y="14020"/>
                </a:cubicBezTo>
                <a:close/>
                <a:moveTo>
                  <a:pt x="13441" y="15226"/>
                </a:moveTo>
                <a:cubicBezTo>
                  <a:pt x="13450" y="15160"/>
                  <a:pt x="13479" y="15093"/>
                  <a:pt x="13507" y="15027"/>
                </a:cubicBezTo>
                <a:cubicBezTo>
                  <a:pt x="13517" y="15036"/>
                  <a:pt x="13526" y="15036"/>
                  <a:pt x="13536" y="15036"/>
                </a:cubicBezTo>
                <a:cubicBezTo>
                  <a:pt x="13564" y="15160"/>
                  <a:pt x="13593" y="15274"/>
                  <a:pt x="13621" y="15397"/>
                </a:cubicBezTo>
                <a:cubicBezTo>
                  <a:pt x="13450" y="15397"/>
                  <a:pt x="13412" y="15369"/>
                  <a:pt x="13441" y="15226"/>
                </a:cubicBezTo>
                <a:close/>
                <a:moveTo>
                  <a:pt x="13764" y="15359"/>
                </a:moveTo>
                <a:cubicBezTo>
                  <a:pt x="13640" y="15217"/>
                  <a:pt x="13659" y="15046"/>
                  <a:pt x="13640" y="14884"/>
                </a:cubicBezTo>
                <a:cubicBezTo>
                  <a:pt x="13631" y="14808"/>
                  <a:pt x="13716" y="14732"/>
                  <a:pt x="13754" y="14656"/>
                </a:cubicBezTo>
                <a:cubicBezTo>
                  <a:pt x="13764" y="14647"/>
                  <a:pt x="13773" y="14647"/>
                  <a:pt x="13811" y="14628"/>
                </a:cubicBezTo>
                <a:cubicBezTo>
                  <a:pt x="13868" y="14884"/>
                  <a:pt x="13916" y="15131"/>
                  <a:pt x="13963" y="15369"/>
                </a:cubicBezTo>
                <a:cubicBezTo>
                  <a:pt x="13878" y="15445"/>
                  <a:pt x="13830" y="15435"/>
                  <a:pt x="13764" y="15359"/>
                </a:cubicBezTo>
                <a:close/>
                <a:moveTo>
                  <a:pt x="13925" y="14704"/>
                </a:moveTo>
                <a:cubicBezTo>
                  <a:pt x="13849" y="14504"/>
                  <a:pt x="13916" y="14381"/>
                  <a:pt x="14068" y="14229"/>
                </a:cubicBezTo>
                <a:cubicBezTo>
                  <a:pt x="14134" y="14352"/>
                  <a:pt x="14153" y="14476"/>
                  <a:pt x="14172" y="14599"/>
                </a:cubicBezTo>
                <a:cubicBezTo>
                  <a:pt x="14201" y="14704"/>
                  <a:pt x="14220" y="14818"/>
                  <a:pt x="14239" y="14932"/>
                </a:cubicBezTo>
                <a:cubicBezTo>
                  <a:pt x="14296" y="15122"/>
                  <a:pt x="14267" y="15179"/>
                  <a:pt x="14049" y="15293"/>
                </a:cubicBezTo>
                <a:cubicBezTo>
                  <a:pt x="14011" y="15084"/>
                  <a:pt x="13992" y="14884"/>
                  <a:pt x="13925" y="14704"/>
                </a:cubicBezTo>
                <a:close/>
                <a:moveTo>
                  <a:pt x="2945" y="18912"/>
                </a:moveTo>
                <a:cubicBezTo>
                  <a:pt x="3069" y="18893"/>
                  <a:pt x="3107" y="18855"/>
                  <a:pt x="3135" y="18731"/>
                </a:cubicBezTo>
                <a:cubicBezTo>
                  <a:pt x="3183" y="18522"/>
                  <a:pt x="3116" y="18332"/>
                  <a:pt x="3040" y="18152"/>
                </a:cubicBezTo>
                <a:cubicBezTo>
                  <a:pt x="2736" y="17525"/>
                  <a:pt x="2328" y="16974"/>
                  <a:pt x="1863" y="16461"/>
                </a:cubicBezTo>
                <a:cubicBezTo>
                  <a:pt x="1540" y="16110"/>
                  <a:pt x="1321" y="15701"/>
                  <a:pt x="1112" y="15283"/>
                </a:cubicBezTo>
                <a:cubicBezTo>
                  <a:pt x="998" y="15065"/>
                  <a:pt x="913" y="14837"/>
                  <a:pt x="808" y="14609"/>
                </a:cubicBezTo>
                <a:cubicBezTo>
                  <a:pt x="789" y="14561"/>
                  <a:pt x="761" y="14514"/>
                  <a:pt x="732" y="14466"/>
                </a:cubicBezTo>
                <a:cubicBezTo>
                  <a:pt x="675" y="14390"/>
                  <a:pt x="628" y="14409"/>
                  <a:pt x="571" y="14466"/>
                </a:cubicBezTo>
                <a:cubicBezTo>
                  <a:pt x="580" y="14504"/>
                  <a:pt x="590" y="14533"/>
                  <a:pt x="599" y="14571"/>
                </a:cubicBezTo>
                <a:cubicBezTo>
                  <a:pt x="609" y="14609"/>
                  <a:pt x="618" y="14656"/>
                  <a:pt x="618" y="14694"/>
                </a:cubicBezTo>
                <a:cubicBezTo>
                  <a:pt x="637" y="15245"/>
                  <a:pt x="732" y="15777"/>
                  <a:pt x="894" y="16300"/>
                </a:cubicBezTo>
                <a:cubicBezTo>
                  <a:pt x="913" y="16366"/>
                  <a:pt x="922" y="16442"/>
                  <a:pt x="932" y="16499"/>
                </a:cubicBezTo>
                <a:cubicBezTo>
                  <a:pt x="979" y="16566"/>
                  <a:pt x="1027" y="16613"/>
                  <a:pt x="1046" y="16670"/>
                </a:cubicBezTo>
                <a:cubicBezTo>
                  <a:pt x="1150" y="16936"/>
                  <a:pt x="1255" y="17202"/>
                  <a:pt x="1416" y="17449"/>
                </a:cubicBezTo>
                <a:cubicBezTo>
                  <a:pt x="1502" y="17572"/>
                  <a:pt x="1568" y="17705"/>
                  <a:pt x="1654" y="17829"/>
                </a:cubicBezTo>
                <a:cubicBezTo>
                  <a:pt x="1853" y="18114"/>
                  <a:pt x="2062" y="18399"/>
                  <a:pt x="2271" y="18674"/>
                </a:cubicBezTo>
                <a:cubicBezTo>
                  <a:pt x="2442" y="18893"/>
                  <a:pt x="2679" y="18950"/>
                  <a:pt x="2945" y="18912"/>
                </a:cubicBezTo>
                <a:close/>
                <a:moveTo>
                  <a:pt x="894" y="15758"/>
                </a:moveTo>
                <a:cubicBezTo>
                  <a:pt x="846" y="15521"/>
                  <a:pt x="799" y="15283"/>
                  <a:pt x="751" y="15046"/>
                </a:cubicBezTo>
                <a:cubicBezTo>
                  <a:pt x="960" y="15255"/>
                  <a:pt x="922" y="15502"/>
                  <a:pt x="894" y="15758"/>
                </a:cubicBezTo>
                <a:close/>
                <a:moveTo>
                  <a:pt x="2860" y="18209"/>
                </a:moveTo>
                <a:cubicBezTo>
                  <a:pt x="2964" y="18332"/>
                  <a:pt x="2955" y="18484"/>
                  <a:pt x="2964" y="18617"/>
                </a:cubicBezTo>
                <a:cubicBezTo>
                  <a:pt x="2964" y="18693"/>
                  <a:pt x="2955" y="18693"/>
                  <a:pt x="2822" y="18722"/>
                </a:cubicBezTo>
                <a:cubicBezTo>
                  <a:pt x="2784" y="18560"/>
                  <a:pt x="2803" y="18380"/>
                  <a:pt x="2860" y="18209"/>
                </a:cubicBezTo>
                <a:close/>
                <a:moveTo>
                  <a:pt x="1179" y="15920"/>
                </a:moveTo>
                <a:cubicBezTo>
                  <a:pt x="1160" y="16110"/>
                  <a:pt x="1160" y="16300"/>
                  <a:pt x="1141" y="16490"/>
                </a:cubicBezTo>
                <a:cubicBezTo>
                  <a:pt x="960" y="16176"/>
                  <a:pt x="1017" y="15834"/>
                  <a:pt x="1017" y="15492"/>
                </a:cubicBezTo>
                <a:cubicBezTo>
                  <a:pt x="1112" y="15625"/>
                  <a:pt x="1188" y="15749"/>
                  <a:pt x="1179" y="15920"/>
                </a:cubicBezTo>
                <a:close/>
                <a:moveTo>
                  <a:pt x="1378" y="17097"/>
                </a:moveTo>
                <a:cubicBezTo>
                  <a:pt x="1302" y="16993"/>
                  <a:pt x="1255" y="16889"/>
                  <a:pt x="1245" y="16765"/>
                </a:cubicBezTo>
                <a:cubicBezTo>
                  <a:pt x="1245" y="16499"/>
                  <a:pt x="1245" y="16243"/>
                  <a:pt x="1264" y="15967"/>
                </a:cubicBezTo>
                <a:cubicBezTo>
                  <a:pt x="1359" y="16053"/>
                  <a:pt x="1454" y="16138"/>
                  <a:pt x="1445" y="16271"/>
                </a:cubicBezTo>
                <a:cubicBezTo>
                  <a:pt x="1435" y="16537"/>
                  <a:pt x="1407" y="16813"/>
                  <a:pt x="1378" y="17097"/>
                </a:cubicBezTo>
                <a:close/>
                <a:moveTo>
                  <a:pt x="1720" y="16642"/>
                </a:moveTo>
                <a:cubicBezTo>
                  <a:pt x="1692" y="16936"/>
                  <a:pt x="1673" y="17230"/>
                  <a:pt x="1654" y="17534"/>
                </a:cubicBezTo>
                <a:cubicBezTo>
                  <a:pt x="1521" y="17430"/>
                  <a:pt x="1492" y="17297"/>
                  <a:pt x="1483" y="17154"/>
                </a:cubicBezTo>
                <a:cubicBezTo>
                  <a:pt x="1464" y="16889"/>
                  <a:pt x="1464" y="16613"/>
                  <a:pt x="1530" y="16319"/>
                </a:cubicBezTo>
                <a:cubicBezTo>
                  <a:pt x="1654" y="16414"/>
                  <a:pt x="1730" y="16499"/>
                  <a:pt x="1720" y="16642"/>
                </a:cubicBezTo>
                <a:close/>
                <a:moveTo>
                  <a:pt x="1986" y="16964"/>
                </a:moveTo>
                <a:cubicBezTo>
                  <a:pt x="1948" y="17268"/>
                  <a:pt x="1939" y="17582"/>
                  <a:pt x="1910" y="17886"/>
                </a:cubicBezTo>
                <a:cubicBezTo>
                  <a:pt x="1901" y="17895"/>
                  <a:pt x="1891" y="17895"/>
                  <a:pt x="1872" y="17895"/>
                </a:cubicBezTo>
                <a:cubicBezTo>
                  <a:pt x="1815" y="17819"/>
                  <a:pt x="1758" y="17743"/>
                  <a:pt x="1758" y="17629"/>
                </a:cubicBezTo>
                <a:cubicBezTo>
                  <a:pt x="1758" y="17316"/>
                  <a:pt x="1749" y="16993"/>
                  <a:pt x="1806" y="16651"/>
                </a:cubicBezTo>
                <a:cubicBezTo>
                  <a:pt x="1920" y="16746"/>
                  <a:pt x="1995" y="16813"/>
                  <a:pt x="1986" y="16964"/>
                </a:cubicBezTo>
                <a:close/>
                <a:moveTo>
                  <a:pt x="2138" y="18247"/>
                </a:moveTo>
                <a:cubicBezTo>
                  <a:pt x="1986" y="18152"/>
                  <a:pt x="1976" y="18009"/>
                  <a:pt x="1986" y="17876"/>
                </a:cubicBezTo>
                <a:cubicBezTo>
                  <a:pt x="2005" y="17610"/>
                  <a:pt x="2033" y="17335"/>
                  <a:pt x="2062" y="17069"/>
                </a:cubicBezTo>
                <a:cubicBezTo>
                  <a:pt x="2062" y="17050"/>
                  <a:pt x="2071" y="17031"/>
                  <a:pt x="2090" y="16983"/>
                </a:cubicBezTo>
                <a:cubicBezTo>
                  <a:pt x="2214" y="17097"/>
                  <a:pt x="2271" y="17192"/>
                  <a:pt x="2242" y="17344"/>
                </a:cubicBezTo>
                <a:cubicBezTo>
                  <a:pt x="2195" y="17601"/>
                  <a:pt x="2185" y="17867"/>
                  <a:pt x="2157" y="18123"/>
                </a:cubicBezTo>
                <a:cubicBezTo>
                  <a:pt x="2157" y="18161"/>
                  <a:pt x="2147" y="18199"/>
                  <a:pt x="2138" y="18247"/>
                </a:cubicBezTo>
                <a:close/>
                <a:moveTo>
                  <a:pt x="2242" y="18313"/>
                </a:moveTo>
                <a:cubicBezTo>
                  <a:pt x="2242" y="17981"/>
                  <a:pt x="2280" y="17658"/>
                  <a:pt x="2337" y="17306"/>
                </a:cubicBezTo>
                <a:cubicBezTo>
                  <a:pt x="2489" y="17468"/>
                  <a:pt x="2575" y="17610"/>
                  <a:pt x="2537" y="17819"/>
                </a:cubicBezTo>
                <a:cubicBezTo>
                  <a:pt x="2489" y="18076"/>
                  <a:pt x="2461" y="18323"/>
                  <a:pt x="2423" y="18608"/>
                </a:cubicBezTo>
                <a:cubicBezTo>
                  <a:pt x="2309" y="18513"/>
                  <a:pt x="2233" y="18446"/>
                  <a:pt x="2242" y="18313"/>
                </a:cubicBezTo>
                <a:close/>
                <a:moveTo>
                  <a:pt x="2527" y="18570"/>
                </a:moveTo>
                <a:cubicBezTo>
                  <a:pt x="2556" y="18304"/>
                  <a:pt x="2594" y="18047"/>
                  <a:pt x="2632" y="17753"/>
                </a:cubicBezTo>
                <a:cubicBezTo>
                  <a:pt x="2717" y="17857"/>
                  <a:pt x="2765" y="17943"/>
                  <a:pt x="2755" y="18066"/>
                </a:cubicBezTo>
                <a:cubicBezTo>
                  <a:pt x="2727" y="18285"/>
                  <a:pt x="2755" y="18503"/>
                  <a:pt x="2689" y="18722"/>
                </a:cubicBezTo>
                <a:cubicBezTo>
                  <a:pt x="2518" y="18703"/>
                  <a:pt x="2508" y="18703"/>
                  <a:pt x="2527" y="18570"/>
                </a:cubicBezTo>
                <a:close/>
                <a:moveTo>
                  <a:pt x="932" y="12576"/>
                </a:moveTo>
                <a:cubicBezTo>
                  <a:pt x="932" y="12671"/>
                  <a:pt x="922" y="12766"/>
                  <a:pt x="951" y="12861"/>
                </a:cubicBezTo>
                <a:cubicBezTo>
                  <a:pt x="1055" y="13251"/>
                  <a:pt x="1112" y="13650"/>
                  <a:pt x="1283" y="14030"/>
                </a:cubicBezTo>
                <a:cubicBezTo>
                  <a:pt x="1464" y="14400"/>
                  <a:pt x="1597" y="14789"/>
                  <a:pt x="1768" y="15169"/>
                </a:cubicBezTo>
                <a:cubicBezTo>
                  <a:pt x="1891" y="15426"/>
                  <a:pt x="2005" y="15701"/>
                  <a:pt x="2176" y="15920"/>
                </a:cubicBezTo>
                <a:cubicBezTo>
                  <a:pt x="2385" y="16195"/>
                  <a:pt x="2651" y="16442"/>
                  <a:pt x="2898" y="16680"/>
                </a:cubicBezTo>
                <a:cubicBezTo>
                  <a:pt x="2983" y="16756"/>
                  <a:pt x="3097" y="16803"/>
                  <a:pt x="3211" y="16860"/>
                </a:cubicBezTo>
                <a:cubicBezTo>
                  <a:pt x="3325" y="16908"/>
                  <a:pt x="3392" y="16870"/>
                  <a:pt x="3420" y="16756"/>
                </a:cubicBezTo>
                <a:cubicBezTo>
                  <a:pt x="3439" y="16689"/>
                  <a:pt x="3449" y="16623"/>
                  <a:pt x="3458" y="16556"/>
                </a:cubicBezTo>
                <a:cubicBezTo>
                  <a:pt x="3487" y="16271"/>
                  <a:pt x="3382" y="16005"/>
                  <a:pt x="3230" y="15777"/>
                </a:cubicBezTo>
                <a:cubicBezTo>
                  <a:pt x="3012" y="15435"/>
                  <a:pt x="2755" y="15112"/>
                  <a:pt x="2527" y="14770"/>
                </a:cubicBezTo>
                <a:cubicBezTo>
                  <a:pt x="2223" y="14295"/>
                  <a:pt x="1844" y="13859"/>
                  <a:pt x="1625" y="13327"/>
                </a:cubicBezTo>
                <a:cubicBezTo>
                  <a:pt x="1606" y="13298"/>
                  <a:pt x="1587" y="13270"/>
                  <a:pt x="1568" y="13232"/>
                </a:cubicBezTo>
                <a:cubicBezTo>
                  <a:pt x="1388" y="12947"/>
                  <a:pt x="1217" y="12652"/>
                  <a:pt x="1169" y="12301"/>
                </a:cubicBezTo>
                <a:cubicBezTo>
                  <a:pt x="1160" y="12234"/>
                  <a:pt x="1103" y="12177"/>
                  <a:pt x="1055" y="12082"/>
                </a:cubicBezTo>
                <a:cubicBezTo>
                  <a:pt x="1017" y="12168"/>
                  <a:pt x="1008" y="12215"/>
                  <a:pt x="979" y="12244"/>
                </a:cubicBezTo>
                <a:cubicBezTo>
                  <a:pt x="913" y="12291"/>
                  <a:pt x="894" y="12348"/>
                  <a:pt x="932" y="12434"/>
                </a:cubicBezTo>
                <a:cubicBezTo>
                  <a:pt x="941" y="12472"/>
                  <a:pt x="932" y="12529"/>
                  <a:pt x="932" y="12576"/>
                </a:cubicBezTo>
                <a:close/>
                <a:moveTo>
                  <a:pt x="3145" y="16005"/>
                </a:moveTo>
                <a:cubicBezTo>
                  <a:pt x="3287" y="16138"/>
                  <a:pt x="3325" y="16433"/>
                  <a:pt x="3230" y="16680"/>
                </a:cubicBezTo>
                <a:cubicBezTo>
                  <a:pt x="3183" y="16651"/>
                  <a:pt x="3135" y="16632"/>
                  <a:pt x="3069" y="16604"/>
                </a:cubicBezTo>
                <a:cubicBezTo>
                  <a:pt x="3097" y="16395"/>
                  <a:pt x="3116" y="16205"/>
                  <a:pt x="3145" y="16005"/>
                </a:cubicBezTo>
                <a:close/>
                <a:moveTo>
                  <a:pt x="2793" y="16195"/>
                </a:moveTo>
                <a:cubicBezTo>
                  <a:pt x="2812" y="15977"/>
                  <a:pt x="2822" y="15758"/>
                  <a:pt x="2841" y="15502"/>
                </a:cubicBezTo>
                <a:cubicBezTo>
                  <a:pt x="2955" y="15616"/>
                  <a:pt x="3059" y="15701"/>
                  <a:pt x="3059" y="15853"/>
                </a:cubicBezTo>
                <a:cubicBezTo>
                  <a:pt x="3050" y="16072"/>
                  <a:pt x="3021" y="16281"/>
                  <a:pt x="3002" y="16499"/>
                </a:cubicBezTo>
                <a:cubicBezTo>
                  <a:pt x="2831" y="16452"/>
                  <a:pt x="2784" y="16347"/>
                  <a:pt x="2793" y="16195"/>
                </a:cubicBezTo>
                <a:close/>
                <a:moveTo>
                  <a:pt x="2508" y="15806"/>
                </a:moveTo>
                <a:cubicBezTo>
                  <a:pt x="2546" y="15606"/>
                  <a:pt x="2556" y="15407"/>
                  <a:pt x="2575" y="15169"/>
                </a:cubicBezTo>
                <a:cubicBezTo>
                  <a:pt x="2727" y="15302"/>
                  <a:pt x="2774" y="15426"/>
                  <a:pt x="2755" y="15597"/>
                </a:cubicBezTo>
                <a:cubicBezTo>
                  <a:pt x="2736" y="15787"/>
                  <a:pt x="2727" y="15977"/>
                  <a:pt x="2717" y="16167"/>
                </a:cubicBezTo>
                <a:cubicBezTo>
                  <a:pt x="2717" y="16195"/>
                  <a:pt x="2708" y="16224"/>
                  <a:pt x="2698" y="16262"/>
                </a:cubicBezTo>
                <a:cubicBezTo>
                  <a:pt x="2527" y="16129"/>
                  <a:pt x="2480" y="15986"/>
                  <a:pt x="2508" y="15806"/>
                </a:cubicBezTo>
                <a:close/>
                <a:moveTo>
                  <a:pt x="2261" y="15511"/>
                </a:moveTo>
                <a:cubicBezTo>
                  <a:pt x="2261" y="15283"/>
                  <a:pt x="2299" y="15055"/>
                  <a:pt x="2328" y="14799"/>
                </a:cubicBezTo>
                <a:cubicBezTo>
                  <a:pt x="2451" y="14903"/>
                  <a:pt x="2508" y="15017"/>
                  <a:pt x="2489" y="15160"/>
                </a:cubicBezTo>
                <a:cubicBezTo>
                  <a:pt x="2470" y="15359"/>
                  <a:pt x="2461" y="15568"/>
                  <a:pt x="2442" y="15777"/>
                </a:cubicBezTo>
                <a:cubicBezTo>
                  <a:pt x="2442" y="15825"/>
                  <a:pt x="2423" y="15872"/>
                  <a:pt x="2413" y="15920"/>
                </a:cubicBezTo>
                <a:cubicBezTo>
                  <a:pt x="2223" y="15825"/>
                  <a:pt x="2261" y="15654"/>
                  <a:pt x="2261" y="15511"/>
                </a:cubicBezTo>
                <a:close/>
                <a:moveTo>
                  <a:pt x="1995" y="15093"/>
                </a:moveTo>
                <a:cubicBezTo>
                  <a:pt x="2014" y="14875"/>
                  <a:pt x="2043" y="14666"/>
                  <a:pt x="2062" y="14409"/>
                </a:cubicBezTo>
                <a:cubicBezTo>
                  <a:pt x="2176" y="14533"/>
                  <a:pt x="2261" y="14609"/>
                  <a:pt x="2242" y="14751"/>
                </a:cubicBezTo>
                <a:cubicBezTo>
                  <a:pt x="2214" y="15017"/>
                  <a:pt x="2185" y="15293"/>
                  <a:pt x="2157" y="15587"/>
                </a:cubicBezTo>
                <a:cubicBezTo>
                  <a:pt x="2043" y="15416"/>
                  <a:pt x="1976" y="15274"/>
                  <a:pt x="1995" y="15093"/>
                </a:cubicBezTo>
                <a:close/>
                <a:moveTo>
                  <a:pt x="1834" y="14058"/>
                </a:moveTo>
                <a:cubicBezTo>
                  <a:pt x="1948" y="14163"/>
                  <a:pt x="2005" y="14257"/>
                  <a:pt x="1986" y="14409"/>
                </a:cubicBezTo>
                <a:cubicBezTo>
                  <a:pt x="1948" y="14618"/>
                  <a:pt x="1929" y="14827"/>
                  <a:pt x="1910" y="15027"/>
                </a:cubicBezTo>
                <a:cubicBezTo>
                  <a:pt x="1701" y="14723"/>
                  <a:pt x="1768" y="14400"/>
                  <a:pt x="1834" y="14058"/>
                </a:cubicBezTo>
                <a:close/>
                <a:moveTo>
                  <a:pt x="1587" y="13640"/>
                </a:moveTo>
                <a:cubicBezTo>
                  <a:pt x="1692" y="13783"/>
                  <a:pt x="1777" y="13916"/>
                  <a:pt x="1739" y="14106"/>
                </a:cubicBezTo>
                <a:cubicBezTo>
                  <a:pt x="1701" y="14248"/>
                  <a:pt x="1701" y="14400"/>
                  <a:pt x="1682" y="14552"/>
                </a:cubicBezTo>
                <a:cubicBezTo>
                  <a:pt x="1530" y="14333"/>
                  <a:pt x="1492" y="14087"/>
                  <a:pt x="1587" y="13640"/>
                </a:cubicBezTo>
                <a:close/>
                <a:moveTo>
                  <a:pt x="1350" y="13203"/>
                </a:moveTo>
                <a:cubicBezTo>
                  <a:pt x="1445" y="13317"/>
                  <a:pt x="1549" y="13412"/>
                  <a:pt x="1483" y="13583"/>
                </a:cubicBezTo>
                <a:cubicBezTo>
                  <a:pt x="1464" y="13650"/>
                  <a:pt x="1473" y="13726"/>
                  <a:pt x="1464" y="13802"/>
                </a:cubicBezTo>
                <a:cubicBezTo>
                  <a:pt x="1464" y="13840"/>
                  <a:pt x="1454" y="13887"/>
                  <a:pt x="1435" y="13935"/>
                </a:cubicBezTo>
                <a:cubicBezTo>
                  <a:pt x="1274" y="13707"/>
                  <a:pt x="1331" y="13450"/>
                  <a:pt x="1350" y="13203"/>
                </a:cubicBezTo>
                <a:close/>
                <a:moveTo>
                  <a:pt x="1217" y="13384"/>
                </a:moveTo>
                <a:cubicBezTo>
                  <a:pt x="1169" y="13175"/>
                  <a:pt x="1122" y="12956"/>
                  <a:pt x="1074" y="12747"/>
                </a:cubicBezTo>
                <a:cubicBezTo>
                  <a:pt x="1245" y="12928"/>
                  <a:pt x="1264" y="13146"/>
                  <a:pt x="1217" y="13384"/>
                </a:cubicBezTo>
                <a:close/>
                <a:moveTo>
                  <a:pt x="5149" y="4873"/>
                </a:moveTo>
                <a:cubicBezTo>
                  <a:pt x="5158" y="4873"/>
                  <a:pt x="5158" y="4873"/>
                  <a:pt x="5158" y="4873"/>
                </a:cubicBezTo>
                <a:lnTo>
                  <a:pt x="5158" y="4873"/>
                </a:lnTo>
                <a:lnTo>
                  <a:pt x="5158" y="4873"/>
                </a:lnTo>
                <a:cubicBezTo>
                  <a:pt x="5158" y="4873"/>
                  <a:pt x="5158" y="4873"/>
                  <a:pt x="5158" y="4873"/>
                </a:cubicBezTo>
                <a:cubicBezTo>
                  <a:pt x="5158" y="4873"/>
                  <a:pt x="5158" y="4873"/>
                  <a:pt x="5149" y="4873"/>
                </a:cubicBezTo>
                <a:close/>
                <a:moveTo>
                  <a:pt x="5215" y="5557"/>
                </a:moveTo>
                <a:cubicBezTo>
                  <a:pt x="5415" y="5690"/>
                  <a:pt x="5700" y="5643"/>
                  <a:pt x="5852" y="5443"/>
                </a:cubicBezTo>
                <a:cubicBezTo>
                  <a:pt x="6023" y="5244"/>
                  <a:pt x="5928" y="4930"/>
                  <a:pt x="5681" y="4883"/>
                </a:cubicBezTo>
                <a:cubicBezTo>
                  <a:pt x="5510" y="4845"/>
                  <a:pt x="5329" y="4807"/>
                  <a:pt x="5158" y="4873"/>
                </a:cubicBezTo>
                <a:cubicBezTo>
                  <a:pt x="5130" y="4921"/>
                  <a:pt x="5111" y="4978"/>
                  <a:pt x="5082" y="5025"/>
                </a:cubicBezTo>
                <a:cubicBezTo>
                  <a:pt x="4978" y="5177"/>
                  <a:pt x="5073" y="5462"/>
                  <a:pt x="5215" y="5557"/>
                </a:cubicBezTo>
                <a:close/>
                <a:moveTo>
                  <a:pt x="5633" y="5358"/>
                </a:moveTo>
                <a:cubicBezTo>
                  <a:pt x="5538" y="5301"/>
                  <a:pt x="5605" y="5206"/>
                  <a:pt x="5557" y="5130"/>
                </a:cubicBezTo>
                <a:cubicBezTo>
                  <a:pt x="5728" y="5225"/>
                  <a:pt x="5728" y="5225"/>
                  <a:pt x="5633" y="5358"/>
                </a:cubicBezTo>
                <a:close/>
                <a:moveTo>
                  <a:pt x="10173" y="5149"/>
                </a:moveTo>
                <a:cubicBezTo>
                  <a:pt x="10145" y="5263"/>
                  <a:pt x="10202" y="5386"/>
                  <a:pt x="10287" y="5434"/>
                </a:cubicBezTo>
                <a:cubicBezTo>
                  <a:pt x="10411" y="5481"/>
                  <a:pt x="10534" y="5519"/>
                  <a:pt x="10591" y="5548"/>
                </a:cubicBezTo>
                <a:cubicBezTo>
                  <a:pt x="10848" y="5548"/>
                  <a:pt x="11000" y="5472"/>
                  <a:pt x="11085" y="5301"/>
                </a:cubicBezTo>
                <a:cubicBezTo>
                  <a:pt x="11104" y="5263"/>
                  <a:pt x="11104" y="5206"/>
                  <a:pt x="11104" y="5168"/>
                </a:cubicBezTo>
                <a:cubicBezTo>
                  <a:pt x="11076" y="4949"/>
                  <a:pt x="10914" y="4864"/>
                  <a:pt x="10734" y="4807"/>
                </a:cubicBezTo>
                <a:cubicBezTo>
                  <a:pt x="10401" y="4702"/>
                  <a:pt x="10249" y="4911"/>
                  <a:pt x="10173" y="5149"/>
                </a:cubicBezTo>
                <a:close/>
                <a:moveTo>
                  <a:pt x="10895" y="5092"/>
                </a:moveTo>
                <a:cubicBezTo>
                  <a:pt x="10914" y="5168"/>
                  <a:pt x="10914" y="5244"/>
                  <a:pt x="10819" y="5291"/>
                </a:cubicBezTo>
                <a:cubicBezTo>
                  <a:pt x="10781" y="5187"/>
                  <a:pt x="10753" y="5101"/>
                  <a:pt x="10715" y="4997"/>
                </a:cubicBezTo>
                <a:cubicBezTo>
                  <a:pt x="10810" y="4997"/>
                  <a:pt x="10876" y="5016"/>
                  <a:pt x="10895" y="5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2890500" y="1659800"/>
            <a:ext cx="5232600" cy="9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nvSpPr>
        <p:spPr>
          <a:xfrm>
            <a:off x="615500" y="386100"/>
            <a:ext cx="44226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Suez One"/>
                <a:ea typeface="Suez One"/>
                <a:cs typeface="Suez One"/>
                <a:sym typeface="Suez One"/>
              </a:rPr>
              <a:t>Precios max y min de las </a:t>
            </a:r>
            <a:r>
              <a:rPr lang="en" sz="1700">
                <a:solidFill>
                  <a:schemeClr val="dk1"/>
                </a:solidFill>
                <a:latin typeface="Suez One"/>
                <a:ea typeface="Suez One"/>
                <a:cs typeface="Suez One"/>
                <a:sym typeface="Suez One"/>
              </a:rPr>
              <a:t>diferentes</a:t>
            </a:r>
            <a:r>
              <a:rPr lang="en" sz="1700">
                <a:solidFill>
                  <a:schemeClr val="dk1"/>
                </a:solidFill>
                <a:latin typeface="Suez One"/>
                <a:ea typeface="Suez One"/>
                <a:cs typeface="Suez One"/>
                <a:sym typeface="Suez One"/>
              </a:rPr>
              <a:t> </a:t>
            </a:r>
            <a:r>
              <a:rPr lang="en" sz="1700">
                <a:solidFill>
                  <a:schemeClr val="dk1"/>
                </a:solidFill>
                <a:latin typeface="Suez One"/>
                <a:ea typeface="Suez One"/>
                <a:cs typeface="Suez One"/>
                <a:sym typeface="Suez One"/>
              </a:rPr>
              <a:t>categorías</a:t>
            </a:r>
            <a:r>
              <a:rPr lang="en" sz="1700">
                <a:solidFill>
                  <a:schemeClr val="dk1"/>
                </a:solidFill>
                <a:latin typeface="Suez One"/>
                <a:ea typeface="Suez One"/>
                <a:cs typeface="Suez One"/>
                <a:sym typeface="Suez One"/>
              </a:rPr>
              <a:t>:</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rPr lang="en" sz="1700">
                <a:solidFill>
                  <a:schemeClr val="dk1"/>
                </a:solidFill>
                <a:latin typeface="Suez One"/>
                <a:ea typeface="Suez One"/>
                <a:cs typeface="Suez One"/>
                <a:sym typeface="Suez One"/>
              </a:rPr>
              <a:t>0 Bajo: </a:t>
            </a:r>
            <a:r>
              <a:rPr lang="en" sz="1700">
                <a:solidFill>
                  <a:schemeClr val="accent2"/>
                </a:solidFill>
                <a:latin typeface="Suez One"/>
                <a:ea typeface="Suez One"/>
                <a:cs typeface="Suez One"/>
                <a:sym typeface="Suez One"/>
              </a:rPr>
              <a:t>109,030.61 - 990,953.65</a:t>
            </a:r>
            <a:endParaRPr sz="1700">
              <a:solidFill>
                <a:schemeClr val="accent2"/>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rPr lang="en" sz="1700">
                <a:solidFill>
                  <a:schemeClr val="dk1"/>
                </a:solidFill>
                <a:latin typeface="Suez One"/>
                <a:ea typeface="Suez One"/>
                <a:cs typeface="Suez One"/>
                <a:sym typeface="Suez One"/>
              </a:rPr>
              <a:t>1 Medio-bajo: </a:t>
            </a:r>
            <a:r>
              <a:rPr lang="en" sz="1700">
                <a:solidFill>
                  <a:schemeClr val="accent2"/>
                </a:solidFill>
                <a:latin typeface="Suez One"/>
                <a:ea typeface="Suez One"/>
                <a:cs typeface="Suez One"/>
                <a:sym typeface="Suez One"/>
              </a:rPr>
              <a:t>991,188.57 - 1,905,064.62</a:t>
            </a:r>
            <a:endParaRPr sz="1700">
              <a:solidFill>
                <a:schemeClr val="accent2"/>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rPr lang="en" sz="1700">
                <a:solidFill>
                  <a:schemeClr val="dk1"/>
                </a:solidFill>
                <a:latin typeface="Suez One"/>
                <a:ea typeface="Suez One"/>
                <a:cs typeface="Suez One"/>
                <a:sym typeface="Suez One"/>
              </a:rPr>
              <a:t>2 Medio-alto: </a:t>
            </a:r>
            <a:r>
              <a:rPr lang="en" sz="1700">
                <a:solidFill>
                  <a:schemeClr val="accent2"/>
                </a:solidFill>
                <a:latin typeface="Suez One"/>
                <a:ea typeface="Suez One"/>
                <a:cs typeface="Suez One"/>
                <a:sym typeface="Suez One"/>
              </a:rPr>
              <a:t>1,905,933.95 - 3,689,924.13</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rPr lang="en" sz="1700">
                <a:solidFill>
                  <a:schemeClr val="dk1"/>
                </a:solidFill>
                <a:latin typeface="Suez One"/>
                <a:ea typeface="Suez One"/>
                <a:cs typeface="Suez One"/>
                <a:sym typeface="Suez One"/>
              </a:rPr>
              <a:t>3 Alto: </a:t>
            </a:r>
            <a:r>
              <a:rPr lang="en" sz="1700">
                <a:solidFill>
                  <a:schemeClr val="accent2"/>
                </a:solidFill>
                <a:latin typeface="Suez One"/>
                <a:ea typeface="Suez One"/>
                <a:cs typeface="Suez One"/>
                <a:sym typeface="Suez One"/>
              </a:rPr>
              <a:t>3,696,685.03 - 18,808,500.0</a:t>
            </a:r>
            <a:endParaRPr sz="1700">
              <a:solidFill>
                <a:schemeClr val="accent2"/>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t/>
            </a:r>
            <a:endParaRPr sz="1700">
              <a:solidFill>
                <a:schemeClr val="dk1"/>
              </a:solidFill>
              <a:latin typeface="Suez One"/>
              <a:ea typeface="Suez One"/>
              <a:cs typeface="Suez One"/>
              <a:sym typeface="Suez One"/>
            </a:endParaRPr>
          </a:p>
          <a:p>
            <a:pPr indent="0" lvl="0" marL="0" rtl="0" algn="l">
              <a:spcBef>
                <a:spcPts val="0"/>
              </a:spcBef>
              <a:spcAft>
                <a:spcPts val="0"/>
              </a:spcAft>
              <a:buNone/>
            </a:pPr>
            <a:r>
              <a:rPr lang="en" sz="1700">
                <a:solidFill>
                  <a:schemeClr val="dk1"/>
                </a:solidFill>
                <a:latin typeface="Suez One"/>
                <a:ea typeface="Suez One"/>
                <a:cs typeface="Suez One"/>
                <a:sym typeface="Suez One"/>
              </a:rPr>
              <a:t>Nuestro modelo presenta un accuracy del </a:t>
            </a:r>
            <a:r>
              <a:rPr lang="en" sz="1700">
                <a:solidFill>
                  <a:schemeClr val="accent2"/>
                </a:solidFill>
                <a:latin typeface="Suez One"/>
                <a:ea typeface="Suez One"/>
                <a:cs typeface="Suez One"/>
                <a:sym typeface="Suez One"/>
              </a:rPr>
              <a:t>0.655</a:t>
            </a:r>
            <a:r>
              <a:rPr lang="en" sz="1700">
                <a:solidFill>
                  <a:schemeClr val="dk1"/>
                </a:solidFill>
                <a:latin typeface="Suez One"/>
                <a:ea typeface="Suez One"/>
                <a:cs typeface="Suez One"/>
                <a:sym typeface="Suez One"/>
              </a:rPr>
              <a:t> para los datos de prueba y del </a:t>
            </a:r>
            <a:r>
              <a:rPr lang="en" sz="1700">
                <a:solidFill>
                  <a:schemeClr val="accent2"/>
                </a:solidFill>
                <a:latin typeface="Suez One"/>
                <a:ea typeface="Suez One"/>
                <a:cs typeface="Suez One"/>
                <a:sym typeface="Suez One"/>
              </a:rPr>
              <a:t>0.766</a:t>
            </a:r>
            <a:r>
              <a:rPr lang="en" sz="1700">
                <a:solidFill>
                  <a:schemeClr val="dk1"/>
                </a:solidFill>
                <a:latin typeface="Suez One"/>
                <a:ea typeface="Suez One"/>
                <a:cs typeface="Suez One"/>
                <a:sym typeface="Suez One"/>
              </a:rPr>
              <a:t> para los datos de entrenamiento.</a:t>
            </a:r>
            <a:endParaRPr sz="1700">
              <a:solidFill>
                <a:schemeClr val="dk1"/>
              </a:solidFill>
              <a:latin typeface="Suez One"/>
              <a:ea typeface="Suez One"/>
              <a:cs typeface="Suez One"/>
              <a:sym typeface="Suez One"/>
            </a:endParaRPr>
          </a:p>
        </p:txBody>
      </p:sp>
      <p:pic>
        <p:nvPicPr>
          <p:cNvPr id="419" name="Google Shape;419;p51"/>
          <p:cNvPicPr preferRelativeResize="0"/>
          <p:nvPr/>
        </p:nvPicPr>
        <p:blipFill rotWithShape="1">
          <a:blip r:embed="rId3">
            <a:alphaModFix/>
          </a:blip>
          <a:srcRect b="0" l="0" r="0" t="4049"/>
          <a:stretch/>
        </p:blipFill>
        <p:spPr>
          <a:xfrm>
            <a:off x="5423625" y="1648298"/>
            <a:ext cx="3359075" cy="158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2"/>
          <p:cNvPicPr preferRelativeResize="0"/>
          <p:nvPr/>
        </p:nvPicPr>
        <p:blipFill>
          <a:blip r:embed="rId3">
            <a:alphaModFix/>
          </a:blip>
          <a:stretch>
            <a:fillRect/>
          </a:stretch>
        </p:blipFill>
        <p:spPr>
          <a:xfrm>
            <a:off x="270800" y="152400"/>
            <a:ext cx="3324430" cy="4838699"/>
          </a:xfrm>
          <a:prstGeom prst="rect">
            <a:avLst/>
          </a:prstGeom>
          <a:noFill/>
          <a:ln>
            <a:noFill/>
          </a:ln>
        </p:spPr>
      </p:pic>
      <p:pic>
        <p:nvPicPr>
          <p:cNvPr id="425" name="Google Shape;425;p52"/>
          <p:cNvPicPr preferRelativeResize="0"/>
          <p:nvPr/>
        </p:nvPicPr>
        <p:blipFill>
          <a:blip r:embed="rId4">
            <a:alphaModFix/>
          </a:blip>
          <a:stretch>
            <a:fillRect/>
          </a:stretch>
        </p:blipFill>
        <p:spPr>
          <a:xfrm>
            <a:off x="3984380" y="152400"/>
            <a:ext cx="4733655"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p:nvPr/>
        </p:nvSpPr>
        <p:spPr>
          <a:xfrm>
            <a:off x="392650" y="2314575"/>
            <a:ext cx="2057183" cy="3307295"/>
          </a:xfrm>
          <a:custGeom>
            <a:rect b="b" l="l" r="r" t="t"/>
            <a:pathLst>
              <a:path extrusionOk="0" h="23376" w="16253">
                <a:moveTo>
                  <a:pt x="16233" y="13498"/>
                </a:moveTo>
                <a:cubicBezTo>
                  <a:pt x="16205" y="13213"/>
                  <a:pt x="16148" y="12928"/>
                  <a:pt x="16129" y="12643"/>
                </a:cubicBezTo>
                <a:cubicBezTo>
                  <a:pt x="16081" y="12187"/>
                  <a:pt x="15939" y="11759"/>
                  <a:pt x="15806" y="11332"/>
                </a:cubicBezTo>
                <a:cubicBezTo>
                  <a:pt x="15739" y="11133"/>
                  <a:pt x="15654" y="10943"/>
                  <a:pt x="15568" y="10743"/>
                </a:cubicBezTo>
                <a:cubicBezTo>
                  <a:pt x="15540" y="10677"/>
                  <a:pt x="15502" y="10610"/>
                  <a:pt x="15473" y="10534"/>
                </a:cubicBezTo>
                <a:cubicBezTo>
                  <a:pt x="15407" y="10344"/>
                  <a:pt x="15350" y="10145"/>
                  <a:pt x="15274" y="9955"/>
                </a:cubicBezTo>
                <a:cubicBezTo>
                  <a:pt x="15236" y="9860"/>
                  <a:pt x="15226" y="9774"/>
                  <a:pt x="15264" y="9679"/>
                </a:cubicBezTo>
                <a:cubicBezTo>
                  <a:pt x="15312" y="9508"/>
                  <a:pt x="15331" y="9328"/>
                  <a:pt x="15302" y="9147"/>
                </a:cubicBezTo>
                <a:cubicBezTo>
                  <a:pt x="15236" y="8682"/>
                  <a:pt x="15179" y="8217"/>
                  <a:pt x="15103" y="7761"/>
                </a:cubicBezTo>
                <a:cubicBezTo>
                  <a:pt x="15055" y="7428"/>
                  <a:pt x="14998" y="7096"/>
                  <a:pt x="14932" y="6763"/>
                </a:cubicBezTo>
                <a:cubicBezTo>
                  <a:pt x="14894" y="6535"/>
                  <a:pt x="14818" y="6307"/>
                  <a:pt x="14780" y="6080"/>
                </a:cubicBezTo>
                <a:cubicBezTo>
                  <a:pt x="14685" y="5567"/>
                  <a:pt x="14524" y="5082"/>
                  <a:pt x="14343" y="4598"/>
                </a:cubicBezTo>
                <a:cubicBezTo>
                  <a:pt x="14163" y="4104"/>
                  <a:pt x="13963" y="3619"/>
                  <a:pt x="13764" y="3135"/>
                </a:cubicBezTo>
                <a:cubicBezTo>
                  <a:pt x="13697" y="2983"/>
                  <a:pt x="13621" y="2822"/>
                  <a:pt x="13545" y="2670"/>
                </a:cubicBezTo>
                <a:cubicBezTo>
                  <a:pt x="13517" y="2603"/>
                  <a:pt x="13507" y="2527"/>
                  <a:pt x="13469" y="2489"/>
                </a:cubicBezTo>
                <a:cubicBezTo>
                  <a:pt x="13365" y="2404"/>
                  <a:pt x="13374" y="2280"/>
                  <a:pt x="13365" y="2176"/>
                </a:cubicBezTo>
                <a:cubicBezTo>
                  <a:pt x="13346" y="2052"/>
                  <a:pt x="13346" y="1938"/>
                  <a:pt x="13336" y="1815"/>
                </a:cubicBezTo>
                <a:cubicBezTo>
                  <a:pt x="13289" y="1511"/>
                  <a:pt x="13051" y="1368"/>
                  <a:pt x="12766" y="1482"/>
                </a:cubicBezTo>
                <a:cubicBezTo>
                  <a:pt x="12757" y="1473"/>
                  <a:pt x="12738" y="1463"/>
                  <a:pt x="12728" y="1444"/>
                </a:cubicBezTo>
                <a:cubicBezTo>
                  <a:pt x="12614" y="1330"/>
                  <a:pt x="12576" y="1330"/>
                  <a:pt x="12453" y="1425"/>
                </a:cubicBezTo>
                <a:cubicBezTo>
                  <a:pt x="12405" y="1473"/>
                  <a:pt x="12348" y="1520"/>
                  <a:pt x="12291" y="1577"/>
                </a:cubicBezTo>
                <a:cubicBezTo>
                  <a:pt x="12121" y="1444"/>
                  <a:pt x="11940" y="1330"/>
                  <a:pt x="11788" y="1188"/>
                </a:cubicBezTo>
                <a:cubicBezTo>
                  <a:pt x="11570" y="988"/>
                  <a:pt x="11342" y="817"/>
                  <a:pt x="11076" y="713"/>
                </a:cubicBezTo>
                <a:cubicBezTo>
                  <a:pt x="10772" y="590"/>
                  <a:pt x="10458" y="533"/>
                  <a:pt x="10126" y="523"/>
                </a:cubicBezTo>
                <a:cubicBezTo>
                  <a:pt x="9879" y="523"/>
                  <a:pt x="9632" y="504"/>
                  <a:pt x="9385" y="495"/>
                </a:cubicBezTo>
                <a:cubicBezTo>
                  <a:pt x="9328" y="485"/>
                  <a:pt x="9262" y="466"/>
                  <a:pt x="9205" y="457"/>
                </a:cubicBezTo>
                <a:cubicBezTo>
                  <a:pt x="9224" y="333"/>
                  <a:pt x="9252" y="238"/>
                  <a:pt x="9252" y="134"/>
                </a:cubicBezTo>
                <a:cubicBezTo>
                  <a:pt x="9252" y="20"/>
                  <a:pt x="9195" y="1"/>
                  <a:pt x="9081" y="39"/>
                </a:cubicBezTo>
                <a:cubicBezTo>
                  <a:pt x="9053" y="48"/>
                  <a:pt x="9015" y="67"/>
                  <a:pt x="8986" y="67"/>
                </a:cubicBezTo>
                <a:cubicBezTo>
                  <a:pt x="8787" y="96"/>
                  <a:pt x="8606" y="172"/>
                  <a:pt x="8435" y="286"/>
                </a:cubicBezTo>
                <a:cubicBezTo>
                  <a:pt x="8378" y="314"/>
                  <a:pt x="8321" y="362"/>
                  <a:pt x="8236" y="324"/>
                </a:cubicBezTo>
                <a:lnTo>
                  <a:pt x="8236" y="10"/>
                </a:lnTo>
                <a:cubicBezTo>
                  <a:pt x="8160" y="20"/>
                  <a:pt x="8093" y="20"/>
                  <a:pt x="8046" y="39"/>
                </a:cubicBezTo>
                <a:cubicBezTo>
                  <a:pt x="7932" y="86"/>
                  <a:pt x="7827" y="143"/>
                  <a:pt x="7723" y="200"/>
                </a:cubicBezTo>
                <a:cubicBezTo>
                  <a:pt x="7637" y="238"/>
                  <a:pt x="7580" y="324"/>
                  <a:pt x="7466" y="314"/>
                </a:cubicBezTo>
                <a:cubicBezTo>
                  <a:pt x="7162" y="305"/>
                  <a:pt x="6868" y="343"/>
                  <a:pt x="6564" y="419"/>
                </a:cubicBezTo>
                <a:cubicBezTo>
                  <a:pt x="6298" y="485"/>
                  <a:pt x="6080" y="609"/>
                  <a:pt x="5861" y="742"/>
                </a:cubicBezTo>
                <a:cubicBezTo>
                  <a:pt x="5804" y="780"/>
                  <a:pt x="5747" y="836"/>
                  <a:pt x="5681" y="846"/>
                </a:cubicBezTo>
                <a:cubicBezTo>
                  <a:pt x="5500" y="884"/>
                  <a:pt x="5348" y="988"/>
                  <a:pt x="5187" y="1064"/>
                </a:cubicBezTo>
                <a:cubicBezTo>
                  <a:pt x="5073" y="1121"/>
                  <a:pt x="4940" y="1159"/>
                  <a:pt x="4807" y="1207"/>
                </a:cubicBezTo>
                <a:cubicBezTo>
                  <a:pt x="4797" y="1121"/>
                  <a:pt x="4797" y="1055"/>
                  <a:pt x="4788" y="988"/>
                </a:cubicBezTo>
                <a:cubicBezTo>
                  <a:pt x="4759" y="827"/>
                  <a:pt x="4645" y="770"/>
                  <a:pt x="4503" y="836"/>
                </a:cubicBezTo>
                <a:cubicBezTo>
                  <a:pt x="4437" y="874"/>
                  <a:pt x="4370" y="922"/>
                  <a:pt x="4323" y="979"/>
                </a:cubicBezTo>
                <a:cubicBezTo>
                  <a:pt x="4228" y="1093"/>
                  <a:pt x="4152" y="1226"/>
                  <a:pt x="4057" y="1359"/>
                </a:cubicBezTo>
                <a:cubicBezTo>
                  <a:pt x="3829" y="1359"/>
                  <a:pt x="3686" y="1511"/>
                  <a:pt x="3582" y="1701"/>
                </a:cubicBezTo>
                <a:cubicBezTo>
                  <a:pt x="3487" y="1891"/>
                  <a:pt x="3401" y="2081"/>
                  <a:pt x="3439" y="2299"/>
                </a:cubicBezTo>
                <a:cubicBezTo>
                  <a:pt x="3363" y="2356"/>
                  <a:pt x="3297" y="2394"/>
                  <a:pt x="3240" y="2461"/>
                </a:cubicBezTo>
                <a:cubicBezTo>
                  <a:pt x="2898" y="2831"/>
                  <a:pt x="2556" y="3202"/>
                  <a:pt x="2309" y="3657"/>
                </a:cubicBezTo>
                <a:cubicBezTo>
                  <a:pt x="2138" y="3980"/>
                  <a:pt x="1967" y="4294"/>
                  <a:pt x="1844" y="4645"/>
                </a:cubicBezTo>
                <a:cubicBezTo>
                  <a:pt x="1768" y="4873"/>
                  <a:pt x="1682" y="5101"/>
                  <a:pt x="1597" y="5339"/>
                </a:cubicBezTo>
                <a:cubicBezTo>
                  <a:pt x="1587" y="5367"/>
                  <a:pt x="1587" y="5405"/>
                  <a:pt x="1587" y="5443"/>
                </a:cubicBezTo>
                <a:cubicBezTo>
                  <a:pt x="1530" y="5804"/>
                  <a:pt x="1502" y="6165"/>
                  <a:pt x="1426" y="6526"/>
                </a:cubicBezTo>
                <a:cubicBezTo>
                  <a:pt x="1350" y="6944"/>
                  <a:pt x="1226" y="7352"/>
                  <a:pt x="1131" y="7770"/>
                </a:cubicBezTo>
                <a:cubicBezTo>
                  <a:pt x="1084" y="7960"/>
                  <a:pt x="1017" y="8141"/>
                  <a:pt x="1008" y="8331"/>
                </a:cubicBezTo>
                <a:cubicBezTo>
                  <a:pt x="970" y="8749"/>
                  <a:pt x="951" y="9166"/>
                  <a:pt x="932" y="9594"/>
                </a:cubicBezTo>
                <a:cubicBezTo>
                  <a:pt x="932" y="9651"/>
                  <a:pt x="922" y="9708"/>
                  <a:pt x="903" y="9765"/>
                </a:cubicBezTo>
                <a:cubicBezTo>
                  <a:pt x="780" y="10050"/>
                  <a:pt x="647" y="10335"/>
                  <a:pt x="523" y="10620"/>
                </a:cubicBezTo>
                <a:cubicBezTo>
                  <a:pt x="476" y="10734"/>
                  <a:pt x="409" y="10848"/>
                  <a:pt x="390" y="10971"/>
                </a:cubicBezTo>
                <a:cubicBezTo>
                  <a:pt x="305" y="11380"/>
                  <a:pt x="238" y="11797"/>
                  <a:pt x="172" y="12215"/>
                </a:cubicBezTo>
                <a:cubicBezTo>
                  <a:pt x="124" y="12491"/>
                  <a:pt x="58" y="12766"/>
                  <a:pt x="48" y="13051"/>
                </a:cubicBezTo>
                <a:cubicBezTo>
                  <a:pt x="29" y="13422"/>
                  <a:pt x="1" y="13792"/>
                  <a:pt x="58" y="14163"/>
                </a:cubicBezTo>
                <a:cubicBezTo>
                  <a:pt x="86" y="14409"/>
                  <a:pt x="77" y="14666"/>
                  <a:pt x="96" y="14913"/>
                </a:cubicBezTo>
                <a:cubicBezTo>
                  <a:pt x="105" y="15160"/>
                  <a:pt x="143" y="15397"/>
                  <a:pt x="172" y="15644"/>
                </a:cubicBezTo>
                <a:cubicBezTo>
                  <a:pt x="172" y="15730"/>
                  <a:pt x="191" y="15815"/>
                  <a:pt x="210" y="15891"/>
                </a:cubicBezTo>
                <a:cubicBezTo>
                  <a:pt x="305" y="16214"/>
                  <a:pt x="419" y="16528"/>
                  <a:pt x="504" y="16851"/>
                </a:cubicBezTo>
                <a:cubicBezTo>
                  <a:pt x="571" y="17126"/>
                  <a:pt x="732" y="17354"/>
                  <a:pt x="865" y="17591"/>
                </a:cubicBezTo>
                <a:cubicBezTo>
                  <a:pt x="1008" y="17829"/>
                  <a:pt x="1188" y="18047"/>
                  <a:pt x="1321" y="18285"/>
                </a:cubicBezTo>
                <a:cubicBezTo>
                  <a:pt x="1407" y="18446"/>
                  <a:pt x="1521" y="18579"/>
                  <a:pt x="1644" y="18712"/>
                </a:cubicBezTo>
                <a:cubicBezTo>
                  <a:pt x="1872" y="18950"/>
                  <a:pt x="2081" y="19206"/>
                  <a:pt x="2157" y="19539"/>
                </a:cubicBezTo>
                <a:cubicBezTo>
                  <a:pt x="2233" y="19909"/>
                  <a:pt x="2413" y="20241"/>
                  <a:pt x="2565" y="20574"/>
                </a:cubicBezTo>
                <a:cubicBezTo>
                  <a:pt x="2632" y="20697"/>
                  <a:pt x="2717" y="20821"/>
                  <a:pt x="2803" y="20935"/>
                </a:cubicBezTo>
                <a:cubicBezTo>
                  <a:pt x="2983" y="21191"/>
                  <a:pt x="3221" y="21400"/>
                  <a:pt x="3458" y="21590"/>
                </a:cubicBezTo>
                <a:cubicBezTo>
                  <a:pt x="3610" y="21714"/>
                  <a:pt x="3639" y="21837"/>
                  <a:pt x="3610" y="21999"/>
                </a:cubicBezTo>
                <a:cubicBezTo>
                  <a:pt x="3601" y="22065"/>
                  <a:pt x="3601" y="22132"/>
                  <a:pt x="3601" y="22189"/>
                </a:cubicBezTo>
                <a:cubicBezTo>
                  <a:pt x="3439" y="22331"/>
                  <a:pt x="3373" y="22445"/>
                  <a:pt x="3354" y="22616"/>
                </a:cubicBezTo>
                <a:cubicBezTo>
                  <a:pt x="3344" y="22682"/>
                  <a:pt x="3335" y="22758"/>
                  <a:pt x="3325" y="22825"/>
                </a:cubicBezTo>
                <a:cubicBezTo>
                  <a:pt x="3316" y="22967"/>
                  <a:pt x="3363" y="23091"/>
                  <a:pt x="3496" y="23157"/>
                </a:cubicBezTo>
                <a:cubicBezTo>
                  <a:pt x="3620" y="23224"/>
                  <a:pt x="3724" y="23167"/>
                  <a:pt x="3810" y="23091"/>
                </a:cubicBezTo>
                <a:cubicBezTo>
                  <a:pt x="3905" y="23005"/>
                  <a:pt x="3981" y="22910"/>
                  <a:pt x="4066" y="22815"/>
                </a:cubicBezTo>
                <a:cubicBezTo>
                  <a:pt x="4104" y="22777"/>
                  <a:pt x="4142" y="22749"/>
                  <a:pt x="4209" y="22701"/>
                </a:cubicBezTo>
                <a:cubicBezTo>
                  <a:pt x="4228" y="22787"/>
                  <a:pt x="4247" y="22844"/>
                  <a:pt x="4256" y="22891"/>
                </a:cubicBezTo>
                <a:cubicBezTo>
                  <a:pt x="4294" y="23043"/>
                  <a:pt x="4389" y="23157"/>
                  <a:pt x="4522" y="23233"/>
                </a:cubicBezTo>
                <a:cubicBezTo>
                  <a:pt x="4674" y="23328"/>
                  <a:pt x="4826" y="23281"/>
                  <a:pt x="4921" y="23119"/>
                </a:cubicBezTo>
                <a:cubicBezTo>
                  <a:pt x="4978" y="23043"/>
                  <a:pt x="5006" y="22948"/>
                  <a:pt x="5044" y="22853"/>
                </a:cubicBezTo>
                <a:cubicBezTo>
                  <a:pt x="5253" y="23157"/>
                  <a:pt x="5443" y="23233"/>
                  <a:pt x="5747" y="23252"/>
                </a:cubicBezTo>
                <a:cubicBezTo>
                  <a:pt x="5918" y="23271"/>
                  <a:pt x="6070" y="23167"/>
                  <a:pt x="6070" y="22958"/>
                </a:cubicBezTo>
                <a:cubicBezTo>
                  <a:pt x="6070" y="22692"/>
                  <a:pt x="6042" y="22435"/>
                  <a:pt x="5909" y="22246"/>
                </a:cubicBezTo>
                <a:cubicBezTo>
                  <a:pt x="5966" y="22094"/>
                  <a:pt x="6013" y="21970"/>
                  <a:pt x="6061" y="21847"/>
                </a:cubicBezTo>
                <a:cubicBezTo>
                  <a:pt x="6184" y="21533"/>
                  <a:pt x="6374" y="21258"/>
                  <a:pt x="6697" y="21106"/>
                </a:cubicBezTo>
                <a:cubicBezTo>
                  <a:pt x="6745" y="21077"/>
                  <a:pt x="6792" y="21049"/>
                  <a:pt x="6840" y="21030"/>
                </a:cubicBezTo>
                <a:cubicBezTo>
                  <a:pt x="6982" y="20982"/>
                  <a:pt x="7124" y="20916"/>
                  <a:pt x="7267" y="20897"/>
                </a:cubicBezTo>
                <a:cubicBezTo>
                  <a:pt x="7523" y="20859"/>
                  <a:pt x="7789" y="20849"/>
                  <a:pt x="8055" y="20849"/>
                </a:cubicBezTo>
                <a:cubicBezTo>
                  <a:pt x="8293" y="20859"/>
                  <a:pt x="8530" y="20878"/>
                  <a:pt x="8768" y="20916"/>
                </a:cubicBezTo>
                <a:cubicBezTo>
                  <a:pt x="9024" y="20973"/>
                  <a:pt x="9281" y="21039"/>
                  <a:pt x="9537" y="21087"/>
                </a:cubicBezTo>
                <a:cubicBezTo>
                  <a:pt x="9670" y="21115"/>
                  <a:pt x="9803" y="21106"/>
                  <a:pt x="9917" y="21182"/>
                </a:cubicBezTo>
                <a:cubicBezTo>
                  <a:pt x="10069" y="21286"/>
                  <a:pt x="10211" y="21391"/>
                  <a:pt x="10363" y="21495"/>
                </a:cubicBezTo>
                <a:cubicBezTo>
                  <a:pt x="10392" y="21514"/>
                  <a:pt x="10430" y="21552"/>
                  <a:pt x="10449" y="21581"/>
                </a:cubicBezTo>
                <a:cubicBezTo>
                  <a:pt x="10496" y="21695"/>
                  <a:pt x="10582" y="21809"/>
                  <a:pt x="10487" y="21932"/>
                </a:cubicBezTo>
                <a:cubicBezTo>
                  <a:pt x="10411" y="22037"/>
                  <a:pt x="10430" y="22122"/>
                  <a:pt x="10506" y="22217"/>
                </a:cubicBezTo>
                <a:cubicBezTo>
                  <a:pt x="10382" y="22331"/>
                  <a:pt x="10354" y="22464"/>
                  <a:pt x="10363" y="22597"/>
                </a:cubicBezTo>
                <a:cubicBezTo>
                  <a:pt x="10373" y="22749"/>
                  <a:pt x="10382" y="22901"/>
                  <a:pt x="10439" y="23034"/>
                </a:cubicBezTo>
                <a:cubicBezTo>
                  <a:pt x="10572" y="23376"/>
                  <a:pt x="10781" y="23319"/>
                  <a:pt x="10933" y="23129"/>
                </a:cubicBezTo>
                <a:cubicBezTo>
                  <a:pt x="10971" y="23081"/>
                  <a:pt x="11000" y="23034"/>
                  <a:pt x="11038" y="22996"/>
                </a:cubicBezTo>
                <a:cubicBezTo>
                  <a:pt x="11076" y="22958"/>
                  <a:pt x="11114" y="22920"/>
                  <a:pt x="11152" y="22891"/>
                </a:cubicBezTo>
                <a:cubicBezTo>
                  <a:pt x="11247" y="22825"/>
                  <a:pt x="11285" y="22834"/>
                  <a:pt x="11342" y="22929"/>
                </a:cubicBezTo>
                <a:cubicBezTo>
                  <a:pt x="11380" y="23005"/>
                  <a:pt x="11399" y="23072"/>
                  <a:pt x="11437" y="23148"/>
                </a:cubicBezTo>
                <a:cubicBezTo>
                  <a:pt x="11503" y="23271"/>
                  <a:pt x="11617" y="23328"/>
                  <a:pt x="11760" y="23328"/>
                </a:cubicBezTo>
                <a:cubicBezTo>
                  <a:pt x="11902" y="23328"/>
                  <a:pt x="11978" y="23262"/>
                  <a:pt x="12016" y="23138"/>
                </a:cubicBezTo>
                <a:cubicBezTo>
                  <a:pt x="12045" y="23081"/>
                  <a:pt x="12064" y="23015"/>
                  <a:pt x="12092" y="22958"/>
                </a:cubicBezTo>
                <a:cubicBezTo>
                  <a:pt x="12121" y="22891"/>
                  <a:pt x="12140" y="22806"/>
                  <a:pt x="12234" y="22777"/>
                </a:cubicBezTo>
                <a:cubicBezTo>
                  <a:pt x="12272" y="22815"/>
                  <a:pt x="12320" y="22844"/>
                  <a:pt x="12348" y="22891"/>
                </a:cubicBezTo>
                <a:cubicBezTo>
                  <a:pt x="12453" y="23043"/>
                  <a:pt x="12614" y="23110"/>
                  <a:pt x="12776" y="23176"/>
                </a:cubicBezTo>
                <a:cubicBezTo>
                  <a:pt x="12956" y="23243"/>
                  <a:pt x="13099" y="23176"/>
                  <a:pt x="13175" y="23005"/>
                </a:cubicBezTo>
                <a:cubicBezTo>
                  <a:pt x="13298" y="22730"/>
                  <a:pt x="13298" y="22464"/>
                  <a:pt x="13156" y="22208"/>
                </a:cubicBezTo>
                <a:cubicBezTo>
                  <a:pt x="13137" y="22151"/>
                  <a:pt x="13118" y="22094"/>
                  <a:pt x="13089" y="22037"/>
                </a:cubicBezTo>
                <a:cubicBezTo>
                  <a:pt x="13118" y="22027"/>
                  <a:pt x="13146" y="22018"/>
                  <a:pt x="13165" y="22008"/>
                </a:cubicBezTo>
                <a:cubicBezTo>
                  <a:pt x="13327" y="21951"/>
                  <a:pt x="13346" y="21856"/>
                  <a:pt x="13232" y="21733"/>
                </a:cubicBezTo>
                <a:cubicBezTo>
                  <a:pt x="13184" y="21685"/>
                  <a:pt x="13137" y="21638"/>
                  <a:pt x="13089" y="21590"/>
                </a:cubicBezTo>
                <a:cubicBezTo>
                  <a:pt x="13032" y="21524"/>
                  <a:pt x="13023" y="21448"/>
                  <a:pt x="13070" y="21372"/>
                </a:cubicBezTo>
                <a:cubicBezTo>
                  <a:pt x="13165" y="21220"/>
                  <a:pt x="13260" y="21068"/>
                  <a:pt x="13384" y="20935"/>
                </a:cubicBezTo>
                <a:cubicBezTo>
                  <a:pt x="13555" y="20745"/>
                  <a:pt x="13754" y="20574"/>
                  <a:pt x="13935" y="20393"/>
                </a:cubicBezTo>
                <a:cubicBezTo>
                  <a:pt x="14286" y="20051"/>
                  <a:pt x="14457" y="19614"/>
                  <a:pt x="14609" y="19168"/>
                </a:cubicBezTo>
                <a:cubicBezTo>
                  <a:pt x="14647" y="19064"/>
                  <a:pt x="14695" y="18997"/>
                  <a:pt x="14770" y="18931"/>
                </a:cubicBezTo>
                <a:cubicBezTo>
                  <a:pt x="14913" y="18788"/>
                  <a:pt x="15065" y="18655"/>
                  <a:pt x="15207" y="18513"/>
                </a:cubicBezTo>
                <a:cubicBezTo>
                  <a:pt x="15274" y="18456"/>
                  <a:pt x="15302" y="18361"/>
                  <a:pt x="15378" y="18323"/>
                </a:cubicBezTo>
                <a:cubicBezTo>
                  <a:pt x="15578" y="18209"/>
                  <a:pt x="15587" y="17971"/>
                  <a:pt x="15720" y="17819"/>
                </a:cubicBezTo>
                <a:cubicBezTo>
                  <a:pt x="15844" y="17667"/>
                  <a:pt x="15901" y="17468"/>
                  <a:pt x="15986" y="17297"/>
                </a:cubicBezTo>
                <a:cubicBezTo>
                  <a:pt x="16005" y="17249"/>
                  <a:pt x="16034" y="17211"/>
                  <a:pt x="16043" y="17164"/>
                </a:cubicBezTo>
                <a:cubicBezTo>
                  <a:pt x="16138" y="16452"/>
                  <a:pt x="16195" y="15739"/>
                  <a:pt x="16224" y="15027"/>
                </a:cubicBezTo>
                <a:cubicBezTo>
                  <a:pt x="16243" y="14808"/>
                  <a:pt x="16252" y="14590"/>
                  <a:pt x="16252" y="14381"/>
                </a:cubicBezTo>
                <a:cubicBezTo>
                  <a:pt x="16252" y="14087"/>
                  <a:pt x="16252" y="13792"/>
                  <a:pt x="16233" y="13498"/>
                </a:cubicBezTo>
                <a:close/>
                <a:moveTo>
                  <a:pt x="362" y="15891"/>
                </a:moveTo>
                <a:cubicBezTo>
                  <a:pt x="352" y="15844"/>
                  <a:pt x="343" y="15806"/>
                  <a:pt x="324" y="15768"/>
                </a:cubicBezTo>
                <a:cubicBezTo>
                  <a:pt x="333" y="15758"/>
                  <a:pt x="343" y="15758"/>
                  <a:pt x="352" y="15758"/>
                </a:cubicBezTo>
                <a:cubicBezTo>
                  <a:pt x="371" y="15796"/>
                  <a:pt x="381" y="15834"/>
                  <a:pt x="400" y="15872"/>
                </a:cubicBezTo>
                <a:cubicBezTo>
                  <a:pt x="381" y="15882"/>
                  <a:pt x="371" y="15882"/>
                  <a:pt x="362" y="15891"/>
                </a:cubicBezTo>
                <a:close/>
                <a:moveTo>
                  <a:pt x="675" y="16964"/>
                </a:moveTo>
                <a:cubicBezTo>
                  <a:pt x="647" y="16898"/>
                  <a:pt x="618" y="16822"/>
                  <a:pt x="590" y="16756"/>
                </a:cubicBezTo>
                <a:cubicBezTo>
                  <a:pt x="609" y="16746"/>
                  <a:pt x="618" y="16737"/>
                  <a:pt x="628" y="16737"/>
                </a:cubicBezTo>
                <a:cubicBezTo>
                  <a:pt x="656" y="16803"/>
                  <a:pt x="675" y="16879"/>
                  <a:pt x="704" y="16955"/>
                </a:cubicBezTo>
                <a:cubicBezTo>
                  <a:pt x="694" y="16955"/>
                  <a:pt x="685" y="16964"/>
                  <a:pt x="675" y="16964"/>
                </a:cubicBezTo>
                <a:close/>
                <a:moveTo>
                  <a:pt x="1378" y="18095"/>
                </a:moveTo>
                <a:cubicBezTo>
                  <a:pt x="1141" y="17648"/>
                  <a:pt x="903" y="17211"/>
                  <a:pt x="732" y="16746"/>
                </a:cubicBezTo>
                <a:cubicBezTo>
                  <a:pt x="571" y="16290"/>
                  <a:pt x="457" y="15825"/>
                  <a:pt x="343" y="15359"/>
                </a:cubicBezTo>
                <a:cubicBezTo>
                  <a:pt x="286" y="15131"/>
                  <a:pt x="267" y="14903"/>
                  <a:pt x="248" y="14685"/>
                </a:cubicBezTo>
                <a:cubicBezTo>
                  <a:pt x="219" y="14333"/>
                  <a:pt x="191" y="13982"/>
                  <a:pt x="181" y="13640"/>
                </a:cubicBezTo>
                <a:cubicBezTo>
                  <a:pt x="162" y="13184"/>
                  <a:pt x="229" y="12738"/>
                  <a:pt x="314" y="12301"/>
                </a:cubicBezTo>
                <a:cubicBezTo>
                  <a:pt x="362" y="12025"/>
                  <a:pt x="428" y="11759"/>
                  <a:pt x="485" y="11484"/>
                </a:cubicBezTo>
                <a:cubicBezTo>
                  <a:pt x="580" y="10962"/>
                  <a:pt x="723" y="10458"/>
                  <a:pt x="989" y="9993"/>
                </a:cubicBezTo>
                <a:cubicBezTo>
                  <a:pt x="1027" y="9926"/>
                  <a:pt x="1055" y="9860"/>
                  <a:pt x="1169" y="9907"/>
                </a:cubicBezTo>
                <a:cubicBezTo>
                  <a:pt x="1198" y="10145"/>
                  <a:pt x="1217" y="10392"/>
                  <a:pt x="1255" y="10629"/>
                </a:cubicBezTo>
                <a:cubicBezTo>
                  <a:pt x="1302" y="10990"/>
                  <a:pt x="1340" y="11361"/>
                  <a:pt x="1426" y="11712"/>
                </a:cubicBezTo>
                <a:cubicBezTo>
                  <a:pt x="1473" y="11949"/>
                  <a:pt x="1578" y="12187"/>
                  <a:pt x="1701" y="12396"/>
                </a:cubicBezTo>
                <a:cubicBezTo>
                  <a:pt x="1939" y="12814"/>
                  <a:pt x="2185" y="13222"/>
                  <a:pt x="2451" y="13621"/>
                </a:cubicBezTo>
                <a:cubicBezTo>
                  <a:pt x="2622" y="13868"/>
                  <a:pt x="2831" y="14087"/>
                  <a:pt x="3002" y="14333"/>
                </a:cubicBezTo>
                <a:cubicBezTo>
                  <a:pt x="3135" y="14533"/>
                  <a:pt x="3287" y="14713"/>
                  <a:pt x="3439" y="14894"/>
                </a:cubicBezTo>
                <a:cubicBezTo>
                  <a:pt x="3515" y="14989"/>
                  <a:pt x="3544" y="15112"/>
                  <a:pt x="3572" y="15226"/>
                </a:cubicBezTo>
                <a:cubicBezTo>
                  <a:pt x="3591" y="15321"/>
                  <a:pt x="3563" y="15407"/>
                  <a:pt x="3468" y="15454"/>
                </a:cubicBezTo>
                <a:cubicBezTo>
                  <a:pt x="3439" y="15464"/>
                  <a:pt x="3420" y="15483"/>
                  <a:pt x="3382" y="15521"/>
                </a:cubicBezTo>
                <a:cubicBezTo>
                  <a:pt x="3439" y="15540"/>
                  <a:pt x="3477" y="15549"/>
                  <a:pt x="3534" y="15568"/>
                </a:cubicBezTo>
                <a:lnTo>
                  <a:pt x="3468" y="15692"/>
                </a:lnTo>
                <a:cubicBezTo>
                  <a:pt x="3610" y="15891"/>
                  <a:pt x="3762" y="16081"/>
                  <a:pt x="3905" y="16281"/>
                </a:cubicBezTo>
                <a:cubicBezTo>
                  <a:pt x="4066" y="16518"/>
                  <a:pt x="4199" y="16775"/>
                  <a:pt x="4256" y="17059"/>
                </a:cubicBezTo>
                <a:cubicBezTo>
                  <a:pt x="4285" y="17202"/>
                  <a:pt x="4237" y="17335"/>
                  <a:pt x="4180" y="17468"/>
                </a:cubicBezTo>
                <a:cubicBezTo>
                  <a:pt x="4133" y="17572"/>
                  <a:pt x="3990" y="17620"/>
                  <a:pt x="3876" y="17591"/>
                </a:cubicBezTo>
                <a:cubicBezTo>
                  <a:pt x="3620" y="17544"/>
                  <a:pt x="3420" y="17411"/>
                  <a:pt x="3287" y="17183"/>
                </a:cubicBezTo>
                <a:cubicBezTo>
                  <a:pt x="3249" y="17135"/>
                  <a:pt x="3221" y="17078"/>
                  <a:pt x="3154" y="17088"/>
                </a:cubicBezTo>
                <a:cubicBezTo>
                  <a:pt x="3126" y="17088"/>
                  <a:pt x="3097" y="17097"/>
                  <a:pt x="3059" y="17107"/>
                </a:cubicBezTo>
                <a:cubicBezTo>
                  <a:pt x="3116" y="17259"/>
                  <a:pt x="3173" y="17401"/>
                  <a:pt x="3230" y="17544"/>
                </a:cubicBezTo>
                <a:cubicBezTo>
                  <a:pt x="3354" y="17838"/>
                  <a:pt x="3496" y="18123"/>
                  <a:pt x="3610" y="18418"/>
                </a:cubicBezTo>
                <a:cubicBezTo>
                  <a:pt x="3705" y="18693"/>
                  <a:pt x="3667" y="18969"/>
                  <a:pt x="3525" y="19216"/>
                </a:cubicBezTo>
                <a:cubicBezTo>
                  <a:pt x="3430" y="19387"/>
                  <a:pt x="3268" y="19463"/>
                  <a:pt x="3088" y="19472"/>
                </a:cubicBezTo>
                <a:cubicBezTo>
                  <a:pt x="2964" y="19472"/>
                  <a:pt x="2841" y="19463"/>
                  <a:pt x="2727" y="19453"/>
                </a:cubicBezTo>
                <a:cubicBezTo>
                  <a:pt x="2508" y="19444"/>
                  <a:pt x="2366" y="19301"/>
                  <a:pt x="2223" y="19159"/>
                </a:cubicBezTo>
                <a:cubicBezTo>
                  <a:pt x="1901" y="18836"/>
                  <a:pt x="1587" y="18494"/>
                  <a:pt x="1378" y="18095"/>
                </a:cubicBezTo>
                <a:close/>
                <a:moveTo>
                  <a:pt x="3591" y="22986"/>
                </a:moveTo>
                <a:cubicBezTo>
                  <a:pt x="3468" y="22882"/>
                  <a:pt x="3496" y="22777"/>
                  <a:pt x="3534" y="22644"/>
                </a:cubicBezTo>
                <a:cubicBezTo>
                  <a:pt x="3658" y="22692"/>
                  <a:pt x="3753" y="22730"/>
                  <a:pt x="3886" y="22777"/>
                </a:cubicBezTo>
                <a:cubicBezTo>
                  <a:pt x="3772" y="22853"/>
                  <a:pt x="3686" y="22920"/>
                  <a:pt x="3591" y="22986"/>
                </a:cubicBezTo>
                <a:close/>
                <a:moveTo>
                  <a:pt x="4636" y="23072"/>
                </a:moveTo>
                <a:cubicBezTo>
                  <a:pt x="4541" y="23062"/>
                  <a:pt x="4475" y="22967"/>
                  <a:pt x="4475" y="22825"/>
                </a:cubicBezTo>
                <a:cubicBezTo>
                  <a:pt x="4607" y="22834"/>
                  <a:pt x="4721" y="22834"/>
                  <a:pt x="4835" y="22844"/>
                </a:cubicBezTo>
                <a:cubicBezTo>
                  <a:pt x="4797" y="22986"/>
                  <a:pt x="4721" y="23072"/>
                  <a:pt x="4636" y="23072"/>
                </a:cubicBezTo>
                <a:close/>
                <a:moveTo>
                  <a:pt x="5168" y="22692"/>
                </a:moveTo>
                <a:cubicBezTo>
                  <a:pt x="5025" y="22549"/>
                  <a:pt x="5006" y="22549"/>
                  <a:pt x="4854" y="22701"/>
                </a:cubicBezTo>
                <a:cubicBezTo>
                  <a:pt x="4835" y="22720"/>
                  <a:pt x="4797" y="22739"/>
                  <a:pt x="4769" y="22739"/>
                </a:cubicBezTo>
                <a:cubicBezTo>
                  <a:pt x="4683" y="22739"/>
                  <a:pt x="4607" y="22739"/>
                  <a:pt x="4531" y="22730"/>
                </a:cubicBezTo>
                <a:cubicBezTo>
                  <a:pt x="4494" y="22720"/>
                  <a:pt x="4446" y="22692"/>
                  <a:pt x="4427" y="22654"/>
                </a:cubicBezTo>
                <a:cubicBezTo>
                  <a:pt x="4332" y="22502"/>
                  <a:pt x="4209" y="22454"/>
                  <a:pt x="4076" y="22568"/>
                </a:cubicBezTo>
                <a:cubicBezTo>
                  <a:pt x="3886" y="22711"/>
                  <a:pt x="3734" y="22635"/>
                  <a:pt x="3553" y="22530"/>
                </a:cubicBezTo>
                <a:cubicBezTo>
                  <a:pt x="3591" y="22426"/>
                  <a:pt x="3658" y="22378"/>
                  <a:pt x="3734" y="22340"/>
                </a:cubicBezTo>
                <a:cubicBezTo>
                  <a:pt x="4085" y="22160"/>
                  <a:pt x="4085" y="22160"/>
                  <a:pt x="4484" y="22274"/>
                </a:cubicBezTo>
                <a:cubicBezTo>
                  <a:pt x="4788" y="22359"/>
                  <a:pt x="5092" y="22378"/>
                  <a:pt x="5405" y="22369"/>
                </a:cubicBezTo>
                <a:cubicBezTo>
                  <a:pt x="5472" y="22359"/>
                  <a:pt x="5538" y="22321"/>
                  <a:pt x="5595" y="22321"/>
                </a:cubicBezTo>
                <a:cubicBezTo>
                  <a:pt x="5652" y="22321"/>
                  <a:pt x="5738" y="22331"/>
                  <a:pt x="5757" y="22369"/>
                </a:cubicBezTo>
                <a:cubicBezTo>
                  <a:pt x="5804" y="22445"/>
                  <a:pt x="5823" y="22540"/>
                  <a:pt x="5842" y="22635"/>
                </a:cubicBezTo>
                <a:cubicBezTo>
                  <a:pt x="5842" y="22644"/>
                  <a:pt x="5757" y="22692"/>
                  <a:pt x="5709" y="22692"/>
                </a:cubicBezTo>
                <a:cubicBezTo>
                  <a:pt x="5548" y="22711"/>
                  <a:pt x="5386" y="22720"/>
                  <a:pt x="5215" y="22730"/>
                </a:cubicBezTo>
                <a:cubicBezTo>
                  <a:pt x="5206" y="22720"/>
                  <a:pt x="5187" y="22701"/>
                  <a:pt x="5168" y="22692"/>
                </a:cubicBezTo>
                <a:close/>
                <a:moveTo>
                  <a:pt x="4161" y="22113"/>
                </a:moveTo>
                <a:cubicBezTo>
                  <a:pt x="4190" y="22056"/>
                  <a:pt x="4209" y="22027"/>
                  <a:pt x="4228" y="21989"/>
                </a:cubicBezTo>
                <a:cubicBezTo>
                  <a:pt x="4266" y="22037"/>
                  <a:pt x="4294" y="22065"/>
                  <a:pt x="4332" y="22113"/>
                </a:cubicBezTo>
                <a:close/>
                <a:moveTo>
                  <a:pt x="4731" y="22246"/>
                </a:moveTo>
                <a:cubicBezTo>
                  <a:pt x="4835" y="22160"/>
                  <a:pt x="4921" y="22094"/>
                  <a:pt x="4997" y="22027"/>
                </a:cubicBezTo>
                <a:cubicBezTo>
                  <a:pt x="5158" y="22094"/>
                  <a:pt x="5320" y="22170"/>
                  <a:pt x="5472" y="22236"/>
                </a:cubicBezTo>
                <a:cubicBezTo>
                  <a:pt x="5367" y="22284"/>
                  <a:pt x="5016" y="22284"/>
                  <a:pt x="4731" y="22246"/>
                </a:cubicBezTo>
                <a:close/>
                <a:moveTo>
                  <a:pt x="5643" y="23062"/>
                </a:moveTo>
                <a:cubicBezTo>
                  <a:pt x="5500" y="23043"/>
                  <a:pt x="5367" y="22996"/>
                  <a:pt x="5282" y="22825"/>
                </a:cubicBezTo>
                <a:cubicBezTo>
                  <a:pt x="5481" y="22815"/>
                  <a:pt x="5671" y="22796"/>
                  <a:pt x="5861" y="22787"/>
                </a:cubicBezTo>
                <a:cubicBezTo>
                  <a:pt x="5918" y="22977"/>
                  <a:pt x="5833" y="23081"/>
                  <a:pt x="5643" y="23062"/>
                </a:cubicBezTo>
                <a:close/>
                <a:moveTo>
                  <a:pt x="8948" y="20745"/>
                </a:moveTo>
                <a:cubicBezTo>
                  <a:pt x="8901" y="20735"/>
                  <a:pt x="8863" y="20716"/>
                  <a:pt x="8806" y="20707"/>
                </a:cubicBezTo>
                <a:cubicBezTo>
                  <a:pt x="8815" y="20697"/>
                  <a:pt x="8815" y="20688"/>
                  <a:pt x="8815" y="20678"/>
                </a:cubicBezTo>
                <a:cubicBezTo>
                  <a:pt x="8863" y="20688"/>
                  <a:pt x="8910" y="20697"/>
                  <a:pt x="8967" y="20707"/>
                </a:cubicBezTo>
                <a:cubicBezTo>
                  <a:pt x="8958" y="20716"/>
                  <a:pt x="8958" y="20735"/>
                  <a:pt x="8948" y="20745"/>
                </a:cubicBezTo>
                <a:close/>
                <a:moveTo>
                  <a:pt x="10781" y="23043"/>
                </a:moveTo>
                <a:cubicBezTo>
                  <a:pt x="10715" y="23100"/>
                  <a:pt x="10658" y="23091"/>
                  <a:pt x="10629" y="23015"/>
                </a:cubicBezTo>
                <a:cubicBezTo>
                  <a:pt x="10601" y="22939"/>
                  <a:pt x="10582" y="22853"/>
                  <a:pt x="10544" y="22739"/>
                </a:cubicBezTo>
                <a:cubicBezTo>
                  <a:pt x="10724" y="22749"/>
                  <a:pt x="10867" y="22758"/>
                  <a:pt x="11028" y="22768"/>
                </a:cubicBezTo>
                <a:cubicBezTo>
                  <a:pt x="10933" y="22872"/>
                  <a:pt x="10857" y="22967"/>
                  <a:pt x="10781" y="23043"/>
                </a:cubicBezTo>
                <a:close/>
                <a:moveTo>
                  <a:pt x="11864" y="23034"/>
                </a:moveTo>
                <a:cubicBezTo>
                  <a:pt x="11845" y="23091"/>
                  <a:pt x="11826" y="23148"/>
                  <a:pt x="11760" y="23129"/>
                </a:cubicBezTo>
                <a:cubicBezTo>
                  <a:pt x="11703" y="23110"/>
                  <a:pt x="11627" y="23081"/>
                  <a:pt x="11598" y="23034"/>
                </a:cubicBezTo>
                <a:cubicBezTo>
                  <a:pt x="11551" y="22967"/>
                  <a:pt x="11532" y="22872"/>
                  <a:pt x="11503" y="22787"/>
                </a:cubicBezTo>
                <a:cubicBezTo>
                  <a:pt x="11541" y="22777"/>
                  <a:pt x="11551" y="22768"/>
                  <a:pt x="11560" y="22768"/>
                </a:cubicBezTo>
                <a:cubicBezTo>
                  <a:pt x="11684" y="22768"/>
                  <a:pt x="11798" y="22768"/>
                  <a:pt x="11950" y="22768"/>
                </a:cubicBezTo>
                <a:cubicBezTo>
                  <a:pt x="11912" y="22872"/>
                  <a:pt x="11883" y="22948"/>
                  <a:pt x="11864" y="23034"/>
                </a:cubicBezTo>
                <a:close/>
                <a:moveTo>
                  <a:pt x="13099" y="22663"/>
                </a:moveTo>
                <a:cubicBezTo>
                  <a:pt x="13070" y="22758"/>
                  <a:pt x="13051" y="22844"/>
                  <a:pt x="13023" y="22920"/>
                </a:cubicBezTo>
                <a:cubicBezTo>
                  <a:pt x="12985" y="23005"/>
                  <a:pt x="12909" y="23005"/>
                  <a:pt x="12823" y="22996"/>
                </a:cubicBezTo>
                <a:cubicBezTo>
                  <a:pt x="12662" y="22967"/>
                  <a:pt x="12576" y="22853"/>
                  <a:pt x="12453" y="22711"/>
                </a:cubicBezTo>
                <a:cubicBezTo>
                  <a:pt x="12671" y="22644"/>
                  <a:pt x="12871" y="22673"/>
                  <a:pt x="13099" y="22663"/>
                </a:cubicBezTo>
                <a:close/>
                <a:moveTo>
                  <a:pt x="12852" y="22559"/>
                </a:moveTo>
                <a:cubicBezTo>
                  <a:pt x="12747" y="22568"/>
                  <a:pt x="12624" y="22578"/>
                  <a:pt x="12519" y="22587"/>
                </a:cubicBezTo>
                <a:cubicBezTo>
                  <a:pt x="12424" y="22606"/>
                  <a:pt x="12339" y="22625"/>
                  <a:pt x="12253" y="22587"/>
                </a:cubicBezTo>
                <a:cubicBezTo>
                  <a:pt x="12215" y="22578"/>
                  <a:pt x="12149" y="22578"/>
                  <a:pt x="12111" y="22597"/>
                </a:cubicBezTo>
                <a:cubicBezTo>
                  <a:pt x="11978" y="22692"/>
                  <a:pt x="11826" y="22663"/>
                  <a:pt x="11674" y="22673"/>
                </a:cubicBezTo>
                <a:cubicBezTo>
                  <a:pt x="11484" y="22673"/>
                  <a:pt x="11294" y="22644"/>
                  <a:pt x="11104" y="22673"/>
                </a:cubicBezTo>
                <a:cubicBezTo>
                  <a:pt x="10924" y="22692"/>
                  <a:pt x="10743" y="22644"/>
                  <a:pt x="10563" y="22625"/>
                </a:cubicBezTo>
                <a:cubicBezTo>
                  <a:pt x="10534" y="22492"/>
                  <a:pt x="10601" y="22416"/>
                  <a:pt x="10658" y="22340"/>
                </a:cubicBezTo>
                <a:cubicBezTo>
                  <a:pt x="11000" y="22340"/>
                  <a:pt x="11332" y="22350"/>
                  <a:pt x="11655" y="22331"/>
                </a:cubicBezTo>
                <a:cubicBezTo>
                  <a:pt x="11836" y="22331"/>
                  <a:pt x="12007" y="22293"/>
                  <a:pt x="12178" y="22255"/>
                </a:cubicBezTo>
                <a:cubicBezTo>
                  <a:pt x="12339" y="22227"/>
                  <a:pt x="12500" y="22189"/>
                  <a:pt x="12671" y="22151"/>
                </a:cubicBezTo>
                <a:cubicBezTo>
                  <a:pt x="12909" y="22103"/>
                  <a:pt x="12985" y="22151"/>
                  <a:pt x="13051" y="22378"/>
                </a:cubicBezTo>
                <a:cubicBezTo>
                  <a:pt x="13061" y="22426"/>
                  <a:pt x="13061" y="22464"/>
                  <a:pt x="13070" y="22530"/>
                </a:cubicBezTo>
                <a:cubicBezTo>
                  <a:pt x="12994" y="22540"/>
                  <a:pt x="12928" y="22549"/>
                  <a:pt x="12852" y="22559"/>
                </a:cubicBezTo>
                <a:close/>
                <a:moveTo>
                  <a:pt x="10914" y="22217"/>
                </a:moveTo>
                <a:cubicBezTo>
                  <a:pt x="11019" y="22122"/>
                  <a:pt x="11095" y="22046"/>
                  <a:pt x="11161" y="21989"/>
                </a:cubicBezTo>
                <a:cubicBezTo>
                  <a:pt x="11285" y="22046"/>
                  <a:pt x="11399" y="22103"/>
                  <a:pt x="11513" y="22151"/>
                </a:cubicBezTo>
                <a:cubicBezTo>
                  <a:pt x="11589" y="22179"/>
                  <a:pt x="11646" y="22160"/>
                  <a:pt x="11703" y="22103"/>
                </a:cubicBezTo>
                <a:cubicBezTo>
                  <a:pt x="11760" y="22037"/>
                  <a:pt x="11826" y="21989"/>
                  <a:pt x="11883" y="21932"/>
                </a:cubicBezTo>
                <a:cubicBezTo>
                  <a:pt x="12007" y="21999"/>
                  <a:pt x="12121" y="22056"/>
                  <a:pt x="12244" y="22122"/>
                </a:cubicBezTo>
                <a:cubicBezTo>
                  <a:pt x="11798" y="22246"/>
                  <a:pt x="11370" y="22246"/>
                  <a:pt x="10914" y="22217"/>
                </a:cubicBezTo>
                <a:close/>
                <a:moveTo>
                  <a:pt x="12481" y="22075"/>
                </a:moveTo>
                <a:cubicBezTo>
                  <a:pt x="12529" y="21989"/>
                  <a:pt x="12557" y="21932"/>
                  <a:pt x="12595" y="21866"/>
                </a:cubicBezTo>
                <a:cubicBezTo>
                  <a:pt x="12690" y="21913"/>
                  <a:pt x="12766" y="21951"/>
                  <a:pt x="12861" y="22008"/>
                </a:cubicBezTo>
                <a:cubicBezTo>
                  <a:pt x="12728" y="22037"/>
                  <a:pt x="12624" y="22046"/>
                  <a:pt x="12481" y="22075"/>
                </a:cubicBezTo>
                <a:close/>
                <a:moveTo>
                  <a:pt x="14381" y="19263"/>
                </a:moveTo>
                <a:cubicBezTo>
                  <a:pt x="14277" y="19501"/>
                  <a:pt x="14182" y="19738"/>
                  <a:pt x="14058" y="19966"/>
                </a:cubicBezTo>
                <a:cubicBezTo>
                  <a:pt x="13916" y="20222"/>
                  <a:pt x="13697" y="20431"/>
                  <a:pt x="13469" y="20612"/>
                </a:cubicBezTo>
                <a:cubicBezTo>
                  <a:pt x="13289" y="20754"/>
                  <a:pt x="13118" y="20906"/>
                  <a:pt x="13032" y="21125"/>
                </a:cubicBezTo>
                <a:cubicBezTo>
                  <a:pt x="12994" y="21201"/>
                  <a:pt x="12928" y="21258"/>
                  <a:pt x="12871" y="21324"/>
                </a:cubicBezTo>
                <a:cubicBezTo>
                  <a:pt x="12785" y="21457"/>
                  <a:pt x="12785" y="21533"/>
                  <a:pt x="12899" y="21657"/>
                </a:cubicBezTo>
                <a:cubicBezTo>
                  <a:pt x="12947" y="21714"/>
                  <a:pt x="13004" y="21771"/>
                  <a:pt x="13070" y="21847"/>
                </a:cubicBezTo>
                <a:cubicBezTo>
                  <a:pt x="12918" y="21856"/>
                  <a:pt x="12842" y="21780"/>
                  <a:pt x="12757" y="21733"/>
                </a:cubicBezTo>
                <a:cubicBezTo>
                  <a:pt x="12576" y="21628"/>
                  <a:pt x="12538" y="21638"/>
                  <a:pt x="12424" y="21818"/>
                </a:cubicBezTo>
                <a:cubicBezTo>
                  <a:pt x="12339" y="21951"/>
                  <a:pt x="12301" y="21961"/>
                  <a:pt x="12168" y="21875"/>
                </a:cubicBezTo>
                <a:cubicBezTo>
                  <a:pt x="12130" y="21856"/>
                  <a:pt x="12102" y="21828"/>
                  <a:pt x="12073" y="21809"/>
                </a:cubicBezTo>
                <a:cubicBezTo>
                  <a:pt x="11959" y="21723"/>
                  <a:pt x="11845" y="21742"/>
                  <a:pt x="11741" y="21818"/>
                </a:cubicBezTo>
                <a:cubicBezTo>
                  <a:pt x="11703" y="21837"/>
                  <a:pt x="11674" y="21875"/>
                  <a:pt x="11646" y="21894"/>
                </a:cubicBezTo>
                <a:cubicBezTo>
                  <a:pt x="11522" y="21980"/>
                  <a:pt x="11446" y="21961"/>
                  <a:pt x="11370" y="21847"/>
                </a:cubicBezTo>
                <a:cubicBezTo>
                  <a:pt x="11266" y="21685"/>
                  <a:pt x="11218" y="21685"/>
                  <a:pt x="11095" y="21818"/>
                </a:cubicBezTo>
                <a:cubicBezTo>
                  <a:pt x="11057" y="21866"/>
                  <a:pt x="11019" y="21904"/>
                  <a:pt x="10981" y="21942"/>
                </a:cubicBezTo>
                <a:cubicBezTo>
                  <a:pt x="10924" y="21999"/>
                  <a:pt x="10876" y="22056"/>
                  <a:pt x="10781" y="22018"/>
                </a:cubicBezTo>
                <a:cubicBezTo>
                  <a:pt x="10753" y="21999"/>
                  <a:pt x="10705" y="22037"/>
                  <a:pt x="10639" y="22046"/>
                </a:cubicBezTo>
                <a:cubicBezTo>
                  <a:pt x="10724" y="21856"/>
                  <a:pt x="10753" y="21676"/>
                  <a:pt x="10658" y="21505"/>
                </a:cubicBezTo>
                <a:cubicBezTo>
                  <a:pt x="10553" y="21334"/>
                  <a:pt x="10420" y="21191"/>
                  <a:pt x="10259" y="21068"/>
                </a:cubicBezTo>
                <a:cubicBezTo>
                  <a:pt x="10012" y="20887"/>
                  <a:pt x="9717" y="20811"/>
                  <a:pt x="9442" y="20697"/>
                </a:cubicBezTo>
                <a:cubicBezTo>
                  <a:pt x="9338" y="20659"/>
                  <a:pt x="9205" y="20659"/>
                  <a:pt x="9091" y="20650"/>
                </a:cubicBezTo>
                <a:cubicBezTo>
                  <a:pt x="8806" y="20631"/>
                  <a:pt x="8530" y="20593"/>
                  <a:pt x="8245" y="20621"/>
                </a:cubicBezTo>
                <a:cubicBezTo>
                  <a:pt x="8103" y="20640"/>
                  <a:pt x="7960" y="20612"/>
                  <a:pt x="7818" y="20621"/>
                </a:cubicBezTo>
                <a:cubicBezTo>
                  <a:pt x="7647" y="20631"/>
                  <a:pt x="7485" y="20669"/>
                  <a:pt x="7314" y="20688"/>
                </a:cubicBezTo>
                <a:cubicBezTo>
                  <a:pt x="7030" y="20707"/>
                  <a:pt x="6783" y="20840"/>
                  <a:pt x="6545" y="20973"/>
                </a:cubicBezTo>
                <a:cubicBezTo>
                  <a:pt x="6374" y="21068"/>
                  <a:pt x="6241" y="21239"/>
                  <a:pt x="6089" y="21372"/>
                </a:cubicBezTo>
                <a:cubicBezTo>
                  <a:pt x="6051" y="21410"/>
                  <a:pt x="6023" y="21448"/>
                  <a:pt x="5985" y="21476"/>
                </a:cubicBezTo>
                <a:cubicBezTo>
                  <a:pt x="5899" y="21533"/>
                  <a:pt x="5880" y="21619"/>
                  <a:pt x="5861" y="21714"/>
                </a:cubicBezTo>
                <a:cubicBezTo>
                  <a:pt x="5852" y="21799"/>
                  <a:pt x="5833" y="21885"/>
                  <a:pt x="5823" y="21942"/>
                </a:cubicBezTo>
                <a:cubicBezTo>
                  <a:pt x="5576" y="22122"/>
                  <a:pt x="5396" y="21951"/>
                  <a:pt x="5206" y="21904"/>
                </a:cubicBezTo>
                <a:cubicBezTo>
                  <a:pt x="5168" y="21894"/>
                  <a:pt x="5149" y="21818"/>
                  <a:pt x="5120" y="21771"/>
                </a:cubicBezTo>
                <a:cubicBezTo>
                  <a:pt x="5092" y="21742"/>
                  <a:pt x="5054" y="21685"/>
                  <a:pt x="5025" y="21685"/>
                </a:cubicBezTo>
                <a:cubicBezTo>
                  <a:pt x="4997" y="21685"/>
                  <a:pt x="4959" y="21733"/>
                  <a:pt x="4921" y="21771"/>
                </a:cubicBezTo>
                <a:cubicBezTo>
                  <a:pt x="4911" y="21790"/>
                  <a:pt x="4902" y="21809"/>
                  <a:pt x="4892" y="21837"/>
                </a:cubicBezTo>
                <a:cubicBezTo>
                  <a:pt x="4854" y="21942"/>
                  <a:pt x="4778" y="22027"/>
                  <a:pt x="4664" y="22027"/>
                </a:cubicBezTo>
                <a:cubicBezTo>
                  <a:pt x="4541" y="22037"/>
                  <a:pt x="4446" y="21961"/>
                  <a:pt x="4380" y="21866"/>
                </a:cubicBezTo>
                <a:cubicBezTo>
                  <a:pt x="4351" y="21828"/>
                  <a:pt x="4342" y="21780"/>
                  <a:pt x="4323" y="21752"/>
                </a:cubicBezTo>
                <a:cubicBezTo>
                  <a:pt x="4275" y="21676"/>
                  <a:pt x="4190" y="21676"/>
                  <a:pt x="4152" y="21752"/>
                </a:cubicBezTo>
                <a:cubicBezTo>
                  <a:pt x="4123" y="21799"/>
                  <a:pt x="4114" y="21875"/>
                  <a:pt x="4066" y="21904"/>
                </a:cubicBezTo>
                <a:cubicBezTo>
                  <a:pt x="3990" y="21961"/>
                  <a:pt x="3905" y="21999"/>
                  <a:pt x="3800" y="22046"/>
                </a:cubicBezTo>
                <a:cubicBezTo>
                  <a:pt x="3800" y="21999"/>
                  <a:pt x="3810" y="21961"/>
                  <a:pt x="3810" y="21923"/>
                </a:cubicBezTo>
                <a:cubicBezTo>
                  <a:pt x="3886" y="21619"/>
                  <a:pt x="3667" y="21495"/>
                  <a:pt x="3468" y="21353"/>
                </a:cubicBezTo>
                <a:cubicBezTo>
                  <a:pt x="3202" y="21153"/>
                  <a:pt x="2964" y="20906"/>
                  <a:pt x="2784" y="20621"/>
                </a:cubicBezTo>
                <a:cubicBezTo>
                  <a:pt x="2622" y="20346"/>
                  <a:pt x="2508" y="20042"/>
                  <a:pt x="2375" y="19738"/>
                </a:cubicBezTo>
                <a:cubicBezTo>
                  <a:pt x="2328" y="19643"/>
                  <a:pt x="2309" y="19529"/>
                  <a:pt x="2290" y="19406"/>
                </a:cubicBezTo>
                <a:cubicBezTo>
                  <a:pt x="2366" y="19558"/>
                  <a:pt x="2518" y="19510"/>
                  <a:pt x="2632" y="19548"/>
                </a:cubicBezTo>
                <a:cubicBezTo>
                  <a:pt x="2746" y="19596"/>
                  <a:pt x="2869" y="19614"/>
                  <a:pt x="3012" y="19643"/>
                </a:cubicBezTo>
                <a:cubicBezTo>
                  <a:pt x="3021" y="19738"/>
                  <a:pt x="3040" y="19861"/>
                  <a:pt x="3059" y="19985"/>
                </a:cubicBezTo>
                <a:cubicBezTo>
                  <a:pt x="3069" y="20042"/>
                  <a:pt x="3088" y="20099"/>
                  <a:pt x="3116" y="20156"/>
                </a:cubicBezTo>
                <a:cubicBezTo>
                  <a:pt x="3192" y="20317"/>
                  <a:pt x="3382" y="20327"/>
                  <a:pt x="3468" y="20175"/>
                </a:cubicBezTo>
                <a:cubicBezTo>
                  <a:pt x="3544" y="20051"/>
                  <a:pt x="3591" y="19899"/>
                  <a:pt x="3639" y="19757"/>
                </a:cubicBezTo>
                <a:cubicBezTo>
                  <a:pt x="3639" y="19747"/>
                  <a:pt x="3620" y="19709"/>
                  <a:pt x="3572" y="19690"/>
                </a:cubicBezTo>
                <a:cubicBezTo>
                  <a:pt x="3563" y="19728"/>
                  <a:pt x="3563" y="19776"/>
                  <a:pt x="3544" y="19814"/>
                </a:cubicBezTo>
                <a:cubicBezTo>
                  <a:pt x="3506" y="19918"/>
                  <a:pt x="3477" y="20013"/>
                  <a:pt x="3430" y="20108"/>
                </a:cubicBezTo>
                <a:cubicBezTo>
                  <a:pt x="3401" y="20156"/>
                  <a:pt x="3344" y="20194"/>
                  <a:pt x="3306" y="20194"/>
                </a:cubicBezTo>
                <a:cubicBezTo>
                  <a:pt x="3240" y="20194"/>
                  <a:pt x="3192" y="20146"/>
                  <a:pt x="3164" y="20070"/>
                </a:cubicBezTo>
                <a:cubicBezTo>
                  <a:pt x="3116" y="19937"/>
                  <a:pt x="3097" y="19795"/>
                  <a:pt x="3135" y="19652"/>
                </a:cubicBezTo>
                <a:cubicBezTo>
                  <a:pt x="3506" y="19567"/>
                  <a:pt x="3743" y="19463"/>
                  <a:pt x="3829" y="18817"/>
                </a:cubicBezTo>
                <a:cubicBezTo>
                  <a:pt x="3857" y="18874"/>
                  <a:pt x="3886" y="18931"/>
                  <a:pt x="3924" y="18978"/>
                </a:cubicBezTo>
                <a:cubicBezTo>
                  <a:pt x="4000" y="19064"/>
                  <a:pt x="4104" y="19064"/>
                  <a:pt x="4171" y="18969"/>
                </a:cubicBezTo>
                <a:cubicBezTo>
                  <a:pt x="4294" y="18788"/>
                  <a:pt x="4342" y="18579"/>
                  <a:pt x="4323" y="18370"/>
                </a:cubicBezTo>
                <a:cubicBezTo>
                  <a:pt x="4323" y="18351"/>
                  <a:pt x="4285" y="18332"/>
                  <a:pt x="4228" y="18285"/>
                </a:cubicBezTo>
                <a:cubicBezTo>
                  <a:pt x="4275" y="18513"/>
                  <a:pt x="4247" y="18684"/>
                  <a:pt x="4161" y="18845"/>
                </a:cubicBezTo>
                <a:cubicBezTo>
                  <a:pt x="4133" y="18883"/>
                  <a:pt x="4076" y="18950"/>
                  <a:pt x="4047" y="18940"/>
                </a:cubicBezTo>
                <a:cubicBezTo>
                  <a:pt x="4000" y="18921"/>
                  <a:pt x="3933" y="18874"/>
                  <a:pt x="3924" y="18826"/>
                </a:cubicBezTo>
                <a:cubicBezTo>
                  <a:pt x="3905" y="18684"/>
                  <a:pt x="3895" y="18532"/>
                  <a:pt x="3886" y="18389"/>
                </a:cubicBezTo>
                <a:cubicBezTo>
                  <a:pt x="3876" y="18332"/>
                  <a:pt x="3895" y="18285"/>
                  <a:pt x="3905" y="18228"/>
                </a:cubicBezTo>
                <a:cubicBezTo>
                  <a:pt x="3800" y="18237"/>
                  <a:pt x="3800" y="18237"/>
                  <a:pt x="3772" y="18437"/>
                </a:cubicBezTo>
                <a:cubicBezTo>
                  <a:pt x="3705" y="18275"/>
                  <a:pt x="3648" y="18152"/>
                  <a:pt x="3591" y="18028"/>
                </a:cubicBezTo>
                <a:cubicBezTo>
                  <a:pt x="3534" y="17895"/>
                  <a:pt x="3477" y="17772"/>
                  <a:pt x="3401" y="17601"/>
                </a:cubicBezTo>
                <a:cubicBezTo>
                  <a:pt x="3487" y="17639"/>
                  <a:pt x="3534" y="17648"/>
                  <a:pt x="3572" y="17667"/>
                </a:cubicBezTo>
                <a:cubicBezTo>
                  <a:pt x="3715" y="17734"/>
                  <a:pt x="3848" y="17791"/>
                  <a:pt x="4000" y="17781"/>
                </a:cubicBezTo>
                <a:cubicBezTo>
                  <a:pt x="4190" y="17772"/>
                  <a:pt x="4304" y="17667"/>
                  <a:pt x="4361" y="17496"/>
                </a:cubicBezTo>
                <a:cubicBezTo>
                  <a:pt x="4446" y="17249"/>
                  <a:pt x="4408" y="17002"/>
                  <a:pt x="4323" y="16756"/>
                </a:cubicBezTo>
                <a:cubicBezTo>
                  <a:pt x="4190" y="16395"/>
                  <a:pt x="3962" y="16081"/>
                  <a:pt x="3724" y="15787"/>
                </a:cubicBezTo>
                <a:cubicBezTo>
                  <a:pt x="3677" y="15720"/>
                  <a:pt x="3629" y="15663"/>
                  <a:pt x="3572" y="15587"/>
                </a:cubicBezTo>
                <a:cubicBezTo>
                  <a:pt x="3667" y="15473"/>
                  <a:pt x="3762" y="15359"/>
                  <a:pt x="3715" y="15188"/>
                </a:cubicBezTo>
                <a:cubicBezTo>
                  <a:pt x="3990" y="15160"/>
                  <a:pt x="4076" y="14951"/>
                  <a:pt x="4133" y="14742"/>
                </a:cubicBezTo>
                <a:cubicBezTo>
                  <a:pt x="4171" y="14609"/>
                  <a:pt x="4152" y="14466"/>
                  <a:pt x="4161" y="14333"/>
                </a:cubicBezTo>
                <a:cubicBezTo>
                  <a:pt x="4076" y="14324"/>
                  <a:pt x="4076" y="14362"/>
                  <a:pt x="4076" y="14419"/>
                </a:cubicBezTo>
                <a:cubicBezTo>
                  <a:pt x="4076" y="14533"/>
                  <a:pt x="4085" y="14647"/>
                  <a:pt x="4057" y="14742"/>
                </a:cubicBezTo>
                <a:cubicBezTo>
                  <a:pt x="4019" y="14846"/>
                  <a:pt x="3952" y="14951"/>
                  <a:pt x="3876" y="15027"/>
                </a:cubicBezTo>
                <a:cubicBezTo>
                  <a:pt x="3791" y="15122"/>
                  <a:pt x="3686" y="15093"/>
                  <a:pt x="3629" y="14979"/>
                </a:cubicBezTo>
                <a:cubicBezTo>
                  <a:pt x="3601" y="14932"/>
                  <a:pt x="3572" y="14875"/>
                  <a:pt x="3572" y="14818"/>
                </a:cubicBezTo>
                <a:cubicBezTo>
                  <a:pt x="3563" y="14628"/>
                  <a:pt x="3563" y="14447"/>
                  <a:pt x="3572" y="14257"/>
                </a:cubicBezTo>
                <a:cubicBezTo>
                  <a:pt x="3572" y="14201"/>
                  <a:pt x="3591" y="14153"/>
                  <a:pt x="3515" y="14125"/>
                </a:cubicBezTo>
                <a:cubicBezTo>
                  <a:pt x="3420" y="14305"/>
                  <a:pt x="3477" y="14495"/>
                  <a:pt x="3468" y="14713"/>
                </a:cubicBezTo>
                <a:cubicBezTo>
                  <a:pt x="3430" y="14675"/>
                  <a:pt x="3392" y="14656"/>
                  <a:pt x="3373" y="14628"/>
                </a:cubicBezTo>
                <a:cubicBezTo>
                  <a:pt x="3145" y="14324"/>
                  <a:pt x="2907" y="14030"/>
                  <a:pt x="2689" y="13716"/>
                </a:cubicBezTo>
                <a:cubicBezTo>
                  <a:pt x="2508" y="13460"/>
                  <a:pt x="2347" y="13184"/>
                  <a:pt x="2166" y="12918"/>
                </a:cubicBezTo>
                <a:cubicBezTo>
                  <a:pt x="1920" y="12548"/>
                  <a:pt x="1692" y="12168"/>
                  <a:pt x="1578" y="11731"/>
                </a:cubicBezTo>
                <a:cubicBezTo>
                  <a:pt x="1521" y="11484"/>
                  <a:pt x="1473" y="11237"/>
                  <a:pt x="1445" y="10990"/>
                </a:cubicBezTo>
                <a:cubicBezTo>
                  <a:pt x="1378" y="10563"/>
                  <a:pt x="1340" y="10126"/>
                  <a:pt x="1283" y="9698"/>
                </a:cubicBezTo>
                <a:cubicBezTo>
                  <a:pt x="1283" y="9632"/>
                  <a:pt x="1255" y="9556"/>
                  <a:pt x="1217" y="9499"/>
                </a:cubicBezTo>
                <a:cubicBezTo>
                  <a:pt x="1112" y="9347"/>
                  <a:pt x="1103" y="9195"/>
                  <a:pt x="1122" y="9014"/>
                </a:cubicBezTo>
                <a:cubicBezTo>
                  <a:pt x="1150" y="8635"/>
                  <a:pt x="1293" y="8283"/>
                  <a:pt x="1359" y="7913"/>
                </a:cubicBezTo>
                <a:cubicBezTo>
                  <a:pt x="1473" y="7305"/>
                  <a:pt x="1578" y="6706"/>
                  <a:pt x="1692" y="6099"/>
                </a:cubicBezTo>
                <a:cubicBezTo>
                  <a:pt x="1701" y="6023"/>
                  <a:pt x="1711" y="5947"/>
                  <a:pt x="1739" y="5871"/>
                </a:cubicBezTo>
                <a:cubicBezTo>
                  <a:pt x="1796" y="5690"/>
                  <a:pt x="1825" y="5500"/>
                  <a:pt x="1834" y="5310"/>
                </a:cubicBezTo>
                <a:cubicBezTo>
                  <a:pt x="1844" y="5082"/>
                  <a:pt x="1948" y="4883"/>
                  <a:pt x="2043" y="4683"/>
                </a:cubicBezTo>
                <a:cubicBezTo>
                  <a:pt x="2176" y="4398"/>
                  <a:pt x="2280" y="4113"/>
                  <a:pt x="2413" y="3838"/>
                </a:cubicBezTo>
                <a:cubicBezTo>
                  <a:pt x="2641" y="3354"/>
                  <a:pt x="3002" y="2955"/>
                  <a:pt x="3382" y="2575"/>
                </a:cubicBezTo>
                <a:cubicBezTo>
                  <a:pt x="3411" y="2537"/>
                  <a:pt x="3449" y="2527"/>
                  <a:pt x="3477" y="2499"/>
                </a:cubicBezTo>
                <a:cubicBezTo>
                  <a:pt x="3515" y="2461"/>
                  <a:pt x="3572" y="2404"/>
                  <a:pt x="3563" y="2366"/>
                </a:cubicBezTo>
                <a:cubicBezTo>
                  <a:pt x="3534" y="2242"/>
                  <a:pt x="3591" y="2128"/>
                  <a:pt x="3610" y="2014"/>
                </a:cubicBezTo>
                <a:cubicBezTo>
                  <a:pt x="3639" y="1815"/>
                  <a:pt x="3724" y="1625"/>
                  <a:pt x="3952" y="1539"/>
                </a:cubicBezTo>
                <a:cubicBezTo>
                  <a:pt x="3981" y="1577"/>
                  <a:pt x="4019" y="1615"/>
                  <a:pt x="4047" y="1653"/>
                </a:cubicBezTo>
                <a:cubicBezTo>
                  <a:pt x="4123" y="1634"/>
                  <a:pt x="4161" y="1587"/>
                  <a:pt x="4180" y="1520"/>
                </a:cubicBezTo>
                <a:cubicBezTo>
                  <a:pt x="4218" y="1406"/>
                  <a:pt x="4266" y="1292"/>
                  <a:pt x="4323" y="1188"/>
                </a:cubicBezTo>
                <a:cubicBezTo>
                  <a:pt x="4351" y="1131"/>
                  <a:pt x="4399" y="1083"/>
                  <a:pt x="4456" y="1045"/>
                </a:cubicBezTo>
                <a:cubicBezTo>
                  <a:pt x="4494" y="1007"/>
                  <a:pt x="4550" y="1007"/>
                  <a:pt x="4607" y="988"/>
                </a:cubicBezTo>
                <a:cubicBezTo>
                  <a:pt x="4626" y="1036"/>
                  <a:pt x="4645" y="1083"/>
                  <a:pt x="4655" y="1131"/>
                </a:cubicBezTo>
                <a:cubicBezTo>
                  <a:pt x="4655" y="1188"/>
                  <a:pt x="4636" y="1254"/>
                  <a:pt x="4636" y="1311"/>
                </a:cubicBezTo>
                <a:cubicBezTo>
                  <a:pt x="4636" y="1359"/>
                  <a:pt x="4655" y="1397"/>
                  <a:pt x="4674" y="1473"/>
                </a:cubicBezTo>
                <a:cubicBezTo>
                  <a:pt x="4911" y="1359"/>
                  <a:pt x="5130" y="1254"/>
                  <a:pt x="5358" y="1159"/>
                </a:cubicBezTo>
                <a:cubicBezTo>
                  <a:pt x="5453" y="1112"/>
                  <a:pt x="5548" y="1074"/>
                  <a:pt x="5643" y="1017"/>
                </a:cubicBezTo>
                <a:cubicBezTo>
                  <a:pt x="5757" y="960"/>
                  <a:pt x="5880" y="912"/>
                  <a:pt x="5975" y="836"/>
                </a:cubicBezTo>
                <a:cubicBezTo>
                  <a:pt x="6156" y="694"/>
                  <a:pt x="6374" y="647"/>
                  <a:pt x="6574" y="561"/>
                </a:cubicBezTo>
                <a:cubicBezTo>
                  <a:pt x="6849" y="447"/>
                  <a:pt x="7143" y="485"/>
                  <a:pt x="7419" y="495"/>
                </a:cubicBezTo>
                <a:cubicBezTo>
                  <a:pt x="7590" y="504"/>
                  <a:pt x="7723" y="476"/>
                  <a:pt x="7837" y="333"/>
                </a:cubicBezTo>
                <a:cubicBezTo>
                  <a:pt x="7903" y="248"/>
                  <a:pt x="7998" y="181"/>
                  <a:pt x="8131" y="210"/>
                </a:cubicBezTo>
                <a:lnTo>
                  <a:pt x="8131" y="571"/>
                </a:lnTo>
                <a:cubicBezTo>
                  <a:pt x="8302" y="523"/>
                  <a:pt x="8464" y="504"/>
                  <a:pt x="8597" y="400"/>
                </a:cubicBezTo>
                <a:cubicBezTo>
                  <a:pt x="8720" y="305"/>
                  <a:pt x="8882" y="248"/>
                  <a:pt x="9081" y="286"/>
                </a:cubicBezTo>
                <a:cubicBezTo>
                  <a:pt x="9015" y="381"/>
                  <a:pt x="8967" y="457"/>
                  <a:pt x="8901" y="542"/>
                </a:cubicBezTo>
                <a:cubicBezTo>
                  <a:pt x="8929" y="580"/>
                  <a:pt x="8958" y="628"/>
                  <a:pt x="8977" y="656"/>
                </a:cubicBezTo>
                <a:cubicBezTo>
                  <a:pt x="9328" y="666"/>
                  <a:pt x="9670" y="675"/>
                  <a:pt x="10002" y="685"/>
                </a:cubicBezTo>
                <a:cubicBezTo>
                  <a:pt x="10021" y="685"/>
                  <a:pt x="10050" y="685"/>
                  <a:pt x="10078" y="685"/>
                </a:cubicBezTo>
                <a:cubicBezTo>
                  <a:pt x="10430" y="618"/>
                  <a:pt x="10753" y="723"/>
                  <a:pt x="11066" y="874"/>
                </a:cubicBezTo>
                <a:cubicBezTo>
                  <a:pt x="11237" y="960"/>
                  <a:pt x="11399" y="1083"/>
                  <a:pt x="11551" y="1207"/>
                </a:cubicBezTo>
                <a:cubicBezTo>
                  <a:pt x="11731" y="1349"/>
                  <a:pt x="11893" y="1511"/>
                  <a:pt x="12064" y="1663"/>
                </a:cubicBezTo>
                <a:cubicBezTo>
                  <a:pt x="12149" y="1748"/>
                  <a:pt x="12272" y="1767"/>
                  <a:pt x="12348" y="1881"/>
                </a:cubicBezTo>
                <a:cubicBezTo>
                  <a:pt x="12386" y="1948"/>
                  <a:pt x="12519" y="1862"/>
                  <a:pt x="12538" y="1739"/>
                </a:cubicBezTo>
                <a:cubicBezTo>
                  <a:pt x="12548" y="1691"/>
                  <a:pt x="12548" y="1634"/>
                  <a:pt x="12557" y="1568"/>
                </a:cubicBezTo>
                <a:cubicBezTo>
                  <a:pt x="12652" y="1587"/>
                  <a:pt x="12671" y="1644"/>
                  <a:pt x="12681" y="1701"/>
                </a:cubicBezTo>
                <a:cubicBezTo>
                  <a:pt x="12700" y="1739"/>
                  <a:pt x="12690" y="1796"/>
                  <a:pt x="12709" y="1824"/>
                </a:cubicBezTo>
                <a:cubicBezTo>
                  <a:pt x="12719" y="1853"/>
                  <a:pt x="12766" y="1891"/>
                  <a:pt x="12795" y="1891"/>
                </a:cubicBezTo>
                <a:cubicBezTo>
                  <a:pt x="12823" y="1891"/>
                  <a:pt x="12861" y="1853"/>
                  <a:pt x="12890" y="1824"/>
                </a:cubicBezTo>
                <a:cubicBezTo>
                  <a:pt x="12899" y="1805"/>
                  <a:pt x="12890" y="1767"/>
                  <a:pt x="12899" y="1739"/>
                </a:cubicBezTo>
                <a:cubicBezTo>
                  <a:pt x="12918" y="1701"/>
                  <a:pt x="12937" y="1625"/>
                  <a:pt x="12966" y="1625"/>
                </a:cubicBezTo>
                <a:cubicBezTo>
                  <a:pt x="13004" y="1615"/>
                  <a:pt x="13061" y="1653"/>
                  <a:pt x="13108" y="1672"/>
                </a:cubicBezTo>
                <a:cubicBezTo>
                  <a:pt x="13127" y="1691"/>
                  <a:pt x="13146" y="1720"/>
                  <a:pt x="13156" y="1748"/>
                </a:cubicBezTo>
                <a:cubicBezTo>
                  <a:pt x="13213" y="1976"/>
                  <a:pt x="13232" y="2214"/>
                  <a:pt x="13213" y="2461"/>
                </a:cubicBezTo>
                <a:cubicBezTo>
                  <a:pt x="13156" y="2432"/>
                  <a:pt x="13099" y="2404"/>
                  <a:pt x="13032" y="2366"/>
                </a:cubicBezTo>
                <a:cubicBezTo>
                  <a:pt x="13023" y="2461"/>
                  <a:pt x="13013" y="2527"/>
                  <a:pt x="12994" y="2632"/>
                </a:cubicBezTo>
                <a:cubicBezTo>
                  <a:pt x="12937" y="2565"/>
                  <a:pt x="12899" y="2518"/>
                  <a:pt x="12861" y="2470"/>
                </a:cubicBezTo>
                <a:cubicBezTo>
                  <a:pt x="12662" y="2271"/>
                  <a:pt x="12424" y="2147"/>
                  <a:pt x="12168" y="2024"/>
                </a:cubicBezTo>
                <a:cubicBezTo>
                  <a:pt x="12111" y="1995"/>
                  <a:pt x="12073" y="2033"/>
                  <a:pt x="12064" y="2090"/>
                </a:cubicBezTo>
                <a:cubicBezTo>
                  <a:pt x="12234" y="2185"/>
                  <a:pt x="12405" y="2261"/>
                  <a:pt x="12557" y="2366"/>
                </a:cubicBezTo>
                <a:cubicBezTo>
                  <a:pt x="12671" y="2432"/>
                  <a:pt x="12757" y="2527"/>
                  <a:pt x="12852" y="2622"/>
                </a:cubicBezTo>
                <a:cubicBezTo>
                  <a:pt x="12899" y="2670"/>
                  <a:pt x="12928" y="2755"/>
                  <a:pt x="13004" y="2727"/>
                </a:cubicBezTo>
                <a:cubicBezTo>
                  <a:pt x="13051" y="2708"/>
                  <a:pt x="13080" y="2632"/>
                  <a:pt x="13127" y="2575"/>
                </a:cubicBezTo>
                <a:cubicBezTo>
                  <a:pt x="13194" y="2594"/>
                  <a:pt x="13203" y="2679"/>
                  <a:pt x="13232" y="2746"/>
                </a:cubicBezTo>
                <a:cubicBezTo>
                  <a:pt x="13327" y="2955"/>
                  <a:pt x="13403" y="3164"/>
                  <a:pt x="13498" y="3373"/>
                </a:cubicBezTo>
                <a:cubicBezTo>
                  <a:pt x="13517" y="3411"/>
                  <a:pt x="13555" y="3439"/>
                  <a:pt x="13602" y="3458"/>
                </a:cubicBezTo>
                <a:cubicBezTo>
                  <a:pt x="13536" y="3135"/>
                  <a:pt x="13365" y="2860"/>
                  <a:pt x="13241" y="2527"/>
                </a:cubicBezTo>
                <a:cubicBezTo>
                  <a:pt x="13298" y="2575"/>
                  <a:pt x="13336" y="2594"/>
                  <a:pt x="13355" y="2622"/>
                </a:cubicBezTo>
                <a:cubicBezTo>
                  <a:pt x="13441" y="2784"/>
                  <a:pt x="13507" y="2964"/>
                  <a:pt x="13612" y="3116"/>
                </a:cubicBezTo>
                <a:cubicBezTo>
                  <a:pt x="13716" y="3287"/>
                  <a:pt x="13783" y="3477"/>
                  <a:pt x="13859" y="3667"/>
                </a:cubicBezTo>
                <a:cubicBezTo>
                  <a:pt x="14001" y="4028"/>
                  <a:pt x="14153" y="4389"/>
                  <a:pt x="14277" y="4759"/>
                </a:cubicBezTo>
                <a:cubicBezTo>
                  <a:pt x="14400" y="5092"/>
                  <a:pt x="14486" y="5443"/>
                  <a:pt x="14581" y="5795"/>
                </a:cubicBezTo>
                <a:cubicBezTo>
                  <a:pt x="14638" y="6023"/>
                  <a:pt x="14695" y="6250"/>
                  <a:pt x="14751" y="6478"/>
                </a:cubicBezTo>
                <a:cubicBezTo>
                  <a:pt x="14761" y="6497"/>
                  <a:pt x="14770" y="6516"/>
                  <a:pt x="14770" y="6545"/>
                </a:cubicBezTo>
                <a:cubicBezTo>
                  <a:pt x="14799" y="6706"/>
                  <a:pt x="14818" y="6877"/>
                  <a:pt x="14837" y="7039"/>
                </a:cubicBezTo>
                <a:cubicBezTo>
                  <a:pt x="14922" y="7571"/>
                  <a:pt x="15027" y="8103"/>
                  <a:pt x="15093" y="8644"/>
                </a:cubicBezTo>
                <a:cubicBezTo>
                  <a:pt x="15122" y="8910"/>
                  <a:pt x="15188" y="9185"/>
                  <a:pt x="15131" y="9470"/>
                </a:cubicBezTo>
                <a:cubicBezTo>
                  <a:pt x="15122" y="9556"/>
                  <a:pt x="15074" y="9632"/>
                  <a:pt x="15055" y="9717"/>
                </a:cubicBezTo>
                <a:cubicBezTo>
                  <a:pt x="15017" y="9841"/>
                  <a:pt x="14970" y="9964"/>
                  <a:pt x="14960" y="10088"/>
                </a:cubicBezTo>
                <a:cubicBezTo>
                  <a:pt x="14932" y="10601"/>
                  <a:pt x="14647" y="10990"/>
                  <a:pt x="14372" y="11389"/>
                </a:cubicBezTo>
                <a:cubicBezTo>
                  <a:pt x="14362" y="11389"/>
                  <a:pt x="14353" y="11380"/>
                  <a:pt x="14343" y="11380"/>
                </a:cubicBezTo>
                <a:cubicBezTo>
                  <a:pt x="14343" y="11304"/>
                  <a:pt x="14353" y="11237"/>
                  <a:pt x="14372" y="11152"/>
                </a:cubicBezTo>
                <a:cubicBezTo>
                  <a:pt x="14343" y="11142"/>
                  <a:pt x="14305" y="11133"/>
                  <a:pt x="14239" y="11104"/>
                </a:cubicBezTo>
                <a:cubicBezTo>
                  <a:pt x="14248" y="11389"/>
                  <a:pt x="14210" y="11645"/>
                  <a:pt x="13954" y="11807"/>
                </a:cubicBezTo>
                <a:cubicBezTo>
                  <a:pt x="13830" y="11759"/>
                  <a:pt x="13811" y="11645"/>
                  <a:pt x="13783" y="11550"/>
                </a:cubicBezTo>
                <a:cubicBezTo>
                  <a:pt x="13754" y="11465"/>
                  <a:pt x="13754" y="11380"/>
                  <a:pt x="13735" y="11304"/>
                </a:cubicBezTo>
                <a:cubicBezTo>
                  <a:pt x="13726" y="11266"/>
                  <a:pt x="13726" y="11266"/>
                  <a:pt x="13650" y="11256"/>
                </a:cubicBezTo>
                <a:cubicBezTo>
                  <a:pt x="13640" y="11569"/>
                  <a:pt x="13726" y="11759"/>
                  <a:pt x="13944" y="11921"/>
                </a:cubicBezTo>
                <a:cubicBezTo>
                  <a:pt x="13849" y="12101"/>
                  <a:pt x="13773" y="12282"/>
                  <a:pt x="13659" y="12453"/>
                </a:cubicBezTo>
                <a:cubicBezTo>
                  <a:pt x="13507" y="12690"/>
                  <a:pt x="13479" y="12928"/>
                  <a:pt x="13621" y="13184"/>
                </a:cubicBezTo>
                <a:cubicBezTo>
                  <a:pt x="13583" y="13232"/>
                  <a:pt x="13555" y="13279"/>
                  <a:pt x="13536" y="13327"/>
                </a:cubicBezTo>
                <a:cubicBezTo>
                  <a:pt x="13460" y="13479"/>
                  <a:pt x="13308" y="13507"/>
                  <a:pt x="13213" y="13355"/>
                </a:cubicBezTo>
                <a:cubicBezTo>
                  <a:pt x="13137" y="13241"/>
                  <a:pt x="13099" y="13108"/>
                  <a:pt x="13051" y="12985"/>
                </a:cubicBezTo>
                <a:cubicBezTo>
                  <a:pt x="13032" y="12928"/>
                  <a:pt x="13042" y="12861"/>
                  <a:pt x="12956" y="12823"/>
                </a:cubicBezTo>
                <a:cubicBezTo>
                  <a:pt x="12947" y="12871"/>
                  <a:pt x="12937" y="12918"/>
                  <a:pt x="12947" y="12947"/>
                </a:cubicBezTo>
                <a:cubicBezTo>
                  <a:pt x="12994" y="13080"/>
                  <a:pt x="13042" y="13222"/>
                  <a:pt x="13108" y="13346"/>
                </a:cubicBezTo>
                <a:cubicBezTo>
                  <a:pt x="13184" y="13517"/>
                  <a:pt x="13289" y="13564"/>
                  <a:pt x="13479" y="13545"/>
                </a:cubicBezTo>
                <a:cubicBezTo>
                  <a:pt x="13355" y="13764"/>
                  <a:pt x="13222" y="13992"/>
                  <a:pt x="13108" y="14210"/>
                </a:cubicBezTo>
                <a:cubicBezTo>
                  <a:pt x="12994" y="14438"/>
                  <a:pt x="12899" y="14666"/>
                  <a:pt x="12785" y="14903"/>
                </a:cubicBezTo>
                <a:cubicBezTo>
                  <a:pt x="12614" y="14827"/>
                  <a:pt x="12586" y="14675"/>
                  <a:pt x="12557" y="14523"/>
                </a:cubicBezTo>
                <a:cubicBezTo>
                  <a:pt x="12538" y="14447"/>
                  <a:pt x="12548" y="14362"/>
                  <a:pt x="12529" y="14276"/>
                </a:cubicBezTo>
                <a:cubicBezTo>
                  <a:pt x="12519" y="14248"/>
                  <a:pt x="12472" y="14238"/>
                  <a:pt x="12434" y="14210"/>
                </a:cubicBezTo>
                <a:cubicBezTo>
                  <a:pt x="12434" y="14248"/>
                  <a:pt x="12415" y="14276"/>
                  <a:pt x="12415" y="14305"/>
                </a:cubicBezTo>
                <a:cubicBezTo>
                  <a:pt x="12434" y="14400"/>
                  <a:pt x="12462" y="14485"/>
                  <a:pt x="12491" y="14580"/>
                </a:cubicBezTo>
                <a:cubicBezTo>
                  <a:pt x="12519" y="14742"/>
                  <a:pt x="12595" y="14884"/>
                  <a:pt x="12738" y="14998"/>
                </a:cubicBezTo>
                <a:cubicBezTo>
                  <a:pt x="12700" y="15103"/>
                  <a:pt x="12662" y="15207"/>
                  <a:pt x="12624" y="15302"/>
                </a:cubicBezTo>
                <a:cubicBezTo>
                  <a:pt x="12538" y="15530"/>
                  <a:pt x="12500" y="15768"/>
                  <a:pt x="12529" y="16005"/>
                </a:cubicBezTo>
                <a:cubicBezTo>
                  <a:pt x="12529" y="16043"/>
                  <a:pt x="12538" y="16072"/>
                  <a:pt x="12538" y="16100"/>
                </a:cubicBezTo>
                <a:cubicBezTo>
                  <a:pt x="12519" y="16262"/>
                  <a:pt x="12367" y="16357"/>
                  <a:pt x="12215" y="16309"/>
                </a:cubicBezTo>
                <a:cubicBezTo>
                  <a:pt x="11959" y="16233"/>
                  <a:pt x="11883" y="16034"/>
                  <a:pt x="11855" y="15806"/>
                </a:cubicBezTo>
                <a:cubicBezTo>
                  <a:pt x="11845" y="15701"/>
                  <a:pt x="11836" y="15606"/>
                  <a:pt x="11826" y="15483"/>
                </a:cubicBezTo>
                <a:cubicBezTo>
                  <a:pt x="11779" y="15521"/>
                  <a:pt x="11741" y="15530"/>
                  <a:pt x="11741" y="15540"/>
                </a:cubicBezTo>
                <a:cubicBezTo>
                  <a:pt x="11769" y="15739"/>
                  <a:pt x="11760" y="15939"/>
                  <a:pt x="11845" y="16119"/>
                </a:cubicBezTo>
                <a:cubicBezTo>
                  <a:pt x="11940" y="16309"/>
                  <a:pt x="12102" y="16395"/>
                  <a:pt x="12291" y="16414"/>
                </a:cubicBezTo>
                <a:cubicBezTo>
                  <a:pt x="12377" y="16423"/>
                  <a:pt x="12462" y="16357"/>
                  <a:pt x="12557" y="16319"/>
                </a:cubicBezTo>
                <a:cubicBezTo>
                  <a:pt x="12586" y="16585"/>
                  <a:pt x="12833" y="16585"/>
                  <a:pt x="13023" y="16651"/>
                </a:cubicBezTo>
                <a:cubicBezTo>
                  <a:pt x="13108" y="16680"/>
                  <a:pt x="13184" y="16632"/>
                  <a:pt x="13241" y="16566"/>
                </a:cubicBezTo>
                <a:cubicBezTo>
                  <a:pt x="13279" y="16537"/>
                  <a:pt x="13308" y="16499"/>
                  <a:pt x="13346" y="16471"/>
                </a:cubicBezTo>
                <a:cubicBezTo>
                  <a:pt x="13270" y="16775"/>
                  <a:pt x="13175" y="17078"/>
                  <a:pt x="13032" y="17373"/>
                </a:cubicBezTo>
                <a:cubicBezTo>
                  <a:pt x="12728" y="17230"/>
                  <a:pt x="12719" y="16926"/>
                  <a:pt x="12652" y="16642"/>
                </a:cubicBezTo>
                <a:cubicBezTo>
                  <a:pt x="12510" y="16832"/>
                  <a:pt x="12728" y="17287"/>
                  <a:pt x="13023" y="17487"/>
                </a:cubicBezTo>
                <a:cubicBezTo>
                  <a:pt x="12994" y="17601"/>
                  <a:pt x="12947" y="17724"/>
                  <a:pt x="12928" y="17857"/>
                </a:cubicBezTo>
                <a:cubicBezTo>
                  <a:pt x="12890" y="18047"/>
                  <a:pt x="12871" y="18237"/>
                  <a:pt x="12842" y="18427"/>
                </a:cubicBezTo>
                <a:cubicBezTo>
                  <a:pt x="12814" y="18589"/>
                  <a:pt x="12738" y="18627"/>
                  <a:pt x="12557" y="18570"/>
                </a:cubicBezTo>
                <a:cubicBezTo>
                  <a:pt x="12548" y="18399"/>
                  <a:pt x="12538" y="18209"/>
                  <a:pt x="12529" y="18009"/>
                </a:cubicBezTo>
                <a:cubicBezTo>
                  <a:pt x="12415" y="18066"/>
                  <a:pt x="12443" y="18152"/>
                  <a:pt x="12443" y="18228"/>
                </a:cubicBezTo>
                <a:cubicBezTo>
                  <a:pt x="12453" y="18304"/>
                  <a:pt x="12462" y="18380"/>
                  <a:pt x="12472" y="18465"/>
                </a:cubicBezTo>
                <a:cubicBezTo>
                  <a:pt x="12329" y="18294"/>
                  <a:pt x="12329" y="18095"/>
                  <a:pt x="12310" y="17886"/>
                </a:cubicBezTo>
                <a:cubicBezTo>
                  <a:pt x="12234" y="17914"/>
                  <a:pt x="12225" y="17971"/>
                  <a:pt x="12234" y="18019"/>
                </a:cubicBezTo>
                <a:cubicBezTo>
                  <a:pt x="12263" y="18190"/>
                  <a:pt x="12291" y="18351"/>
                  <a:pt x="12377" y="18503"/>
                </a:cubicBezTo>
                <a:cubicBezTo>
                  <a:pt x="12396" y="18522"/>
                  <a:pt x="12415" y="18551"/>
                  <a:pt x="12434" y="18570"/>
                </a:cubicBezTo>
                <a:cubicBezTo>
                  <a:pt x="12567" y="18731"/>
                  <a:pt x="12690" y="18741"/>
                  <a:pt x="12899" y="18608"/>
                </a:cubicBezTo>
                <a:cubicBezTo>
                  <a:pt x="12928" y="18674"/>
                  <a:pt x="12956" y="18731"/>
                  <a:pt x="12985" y="18798"/>
                </a:cubicBezTo>
                <a:cubicBezTo>
                  <a:pt x="13061" y="18978"/>
                  <a:pt x="13156" y="19149"/>
                  <a:pt x="13308" y="19263"/>
                </a:cubicBezTo>
                <a:cubicBezTo>
                  <a:pt x="13536" y="19434"/>
                  <a:pt x="13792" y="19482"/>
                  <a:pt x="14077" y="19396"/>
                </a:cubicBezTo>
                <a:cubicBezTo>
                  <a:pt x="14068" y="19453"/>
                  <a:pt x="14058" y="19520"/>
                  <a:pt x="14049" y="19624"/>
                </a:cubicBezTo>
                <a:cubicBezTo>
                  <a:pt x="14182" y="19510"/>
                  <a:pt x="14267" y="19425"/>
                  <a:pt x="14286" y="19282"/>
                </a:cubicBezTo>
                <a:cubicBezTo>
                  <a:pt x="14286" y="19225"/>
                  <a:pt x="14305" y="19197"/>
                  <a:pt x="14372" y="19197"/>
                </a:cubicBezTo>
                <a:cubicBezTo>
                  <a:pt x="14372" y="19216"/>
                  <a:pt x="14391" y="19244"/>
                  <a:pt x="14381" y="19263"/>
                </a:cubicBezTo>
                <a:close/>
                <a:moveTo>
                  <a:pt x="16119" y="14466"/>
                </a:moveTo>
                <a:cubicBezTo>
                  <a:pt x="16100" y="14875"/>
                  <a:pt x="16081" y="15283"/>
                  <a:pt x="16053" y="15692"/>
                </a:cubicBezTo>
                <a:cubicBezTo>
                  <a:pt x="16043" y="15806"/>
                  <a:pt x="16005" y="15920"/>
                  <a:pt x="15996" y="16024"/>
                </a:cubicBezTo>
                <a:cubicBezTo>
                  <a:pt x="15977" y="16167"/>
                  <a:pt x="15986" y="16300"/>
                  <a:pt x="15958" y="16442"/>
                </a:cubicBezTo>
                <a:cubicBezTo>
                  <a:pt x="15939" y="16613"/>
                  <a:pt x="15891" y="16794"/>
                  <a:pt x="15853" y="16964"/>
                </a:cubicBezTo>
                <a:cubicBezTo>
                  <a:pt x="15834" y="17050"/>
                  <a:pt x="15815" y="17145"/>
                  <a:pt x="15777" y="17221"/>
                </a:cubicBezTo>
                <a:cubicBezTo>
                  <a:pt x="15730" y="17316"/>
                  <a:pt x="15673" y="17411"/>
                  <a:pt x="15606" y="17496"/>
                </a:cubicBezTo>
                <a:cubicBezTo>
                  <a:pt x="15540" y="17601"/>
                  <a:pt x="15483" y="17686"/>
                  <a:pt x="15464" y="17819"/>
                </a:cubicBezTo>
                <a:cubicBezTo>
                  <a:pt x="15454" y="17962"/>
                  <a:pt x="15388" y="18095"/>
                  <a:pt x="15226" y="18152"/>
                </a:cubicBezTo>
                <a:cubicBezTo>
                  <a:pt x="15207" y="18161"/>
                  <a:pt x="15179" y="18180"/>
                  <a:pt x="15169" y="18209"/>
                </a:cubicBezTo>
                <a:cubicBezTo>
                  <a:pt x="15084" y="18494"/>
                  <a:pt x="14856" y="18646"/>
                  <a:pt x="14628" y="18807"/>
                </a:cubicBezTo>
                <a:cubicBezTo>
                  <a:pt x="14457" y="18940"/>
                  <a:pt x="14267" y="19035"/>
                  <a:pt x="14096" y="19168"/>
                </a:cubicBezTo>
                <a:cubicBezTo>
                  <a:pt x="13954" y="19273"/>
                  <a:pt x="13811" y="19292"/>
                  <a:pt x="13650" y="19244"/>
                </a:cubicBezTo>
                <a:cubicBezTo>
                  <a:pt x="13384" y="19168"/>
                  <a:pt x="13222" y="19007"/>
                  <a:pt x="13108" y="18741"/>
                </a:cubicBezTo>
                <a:cubicBezTo>
                  <a:pt x="12975" y="18408"/>
                  <a:pt x="12994" y="18076"/>
                  <a:pt x="13089" y="17734"/>
                </a:cubicBezTo>
                <a:cubicBezTo>
                  <a:pt x="13099" y="17686"/>
                  <a:pt x="13118" y="17648"/>
                  <a:pt x="13127" y="17601"/>
                </a:cubicBezTo>
                <a:cubicBezTo>
                  <a:pt x="13137" y="17525"/>
                  <a:pt x="13165" y="17468"/>
                  <a:pt x="13232" y="17420"/>
                </a:cubicBezTo>
                <a:cubicBezTo>
                  <a:pt x="13317" y="17344"/>
                  <a:pt x="13355" y="17249"/>
                  <a:pt x="13317" y="17126"/>
                </a:cubicBezTo>
                <a:cubicBezTo>
                  <a:pt x="13308" y="17097"/>
                  <a:pt x="13308" y="17050"/>
                  <a:pt x="13317" y="17012"/>
                </a:cubicBezTo>
                <a:cubicBezTo>
                  <a:pt x="13384" y="16794"/>
                  <a:pt x="13441" y="16575"/>
                  <a:pt x="13526" y="16357"/>
                </a:cubicBezTo>
                <a:cubicBezTo>
                  <a:pt x="13555" y="16262"/>
                  <a:pt x="13631" y="16176"/>
                  <a:pt x="13678" y="16081"/>
                </a:cubicBezTo>
                <a:cubicBezTo>
                  <a:pt x="13707" y="16034"/>
                  <a:pt x="13707" y="15977"/>
                  <a:pt x="13650" y="15958"/>
                </a:cubicBezTo>
                <a:cubicBezTo>
                  <a:pt x="13621" y="15948"/>
                  <a:pt x="13574" y="15967"/>
                  <a:pt x="13545" y="15977"/>
                </a:cubicBezTo>
                <a:cubicBezTo>
                  <a:pt x="13526" y="15986"/>
                  <a:pt x="13517" y="16005"/>
                  <a:pt x="13507" y="16024"/>
                </a:cubicBezTo>
                <a:cubicBezTo>
                  <a:pt x="13412" y="16148"/>
                  <a:pt x="13308" y="16262"/>
                  <a:pt x="13222" y="16395"/>
                </a:cubicBezTo>
                <a:cubicBezTo>
                  <a:pt x="13137" y="16509"/>
                  <a:pt x="13023" y="16518"/>
                  <a:pt x="12909" y="16490"/>
                </a:cubicBezTo>
                <a:cubicBezTo>
                  <a:pt x="12785" y="16461"/>
                  <a:pt x="12700" y="16385"/>
                  <a:pt x="12671" y="16243"/>
                </a:cubicBezTo>
                <a:cubicBezTo>
                  <a:pt x="12595" y="15853"/>
                  <a:pt x="12643" y="15483"/>
                  <a:pt x="12833" y="15131"/>
                </a:cubicBezTo>
                <a:cubicBezTo>
                  <a:pt x="12861" y="15093"/>
                  <a:pt x="12899" y="15065"/>
                  <a:pt x="12928" y="15027"/>
                </a:cubicBezTo>
                <a:cubicBezTo>
                  <a:pt x="12937" y="14998"/>
                  <a:pt x="12975" y="14970"/>
                  <a:pt x="12966" y="14951"/>
                </a:cubicBezTo>
                <a:cubicBezTo>
                  <a:pt x="12918" y="14856"/>
                  <a:pt x="12994" y="14789"/>
                  <a:pt x="13013" y="14723"/>
                </a:cubicBezTo>
                <a:cubicBezTo>
                  <a:pt x="13118" y="14362"/>
                  <a:pt x="13327" y="14049"/>
                  <a:pt x="13517" y="13735"/>
                </a:cubicBezTo>
                <a:cubicBezTo>
                  <a:pt x="13602" y="13593"/>
                  <a:pt x="13697" y="13469"/>
                  <a:pt x="13754" y="13308"/>
                </a:cubicBezTo>
                <a:cubicBezTo>
                  <a:pt x="13773" y="13241"/>
                  <a:pt x="13783" y="13184"/>
                  <a:pt x="13745" y="13127"/>
                </a:cubicBezTo>
                <a:cubicBezTo>
                  <a:pt x="13612" y="12966"/>
                  <a:pt x="13669" y="12795"/>
                  <a:pt x="13726" y="12633"/>
                </a:cubicBezTo>
                <a:cubicBezTo>
                  <a:pt x="13783" y="12462"/>
                  <a:pt x="13849" y="12291"/>
                  <a:pt x="13935" y="12130"/>
                </a:cubicBezTo>
                <a:cubicBezTo>
                  <a:pt x="14011" y="11997"/>
                  <a:pt x="14125" y="11873"/>
                  <a:pt x="14220" y="11750"/>
                </a:cubicBezTo>
                <a:cubicBezTo>
                  <a:pt x="14353" y="11579"/>
                  <a:pt x="14505" y="11427"/>
                  <a:pt x="14619" y="11247"/>
                </a:cubicBezTo>
                <a:cubicBezTo>
                  <a:pt x="14780" y="10981"/>
                  <a:pt x="14922" y="10696"/>
                  <a:pt x="15055" y="10420"/>
                </a:cubicBezTo>
                <a:cubicBezTo>
                  <a:pt x="15103" y="10344"/>
                  <a:pt x="15103" y="10240"/>
                  <a:pt x="15122" y="10154"/>
                </a:cubicBezTo>
                <a:cubicBezTo>
                  <a:pt x="15131" y="10154"/>
                  <a:pt x="15141" y="10145"/>
                  <a:pt x="15160" y="10145"/>
                </a:cubicBezTo>
                <a:cubicBezTo>
                  <a:pt x="15217" y="10335"/>
                  <a:pt x="15274" y="10525"/>
                  <a:pt x="15331" y="10715"/>
                </a:cubicBezTo>
                <a:cubicBezTo>
                  <a:pt x="15416" y="10952"/>
                  <a:pt x="15483" y="11199"/>
                  <a:pt x="15587" y="11427"/>
                </a:cubicBezTo>
                <a:cubicBezTo>
                  <a:pt x="15749" y="11759"/>
                  <a:pt x="15844" y="12111"/>
                  <a:pt x="15920" y="12462"/>
                </a:cubicBezTo>
                <a:cubicBezTo>
                  <a:pt x="16024" y="12909"/>
                  <a:pt x="16100" y="13346"/>
                  <a:pt x="16119" y="13802"/>
                </a:cubicBezTo>
                <a:cubicBezTo>
                  <a:pt x="16119" y="14020"/>
                  <a:pt x="16129" y="14248"/>
                  <a:pt x="16119" y="14466"/>
                </a:cubicBezTo>
                <a:close/>
                <a:moveTo>
                  <a:pt x="2822" y="4702"/>
                </a:moveTo>
                <a:cubicBezTo>
                  <a:pt x="2717" y="4807"/>
                  <a:pt x="2717" y="4883"/>
                  <a:pt x="2793" y="5016"/>
                </a:cubicBezTo>
                <a:cubicBezTo>
                  <a:pt x="2850" y="5111"/>
                  <a:pt x="2917" y="5196"/>
                  <a:pt x="2993" y="5301"/>
                </a:cubicBezTo>
                <a:cubicBezTo>
                  <a:pt x="2974" y="5348"/>
                  <a:pt x="2945" y="5415"/>
                  <a:pt x="2917" y="5472"/>
                </a:cubicBezTo>
                <a:cubicBezTo>
                  <a:pt x="2888" y="5557"/>
                  <a:pt x="2850" y="5643"/>
                  <a:pt x="2831" y="5728"/>
                </a:cubicBezTo>
                <a:cubicBezTo>
                  <a:pt x="2765" y="5956"/>
                  <a:pt x="2860" y="6203"/>
                  <a:pt x="3135" y="6231"/>
                </a:cubicBezTo>
                <a:cubicBezTo>
                  <a:pt x="3145" y="6241"/>
                  <a:pt x="3164" y="6250"/>
                  <a:pt x="3192" y="6260"/>
                </a:cubicBezTo>
                <a:cubicBezTo>
                  <a:pt x="3088" y="6431"/>
                  <a:pt x="3040" y="6621"/>
                  <a:pt x="3069" y="6830"/>
                </a:cubicBezTo>
                <a:cubicBezTo>
                  <a:pt x="3088" y="7001"/>
                  <a:pt x="3183" y="7096"/>
                  <a:pt x="3354" y="7115"/>
                </a:cubicBezTo>
                <a:cubicBezTo>
                  <a:pt x="3458" y="7124"/>
                  <a:pt x="3553" y="7124"/>
                  <a:pt x="3658" y="7124"/>
                </a:cubicBezTo>
                <a:cubicBezTo>
                  <a:pt x="3667" y="7248"/>
                  <a:pt x="3667" y="7371"/>
                  <a:pt x="3686" y="7495"/>
                </a:cubicBezTo>
                <a:cubicBezTo>
                  <a:pt x="3705" y="7666"/>
                  <a:pt x="3819" y="7751"/>
                  <a:pt x="3971" y="7780"/>
                </a:cubicBezTo>
                <a:cubicBezTo>
                  <a:pt x="4133" y="7808"/>
                  <a:pt x="4266" y="7770"/>
                  <a:pt x="4370" y="7628"/>
                </a:cubicBezTo>
                <a:cubicBezTo>
                  <a:pt x="4408" y="7580"/>
                  <a:pt x="4456" y="7523"/>
                  <a:pt x="4513" y="7457"/>
                </a:cubicBezTo>
                <a:cubicBezTo>
                  <a:pt x="4503" y="7932"/>
                  <a:pt x="4645" y="8150"/>
                  <a:pt x="4987" y="8198"/>
                </a:cubicBezTo>
                <a:cubicBezTo>
                  <a:pt x="5082" y="8207"/>
                  <a:pt x="5196" y="8179"/>
                  <a:pt x="5282" y="8131"/>
                </a:cubicBezTo>
                <a:cubicBezTo>
                  <a:pt x="5405" y="8074"/>
                  <a:pt x="5491" y="7960"/>
                  <a:pt x="5500" y="7789"/>
                </a:cubicBezTo>
                <a:cubicBezTo>
                  <a:pt x="5633" y="7922"/>
                  <a:pt x="5690" y="8103"/>
                  <a:pt x="5890" y="8122"/>
                </a:cubicBezTo>
                <a:cubicBezTo>
                  <a:pt x="6070" y="8141"/>
                  <a:pt x="6213" y="8093"/>
                  <a:pt x="6346" y="7970"/>
                </a:cubicBezTo>
                <a:cubicBezTo>
                  <a:pt x="6479" y="7837"/>
                  <a:pt x="6498" y="7675"/>
                  <a:pt x="6517" y="7476"/>
                </a:cubicBezTo>
                <a:cubicBezTo>
                  <a:pt x="6583" y="7523"/>
                  <a:pt x="6621" y="7542"/>
                  <a:pt x="6659" y="7571"/>
                </a:cubicBezTo>
                <a:cubicBezTo>
                  <a:pt x="6726" y="7618"/>
                  <a:pt x="6792" y="7675"/>
                  <a:pt x="6868" y="7713"/>
                </a:cubicBezTo>
                <a:cubicBezTo>
                  <a:pt x="7068" y="7818"/>
                  <a:pt x="7257" y="7751"/>
                  <a:pt x="7362" y="7552"/>
                </a:cubicBezTo>
                <a:cubicBezTo>
                  <a:pt x="7419" y="7447"/>
                  <a:pt x="7457" y="7352"/>
                  <a:pt x="7504" y="7238"/>
                </a:cubicBezTo>
                <a:cubicBezTo>
                  <a:pt x="7694" y="7381"/>
                  <a:pt x="7865" y="7295"/>
                  <a:pt x="8027" y="7162"/>
                </a:cubicBezTo>
                <a:cubicBezTo>
                  <a:pt x="8122" y="7286"/>
                  <a:pt x="8207" y="7400"/>
                  <a:pt x="8293" y="7514"/>
                </a:cubicBezTo>
                <a:cubicBezTo>
                  <a:pt x="8369" y="7609"/>
                  <a:pt x="8445" y="7713"/>
                  <a:pt x="8521" y="7808"/>
                </a:cubicBezTo>
                <a:cubicBezTo>
                  <a:pt x="8616" y="7922"/>
                  <a:pt x="8720" y="7922"/>
                  <a:pt x="8825" y="7827"/>
                </a:cubicBezTo>
                <a:cubicBezTo>
                  <a:pt x="8882" y="7761"/>
                  <a:pt x="8920" y="7675"/>
                  <a:pt x="8948" y="7599"/>
                </a:cubicBezTo>
                <a:cubicBezTo>
                  <a:pt x="8996" y="7495"/>
                  <a:pt x="9015" y="7400"/>
                  <a:pt x="9062" y="7276"/>
                </a:cubicBezTo>
                <a:cubicBezTo>
                  <a:pt x="9357" y="7618"/>
                  <a:pt x="9651" y="7523"/>
                  <a:pt x="9964" y="7314"/>
                </a:cubicBezTo>
                <a:cubicBezTo>
                  <a:pt x="9955" y="7514"/>
                  <a:pt x="10021" y="7647"/>
                  <a:pt x="10145" y="7761"/>
                </a:cubicBezTo>
                <a:cubicBezTo>
                  <a:pt x="10192" y="7808"/>
                  <a:pt x="10249" y="7846"/>
                  <a:pt x="10306" y="7884"/>
                </a:cubicBezTo>
                <a:cubicBezTo>
                  <a:pt x="10544" y="8065"/>
                  <a:pt x="10857" y="8008"/>
                  <a:pt x="11019" y="7751"/>
                </a:cubicBezTo>
                <a:cubicBezTo>
                  <a:pt x="11038" y="7723"/>
                  <a:pt x="11057" y="7694"/>
                  <a:pt x="11076" y="7666"/>
                </a:cubicBezTo>
                <a:cubicBezTo>
                  <a:pt x="11161" y="7732"/>
                  <a:pt x="11228" y="7818"/>
                  <a:pt x="11313" y="7865"/>
                </a:cubicBezTo>
                <a:cubicBezTo>
                  <a:pt x="11494" y="7970"/>
                  <a:pt x="11684" y="7951"/>
                  <a:pt x="11874" y="7884"/>
                </a:cubicBezTo>
                <a:cubicBezTo>
                  <a:pt x="12026" y="7837"/>
                  <a:pt x="12092" y="7761"/>
                  <a:pt x="12102" y="7599"/>
                </a:cubicBezTo>
                <a:cubicBezTo>
                  <a:pt x="12102" y="7552"/>
                  <a:pt x="12102" y="7495"/>
                  <a:pt x="12102" y="7447"/>
                </a:cubicBezTo>
                <a:cubicBezTo>
                  <a:pt x="12253" y="7466"/>
                  <a:pt x="12396" y="7495"/>
                  <a:pt x="12538" y="7495"/>
                </a:cubicBezTo>
                <a:cubicBezTo>
                  <a:pt x="12804" y="7504"/>
                  <a:pt x="12937" y="7381"/>
                  <a:pt x="12956" y="7115"/>
                </a:cubicBezTo>
                <a:cubicBezTo>
                  <a:pt x="12975" y="6963"/>
                  <a:pt x="12994" y="6811"/>
                  <a:pt x="13013" y="6659"/>
                </a:cubicBezTo>
                <a:cubicBezTo>
                  <a:pt x="13089" y="6668"/>
                  <a:pt x="13156" y="6678"/>
                  <a:pt x="13222" y="6668"/>
                </a:cubicBezTo>
                <a:cubicBezTo>
                  <a:pt x="13279" y="6668"/>
                  <a:pt x="13346" y="6649"/>
                  <a:pt x="13384" y="6621"/>
                </a:cubicBezTo>
                <a:cubicBezTo>
                  <a:pt x="13545" y="6488"/>
                  <a:pt x="13612" y="6241"/>
                  <a:pt x="13526" y="6042"/>
                </a:cubicBezTo>
                <a:cubicBezTo>
                  <a:pt x="13488" y="5947"/>
                  <a:pt x="13441" y="5861"/>
                  <a:pt x="13393" y="5757"/>
                </a:cubicBezTo>
                <a:cubicBezTo>
                  <a:pt x="13536" y="5738"/>
                  <a:pt x="13640" y="5671"/>
                  <a:pt x="13678" y="5538"/>
                </a:cubicBezTo>
                <a:cubicBezTo>
                  <a:pt x="13716" y="5424"/>
                  <a:pt x="13716" y="5310"/>
                  <a:pt x="13659" y="5206"/>
                </a:cubicBezTo>
                <a:cubicBezTo>
                  <a:pt x="13555" y="5016"/>
                  <a:pt x="13479" y="4816"/>
                  <a:pt x="13270" y="4721"/>
                </a:cubicBezTo>
                <a:cubicBezTo>
                  <a:pt x="13384" y="4541"/>
                  <a:pt x="13393" y="4370"/>
                  <a:pt x="13298" y="4189"/>
                </a:cubicBezTo>
                <a:cubicBezTo>
                  <a:pt x="13203" y="4009"/>
                  <a:pt x="13042" y="3914"/>
                  <a:pt x="12871" y="3847"/>
                </a:cubicBezTo>
                <a:cubicBezTo>
                  <a:pt x="12899" y="3686"/>
                  <a:pt x="12985" y="3534"/>
                  <a:pt x="12871" y="3382"/>
                </a:cubicBezTo>
                <a:cubicBezTo>
                  <a:pt x="12766" y="3240"/>
                  <a:pt x="12586" y="3278"/>
                  <a:pt x="12434" y="3259"/>
                </a:cubicBezTo>
                <a:cubicBezTo>
                  <a:pt x="12434" y="3088"/>
                  <a:pt x="12443" y="2907"/>
                  <a:pt x="12244" y="2841"/>
                </a:cubicBezTo>
                <a:cubicBezTo>
                  <a:pt x="12092" y="2784"/>
                  <a:pt x="11931" y="2784"/>
                  <a:pt x="11788" y="2879"/>
                </a:cubicBezTo>
                <a:cubicBezTo>
                  <a:pt x="11741" y="2803"/>
                  <a:pt x="11712" y="2736"/>
                  <a:pt x="11665" y="2689"/>
                </a:cubicBezTo>
                <a:cubicBezTo>
                  <a:pt x="11494" y="2508"/>
                  <a:pt x="11256" y="2518"/>
                  <a:pt x="11047" y="2698"/>
                </a:cubicBezTo>
                <a:cubicBezTo>
                  <a:pt x="10971" y="2755"/>
                  <a:pt x="10905" y="2831"/>
                  <a:pt x="10829" y="2907"/>
                </a:cubicBezTo>
                <a:cubicBezTo>
                  <a:pt x="10791" y="2793"/>
                  <a:pt x="10781" y="2708"/>
                  <a:pt x="10743" y="2622"/>
                </a:cubicBezTo>
                <a:cubicBezTo>
                  <a:pt x="10715" y="2565"/>
                  <a:pt x="10658" y="2499"/>
                  <a:pt x="10601" y="2489"/>
                </a:cubicBezTo>
                <a:cubicBezTo>
                  <a:pt x="10496" y="2461"/>
                  <a:pt x="10382" y="2461"/>
                  <a:pt x="10278" y="2480"/>
                </a:cubicBezTo>
                <a:cubicBezTo>
                  <a:pt x="10078" y="2527"/>
                  <a:pt x="9879" y="2594"/>
                  <a:pt x="9784" y="2803"/>
                </a:cubicBezTo>
                <a:cubicBezTo>
                  <a:pt x="9604" y="2746"/>
                  <a:pt x="9461" y="2812"/>
                  <a:pt x="9309" y="2869"/>
                </a:cubicBezTo>
                <a:cubicBezTo>
                  <a:pt x="9129" y="2945"/>
                  <a:pt x="9119" y="3135"/>
                  <a:pt x="9043" y="3278"/>
                </a:cubicBezTo>
                <a:cubicBezTo>
                  <a:pt x="8720" y="3221"/>
                  <a:pt x="8616" y="3278"/>
                  <a:pt x="8473" y="3572"/>
                </a:cubicBezTo>
                <a:cubicBezTo>
                  <a:pt x="8435" y="3657"/>
                  <a:pt x="8397" y="3752"/>
                  <a:pt x="8359" y="3866"/>
                </a:cubicBezTo>
                <a:cubicBezTo>
                  <a:pt x="8217" y="3743"/>
                  <a:pt x="8065" y="3733"/>
                  <a:pt x="7894" y="3790"/>
                </a:cubicBezTo>
                <a:cubicBezTo>
                  <a:pt x="7903" y="3714"/>
                  <a:pt x="7913" y="3657"/>
                  <a:pt x="7922" y="3600"/>
                </a:cubicBezTo>
                <a:cubicBezTo>
                  <a:pt x="7970" y="3373"/>
                  <a:pt x="7903" y="3259"/>
                  <a:pt x="7694" y="3202"/>
                </a:cubicBezTo>
                <a:cubicBezTo>
                  <a:pt x="7590" y="3173"/>
                  <a:pt x="7485" y="3173"/>
                  <a:pt x="7362" y="3154"/>
                </a:cubicBezTo>
                <a:cubicBezTo>
                  <a:pt x="7352" y="3012"/>
                  <a:pt x="7257" y="2907"/>
                  <a:pt x="7124" y="2831"/>
                </a:cubicBezTo>
                <a:cubicBezTo>
                  <a:pt x="6963" y="2736"/>
                  <a:pt x="6859" y="2898"/>
                  <a:pt x="6716" y="2936"/>
                </a:cubicBezTo>
                <a:cubicBezTo>
                  <a:pt x="6697" y="2831"/>
                  <a:pt x="6697" y="2736"/>
                  <a:pt x="6659" y="2651"/>
                </a:cubicBezTo>
                <a:cubicBezTo>
                  <a:pt x="6621" y="2565"/>
                  <a:pt x="6564" y="2470"/>
                  <a:pt x="6441" y="2451"/>
                </a:cubicBezTo>
                <a:cubicBezTo>
                  <a:pt x="6165" y="2394"/>
                  <a:pt x="5966" y="2518"/>
                  <a:pt x="5833" y="2755"/>
                </a:cubicBezTo>
                <a:cubicBezTo>
                  <a:pt x="5814" y="2736"/>
                  <a:pt x="5795" y="2727"/>
                  <a:pt x="5795" y="2708"/>
                </a:cubicBezTo>
                <a:cubicBezTo>
                  <a:pt x="5709" y="2556"/>
                  <a:pt x="5548" y="2489"/>
                  <a:pt x="5386" y="2546"/>
                </a:cubicBezTo>
                <a:cubicBezTo>
                  <a:pt x="5196" y="2613"/>
                  <a:pt x="5035" y="2717"/>
                  <a:pt x="4921" y="2898"/>
                </a:cubicBezTo>
                <a:cubicBezTo>
                  <a:pt x="4873" y="2964"/>
                  <a:pt x="4826" y="3031"/>
                  <a:pt x="4769" y="3107"/>
                </a:cubicBezTo>
                <a:cubicBezTo>
                  <a:pt x="4740" y="3059"/>
                  <a:pt x="4731" y="3031"/>
                  <a:pt x="4712" y="3002"/>
                </a:cubicBezTo>
                <a:cubicBezTo>
                  <a:pt x="4636" y="2841"/>
                  <a:pt x="4503" y="2784"/>
                  <a:pt x="4342" y="2850"/>
                </a:cubicBezTo>
                <a:cubicBezTo>
                  <a:pt x="4038" y="2955"/>
                  <a:pt x="3895" y="3183"/>
                  <a:pt x="3943" y="3505"/>
                </a:cubicBezTo>
                <a:cubicBezTo>
                  <a:pt x="3743" y="3458"/>
                  <a:pt x="3553" y="3505"/>
                  <a:pt x="3458" y="3638"/>
                </a:cubicBezTo>
                <a:cubicBezTo>
                  <a:pt x="3316" y="3828"/>
                  <a:pt x="3145" y="4028"/>
                  <a:pt x="3316" y="4265"/>
                </a:cubicBezTo>
                <a:cubicBezTo>
                  <a:pt x="3145" y="4417"/>
                  <a:pt x="2983" y="4550"/>
                  <a:pt x="2822" y="4702"/>
                </a:cubicBezTo>
                <a:close/>
                <a:moveTo>
                  <a:pt x="2955" y="4940"/>
                </a:moveTo>
                <a:cubicBezTo>
                  <a:pt x="2917" y="4845"/>
                  <a:pt x="2955" y="4759"/>
                  <a:pt x="3021" y="4702"/>
                </a:cubicBezTo>
                <a:cubicBezTo>
                  <a:pt x="3107" y="4636"/>
                  <a:pt x="3192" y="4569"/>
                  <a:pt x="3287" y="4512"/>
                </a:cubicBezTo>
                <a:cubicBezTo>
                  <a:pt x="3354" y="4474"/>
                  <a:pt x="3439" y="4436"/>
                  <a:pt x="3515" y="4522"/>
                </a:cubicBezTo>
                <a:cubicBezTo>
                  <a:pt x="3525" y="4541"/>
                  <a:pt x="3553" y="4541"/>
                  <a:pt x="3582" y="4550"/>
                </a:cubicBezTo>
                <a:cubicBezTo>
                  <a:pt x="3933" y="4588"/>
                  <a:pt x="4199" y="4816"/>
                  <a:pt x="4494" y="4978"/>
                </a:cubicBezTo>
                <a:cubicBezTo>
                  <a:pt x="4494" y="4978"/>
                  <a:pt x="4494" y="4987"/>
                  <a:pt x="4503" y="5006"/>
                </a:cubicBezTo>
                <a:cubicBezTo>
                  <a:pt x="4304" y="5016"/>
                  <a:pt x="4114" y="5035"/>
                  <a:pt x="3914" y="5025"/>
                </a:cubicBezTo>
                <a:cubicBezTo>
                  <a:pt x="3715" y="5025"/>
                  <a:pt x="3515" y="5073"/>
                  <a:pt x="3325" y="5130"/>
                </a:cubicBezTo>
                <a:cubicBezTo>
                  <a:pt x="3126" y="5187"/>
                  <a:pt x="3031" y="5120"/>
                  <a:pt x="2955" y="4940"/>
                </a:cubicBezTo>
                <a:close/>
                <a:moveTo>
                  <a:pt x="2983" y="5690"/>
                </a:moveTo>
                <a:cubicBezTo>
                  <a:pt x="3012" y="5624"/>
                  <a:pt x="3050" y="5548"/>
                  <a:pt x="3088" y="5481"/>
                </a:cubicBezTo>
                <a:cubicBezTo>
                  <a:pt x="3135" y="5386"/>
                  <a:pt x="3202" y="5329"/>
                  <a:pt x="3316" y="5320"/>
                </a:cubicBezTo>
                <a:cubicBezTo>
                  <a:pt x="3401" y="5320"/>
                  <a:pt x="3468" y="5282"/>
                  <a:pt x="3534" y="5225"/>
                </a:cubicBezTo>
                <a:cubicBezTo>
                  <a:pt x="3591" y="5168"/>
                  <a:pt x="3677" y="5130"/>
                  <a:pt x="3753" y="5130"/>
                </a:cubicBezTo>
                <a:cubicBezTo>
                  <a:pt x="3962" y="5111"/>
                  <a:pt x="4180" y="5111"/>
                  <a:pt x="4389" y="5101"/>
                </a:cubicBezTo>
                <a:cubicBezTo>
                  <a:pt x="4503" y="5101"/>
                  <a:pt x="4617" y="5101"/>
                  <a:pt x="4721" y="5168"/>
                </a:cubicBezTo>
                <a:cubicBezTo>
                  <a:pt x="4731" y="5301"/>
                  <a:pt x="4750" y="5405"/>
                  <a:pt x="4759" y="5519"/>
                </a:cubicBezTo>
                <a:cubicBezTo>
                  <a:pt x="4598" y="5624"/>
                  <a:pt x="4446" y="5719"/>
                  <a:pt x="4294" y="5823"/>
                </a:cubicBezTo>
                <a:cubicBezTo>
                  <a:pt x="4180" y="5909"/>
                  <a:pt x="4066" y="5956"/>
                  <a:pt x="3924" y="5956"/>
                </a:cubicBezTo>
                <a:cubicBezTo>
                  <a:pt x="3886" y="5956"/>
                  <a:pt x="3838" y="5966"/>
                  <a:pt x="3800" y="5985"/>
                </a:cubicBezTo>
                <a:cubicBezTo>
                  <a:pt x="3705" y="6032"/>
                  <a:pt x="3620" y="5985"/>
                  <a:pt x="3525" y="5985"/>
                </a:cubicBezTo>
                <a:cubicBezTo>
                  <a:pt x="3439" y="5985"/>
                  <a:pt x="3354" y="6070"/>
                  <a:pt x="3268" y="6080"/>
                </a:cubicBezTo>
                <a:cubicBezTo>
                  <a:pt x="3040" y="6108"/>
                  <a:pt x="2907" y="5909"/>
                  <a:pt x="2983" y="5690"/>
                </a:cubicBezTo>
                <a:close/>
                <a:moveTo>
                  <a:pt x="3705" y="6906"/>
                </a:moveTo>
                <a:cubicBezTo>
                  <a:pt x="3667" y="6925"/>
                  <a:pt x="3620" y="6944"/>
                  <a:pt x="3572" y="6953"/>
                </a:cubicBezTo>
                <a:cubicBezTo>
                  <a:pt x="3316" y="7001"/>
                  <a:pt x="3173" y="6858"/>
                  <a:pt x="3249" y="6602"/>
                </a:cubicBezTo>
                <a:cubicBezTo>
                  <a:pt x="3297" y="6440"/>
                  <a:pt x="3382" y="6298"/>
                  <a:pt x="3563" y="6222"/>
                </a:cubicBezTo>
                <a:cubicBezTo>
                  <a:pt x="3734" y="6146"/>
                  <a:pt x="3886" y="6070"/>
                  <a:pt x="4066" y="6042"/>
                </a:cubicBezTo>
                <a:cubicBezTo>
                  <a:pt x="4171" y="6023"/>
                  <a:pt x="4266" y="5956"/>
                  <a:pt x="4361" y="5899"/>
                </a:cubicBezTo>
                <a:cubicBezTo>
                  <a:pt x="4484" y="5833"/>
                  <a:pt x="4598" y="5757"/>
                  <a:pt x="4721" y="5681"/>
                </a:cubicBezTo>
                <a:cubicBezTo>
                  <a:pt x="4769" y="5662"/>
                  <a:pt x="4816" y="5633"/>
                  <a:pt x="4892" y="5709"/>
                </a:cubicBezTo>
                <a:cubicBezTo>
                  <a:pt x="4693" y="5947"/>
                  <a:pt x="4484" y="6165"/>
                  <a:pt x="4304" y="6412"/>
                </a:cubicBezTo>
                <a:cubicBezTo>
                  <a:pt x="4142" y="6630"/>
                  <a:pt x="3933" y="6773"/>
                  <a:pt x="3705" y="6906"/>
                </a:cubicBezTo>
                <a:close/>
                <a:moveTo>
                  <a:pt x="4456" y="7305"/>
                </a:moveTo>
                <a:cubicBezTo>
                  <a:pt x="4389" y="7371"/>
                  <a:pt x="4332" y="7447"/>
                  <a:pt x="4266" y="7523"/>
                </a:cubicBezTo>
                <a:cubicBezTo>
                  <a:pt x="4142" y="7675"/>
                  <a:pt x="3952" y="7666"/>
                  <a:pt x="3848" y="7504"/>
                </a:cubicBezTo>
                <a:cubicBezTo>
                  <a:pt x="3781" y="7409"/>
                  <a:pt x="3810" y="7134"/>
                  <a:pt x="3905" y="7058"/>
                </a:cubicBezTo>
                <a:cubicBezTo>
                  <a:pt x="3971" y="6991"/>
                  <a:pt x="4057" y="6953"/>
                  <a:pt x="4047" y="6839"/>
                </a:cubicBezTo>
                <a:cubicBezTo>
                  <a:pt x="4047" y="6830"/>
                  <a:pt x="4066" y="6820"/>
                  <a:pt x="4076" y="6801"/>
                </a:cubicBezTo>
                <a:cubicBezTo>
                  <a:pt x="4332" y="6526"/>
                  <a:pt x="4588" y="6250"/>
                  <a:pt x="4845" y="5975"/>
                </a:cubicBezTo>
                <a:cubicBezTo>
                  <a:pt x="4892" y="5918"/>
                  <a:pt x="4930" y="5861"/>
                  <a:pt x="4968" y="5804"/>
                </a:cubicBezTo>
                <a:cubicBezTo>
                  <a:pt x="5149" y="5890"/>
                  <a:pt x="5149" y="5890"/>
                  <a:pt x="5101" y="6061"/>
                </a:cubicBezTo>
                <a:cubicBezTo>
                  <a:pt x="5025" y="6307"/>
                  <a:pt x="4959" y="6554"/>
                  <a:pt x="4873" y="6792"/>
                </a:cubicBezTo>
                <a:cubicBezTo>
                  <a:pt x="4807" y="7001"/>
                  <a:pt x="4693" y="7181"/>
                  <a:pt x="4550" y="7352"/>
                </a:cubicBezTo>
                <a:cubicBezTo>
                  <a:pt x="4522" y="7343"/>
                  <a:pt x="4494" y="7324"/>
                  <a:pt x="4456" y="7305"/>
                </a:cubicBezTo>
                <a:close/>
                <a:moveTo>
                  <a:pt x="4930" y="5177"/>
                </a:moveTo>
                <a:cubicBezTo>
                  <a:pt x="4949" y="5111"/>
                  <a:pt x="4978" y="5044"/>
                  <a:pt x="4997" y="4978"/>
                </a:cubicBezTo>
                <a:cubicBezTo>
                  <a:pt x="5016" y="4892"/>
                  <a:pt x="5073" y="4854"/>
                  <a:pt x="5158" y="4873"/>
                </a:cubicBezTo>
                <a:cubicBezTo>
                  <a:pt x="5282" y="4636"/>
                  <a:pt x="5491" y="4683"/>
                  <a:pt x="5690" y="4702"/>
                </a:cubicBezTo>
                <a:cubicBezTo>
                  <a:pt x="5709" y="4702"/>
                  <a:pt x="5728" y="4712"/>
                  <a:pt x="5747" y="4721"/>
                </a:cubicBezTo>
                <a:cubicBezTo>
                  <a:pt x="6070" y="4788"/>
                  <a:pt x="6213" y="5025"/>
                  <a:pt x="6108" y="5339"/>
                </a:cubicBezTo>
                <a:cubicBezTo>
                  <a:pt x="5985" y="5738"/>
                  <a:pt x="5424" y="5947"/>
                  <a:pt x="5063" y="5624"/>
                </a:cubicBezTo>
                <a:cubicBezTo>
                  <a:pt x="4940" y="5500"/>
                  <a:pt x="4902" y="5348"/>
                  <a:pt x="4930" y="5177"/>
                </a:cubicBezTo>
                <a:close/>
                <a:moveTo>
                  <a:pt x="5443" y="7343"/>
                </a:moveTo>
                <a:cubicBezTo>
                  <a:pt x="5434" y="7381"/>
                  <a:pt x="5424" y="7438"/>
                  <a:pt x="5405" y="7457"/>
                </a:cubicBezTo>
                <a:cubicBezTo>
                  <a:pt x="5282" y="7523"/>
                  <a:pt x="5301" y="7628"/>
                  <a:pt x="5310" y="7723"/>
                </a:cubicBezTo>
                <a:cubicBezTo>
                  <a:pt x="5320" y="7856"/>
                  <a:pt x="5282" y="7960"/>
                  <a:pt x="5158" y="8027"/>
                </a:cubicBezTo>
                <a:cubicBezTo>
                  <a:pt x="5082" y="8074"/>
                  <a:pt x="4997" y="8074"/>
                  <a:pt x="4921" y="8027"/>
                </a:cubicBezTo>
                <a:cubicBezTo>
                  <a:pt x="4702" y="7894"/>
                  <a:pt x="4626" y="7694"/>
                  <a:pt x="4731" y="7419"/>
                </a:cubicBezTo>
                <a:cubicBezTo>
                  <a:pt x="4845" y="7153"/>
                  <a:pt x="4930" y="6877"/>
                  <a:pt x="5016" y="6611"/>
                </a:cubicBezTo>
                <a:cubicBezTo>
                  <a:pt x="5092" y="6393"/>
                  <a:pt x="5168" y="6174"/>
                  <a:pt x="5234" y="5966"/>
                </a:cubicBezTo>
                <a:lnTo>
                  <a:pt x="5434" y="5966"/>
                </a:lnTo>
                <a:cubicBezTo>
                  <a:pt x="5443" y="6013"/>
                  <a:pt x="5453" y="6051"/>
                  <a:pt x="5453" y="6089"/>
                </a:cubicBezTo>
                <a:cubicBezTo>
                  <a:pt x="5538" y="6507"/>
                  <a:pt x="5538" y="6925"/>
                  <a:pt x="5443" y="7343"/>
                </a:cubicBezTo>
                <a:close/>
                <a:moveTo>
                  <a:pt x="6175" y="7884"/>
                </a:moveTo>
                <a:cubicBezTo>
                  <a:pt x="6070" y="7989"/>
                  <a:pt x="5918" y="7979"/>
                  <a:pt x="5814" y="7875"/>
                </a:cubicBezTo>
                <a:cubicBezTo>
                  <a:pt x="5785" y="7837"/>
                  <a:pt x="5757" y="7799"/>
                  <a:pt x="5728" y="7761"/>
                </a:cubicBezTo>
                <a:cubicBezTo>
                  <a:pt x="5643" y="7628"/>
                  <a:pt x="5671" y="7447"/>
                  <a:pt x="5567" y="7324"/>
                </a:cubicBezTo>
                <a:cubicBezTo>
                  <a:pt x="5548" y="7295"/>
                  <a:pt x="5557" y="7238"/>
                  <a:pt x="5567" y="7200"/>
                </a:cubicBezTo>
                <a:cubicBezTo>
                  <a:pt x="5652" y="6877"/>
                  <a:pt x="5595" y="6554"/>
                  <a:pt x="5576" y="6231"/>
                </a:cubicBezTo>
                <a:cubicBezTo>
                  <a:pt x="5567" y="6146"/>
                  <a:pt x="5557" y="6070"/>
                  <a:pt x="5557" y="5994"/>
                </a:cubicBezTo>
                <a:cubicBezTo>
                  <a:pt x="5690" y="5937"/>
                  <a:pt x="5804" y="5899"/>
                  <a:pt x="5928" y="5852"/>
                </a:cubicBezTo>
                <a:cubicBezTo>
                  <a:pt x="5975" y="5994"/>
                  <a:pt x="6023" y="6118"/>
                  <a:pt x="6070" y="6250"/>
                </a:cubicBezTo>
                <a:cubicBezTo>
                  <a:pt x="6118" y="6374"/>
                  <a:pt x="6175" y="6507"/>
                  <a:pt x="6222" y="6630"/>
                </a:cubicBezTo>
                <a:cubicBezTo>
                  <a:pt x="6317" y="6839"/>
                  <a:pt x="6403" y="7048"/>
                  <a:pt x="6346" y="7286"/>
                </a:cubicBezTo>
                <a:cubicBezTo>
                  <a:pt x="6336" y="7305"/>
                  <a:pt x="6336" y="7324"/>
                  <a:pt x="6346" y="7333"/>
                </a:cubicBezTo>
                <a:cubicBezTo>
                  <a:pt x="6450" y="7571"/>
                  <a:pt x="6327" y="7742"/>
                  <a:pt x="6175" y="7884"/>
                </a:cubicBezTo>
                <a:close/>
                <a:moveTo>
                  <a:pt x="7343" y="7314"/>
                </a:moveTo>
                <a:cubicBezTo>
                  <a:pt x="7314" y="7371"/>
                  <a:pt x="7286" y="7428"/>
                  <a:pt x="7257" y="7466"/>
                </a:cubicBezTo>
                <a:cubicBezTo>
                  <a:pt x="7143" y="7628"/>
                  <a:pt x="7030" y="7637"/>
                  <a:pt x="6868" y="7514"/>
                </a:cubicBezTo>
                <a:cubicBezTo>
                  <a:pt x="6593" y="7305"/>
                  <a:pt x="6469" y="7020"/>
                  <a:pt x="6384" y="6697"/>
                </a:cubicBezTo>
                <a:cubicBezTo>
                  <a:pt x="6317" y="6459"/>
                  <a:pt x="6241" y="6222"/>
                  <a:pt x="6156" y="5994"/>
                </a:cubicBezTo>
                <a:cubicBezTo>
                  <a:pt x="6127" y="5899"/>
                  <a:pt x="6089" y="5814"/>
                  <a:pt x="6165" y="5690"/>
                </a:cubicBezTo>
                <a:cubicBezTo>
                  <a:pt x="6298" y="5880"/>
                  <a:pt x="6422" y="6042"/>
                  <a:pt x="6545" y="6212"/>
                </a:cubicBezTo>
                <a:cubicBezTo>
                  <a:pt x="6678" y="6383"/>
                  <a:pt x="6849" y="6526"/>
                  <a:pt x="7039" y="6621"/>
                </a:cubicBezTo>
                <a:cubicBezTo>
                  <a:pt x="7172" y="6687"/>
                  <a:pt x="7267" y="6754"/>
                  <a:pt x="7305" y="6925"/>
                </a:cubicBezTo>
                <a:cubicBezTo>
                  <a:pt x="7333" y="7058"/>
                  <a:pt x="7409" y="7172"/>
                  <a:pt x="7343" y="7314"/>
                </a:cubicBezTo>
                <a:close/>
                <a:moveTo>
                  <a:pt x="8464" y="5130"/>
                </a:moveTo>
                <a:cubicBezTo>
                  <a:pt x="8920" y="5177"/>
                  <a:pt x="9366" y="5225"/>
                  <a:pt x="9812" y="5272"/>
                </a:cubicBezTo>
                <a:cubicBezTo>
                  <a:pt x="9831" y="5320"/>
                  <a:pt x="9841" y="5377"/>
                  <a:pt x="9860" y="5462"/>
                </a:cubicBezTo>
                <a:cubicBezTo>
                  <a:pt x="9594" y="5538"/>
                  <a:pt x="9319" y="5595"/>
                  <a:pt x="9053" y="5681"/>
                </a:cubicBezTo>
                <a:cubicBezTo>
                  <a:pt x="8787" y="5776"/>
                  <a:pt x="8502" y="5766"/>
                  <a:pt x="8207" y="5795"/>
                </a:cubicBezTo>
                <a:cubicBezTo>
                  <a:pt x="8179" y="5757"/>
                  <a:pt x="8131" y="5700"/>
                  <a:pt x="8065" y="5633"/>
                </a:cubicBezTo>
                <a:cubicBezTo>
                  <a:pt x="8141" y="5576"/>
                  <a:pt x="8207" y="5519"/>
                  <a:pt x="8274" y="5481"/>
                </a:cubicBezTo>
                <a:cubicBezTo>
                  <a:pt x="8416" y="5405"/>
                  <a:pt x="8492" y="5291"/>
                  <a:pt x="8464" y="5130"/>
                </a:cubicBezTo>
                <a:close/>
                <a:moveTo>
                  <a:pt x="7998" y="5510"/>
                </a:moveTo>
                <a:cubicBezTo>
                  <a:pt x="7742" y="5538"/>
                  <a:pt x="7485" y="5567"/>
                  <a:pt x="7219" y="5614"/>
                </a:cubicBezTo>
                <a:cubicBezTo>
                  <a:pt x="6906" y="5662"/>
                  <a:pt x="6593" y="5614"/>
                  <a:pt x="6279" y="5538"/>
                </a:cubicBezTo>
                <a:cubicBezTo>
                  <a:pt x="6298" y="5462"/>
                  <a:pt x="6308" y="5405"/>
                  <a:pt x="6336" y="5329"/>
                </a:cubicBezTo>
                <a:cubicBezTo>
                  <a:pt x="6545" y="5272"/>
                  <a:pt x="6745" y="5234"/>
                  <a:pt x="6954" y="5177"/>
                </a:cubicBezTo>
                <a:cubicBezTo>
                  <a:pt x="7086" y="5149"/>
                  <a:pt x="7229" y="5101"/>
                  <a:pt x="7362" y="5063"/>
                </a:cubicBezTo>
                <a:cubicBezTo>
                  <a:pt x="7542" y="5016"/>
                  <a:pt x="7723" y="4978"/>
                  <a:pt x="7903" y="4940"/>
                </a:cubicBezTo>
                <a:cubicBezTo>
                  <a:pt x="7989" y="4921"/>
                  <a:pt x="8084" y="4940"/>
                  <a:pt x="8179" y="4940"/>
                </a:cubicBezTo>
                <a:cubicBezTo>
                  <a:pt x="8188" y="4987"/>
                  <a:pt x="8188" y="5025"/>
                  <a:pt x="8198" y="5073"/>
                </a:cubicBezTo>
                <a:cubicBezTo>
                  <a:pt x="8236" y="5082"/>
                  <a:pt x="8283" y="5092"/>
                  <a:pt x="8331" y="5101"/>
                </a:cubicBezTo>
                <a:cubicBezTo>
                  <a:pt x="8340" y="5120"/>
                  <a:pt x="8350" y="5139"/>
                  <a:pt x="8350" y="5158"/>
                </a:cubicBezTo>
                <a:cubicBezTo>
                  <a:pt x="8340" y="5320"/>
                  <a:pt x="8160" y="5491"/>
                  <a:pt x="7998" y="5510"/>
                </a:cubicBezTo>
                <a:close/>
                <a:moveTo>
                  <a:pt x="7941" y="6896"/>
                </a:moveTo>
                <a:cubicBezTo>
                  <a:pt x="7932" y="6925"/>
                  <a:pt x="7922" y="6963"/>
                  <a:pt x="7913" y="7001"/>
                </a:cubicBezTo>
                <a:cubicBezTo>
                  <a:pt x="7856" y="7134"/>
                  <a:pt x="7713" y="7153"/>
                  <a:pt x="7618" y="7048"/>
                </a:cubicBezTo>
                <a:cubicBezTo>
                  <a:pt x="7495" y="6915"/>
                  <a:pt x="7371" y="6782"/>
                  <a:pt x="7257" y="6659"/>
                </a:cubicBezTo>
                <a:cubicBezTo>
                  <a:pt x="7229" y="6630"/>
                  <a:pt x="7200" y="6602"/>
                  <a:pt x="7172" y="6592"/>
                </a:cubicBezTo>
                <a:cubicBezTo>
                  <a:pt x="7001" y="6545"/>
                  <a:pt x="6887" y="6431"/>
                  <a:pt x="6773" y="6326"/>
                </a:cubicBezTo>
                <a:cubicBezTo>
                  <a:pt x="6640" y="6193"/>
                  <a:pt x="6526" y="6032"/>
                  <a:pt x="6412" y="5880"/>
                </a:cubicBezTo>
                <a:cubicBezTo>
                  <a:pt x="6412" y="5880"/>
                  <a:pt x="6422" y="5880"/>
                  <a:pt x="6431" y="5871"/>
                </a:cubicBezTo>
                <a:cubicBezTo>
                  <a:pt x="6631" y="5975"/>
                  <a:pt x="6840" y="6089"/>
                  <a:pt x="7049" y="6193"/>
                </a:cubicBezTo>
                <a:cubicBezTo>
                  <a:pt x="7200" y="6269"/>
                  <a:pt x="7381" y="6317"/>
                  <a:pt x="7504" y="6421"/>
                </a:cubicBezTo>
                <a:cubicBezTo>
                  <a:pt x="7647" y="6554"/>
                  <a:pt x="7799" y="6564"/>
                  <a:pt x="7941" y="6602"/>
                </a:cubicBezTo>
                <a:cubicBezTo>
                  <a:pt x="7941" y="6706"/>
                  <a:pt x="7941" y="6801"/>
                  <a:pt x="7941" y="6896"/>
                </a:cubicBezTo>
                <a:close/>
                <a:moveTo>
                  <a:pt x="7742" y="6440"/>
                </a:moveTo>
                <a:cubicBezTo>
                  <a:pt x="7542" y="6307"/>
                  <a:pt x="7333" y="6193"/>
                  <a:pt x="7105" y="6127"/>
                </a:cubicBezTo>
                <a:cubicBezTo>
                  <a:pt x="6849" y="6042"/>
                  <a:pt x="6621" y="5890"/>
                  <a:pt x="6422" y="5690"/>
                </a:cubicBezTo>
                <a:cubicBezTo>
                  <a:pt x="6583" y="5709"/>
                  <a:pt x="6745" y="5728"/>
                  <a:pt x="6906" y="5747"/>
                </a:cubicBezTo>
                <a:cubicBezTo>
                  <a:pt x="6944" y="5747"/>
                  <a:pt x="6973" y="5747"/>
                  <a:pt x="7011" y="5747"/>
                </a:cubicBezTo>
                <a:cubicBezTo>
                  <a:pt x="7267" y="5709"/>
                  <a:pt x="7523" y="5671"/>
                  <a:pt x="7780" y="5652"/>
                </a:cubicBezTo>
                <a:cubicBezTo>
                  <a:pt x="7846" y="5652"/>
                  <a:pt x="7932" y="5700"/>
                  <a:pt x="7998" y="5738"/>
                </a:cubicBezTo>
                <a:cubicBezTo>
                  <a:pt x="8179" y="5852"/>
                  <a:pt x="8264" y="6137"/>
                  <a:pt x="8188" y="6317"/>
                </a:cubicBezTo>
                <a:cubicBezTo>
                  <a:pt x="8122" y="6469"/>
                  <a:pt x="7884" y="6535"/>
                  <a:pt x="7742" y="6440"/>
                </a:cubicBezTo>
                <a:close/>
                <a:moveTo>
                  <a:pt x="8891" y="6792"/>
                </a:moveTo>
                <a:cubicBezTo>
                  <a:pt x="8872" y="7020"/>
                  <a:pt x="8853" y="7238"/>
                  <a:pt x="8815" y="7466"/>
                </a:cubicBezTo>
                <a:cubicBezTo>
                  <a:pt x="8806" y="7533"/>
                  <a:pt x="8758" y="7599"/>
                  <a:pt x="8711" y="7713"/>
                </a:cubicBezTo>
                <a:cubicBezTo>
                  <a:pt x="8625" y="7609"/>
                  <a:pt x="8559" y="7542"/>
                  <a:pt x="8511" y="7466"/>
                </a:cubicBezTo>
                <a:cubicBezTo>
                  <a:pt x="8388" y="7305"/>
                  <a:pt x="8236" y="7153"/>
                  <a:pt x="8150" y="6953"/>
                </a:cubicBezTo>
                <a:cubicBezTo>
                  <a:pt x="8084" y="6773"/>
                  <a:pt x="8131" y="6592"/>
                  <a:pt x="8312" y="6497"/>
                </a:cubicBezTo>
                <a:cubicBezTo>
                  <a:pt x="8435" y="6440"/>
                  <a:pt x="8559" y="6393"/>
                  <a:pt x="8701" y="6478"/>
                </a:cubicBezTo>
                <a:cubicBezTo>
                  <a:pt x="8834" y="6554"/>
                  <a:pt x="8910" y="6640"/>
                  <a:pt x="8891" y="6792"/>
                </a:cubicBezTo>
                <a:close/>
                <a:moveTo>
                  <a:pt x="8996" y="6478"/>
                </a:moveTo>
                <a:cubicBezTo>
                  <a:pt x="8815" y="6260"/>
                  <a:pt x="8597" y="6184"/>
                  <a:pt x="8321" y="6288"/>
                </a:cubicBezTo>
                <a:lnTo>
                  <a:pt x="8321" y="5918"/>
                </a:lnTo>
                <a:cubicBezTo>
                  <a:pt x="8388" y="5909"/>
                  <a:pt x="8454" y="5890"/>
                  <a:pt x="8530" y="5880"/>
                </a:cubicBezTo>
                <a:cubicBezTo>
                  <a:pt x="8682" y="5852"/>
                  <a:pt x="8825" y="5842"/>
                  <a:pt x="8977" y="5804"/>
                </a:cubicBezTo>
                <a:cubicBezTo>
                  <a:pt x="9252" y="5738"/>
                  <a:pt x="9537" y="5652"/>
                  <a:pt x="9822" y="5576"/>
                </a:cubicBezTo>
                <a:cubicBezTo>
                  <a:pt x="9898" y="5548"/>
                  <a:pt x="9974" y="5538"/>
                  <a:pt x="10021" y="5624"/>
                </a:cubicBezTo>
                <a:cubicBezTo>
                  <a:pt x="9926" y="5804"/>
                  <a:pt x="9556" y="6108"/>
                  <a:pt x="8996" y="6478"/>
                </a:cubicBezTo>
                <a:close/>
                <a:moveTo>
                  <a:pt x="9670" y="7305"/>
                </a:moveTo>
                <a:cubicBezTo>
                  <a:pt x="9509" y="7409"/>
                  <a:pt x="9309" y="7343"/>
                  <a:pt x="9252" y="7162"/>
                </a:cubicBezTo>
                <a:cubicBezTo>
                  <a:pt x="9214" y="7058"/>
                  <a:pt x="9195" y="6944"/>
                  <a:pt x="9205" y="6839"/>
                </a:cubicBezTo>
                <a:cubicBezTo>
                  <a:pt x="9214" y="6725"/>
                  <a:pt x="9214" y="6640"/>
                  <a:pt x="9062" y="6583"/>
                </a:cubicBezTo>
                <a:cubicBezTo>
                  <a:pt x="9442" y="6279"/>
                  <a:pt x="9803" y="5994"/>
                  <a:pt x="10173" y="5700"/>
                </a:cubicBezTo>
                <a:cubicBezTo>
                  <a:pt x="10202" y="5719"/>
                  <a:pt x="10259" y="5757"/>
                  <a:pt x="10316" y="5795"/>
                </a:cubicBezTo>
                <a:cubicBezTo>
                  <a:pt x="10145" y="6241"/>
                  <a:pt x="10183" y="6716"/>
                  <a:pt x="10002" y="7124"/>
                </a:cubicBezTo>
                <a:cubicBezTo>
                  <a:pt x="9888" y="7191"/>
                  <a:pt x="9774" y="7248"/>
                  <a:pt x="9670" y="7305"/>
                </a:cubicBezTo>
                <a:close/>
                <a:moveTo>
                  <a:pt x="10943" y="7381"/>
                </a:moveTo>
                <a:cubicBezTo>
                  <a:pt x="10914" y="7438"/>
                  <a:pt x="10914" y="7495"/>
                  <a:pt x="10905" y="7561"/>
                </a:cubicBezTo>
                <a:cubicBezTo>
                  <a:pt x="10857" y="7799"/>
                  <a:pt x="10629" y="7884"/>
                  <a:pt x="10430" y="7751"/>
                </a:cubicBezTo>
                <a:cubicBezTo>
                  <a:pt x="10306" y="7666"/>
                  <a:pt x="10211" y="7571"/>
                  <a:pt x="10192" y="7409"/>
                </a:cubicBezTo>
                <a:cubicBezTo>
                  <a:pt x="10183" y="7371"/>
                  <a:pt x="10135" y="7333"/>
                  <a:pt x="10088" y="7295"/>
                </a:cubicBezTo>
                <a:cubicBezTo>
                  <a:pt x="10202" y="6982"/>
                  <a:pt x="10240" y="6640"/>
                  <a:pt x="10287" y="6307"/>
                </a:cubicBezTo>
                <a:cubicBezTo>
                  <a:pt x="10316" y="6137"/>
                  <a:pt x="10363" y="5975"/>
                  <a:pt x="10401" y="5814"/>
                </a:cubicBezTo>
                <a:lnTo>
                  <a:pt x="10686" y="5814"/>
                </a:lnTo>
                <a:cubicBezTo>
                  <a:pt x="10724" y="6013"/>
                  <a:pt x="10762" y="6203"/>
                  <a:pt x="10800" y="6393"/>
                </a:cubicBezTo>
                <a:cubicBezTo>
                  <a:pt x="10857" y="6649"/>
                  <a:pt x="10905" y="6906"/>
                  <a:pt x="10962" y="7162"/>
                </a:cubicBezTo>
                <a:cubicBezTo>
                  <a:pt x="10981" y="7248"/>
                  <a:pt x="10990" y="7305"/>
                  <a:pt x="10943" y="7381"/>
                </a:cubicBezTo>
                <a:close/>
                <a:moveTo>
                  <a:pt x="11931" y="7628"/>
                </a:moveTo>
                <a:cubicBezTo>
                  <a:pt x="11921" y="7666"/>
                  <a:pt x="11893" y="7704"/>
                  <a:pt x="11864" y="7713"/>
                </a:cubicBezTo>
                <a:cubicBezTo>
                  <a:pt x="11712" y="7770"/>
                  <a:pt x="11551" y="7808"/>
                  <a:pt x="11408" y="7694"/>
                </a:cubicBezTo>
                <a:cubicBezTo>
                  <a:pt x="11304" y="7618"/>
                  <a:pt x="11218" y="7533"/>
                  <a:pt x="11133" y="7447"/>
                </a:cubicBezTo>
                <a:cubicBezTo>
                  <a:pt x="11104" y="7419"/>
                  <a:pt x="11104" y="7381"/>
                  <a:pt x="11095" y="7343"/>
                </a:cubicBezTo>
                <a:cubicBezTo>
                  <a:pt x="10990" y="6839"/>
                  <a:pt x="10895" y="6326"/>
                  <a:pt x="10791" y="5814"/>
                </a:cubicBezTo>
                <a:cubicBezTo>
                  <a:pt x="10876" y="5785"/>
                  <a:pt x="10943" y="5766"/>
                  <a:pt x="10990" y="5757"/>
                </a:cubicBezTo>
                <a:cubicBezTo>
                  <a:pt x="11209" y="6070"/>
                  <a:pt x="11418" y="6364"/>
                  <a:pt x="11636" y="6668"/>
                </a:cubicBezTo>
                <a:cubicBezTo>
                  <a:pt x="11703" y="6773"/>
                  <a:pt x="11779" y="6877"/>
                  <a:pt x="11855" y="6982"/>
                </a:cubicBezTo>
                <a:cubicBezTo>
                  <a:pt x="11864" y="6991"/>
                  <a:pt x="11883" y="7001"/>
                  <a:pt x="11893" y="7020"/>
                </a:cubicBezTo>
                <a:cubicBezTo>
                  <a:pt x="11940" y="7219"/>
                  <a:pt x="11978" y="7428"/>
                  <a:pt x="11931" y="7628"/>
                </a:cubicBezTo>
                <a:close/>
                <a:moveTo>
                  <a:pt x="12814" y="6953"/>
                </a:moveTo>
                <a:cubicBezTo>
                  <a:pt x="12795" y="7010"/>
                  <a:pt x="12795" y="7086"/>
                  <a:pt x="12795" y="7143"/>
                </a:cubicBezTo>
                <a:cubicBezTo>
                  <a:pt x="12776" y="7276"/>
                  <a:pt x="12709" y="7343"/>
                  <a:pt x="12586" y="7352"/>
                </a:cubicBezTo>
                <a:cubicBezTo>
                  <a:pt x="12519" y="7362"/>
                  <a:pt x="12453" y="7352"/>
                  <a:pt x="12396" y="7333"/>
                </a:cubicBezTo>
                <a:cubicBezTo>
                  <a:pt x="12234" y="7257"/>
                  <a:pt x="12073" y="7200"/>
                  <a:pt x="11978" y="7020"/>
                </a:cubicBezTo>
                <a:cubicBezTo>
                  <a:pt x="11883" y="6830"/>
                  <a:pt x="11741" y="6659"/>
                  <a:pt x="11608" y="6478"/>
                </a:cubicBezTo>
                <a:cubicBezTo>
                  <a:pt x="11475" y="6279"/>
                  <a:pt x="11332" y="6080"/>
                  <a:pt x="11199" y="5880"/>
                </a:cubicBezTo>
                <a:cubicBezTo>
                  <a:pt x="11171" y="5833"/>
                  <a:pt x="11152" y="5766"/>
                  <a:pt x="11114" y="5700"/>
                </a:cubicBezTo>
                <a:cubicBezTo>
                  <a:pt x="11171" y="5652"/>
                  <a:pt x="11209" y="5614"/>
                  <a:pt x="11256" y="5567"/>
                </a:cubicBezTo>
                <a:cubicBezTo>
                  <a:pt x="11475" y="5681"/>
                  <a:pt x="11674" y="5814"/>
                  <a:pt x="11836" y="5994"/>
                </a:cubicBezTo>
                <a:cubicBezTo>
                  <a:pt x="11883" y="6051"/>
                  <a:pt x="11940" y="6099"/>
                  <a:pt x="11997" y="6137"/>
                </a:cubicBezTo>
                <a:cubicBezTo>
                  <a:pt x="12215" y="6298"/>
                  <a:pt x="12443" y="6450"/>
                  <a:pt x="12652" y="6611"/>
                </a:cubicBezTo>
                <a:cubicBezTo>
                  <a:pt x="12766" y="6697"/>
                  <a:pt x="12842" y="6801"/>
                  <a:pt x="12814" y="6953"/>
                </a:cubicBezTo>
                <a:close/>
                <a:moveTo>
                  <a:pt x="13384" y="6326"/>
                </a:moveTo>
                <a:cubicBezTo>
                  <a:pt x="13336" y="6488"/>
                  <a:pt x="13222" y="6545"/>
                  <a:pt x="13032" y="6488"/>
                </a:cubicBezTo>
                <a:cubicBezTo>
                  <a:pt x="13013" y="6478"/>
                  <a:pt x="12994" y="6469"/>
                  <a:pt x="12975" y="6459"/>
                </a:cubicBezTo>
                <a:cubicBezTo>
                  <a:pt x="12833" y="6402"/>
                  <a:pt x="12833" y="6402"/>
                  <a:pt x="12738" y="6535"/>
                </a:cubicBezTo>
                <a:cubicBezTo>
                  <a:pt x="12690" y="6507"/>
                  <a:pt x="12633" y="6478"/>
                  <a:pt x="12586" y="6440"/>
                </a:cubicBezTo>
                <a:cubicBezTo>
                  <a:pt x="12329" y="6222"/>
                  <a:pt x="12026" y="6080"/>
                  <a:pt x="11788" y="5833"/>
                </a:cubicBezTo>
                <a:cubicBezTo>
                  <a:pt x="11684" y="5709"/>
                  <a:pt x="11532" y="5633"/>
                  <a:pt x="11399" y="5538"/>
                </a:cubicBezTo>
                <a:cubicBezTo>
                  <a:pt x="11342" y="5500"/>
                  <a:pt x="11313" y="5462"/>
                  <a:pt x="11380" y="5377"/>
                </a:cubicBezTo>
                <a:cubicBezTo>
                  <a:pt x="11589" y="5424"/>
                  <a:pt x="11826" y="5472"/>
                  <a:pt x="12045" y="5529"/>
                </a:cubicBezTo>
                <a:cubicBezTo>
                  <a:pt x="12291" y="5605"/>
                  <a:pt x="12529" y="5700"/>
                  <a:pt x="12795" y="5719"/>
                </a:cubicBezTo>
                <a:cubicBezTo>
                  <a:pt x="12975" y="5728"/>
                  <a:pt x="13165" y="5795"/>
                  <a:pt x="13298" y="5956"/>
                </a:cubicBezTo>
                <a:cubicBezTo>
                  <a:pt x="13393" y="6061"/>
                  <a:pt x="13431" y="6184"/>
                  <a:pt x="13384" y="6326"/>
                </a:cubicBezTo>
                <a:close/>
                <a:moveTo>
                  <a:pt x="13365" y="5025"/>
                </a:moveTo>
                <a:cubicBezTo>
                  <a:pt x="13431" y="5139"/>
                  <a:pt x="13517" y="5244"/>
                  <a:pt x="13517" y="5386"/>
                </a:cubicBezTo>
                <a:cubicBezTo>
                  <a:pt x="13517" y="5519"/>
                  <a:pt x="13460" y="5605"/>
                  <a:pt x="13327" y="5586"/>
                </a:cubicBezTo>
                <a:cubicBezTo>
                  <a:pt x="13137" y="5557"/>
                  <a:pt x="12947" y="5595"/>
                  <a:pt x="12747" y="5614"/>
                </a:cubicBezTo>
                <a:cubicBezTo>
                  <a:pt x="12681" y="5614"/>
                  <a:pt x="12605" y="5614"/>
                  <a:pt x="12538" y="5586"/>
                </a:cubicBezTo>
                <a:cubicBezTo>
                  <a:pt x="12196" y="5462"/>
                  <a:pt x="11845" y="5377"/>
                  <a:pt x="11484" y="5291"/>
                </a:cubicBezTo>
                <a:cubicBezTo>
                  <a:pt x="11437" y="5282"/>
                  <a:pt x="11399" y="5253"/>
                  <a:pt x="11351" y="5234"/>
                </a:cubicBezTo>
                <a:cubicBezTo>
                  <a:pt x="11361" y="5215"/>
                  <a:pt x="11361" y="5196"/>
                  <a:pt x="11370" y="5177"/>
                </a:cubicBezTo>
                <a:cubicBezTo>
                  <a:pt x="11475" y="5158"/>
                  <a:pt x="11579" y="5139"/>
                  <a:pt x="11693" y="5120"/>
                </a:cubicBezTo>
                <a:cubicBezTo>
                  <a:pt x="11855" y="5101"/>
                  <a:pt x="12016" y="5092"/>
                  <a:pt x="12178" y="5073"/>
                </a:cubicBezTo>
                <a:cubicBezTo>
                  <a:pt x="12348" y="5044"/>
                  <a:pt x="12519" y="4997"/>
                  <a:pt x="12700" y="4959"/>
                </a:cubicBezTo>
                <a:cubicBezTo>
                  <a:pt x="12833" y="4930"/>
                  <a:pt x="12966" y="4911"/>
                  <a:pt x="13108" y="4892"/>
                </a:cubicBezTo>
                <a:cubicBezTo>
                  <a:pt x="13213" y="4883"/>
                  <a:pt x="13298" y="4930"/>
                  <a:pt x="13365" y="5025"/>
                </a:cubicBezTo>
                <a:close/>
                <a:moveTo>
                  <a:pt x="12890" y="4066"/>
                </a:moveTo>
                <a:cubicBezTo>
                  <a:pt x="13051" y="4085"/>
                  <a:pt x="13232" y="4303"/>
                  <a:pt x="13222" y="4455"/>
                </a:cubicBezTo>
                <a:cubicBezTo>
                  <a:pt x="13222" y="4569"/>
                  <a:pt x="13137" y="4664"/>
                  <a:pt x="13023" y="4664"/>
                </a:cubicBezTo>
                <a:cubicBezTo>
                  <a:pt x="12937" y="4664"/>
                  <a:pt x="12861" y="4693"/>
                  <a:pt x="12823" y="4778"/>
                </a:cubicBezTo>
                <a:cubicBezTo>
                  <a:pt x="12814" y="4807"/>
                  <a:pt x="12776" y="4826"/>
                  <a:pt x="12747" y="4835"/>
                </a:cubicBezTo>
                <a:cubicBezTo>
                  <a:pt x="12576" y="4883"/>
                  <a:pt x="12415" y="4930"/>
                  <a:pt x="12244" y="4959"/>
                </a:cubicBezTo>
                <a:cubicBezTo>
                  <a:pt x="11950" y="5006"/>
                  <a:pt x="11665" y="5025"/>
                  <a:pt x="11361" y="5054"/>
                </a:cubicBezTo>
                <a:cubicBezTo>
                  <a:pt x="11342" y="4997"/>
                  <a:pt x="11323" y="4968"/>
                  <a:pt x="11313" y="4940"/>
                </a:cubicBezTo>
                <a:cubicBezTo>
                  <a:pt x="11636" y="4740"/>
                  <a:pt x="11950" y="4550"/>
                  <a:pt x="12272" y="4360"/>
                </a:cubicBezTo>
                <a:cubicBezTo>
                  <a:pt x="12291" y="4341"/>
                  <a:pt x="12329" y="4322"/>
                  <a:pt x="12339" y="4303"/>
                </a:cubicBezTo>
                <a:cubicBezTo>
                  <a:pt x="12443" y="4142"/>
                  <a:pt x="12643" y="4151"/>
                  <a:pt x="12785" y="4066"/>
                </a:cubicBezTo>
                <a:cubicBezTo>
                  <a:pt x="12814" y="4047"/>
                  <a:pt x="12852" y="4056"/>
                  <a:pt x="12890" y="4066"/>
                </a:cubicBezTo>
                <a:close/>
                <a:moveTo>
                  <a:pt x="12766" y="3486"/>
                </a:moveTo>
                <a:cubicBezTo>
                  <a:pt x="12747" y="3581"/>
                  <a:pt x="12738" y="3648"/>
                  <a:pt x="12719" y="3714"/>
                </a:cubicBezTo>
                <a:cubicBezTo>
                  <a:pt x="12709" y="3743"/>
                  <a:pt x="12690" y="3790"/>
                  <a:pt x="12671" y="3790"/>
                </a:cubicBezTo>
                <a:cubicBezTo>
                  <a:pt x="12519" y="3809"/>
                  <a:pt x="12510" y="3923"/>
                  <a:pt x="12472" y="4037"/>
                </a:cubicBezTo>
                <a:cubicBezTo>
                  <a:pt x="12443" y="4104"/>
                  <a:pt x="12367" y="4151"/>
                  <a:pt x="12301" y="4189"/>
                </a:cubicBezTo>
                <a:cubicBezTo>
                  <a:pt x="12178" y="4275"/>
                  <a:pt x="12045" y="4351"/>
                  <a:pt x="11921" y="4436"/>
                </a:cubicBezTo>
                <a:cubicBezTo>
                  <a:pt x="11807" y="4503"/>
                  <a:pt x="11712" y="4588"/>
                  <a:pt x="11598" y="4655"/>
                </a:cubicBezTo>
                <a:cubicBezTo>
                  <a:pt x="11494" y="4721"/>
                  <a:pt x="11380" y="4759"/>
                  <a:pt x="11266" y="4816"/>
                </a:cubicBezTo>
                <a:cubicBezTo>
                  <a:pt x="11218" y="4769"/>
                  <a:pt x="11190" y="4721"/>
                  <a:pt x="11142" y="4664"/>
                </a:cubicBezTo>
                <a:cubicBezTo>
                  <a:pt x="11323" y="4465"/>
                  <a:pt x="11513" y="4275"/>
                  <a:pt x="11684" y="4075"/>
                </a:cubicBezTo>
                <a:cubicBezTo>
                  <a:pt x="11798" y="3952"/>
                  <a:pt x="11893" y="3819"/>
                  <a:pt x="11997" y="3686"/>
                </a:cubicBezTo>
                <a:cubicBezTo>
                  <a:pt x="12045" y="3638"/>
                  <a:pt x="12073" y="3572"/>
                  <a:pt x="12168" y="3591"/>
                </a:cubicBezTo>
                <a:cubicBezTo>
                  <a:pt x="12215" y="3600"/>
                  <a:pt x="12282" y="3572"/>
                  <a:pt x="12310" y="3534"/>
                </a:cubicBezTo>
                <a:cubicBezTo>
                  <a:pt x="12453" y="3401"/>
                  <a:pt x="12595" y="3430"/>
                  <a:pt x="12766" y="3486"/>
                </a:cubicBezTo>
                <a:close/>
                <a:moveTo>
                  <a:pt x="11874" y="3040"/>
                </a:moveTo>
                <a:cubicBezTo>
                  <a:pt x="11950" y="2974"/>
                  <a:pt x="12035" y="2964"/>
                  <a:pt x="12140" y="2983"/>
                </a:cubicBezTo>
                <a:cubicBezTo>
                  <a:pt x="12282" y="3002"/>
                  <a:pt x="12329" y="3221"/>
                  <a:pt x="12234" y="3316"/>
                </a:cubicBezTo>
                <a:cubicBezTo>
                  <a:pt x="12206" y="3344"/>
                  <a:pt x="12178" y="3373"/>
                  <a:pt x="12140" y="3392"/>
                </a:cubicBezTo>
                <a:cubicBezTo>
                  <a:pt x="12026" y="3468"/>
                  <a:pt x="11931" y="3562"/>
                  <a:pt x="11883" y="3686"/>
                </a:cubicBezTo>
                <a:cubicBezTo>
                  <a:pt x="11769" y="3914"/>
                  <a:pt x="11551" y="4047"/>
                  <a:pt x="11389" y="4237"/>
                </a:cubicBezTo>
                <a:cubicBezTo>
                  <a:pt x="11304" y="4341"/>
                  <a:pt x="11199" y="4446"/>
                  <a:pt x="11095" y="4550"/>
                </a:cubicBezTo>
                <a:cubicBezTo>
                  <a:pt x="11085" y="4541"/>
                  <a:pt x="11076" y="4531"/>
                  <a:pt x="11057" y="4522"/>
                </a:cubicBezTo>
                <a:cubicBezTo>
                  <a:pt x="11085" y="4474"/>
                  <a:pt x="11104" y="4427"/>
                  <a:pt x="11123" y="4379"/>
                </a:cubicBezTo>
                <a:cubicBezTo>
                  <a:pt x="11285" y="4075"/>
                  <a:pt x="11418" y="3762"/>
                  <a:pt x="11598" y="3468"/>
                </a:cubicBezTo>
                <a:cubicBezTo>
                  <a:pt x="11684" y="3325"/>
                  <a:pt x="11731" y="3154"/>
                  <a:pt x="11874" y="3040"/>
                </a:cubicBezTo>
                <a:close/>
                <a:moveTo>
                  <a:pt x="10838" y="3240"/>
                </a:moveTo>
                <a:cubicBezTo>
                  <a:pt x="10895" y="3154"/>
                  <a:pt x="10943" y="3097"/>
                  <a:pt x="10981" y="3031"/>
                </a:cubicBezTo>
                <a:cubicBezTo>
                  <a:pt x="11038" y="2907"/>
                  <a:pt x="11123" y="2822"/>
                  <a:pt x="11237" y="2765"/>
                </a:cubicBezTo>
                <a:cubicBezTo>
                  <a:pt x="11323" y="2717"/>
                  <a:pt x="11408" y="2708"/>
                  <a:pt x="11494" y="2784"/>
                </a:cubicBezTo>
                <a:cubicBezTo>
                  <a:pt x="11598" y="2869"/>
                  <a:pt x="11636" y="2993"/>
                  <a:pt x="11598" y="3116"/>
                </a:cubicBezTo>
                <a:cubicBezTo>
                  <a:pt x="11437" y="3591"/>
                  <a:pt x="11218" y="4037"/>
                  <a:pt x="10952" y="4455"/>
                </a:cubicBezTo>
                <a:cubicBezTo>
                  <a:pt x="10933" y="4493"/>
                  <a:pt x="10895" y="4512"/>
                  <a:pt x="10838" y="4560"/>
                </a:cubicBezTo>
                <a:cubicBezTo>
                  <a:pt x="10838" y="4085"/>
                  <a:pt x="10838" y="3648"/>
                  <a:pt x="10838" y="3240"/>
                </a:cubicBezTo>
                <a:close/>
                <a:moveTo>
                  <a:pt x="10876" y="4731"/>
                </a:moveTo>
                <a:cubicBezTo>
                  <a:pt x="11076" y="4807"/>
                  <a:pt x="11209" y="5101"/>
                  <a:pt x="11152" y="5310"/>
                </a:cubicBezTo>
                <a:cubicBezTo>
                  <a:pt x="11114" y="5472"/>
                  <a:pt x="11009" y="5557"/>
                  <a:pt x="10857" y="5595"/>
                </a:cubicBezTo>
                <a:cubicBezTo>
                  <a:pt x="10762" y="5614"/>
                  <a:pt x="10667" y="5624"/>
                  <a:pt x="10572" y="5633"/>
                </a:cubicBezTo>
                <a:cubicBezTo>
                  <a:pt x="10373" y="5643"/>
                  <a:pt x="10097" y="5500"/>
                  <a:pt x="10050" y="5320"/>
                </a:cubicBezTo>
                <a:cubicBezTo>
                  <a:pt x="10031" y="5206"/>
                  <a:pt x="9983" y="5082"/>
                  <a:pt x="10031" y="4959"/>
                </a:cubicBezTo>
                <a:cubicBezTo>
                  <a:pt x="10069" y="4826"/>
                  <a:pt x="10145" y="4750"/>
                  <a:pt x="10249" y="4712"/>
                </a:cubicBezTo>
                <a:cubicBezTo>
                  <a:pt x="10306" y="4712"/>
                  <a:pt x="10373" y="4731"/>
                  <a:pt x="10420" y="4702"/>
                </a:cubicBezTo>
                <a:cubicBezTo>
                  <a:pt x="10582" y="4607"/>
                  <a:pt x="10734" y="4674"/>
                  <a:pt x="10876" y="4731"/>
                </a:cubicBezTo>
                <a:close/>
                <a:moveTo>
                  <a:pt x="9955" y="3126"/>
                </a:moveTo>
                <a:cubicBezTo>
                  <a:pt x="9964" y="3116"/>
                  <a:pt x="9955" y="3069"/>
                  <a:pt x="9955" y="3040"/>
                </a:cubicBezTo>
                <a:cubicBezTo>
                  <a:pt x="9945" y="2803"/>
                  <a:pt x="10259" y="2556"/>
                  <a:pt x="10487" y="2641"/>
                </a:cubicBezTo>
                <a:cubicBezTo>
                  <a:pt x="10591" y="2679"/>
                  <a:pt x="10591" y="2793"/>
                  <a:pt x="10629" y="2879"/>
                </a:cubicBezTo>
                <a:cubicBezTo>
                  <a:pt x="10658" y="2945"/>
                  <a:pt x="10677" y="3012"/>
                  <a:pt x="10705" y="3078"/>
                </a:cubicBezTo>
                <a:cubicBezTo>
                  <a:pt x="10715" y="3097"/>
                  <a:pt x="10734" y="3116"/>
                  <a:pt x="10734" y="3135"/>
                </a:cubicBezTo>
                <a:cubicBezTo>
                  <a:pt x="10753" y="3591"/>
                  <a:pt x="10819" y="4037"/>
                  <a:pt x="10677" y="4493"/>
                </a:cubicBezTo>
                <a:cubicBezTo>
                  <a:pt x="10534" y="4465"/>
                  <a:pt x="10401" y="4379"/>
                  <a:pt x="10240" y="4484"/>
                </a:cubicBezTo>
                <a:cubicBezTo>
                  <a:pt x="10183" y="4256"/>
                  <a:pt x="10126" y="4047"/>
                  <a:pt x="10069" y="3838"/>
                </a:cubicBezTo>
                <a:cubicBezTo>
                  <a:pt x="10031" y="3686"/>
                  <a:pt x="9983" y="3543"/>
                  <a:pt x="9936" y="3392"/>
                </a:cubicBezTo>
                <a:cubicBezTo>
                  <a:pt x="9907" y="3297"/>
                  <a:pt x="9850" y="3211"/>
                  <a:pt x="9955" y="3126"/>
                </a:cubicBezTo>
                <a:close/>
                <a:moveTo>
                  <a:pt x="9281" y="3278"/>
                </a:moveTo>
                <a:cubicBezTo>
                  <a:pt x="9281" y="3069"/>
                  <a:pt x="9385" y="2983"/>
                  <a:pt x="9679" y="2955"/>
                </a:cubicBezTo>
                <a:cubicBezTo>
                  <a:pt x="9736" y="3097"/>
                  <a:pt x="9793" y="3240"/>
                  <a:pt x="9831" y="3382"/>
                </a:cubicBezTo>
                <a:cubicBezTo>
                  <a:pt x="9936" y="3733"/>
                  <a:pt x="10031" y="4094"/>
                  <a:pt x="10126" y="4455"/>
                </a:cubicBezTo>
                <a:cubicBezTo>
                  <a:pt x="10145" y="4522"/>
                  <a:pt x="10145" y="4522"/>
                  <a:pt x="10078" y="4607"/>
                </a:cubicBezTo>
                <a:cubicBezTo>
                  <a:pt x="9917" y="4408"/>
                  <a:pt x="9765" y="4227"/>
                  <a:pt x="9604" y="4037"/>
                </a:cubicBezTo>
                <a:cubicBezTo>
                  <a:pt x="9537" y="3952"/>
                  <a:pt x="9480" y="3857"/>
                  <a:pt x="9414" y="3781"/>
                </a:cubicBezTo>
                <a:cubicBezTo>
                  <a:pt x="9271" y="3638"/>
                  <a:pt x="9281" y="3458"/>
                  <a:pt x="9281" y="3278"/>
                </a:cubicBezTo>
                <a:close/>
                <a:moveTo>
                  <a:pt x="8720" y="3486"/>
                </a:moveTo>
                <a:cubicBezTo>
                  <a:pt x="8777" y="3401"/>
                  <a:pt x="8920" y="3420"/>
                  <a:pt x="9034" y="3486"/>
                </a:cubicBezTo>
                <a:cubicBezTo>
                  <a:pt x="9195" y="3572"/>
                  <a:pt x="9252" y="3743"/>
                  <a:pt x="9366" y="3866"/>
                </a:cubicBezTo>
                <a:cubicBezTo>
                  <a:pt x="9556" y="4094"/>
                  <a:pt x="9727" y="4322"/>
                  <a:pt x="9907" y="4550"/>
                </a:cubicBezTo>
                <a:cubicBezTo>
                  <a:pt x="9936" y="4588"/>
                  <a:pt x="9964" y="4626"/>
                  <a:pt x="10002" y="4693"/>
                </a:cubicBezTo>
                <a:cubicBezTo>
                  <a:pt x="9841" y="4702"/>
                  <a:pt x="9746" y="4664"/>
                  <a:pt x="9651" y="4598"/>
                </a:cubicBezTo>
                <a:cubicBezTo>
                  <a:pt x="9528" y="4512"/>
                  <a:pt x="9395" y="4436"/>
                  <a:pt x="9281" y="4351"/>
                </a:cubicBezTo>
                <a:cubicBezTo>
                  <a:pt x="9100" y="4208"/>
                  <a:pt x="8882" y="4170"/>
                  <a:pt x="8692" y="4085"/>
                </a:cubicBezTo>
                <a:cubicBezTo>
                  <a:pt x="8635" y="4056"/>
                  <a:pt x="8587" y="4028"/>
                  <a:pt x="8530" y="3999"/>
                </a:cubicBezTo>
                <a:cubicBezTo>
                  <a:pt x="8521" y="3800"/>
                  <a:pt x="8616" y="3638"/>
                  <a:pt x="8720" y="3486"/>
                </a:cubicBezTo>
                <a:close/>
                <a:moveTo>
                  <a:pt x="8559" y="4161"/>
                </a:moveTo>
                <a:cubicBezTo>
                  <a:pt x="8682" y="4189"/>
                  <a:pt x="8806" y="4218"/>
                  <a:pt x="8920" y="4265"/>
                </a:cubicBezTo>
                <a:cubicBezTo>
                  <a:pt x="9015" y="4303"/>
                  <a:pt x="9100" y="4360"/>
                  <a:pt x="9186" y="4408"/>
                </a:cubicBezTo>
                <a:cubicBezTo>
                  <a:pt x="9404" y="4541"/>
                  <a:pt x="9613" y="4674"/>
                  <a:pt x="9831" y="4816"/>
                </a:cubicBezTo>
                <a:cubicBezTo>
                  <a:pt x="9831" y="4911"/>
                  <a:pt x="9822" y="5006"/>
                  <a:pt x="9812" y="5130"/>
                </a:cubicBezTo>
                <a:cubicBezTo>
                  <a:pt x="9214" y="5130"/>
                  <a:pt x="8616" y="5130"/>
                  <a:pt x="8074" y="4797"/>
                </a:cubicBezTo>
                <a:cubicBezTo>
                  <a:pt x="8112" y="4759"/>
                  <a:pt x="8160" y="4721"/>
                  <a:pt x="8188" y="4674"/>
                </a:cubicBezTo>
                <a:cubicBezTo>
                  <a:pt x="8245" y="4598"/>
                  <a:pt x="8321" y="4522"/>
                  <a:pt x="8331" y="4446"/>
                </a:cubicBezTo>
                <a:cubicBezTo>
                  <a:pt x="8350" y="4284"/>
                  <a:pt x="8445" y="4218"/>
                  <a:pt x="8559" y="4161"/>
                </a:cubicBezTo>
                <a:close/>
                <a:moveTo>
                  <a:pt x="7856" y="4085"/>
                </a:moveTo>
                <a:cubicBezTo>
                  <a:pt x="7875" y="4047"/>
                  <a:pt x="7884" y="4009"/>
                  <a:pt x="7913" y="3990"/>
                </a:cubicBezTo>
                <a:cubicBezTo>
                  <a:pt x="7979" y="3961"/>
                  <a:pt x="8046" y="3914"/>
                  <a:pt x="8131" y="3952"/>
                </a:cubicBezTo>
                <a:cubicBezTo>
                  <a:pt x="8207" y="3990"/>
                  <a:pt x="8207" y="4056"/>
                  <a:pt x="8198" y="4123"/>
                </a:cubicBezTo>
                <a:cubicBezTo>
                  <a:pt x="8198" y="4151"/>
                  <a:pt x="8198" y="4180"/>
                  <a:pt x="8198" y="4199"/>
                </a:cubicBezTo>
                <a:cubicBezTo>
                  <a:pt x="8283" y="4484"/>
                  <a:pt x="8141" y="4655"/>
                  <a:pt x="7884" y="4788"/>
                </a:cubicBezTo>
                <a:cubicBezTo>
                  <a:pt x="7713" y="4873"/>
                  <a:pt x="7504" y="4911"/>
                  <a:pt x="7314" y="4968"/>
                </a:cubicBezTo>
                <a:cubicBezTo>
                  <a:pt x="7039" y="5044"/>
                  <a:pt x="6773" y="5111"/>
                  <a:pt x="6498" y="5187"/>
                </a:cubicBezTo>
                <a:cubicBezTo>
                  <a:pt x="6460" y="5196"/>
                  <a:pt x="6422" y="5196"/>
                  <a:pt x="6374" y="5196"/>
                </a:cubicBezTo>
                <a:cubicBezTo>
                  <a:pt x="6355" y="5139"/>
                  <a:pt x="6336" y="5092"/>
                  <a:pt x="6317" y="5025"/>
                </a:cubicBezTo>
                <a:cubicBezTo>
                  <a:pt x="6393" y="4978"/>
                  <a:pt x="6469" y="4911"/>
                  <a:pt x="6545" y="4864"/>
                </a:cubicBezTo>
                <a:cubicBezTo>
                  <a:pt x="6754" y="4759"/>
                  <a:pt x="6963" y="4664"/>
                  <a:pt x="7134" y="4484"/>
                </a:cubicBezTo>
                <a:cubicBezTo>
                  <a:pt x="7238" y="4370"/>
                  <a:pt x="7381" y="4303"/>
                  <a:pt x="7504" y="4199"/>
                </a:cubicBezTo>
                <a:cubicBezTo>
                  <a:pt x="7561" y="4151"/>
                  <a:pt x="7628" y="4123"/>
                  <a:pt x="7694" y="4151"/>
                </a:cubicBezTo>
                <a:cubicBezTo>
                  <a:pt x="7780" y="4180"/>
                  <a:pt x="7818" y="4151"/>
                  <a:pt x="7856" y="4085"/>
                </a:cubicBezTo>
                <a:close/>
                <a:moveTo>
                  <a:pt x="7333" y="3430"/>
                </a:moveTo>
                <a:cubicBezTo>
                  <a:pt x="7362" y="3382"/>
                  <a:pt x="7438" y="3363"/>
                  <a:pt x="7504" y="3354"/>
                </a:cubicBezTo>
                <a:cubicBezTo>
                  <a:pt x="7704" y="3316"/>
                  <a:pt x="7818" y="3439"/>
                  <a:pt x="7770" y="3638"/>
                </a:cubicBezTo>
                <a:cubicBezTo>
                  <a:pt x="7751" y="3752"/>
                  <a:pt x="7713" y="3857"/>
                  <a:pt x="7609" y="3923"/>
                </a:cubicBezTo>
                <a:cubicBezTo>
                  <a:pt x="7552" y="3952"/>
                  <a:pt x="7523" y="4009"/>
                  <a:pt x="7485" y="4056"/>
                </a:cubicBezTo>
                <a:cubicBezTo>
                  <a:pt x="7457" y="4085"/>
                  <a:pt x="7438" y="4123"/>
                  <a:pt x="7400" y="4151"/>
                </a:cubicBezTo>
                <a:cubicBezTo>
                  <a:pt x="7115" y="4351"/>
                  <a:pt x="6868" y="4617"/>
                  <a:pt x="6536" y="4759"/>
                </a:cubicBezTo>
                <a:cubicBezTo>
                  <a:pt x="6450" y="4797"/>
                  <a:pt x="6374" y="4854"/>
                  <a:pt x="6289" y="4902"/>
                </a:cubicBezTo>
                <a:cubicBezTo>
                  <a:pt x="6241" y="4826"/>
                  <a:pt x="6213" y="4759"/>
                  <a:pt x="6165" y="4683"/>
                </a:cubicBezTo>
                <a:cubicBezTo>
                  <a:pt x="6298" y="4503"/>
                  <a:pt x="6441" y="4303"/>
                  <a:pt x="6593" y="4123"/>
                </a:cubicBezTo>
                <a:cubicBezTo>
                  <a:pt x="6707" y="3990"/>
                  <a:pt x="6830" y="3857"/>
                  <a:pt x="6973" y="3743"/>
                </a:cubicBezTo>
                <a:cubicBezTo>
                  <a:pt x="7096" y="3648"/>
                  <a:pt x="7238" y="3572"/>
                  <a:pt x="7333" y="3430"/>
                </a:cubicBezTo>
                <a:close/>
                <a:moveTo>
                  <a:pt x="6859" y="3040"/>
                </a:moveTo>
                <a:cubicBezTo>
                  <a:pt x="6982" y="2917"/>
                  <a:pt x="7162" y="2955"/>
                  <a:pt x="7200" y="3116"/>
                </a:cubicBezTo>
                <a:cubicBezTo>
                  <a:pt x="7219" y="3202"/>
                  <a:pt x="7191" y="3325"/>
                  <a:pt x="7134" y="3382"/>
                </a:cubicBezTo>
                <a:cubicBezTo>
                  <a:pt x="7030" y="3486"/>
                  <a:pt x="6992" y="3638"/>
                  <a:pt x="6859" y="3724"/>
                </a:cubicBezTo>
                <a:cubicBezTo>
                  <a:pt x="6621" y="3876"/>
                  <a:pt x="6488" y="4123"/>
                  <a:pt x="6317" y="4332"/>
                </a:cubicBezTo>
                <a:cubicBezTo>
                  <a:pt x="6232" y="4427"/>
                  <a:pt x="6146" y="4522"/>
                  <a:pt x="6051" y="4626"/>
                </a:cubicBezTo>
                <a:cubicBezTo>
                  <a:pt x="5985" y="4579"/>
                  <a:pt x="5937" y="4550"/>
                  <a:pt x="5880" y="4522"/>
                </a:cubicBezTo>
                <a:cubicBezTo>
                  <a:pt x="5947" y="4275"/>
                  <a:pt x="6042" y="4056"/>
                  <a:pt x="6203" y="3866"/>
                </a:cubicBezTo>
                <a:cubicBezTo>
                  <a:pt x="6317" y="3733"/>
                  <a:pt x="6412" y="3581"/>
                  <a:pt x="6517" y="3439"/>
                </a:cubicBezTo>
                <a:cubicBezTo>
                  <a:pt x="6631" y="3306"/>
                  <a:pt x="6735" y="3164"/>
                  <a:pt x="6859" y="3040"/>
                </a:cubicBezTo>
                <a:close/>
                <a:moveTo>
                  <a:pt x="5738" y="3515"/>
                </a:moveTo>
                <a:cubicBezTo>
                  <a:pt x="5757" y="3278"/>
                  <a:pt x="5871" y="3059"/>
                  <a:pt x="5956" y="2841"/>
                </a:cubicBezTo>
                <a:cubicBezTo>
                  <a:pt x="6004" y="2717"/>
                  <a:pt x="6118" y="2651"/>
                  <a:pt x="6251" y="2622"/>
                </a:cubicBezTo>
                <a:cubicBezTo>
                  <a:pt x="6469" y="2584"/>
                  <a:pt x="6602" y="2736"/>
                  <a:pt x="6536" y="2955"/>
                </a:cubicBezTo>
                <a:cubicBezTo>
                  <a:pt x="6498" y="3059"/>
                  <a:pt x="6450" y="3145"/>
                  <a:pt x="6479" y="3259"/>
                </a:cubicBezTo>
                <a:cubicBezTo>
                  <a:pt x="6488" y="3325"/>
                  <a:pt x="6431" y="3420"/>
                  <a:pt x="6384" y="3486"/>
                </a:cubicBezTo>
                <a:cubicBezTo>
                  <a:pt x="6327" y="3581"/>
                  <a:pt x="6241" y="3657"/>
                  <a:pt x="6165" y="3743"/>
                </a:cubicBezTo>
                <a:cubicBezTo>
                  <a:pt x="6032" y="3904"/>
                  <a:pt x="5928" y="4094"/>
                  <a:pt x="5852" y="4284"/>
                </a:cubicBezTo>
                <a:cubicBezTo>
                  <a:pt x="5823" y="4360"/>
                  <a:pt x="5795" y="4427"/>
                  <a:pt x="5766" y="4503"/>
                </a:cubicBezTo>
                <a:cubicBezTo>
                  <a:pt x="5662" y="4531"/>
                  <a:pt x="5624" y="4484"/>
                  <a:pt x="5633" y="4389"/>
                </a:cubicBezTo>
                <a:cubicBezTo>
                  <a:pt x="5643" y="4227"/>
                  <a:pt x="5662" y="4056"/>
                  <a:pt x="5681" y="3895"/>
                </a:cubicBezTo>
                <a:cubicBezTo>
                  <a:pt x="5700" y="3771"/>
                  <a:pt x="5728" y="3638"/>
                  <a:pt x="5738" y="3515"/>
                </a:cubicBezTo>
                <a:close/>
                <a:moveTo>
                  <a:pt x="4949" y="3249"/>
                </a:moveTo>
                <a:cubicBezTo>
                  <a:pt x="4978" y="3230"/>
                  <a:pt x="4968" y="3183"/>
                  <a:pt x="4978" y="3145"/>
                </a:cubicBezTo>
                <a:cubicBezTo>
                  <a:pt x="5035" y="2898"/>
                  <a:pt x="5253" y="2717"/>
                  <a:pt x="5491" y="2736"/>
                </a:cubicBezTo>
                <a:cubicBezTo>
                  <a:pt x="5643" y="2746"/>
                  <a:pt x="5709" y="2803"/>
                  <a:pt x="5709" y="2955"/>
                </a:cubicBezTo>
                <a:cubicBezTo>
                  <a:pt x="5709" y="3287"/>
                  <a:pt x="5662" y="3600"/>
                  <a:pt x="5586" y="3914"/>
                </a:cubicBezTo>
                <a:cubicBezTo>
                  <a:pt x="5567" y="4009"/>
                  <a:pt x="5567" y="4104"/>
                  <a:pt x="5557" y="4199"/>
                </a:cubicBezTo>
                <a:cubicBezTo>
                  <a:pt x="5548" y="4294"/>
                  <a:pt x="5538" y="4389"/>
                  <a:pt x="5529" y="4493"/>
                </a:cubicBezTo>
                <a:cubicBezTo>
                  <a:pt x="5396" y="4503"/>
                  <a:pt x="5272" y="4522"/>
                  <a:pt x="5120" y="4541"/>
                </a:cubicBezTo>
                <a:cubicBezTo>
                  <a:pt x="5082" y="4408"/>
                  <a:pt x="5035" y="4275"/>
                  <a:pt x="5006" y="4142"/>
                </a:cubicBezTo>
                <a:cubicBezTo>
                  <a:pt x="4959" y="3971"/>
                  <a:pt x="4930" y="3809"/>
                  <a:pt x="4892" y="3648"/>
                </a:cubicBezTo>
                <a:cubicBezTo>
                  <a:pt x="4864" y="3505"/>
                  <a:pt x="4845" y="3373"/>
                  <a:pt x="4949" y="3249"/>
                </a:cubicBezTo>
                <a:close/>
                <a:moveTo>
                  <a:pt x="4275" y="3031"/>
                </a:moveTo>
                <a:cubicBezTo>
                  <a:pt x="4389" y="2936"/>
                  <a:pt x="4513" y="2964"/>
                  <a:pt x="4579" y="3107"/>
                </a:cubicBezTo>
                <a:cubicBezTo>
                  <a:pt x="4598" y="3164"/>
                  <a:pt x="4607" y="3221"/>
                  <a:pt x="4636" y="3278"/>
                </a:cubicBezTo>
                <a:cubicBezTo>
                  <a:pt x="4664" y="3363"/>
                  <a:pt x="4655" y="3458"/>
                  <a:pt x="4750" y="3505"/>
                </a:cubicBezTo>
                <a:cubicBezTo>
                  <a:pt x="4778" y="3524"/>
                  <a:pt x="4778" y="3572"/>
                  <a:pt x="4788" y="3610"/>
                </a:cubicBezTo>
                <a:cubicBezTo>
                  <a:pt x="4854" y="3904"/>
                  <a:pt x="4930" y="4199"/>
                  <a:pt x="4997" y="4503"/>
                </a:cubicBezTo>
                <a:cubicBezTo>
                  <a:pt x="5025" y="4598"/>
                  <a:pt x="5025" y="4674"/>
                  <a:pt x="4921" y="4731"/>
                </a:cubicBezTo>
                <a:cubicBezTo>
                  <a:pt x="4712" y="4455"/>
                  <a:pt x="4503" y="4180"/>
                  <a:pt x="4304" y="3885"/>
                </a:cubicBezTo>
                <a:cubicBezTo>
                  <a:pt x="4218" y="3762"/>
                  <a:pt x="4171" y="3600"/>
                  <a:pt x="4123" y="3449"/>
                </a:cubicBezTo>
                <a:cubicBezTo>
                  <a:pt x="4076" y="3287"/>
                  <a:pt x="4142" y="3145"/>
                  <a:pt x="4275" y="3031"/>
                </a:cubicBezTo>
                <a:close/>
                <a:moveTo>
                  <a:pt x="3506" y="3828"/>
                </a:moveTo>
                <a:cubicBezTo>
                  <a:pt x="3544" y="3781"/>
                  <a:pt x="3591" y="3714"/>
                  <a:pt x="3648" y="3695"/>
                </a:cubicBezTo>
                <a:cubicBezTo>
                  <a:pt x="3762" y="3638"/>
                  <a:pt x="3867" y="3648"/>
                  <a:pt x="3971" y="3733"/>
                </a:cubicBezTo>
                <a:cubicBezTo>
                  <a:pt x="4247" y="3952"/>
                  <a:pt x="4446" y="4208"/>
                  <a:pt x="4626" y="4503"/>
                </a:cubicBezTo>
                <a:cubicBezTo>
                  <a:pt x="4664" y="4560"/>
                  <a:pt x="4693" y="4626"/>
                  <a:pt x="4750" y="4674"/>
                </a:cubicBezTo>
                <a:cubicBezTo>
                  <a:pt x="4873" y="4778"/>
                  <a:pt x="4845" y="4892"/>
                  <a:pt x="4778" y="5016"/>
                </a:cubicBezTo>
                <a:cubicBezTo>
                  <a:pt x="4456" y="4835"/>
                  <a:pt x="4133" y="4655"/>
                  <a:pt x="3800" y="4465"/>
                </a:cubicBezTo>
                <a:cubicBezTo>
                  <a:pt x="3819" y="4370"/>
                  <a:pt x="3734" y="4332"/>
                  <a:pt x="3639" y="4294"/>
                </a:cubicBezTo>
                <a:cubicBezTo>
                  <a:pt x="3411" y="4218"/>
                  <a:pt x="3354" y="4018"/>
                  <a:pt x="3506" y="3828"/>
                </a:cubicBezTo>
                <a:close/>
                <a:moveTo>
                  <a:pt x="1948" y="6118"/>
                </a:moveTo>
                <a:cubicBezTo>
                  <a:pt x="1929" y="6089"/>
                  <a:pt x="1891" y="6051"/>
                  <a:pt x="1901" y="6032"/>
                </a:cubicBezTo>
                <a:cubicBezTo>
                  <a:pt x="2033" y="5776"/>
                  <a:pt x="2033" y="5481"/>
                  <a:pt x="2128" y="5215"/>
                </a:cubicBezTo>
                <a:cubicBezTo>
                  <a:pt x="2252" y="4835"/>
                  <a:pt x="2385" y="4455"/>
                  <a:pt x="2518" y="4075"/>
                </a:cubicBezTo>
                <a:cubicBezTo>
                  <a:pt x="2594" y="3857"/>
                  <a:pt x="2755" y="3695"/>
                  <a:pt x="2917" y="3524"/>
                </a:cubicBezTo>
                <a:cubicBezTo>
                  <a:pt x="2993" y="3439"/>
                  <a:pt x="3069" y="3344"/>
                  <a:pt x="3135" y="3249"/>
                </a:cubicBezTo>
                <a:cubicBezTo>
                  <a:pt x="3173" y="3211"/>
                  <a:pt x="3202" y="3183"/>
                  <a:pt x="3240" y="3221"/>
                </a:cubicBezTo>
                <a:cubicBezTo>
                  <a:pt x="3249" y="3230"/>
                  <a:pt x="3249" y="3287"/>
                  <a:pt x="3240" y="3306"/>
                </a:cubicBezTo>
                <a:cubicBezTo>
                  <a:pt x="3164" y="3401"/>
                  <a:pt x="3097" y="3486"/>
                  <a:pt x="3012" y="3562"/>
                </a:cubicBezTo>
                <a:cubicBezTo>
                  <a:pt x="2784" y="3771"/>
                  <a:pt x="2622" y="4018"/>
                  <a:pt x="2537" y="4313"/>
                </a:cubicBezTo>
                <a:cubicBezTo>
                  <a:pt x="2470" y="4560"/>
                  <a:pt x="2375" y="4788"/>
                  <a:pt x="2299" y="5035"/>
                </a:cubicBezTo>
                <a:cubicBezTo>
                  <a:pt x="2223" y="5291"/>
                  <a:pt x="2147" y="5557"/>
                  <a:pt x="2071" y="5823"/>
                </a:cubicBezTo>
                <a:cubicBezTo>
                  <a:pt x="2052" y="5918"/>
                  <a:pt x="2014" y="6004"/>
                  <a:pt x="1986" y="6099"/>
                </a:cubicBezTo>
                <a:cubicBezTo>
                  <a:pt x="1976" y="6108"/>
                  <a:pt x="1958" y="6108"/>
                  <a:pt x="1948" y="6118"/>
                </a:cubicBezTo>
                <a:close/>
                <a:moveTo>
                  <a:pt x="5111" y="1511"/>
                </a:moveTo>
                <a:cubicBezTo>
                  <a:pt x="5310" y="1425"/>
                  <a:pt x="5481" y="1283"/>
                  <a:pt x="5690" y="1226"/>
                </a:cubicBezTo>
                <a:cubicBezTo>
                  <a:pt x="5852" y="1178"/>
                  <a:pt x="6004" y="1093"/>
                  <a:pt x="6146" y="1007"/>
                </a:cubicBezTo>
                <a:cubicBezTo>
                  <a:pt x="6260" y="941"/>
                  <a:pt x="6384" y="903"/>
                  <a:pt x="6507" y="865"/>
                </a:cubicBezTo>
                <a:cubicBezTo>
                  <a:pt x="6897" y="732"/>
                  <a:pt x="7305" y="761"/>
                  <a:pt x="7704" y="713"/>
                </a:cubicBezTo>
                <a:cubicBezTo>
                  <a:pt x="7742" y="704"/>
                  <a:pt x="7770" y="713"/>
                  <a:pt x="7827" y="713"/>
                </a:cubicBezTo>
                <a:cubicBezTo>
                  <a:pt x="7789" y="817"/>
                  <a:pt x="7723" y="808"/>
                  <a:pt x="7656" y="817"/>
                </a:cubicBezTo>
                <a:cubicBezTo>
                  <a:pt x="7409" y="836"/>
                  <a:pt x="7153" y="846"/>
                  <a:pt x="6906" y="884"/>
                </a:cubicBezTo>
                <a:cubicBezTo>
                  <a:pt x="6631" y="922"/>
                  <a:pt x="6365" y="988"/>
                  <a:pt x="6118" y="1131"/>
                </a:cubicBezTo>
                <a:cubicBezTo>
                  <a:pt x="5956" y="1216"/>
                  <a:pt x="5776" y="1273"/>
                  <a:pt x="5605" y="1349"/>
                </a:cubicBezTo>
                <a:cubicBezTo>
                  <a:pt x="5472" y="1416"/>
                  <a:pt x="5339" y="1492"/>
                  <a:pt x="5215" y="1568"/>
                </a:cubicBezTo>
                <a:cubicBezTo>
                  <a:pt x="5177" y="1587"/>
                  <a:pt x="5149" y="1606"/>
                  <a:pt x="5120" y="1625"/>
                </a:cubicBezTo>
                <a:cubicBezTo>
                  <a:pt x="5063" y="1587"/>
                  <a:pt x="5054" y="1539"/>
                  <a:pt x="5111" y="1511"/>
                </a:cubicBezTo>
                <a:close/>
                <a:moveTo>
                  <a:pt x="8882" y="893"/>
                </a:moveTo>
                <a:cubicBezTo>
                  <a:pt x="9034" y="903"/>
                  <a:pt x="9176" y="922"/>
                  <a:pt x="9309" y="941"/>
                </a:cubicBezTo>
                <a:cubicBezTo>
                  <a:pt x="9414" y="950"/>
                  <a:pt x="9509" y="960"/>
                  <a:pt x="9613" y="969"/>
                </a:cubicBezTo>
                <a:cubicBezTo>
                  <a:pt x="9689" y="979"/>
                  <a:pt x="9774" y="969"/>
                  <a:pt x="9841" y="988"/>
                </a:cubicBezTo>
                <a:cubicBezTo>
                  <a:pt x="10107" y="1064"/>
                  <a:pt x="10373" y="1055"/>
                  <a:pt x="10629" y="1036"/>
                </a:cubicBezTo>
                <a:cubicBezTo>
                  <a:pt x="10762" y="1026"/>
                  <a:pt x="10867" y="1064"/>
                  <a:pt x="10962" y="1140"/>
                </a:cubicBezTo>
                <a:cubicBezTo>
                  <a:pt x="11038" y="1207"/>
                  <a:pt x="11123" y="1264"/>
                  <a:pt x="11199" y="1330"/>
                </a:cubicBezTo>
                <a:cubicBezTo>
                  <a:pt x="11247" y="1368"/>
                  <a:pt x="11294" y="1406"/>
                  <a:pt x="11266" y="1492"/>
                </a:cubicBezTo>
                <a:cubicBezTo>
                  <a:pt x="11123" y="1406"/>
                  <a:pt x="10981" y="1340"/>
                  <a:pt x="10876" y="1216"/>
                </a:cubicBezTo>
                <a:cubicBezTo>
                  <a:pt x="10819" y="1150"/>
                  <a:pt x="10753" y="1131"/>
                  <a:pt x="10667" y="1131"/>
                </a:cubicBezTo>
                <a:cubicBezTo>
                  <a:pt x="10525" y="1140"/>
                  <a:pt x="10392" y="1150"/>
                  <a:pt x="10249" y="1140"/>
                </a:cubicBezTo>
                <a:cubicBezTo>
                  <a:pt x="10126" y="1140"/>
                  <a:pt x="10002" y="1121"/>
                  <a:pt x="9879" y="1102"/>
                </a:cubicBezTo>
                <a:cubicBezTo>
                  <a:pt x="9784" y="1093"/>
                  <a:pt x="9698" y="1093"/>
                  <a:pt x="9613" y="1083"/>
                </a:cubicBezTo>
                <a:cubicBezTo>
                  <a:pt x="9518" y="1074"/>
                  <a:pt x="9433" y="1064"/>
                  <a:pt x="9338" y="1055"/>
                </a:cubicBezTo>
                <a:cubicBezTo>
                  <a:pt x="9233" y="1045"/>
                  <a:pt x="9129" y="1026"/>
                  <a:pt x="9024" y="1026"/>
                </a:cubicBezTo>
                <a:cubicBezTo>
                  <a:pt x="8939" y="1017"/>
                  <a:pt x="8901" y="998"/>
                  <a:pt x="8882" y="893"/>
                </a:cubicBezTo>
                <a:close/>
                <a:moveTo>
                  <a:pt x="1692" y="7751"/>
                </a:moveTo>
                <a:cubicBezTo>
                  <a:pt x="1625" y="8074"/>
                  <a:pt x="1521" y="8397"/>
                  <a:pt x="1530" y="8730"/>
                </a:cubicBezTo>
                <a:cubicBezTo>
                  <a:pt x="1530" y="8929"/>
                  <a:pt x="1492" y="9128"/>
                  <a:pt x="1464" y="9318"/>
                </a:cubicBezTo>
                <a:cubicBezTo>
                  <a:pt x="1454" y="9347"/>
                  <a:pt x="1416" y="9356"/>
                  <a:pt x="1388" y="9375"/>
                </a:cubicBezTo>
                <a:cubicBezTo>
                  <a:pt x="1378" y="9347"/>
                  <a:pt x="1350" y="9318"/>
                  <a:pt x="1350" y="9290"/>
                </a:cubicBezTo>
                <a:cubicBezTo>
                  <a:pt x="1369" y="9176"/>
                  <a:pt x="1397" y="9071"/>
                  <a:pt x="1416" y="8957"/>
                </a:cubicBezTo>
                <a:cubicBezTo>
                  <a:pt x="1426" y="8919"/>
                  <a:pt x="1435" y="8881"/>
                  <a:pt x="1426" y="8853"/>
                </a:cubicBezTo>
                <a:cubicBezTo>
                  <a:pt x="1388" y="8397"/>
                  <a:pt x="1559" y="7960"/>
                  <a:pt x="1625" y="7523"/>
                </a:cubicBezTo>
                <a:cubicBezTo>
                  <a:pt x="1644" y="7447"/>
                  <a:pt x="1673" y="7362"/>
                  <a:pt x="1701" y="7286"/>
                </a:cubicBezTo>
                <a:cubicBezTo>
                  <a:pt x="1720" y="7257"/>
                  <a:pt x="1749" y="7238"/>
                  <a:pt x="1777" y="7219"/>
                </a:cubicBezTo>
                <a:cubicBezTo>
                  <a:pt x="1787" y="7219"/>
                  <a:pt x="1796" y="7229"/>
                  <a:pt x="1806" y="7229"/>
                </a:cubicBezTo>
                <a:cubicBezTo>
                  <a:pt x="1768" y="7400"/>
                  <a:pt x="1730" y="7571"/>
                  <a:pt x="1692" y="7751"/>
                </a:cubicBezTo>
                <a:close/>
                <a:moveTo>
                  <a:pt x="8625" y="10943"/>
                </a:moveTo>
                <a:cubicBezTo>
                  <a:pt x="8616" y="11057"/>
                  <a:pt x="8597" y="11180"/>
                  <a:pt x="8597" y="11294"/>
                </a:cubicBezTo>
                <a:cubicBezTo>
                  <a:pt x="8606" y="11494"/>
                  <a:pt x="8730" y="11626"/>
                  <a:pt x="8920" y="11683"/>
                </a:cubicBezTo>
                <a:cubicBezTo>
                  <a:pt x="9062" y="11731"/>
                  <a:pt x="9138" y="11693"/>
                  <a:pt x="9176" y="11550"/>
                </a:cubicBezTo>
                <a:cubicBezTo>
                  <a:pt x="9205" y="11437"/>
                  <a:pt x="9214" y="11323"/>
                  <a:pt x="9224" y="11209"/>
                </a:cubicBezTo>
                <a:cubicBezTo>
                  <a:pt x="9233" y="11057"/>
                  <a:pt x="9224" y="10905"/>
                  <a:pt x="9224" y="10753"/>
                </a:cubicBezTo>
                <a:cubicBezTo>
                  <a:pt x="9233" y="10743"/>
                  <a:pt x="9243" y="10734"/>
                  <a:pt x="9252" y="10734"/>
                </a:cubicBezTo>
                <a:cubicBezTo>
                  <a:pt x="9281" y="10762"/>
                  <a:pt x="9319" y="10800"/>
                  <a:pt x="9319" y="10838"/>
                </a:cubicBezTo>
                <a:cubicBezTo>
                  <a:pt x="9309" y="11076"/>
                  <a:pt x="9290" y="11304"/>
                  <a:pt x="9271" y="11541"/>
                </a:cubicBezTo>
                <a:cubicBezTo>
                  <a:pt x="9271" y="11560"/>
                  <a:pt x="9262" y="11588"/>
                  <a:pt x="9252" y="11607"/>
                </a:cubicBezTo>
                <a:cubicBezTo>
                  <a:pt x="9205" y="11750"/>
                  <a:pt x="9110" y="11816"/>
                  <a:pt x="8958" y="11788"/>
                </a:cubicBezTo>
                <a:cubicBezTo>
                  <a:pt x="8625" y="11721"/>
                  <a:pt x="8492" y="11522"/>
                  <a:pt x="8492" y="11180"/>
                </a:cubicBezTo>
                <a:cubicBezTo>
                  <a:pt x="8492" y="11104"/>
                  <a:pt x="8492" y="11019"/>
                  <a:pt x="8502" y="10933"/>
                </a:cubicBezTo>
                <a:cubicBezTo>
                  <a:pt x="8511" y="10905"/>
                  <a:pt x="8549" y="10876"/>
                  <a:pt x="8578" y="10848"/>
                </a:cubicBezTo>
                <a:cubicBezTo>
                  <a:pt x="8587" y="10886"/>
                  <a:pt x="8625" y="10914"/>
                  <a:pt x="8625" y="10943"/>
                </a:cubicBezTo>
                <a:close/>
                <a:moveTo>
                  <a:pt x="9698" y="20574"/>
                </a:moveTo>
                <a:cubicBezTo>
                  <a:pt x="9433" y="20517"/>
                  <a:pt x="9214" y="20469"/>
                  <a:pt x="8996" y="20412"/>
                </a:cubicBezTo>
                <a:cubicBezTo>
                  <a:pt x="8768" y="20346"/>
                  <a:pt x="8549" y="20317"/>
                  <a:pt x="8321" y="20336"/>
                </a:cubicBezTo>
                <a:cubicBezTo>
                  <a:pt x="8093" y="20365"/>
                  <a:pt x="7875" y="20336"/>
                  <a:pt x="7656" y="20355"/>
                </a:cubicBezTo>
                <a:cubicBezTo>
                  <a:pt x="7656" y="20327"/>
                  <a:pt x="7656" y="20308"/>
                  <a:pt x="7666" y="20279"/>
                </a:cubicBezTo>
                <a:cubicBezTo>
                  <a:pt x="7732" y="20260"/>
                  <a:pt x="7799" y="20241"/>
                  <a:pt x="7875" y="20241"/>
                </a:cubicBezTo>
                <a:cubicBezTo>
                  <a:pt x="8122" y="20232"/>
                  <a:pt x="8369" y="20232"/>
                  <a:pt x="8606" y="20232"/>
                </a:cubicBezTo>
                <a:cubicBezTo>
                  <a:pt x="8720" y="20232"/>
                  <a:pt x="8834" y="20260"/>
                  <a:pt x="8948" y="20279"/>
                </a:cubicBezTo>
                <a:cubicBezTo>
                  <a:pt x="9091" y="20308"/>
                  <a:pt x="9233" y="20346"/>
                  <a:pt x="9385" y="20384"/>
                </a:cubicBezTo>
                <a:cubicBezTo>
                  <a:pt x="9490" y="20422"/>
                  <a:pt x="9594" y="20450"/>
                  <a:pt x="9698" y="20574"/>
                </a:cubicBezTo>
                <a:close/>
                <a:moveTo>
                  <a:pt x="11817" y="11361"/>
                </a:moveTo>
                <a:cubicBezTo>
                  <a:pt x="12064" y="11199"/>
                  <a:pt x="12083" y="10876"/>
                  <a:pt x="12035" y="10629"/>
                </a:cubicBezTo>
                <a:cubicBezTo>
                  <a:pt x="12016" y="10572"/>
                  <a:pt x="11997" y="10506"/>
                  <a:pt x="11988" y="10439"/>
                </a:cubicBezTo>
                <a:cubicBezTo>
                  <a:pt x="11969" y="10382"/>
                  <a:pt x="12007" y="10354"/>
                  <a:pt x="12073" y="10363"/>
                </a:cubicBezTo>
                <a:cubicBezTo>
                  <a:pt x="12092" y="10601"/>
                  <a:pt x="12168" y="10838"/>
                  <a:pt x="12111" y="11085"/>
                </a:cubicBezTo>
                <a:cubicBezTo>
                  <a:pt x="12064" y="11285"/>
                  <a:pt x="11950" y="11408"/>
                  <a:pt x="11769" y="11494"/>
                </a:cubicBezTo>
                <a:cubicBezTo>
                  <a:pt x="11646" y="11550"/>
                  <a:pt x="11522" y="11522"/>
                  <a:pt x="11427" y="11418"/>
                </a:cubicBezTo>
                <a:cubicBezTo>
                  <a:pt x="11389" y="11370"/>
                  <a:pt x="11361" y="11313"/>
                  <a:pt x="11332" y="11266"/>
                </a:cubicBezTo>
                <a:cubicBezTo>
                  <a:pt x="11256" y="11085"/>
                  <a:pt x="11237" y="10895"/>
                  <a:pt x="11199" y="10705"/>
                </a:cubicBezTo>
                <a:cubicBezTo>
                  <a:pt x="11285" y="10705"/>
                  <a:pt x="11313" y="10734"/>
                  <a:pt x="11323" y="10810"/>
                </a:cubicBezTo>
                <a:cubicBezTo>
                  <a:pt x="11351" y="10962"/>
                  <a:pt x="11380" y="11114"/>
                  <a:pt x="11437" y="11256"/>
                </a:cubicBezTo>
                <a:cubicBezTo>
                  <a:pt x="11513" y="11456"/>
                  <a:pt x="11646" y="11475"/>
                  <a:pt x="11817" y="11361"/>
                </a:cubicBezTo>
                <a:close/>
                <a:moveTo>
                  <a:pt x="9926" y="11076"/>
                </a:moveTo>
                <a:cubicBezTo>
                  <a:pt x="9936" y="11256"/>
                  <a:pt x="9926" y="11427"/>
                  <a:pt x="10050" y="11579"/>
                </a:cubicBezTo>
                <a:cubicBezTo>
                  <a:pt x="10183" y="11750"/>
                  <a:pt x="10411" y="11740"/>
                  <a:pt x="10525" y="11550"/>
                </a:cubicBezTo>
                <a:cubicBezTo>
                  <a:pt x="10639" y="11332"/>
                  <a:pt x="10648" y="11104"/>
                  <a:pt x="10620" y="10867"/>
                </a:cubicBezTo>
                <a:cubicBezTo>
                  <a:pt x="10610" y="10800"/>
                  <a:pt x="10591" y="10734"/>
                  <a:pt x="10582" y="10677"/>
                </a:cubicBezTo>
                <a:cubicBezTo>
                  <a:pt x="10591" y="10667"/>
                  <a:pt x="10601" y="10658"/>
                  <a:pt x="10610" y="10648"/>
                </a:cubicBezTo>
                <a:cubicBezTo>
                  <a:pt x="10639" y="10667"/>
                  <a:pt x="10686" y="10677"/>
                  <a:pt x="10686" y="10696"/>
                </a:cubicBezTo>
                <a:cubicBezTo>
                  <a:pt x="10705" y="10981"/>
                  <a:pt x="10743" y="11256"/>
                  <a:pt x="10629" y="11532"/>
                </a:cubicBezTo>
                <a:cubicBezTo>
                  <a:pt x="10553" y="11712"/>
                  <a:pt x="10449" y="11797"/>
                  <a:pt x="10278" y="11788"/>
                </a:cubicBezTo>
                <a:cubicBezTo>
                  <a:pt x="10116" y="11788"/>
                  <a:pt x="10002" y="11702"/>
                  <a:pt x="9926" y="11550"/>
                </a:cubicBezTo>
                <a:cubicBezTo>
                  <a:pt x="9841" y="11361"/>
                  <a:pt x="9841" y="11171"/>
                  <a:pt x="9841" y="10971"/>
                </a:cubicBezTo>
                <a:cubicBezTo>
                  <a:pt x="9841" y="10952"/>
                  <a:pt x="9869" y="10924"/>
                  <a:pt x="9888" y="10905"/>
                </a:cubicBezTo>
                <a:cubicBezTo>
                  <a:pt x="9964" y="10962"/>
                  <a:pt x="9926" y="11019"/>
                  <a:pt x="9926" y="11076"/>
                </a:cubicBezTo>
                <a:close/>
                <a:moveTo>
                  <a:pt x="7200" y="11133"/>
                </a:moveTo>
                <a:cubicBezTo>
                  <a:pt x="7191" y="11313"/>
                  <a:pt x="7200" y="11484"/>
                  <a:pt x="7352" y="11607"/>
                </a:cubicBezTo>
                <a:cubicBezTo>
                  <a:pt x="7523" y="11740"/>
                  <a:pt x="7713" y="11693"/>
                  <a:pt x="7789" y="11494"/>
                </a:cubicBezTo>
                <a:cubicBezTo>
                  <a:pt x="7856" y="11323"/>
                  <a:pt x="7894" y="11152"/>
                  <a:pt x="7884" y="10971"/>
                </a:cubicBezTo>
                <a:cubicBezTo>
                  <a:pt x="7884" y="10914"/>
                  <a:pt x="7884" y="10867"/>
                  <a:pt x="7884" y="10810"/>
                </a:cubicBezTo>
                <a:cubicBezTo>
                  <a:pt x="7960" y="10791"/>
                  <a:pt x="7998" y="10810"/>
                  <a:pt x="7989" y="10876"/>
                </a:cubicBezTo>
                <a:cubicBezTo>
                  <a:pt x="7951" y="11104"/>
                  <a:pt x="7922" y="11342"/>
                  <a:pt x="7865" y="11560"/>
                </a:cubicBezTo>
                <a:cubicBezTo>
                  <a:pt x="7808" y="11750"/>
                  <a:pt x="7618" y="11807"/>
                  <a:pt x="7438" y="11740"/>
                </a:cubicBezTo>
                <a:cubicBezTo>
                  <a:pt x="7229" y="11664"/>
                  <a:pt x="7115" y="11579"/>
                  <a:pt x="7115" y="11256"/>
                </a:cubicBezTo>
                <a:cubicBezTo>
                  <a:pt x="7105" y="11133"/>
                  <a:pt x="7115" y="11000"/>
                  <a:pt x="7115" y="10857"/>
                </a:cubicBezTo>
                <a:cubicBezTo>
                  <a:pt x="7200" y="10848"/>
                  <a:pt x="7229" y="10886"/>
                  <a:pt x="7229" y="10943"/>
                </a:cubicBezTo>
                <a:cubicBezTo>
                  <a:pt x="7219" y="11000"/>
                  <a:pt x="7200" y="11066"/>
                  <a:pt x="7200" y="11133"/>
                </a:cubicBezTo>
                <a:close/>
                <a:moveTo>
                  <a:pt x="5842" y="11883"/>
                </a:moveTo>
                <a:cubicBezTo>
                  <a:pt x="5814" y="11987"/>
                  <a:pt x="5785" y="12082"/>
                  <a:pt x="5757" y="12168"/>
                </a:cubicBezTo>
                <a:cubicBezTo>
                  <a:pt x="5709" y="12310"/>
                  <a:pt x="5681" y="12462"/>
                  <a:pt x="5624" y="12595"/>
                </a:cubicBezTo>
                <a:cubicBezTo>
                  <a:pt x="5567" y="12709"/>
                  <a:pt x="5491" y="12823"/>
                  <a:pt x="5339" y="12823"/>
                </a:cubicBezTo>
                <a:cubicBezTo>
                  <a:pt x="5206" y="12814"/>
                  <a:pt x="5139" y="12700"/>
                  <a:pt x="5082" y="12595"/>
                </a:cubicBezTo>
                <a:cubicBezTo>
                  <a:pt x="4987" y="12434"/>
                  <a:pt x="5006" y="12263"/>
                  <a:pt x="5025" y="12092"/>
                </a:cubicBezTo>
                <a:cubicBezTo>
                  <a:pt x="5044" y="11949"/>
                  <a:pt x="5092" y="11816"/>
                  <a:pt x="5130" y="11683"/>
                </a:cubicBezTo>
                <a:cubicBezTo>
                  <a:pt x="5139" y="11664"/>
                  <a:pt x="5168" y="11655"/>
                  <a:pt x="5187" y="11636"/>
                </a:cubicBezTo>
                <a:cubicBezTo>
                  <a:pt x="5253" y="11683"/>
                  <a:pt x="5225" y="11731"/>
                  <a:pt x="5206" y="11788"/>
                </a:cubicBezTo>
                <a:cubicBezTo>
                  <a:pt x="5168" y="11921"/>
                  <a:pt x="5120" y="12063"/>
                  <a:pt x="5101" y="12206"/>
                </a:cubicBezTo>
                <a:cubicBezTo>
                  <a:pt x="5073" y="12358"/>
                  <a:pt x="5111" y="12510"/>
                  <a:pt x="5206" y="12643"/>
                </a:cubicBezTo>
                <a:cubicBezTo>
                  <a:pt x="5291" y="12757"/>
                  <a:pt x="5405" y="12766"/>
                  <a:pt x="5491" y="12652"/>
                </a:cubicBezTo>
                <a:cubicBezTo>
                  <a:pt x="5557" y="12548"/>
                  <a:pt x="5614" y="12434"/>
                  <a:pt x="5643" y="12320"/>
                </a:cubicBezTo>
                <a:cubicBezTo>
                  <a:pt x="5690" y="12187"/>
                  <a:pt x="5700" y="12054"/>
                  <a:pt x="5728" y="11930"/>
                </a:cubicBezTo>
                <a:cubicBezTo>
                  <a:pt x="5747" y="11854"/>
                  <a:pt x="5776" y="11816"/>
                  <a:pt x="5842" y="11883"/>
                </a:cubicBezTo>
                <a:close/>
                <a:moveTo>
                  <a:pt x="5928" y="10838"/>
                </a:moveTo>
                <a:cubicBezTo>
                  <a:pt x="5899" y="10971"/>
                  <a:pt x="5871" y="11104"/>
                  <a:pt x="5918" y="11228"/>
                </a:cubicBezTo>
                <a:cubicBezTo>
                  <a:pt x="5966" y="11332"/>
                  <a:pt x="6023" y="11418"/>
                  <a:pt x="6080" y="11513"/>
                </a:cubicBezTo>
                <a:cubicBezTo>
                  <a:pt x="6108" y="11550"/>
                  <a:pt x="6165" y="11560"/>
                  <a:pt x="6203" y="11522"/>
                </a:cubicBezTo>
                <a:cubicBezTo>
                  <a:pt x="6270" y="11446"/>
                  <a:pt x="6355" y="11370"/>
                  <a:pt x="6384" y="11285"/>
                </a:cubicBezTo>
                <a:cubicBezTo>
                  <a:pt x="6450" y="11104"/>
                  <a:pt x="6488" y="10905"/>
                  <a:pt x="6545" y="10705"/>
                </a:cubicBezTo>
                <a:cubicBezTo>
                  <a:pt x="6583" y="10686"/>
                  <a:pt x="6640" y="10715"/>
                  <a:pt x="6621" y="10781"/>
                </a:cubicBezTo>
                <a:cubicBezTo>
                  <a:pt x="6564" y="11047"/>
                  <a:pt x="6536" y="11332"/>
                  <a:pt x="6317" y="11532"/>
                </a:cubicBezTo>
                <a:cubicBezTo>
                  <a:pt x="6298" y="11560"/>
                  <a:pt x="6279" y="11579"/>
                  <a:pt x="6251" y="11598"/>
                </a:cubicBezTo>
                <a:cubicBezTo>
                  <a:pt x="6165" y="11664"/>
                  <a:pt x="6108" y="11664"/>
                  <a:pt x="6032" y="11588"/>
                </a:cubicBezTo>
                <a:cubicBezTo>
                  <a:pt x="5871" y="11418"/>
                  <a:pt x="5747" y="11228"/>
                  <a:pt x="5804" y="10971"/>
                </a:cubicBezTo>
                <a:cubicBezTo>
                  <a:pt x="5823" y="10895"/>
                  <a:pt x="5823" y="10819"/>
                  <a:pt x="5842" y="10734"/>
                </a:cubicBezTo>
                <a:cubicBezTo>
                  <a:pt x="5928" y="10743"/>
                  <a:pt x="5947" y="10772"/>
                  <a:pt x="5928" y="10838"/>
                </a:cubicBezTo>
                <a:close/>
                <a:moveTo>
                  <a:pt x="12918" y="11541"/>
                </a:moveTo>
                <a:cubicBezTo>
                  <a:pt x="12937" y="11721"/>
                  <a:pt x="12947" y="11911"/>
                  <a:pt x="12937" y="12092"/>
                </a:cubicBezTo>
                <a:cubicBezTo>
                  <a:pt x="12928" y="12339"/>
                  <a:pt x="12709" y="12500"/>
                  <a:pt x="12500" y="12453"/>
                </a:cubicBezTo>
                <a:cubicBezTo>
                  <a:pt x="12396" y="12434"/>
                  <a:pt x="12329" y="12377"/>
                  <a:pt x="12272" y="12282"/>
                </a:cubicBezTo>
                <a:cubicBezTo>
                  <a:pt x="12187" y="12120"/>
                  <a:pt x="12159" y="11930"/>
                  <a:pt x="12140" y="11750"/>
                </a:cubicBezTo>
                <a:cubicBezTo>
                  <a:pt x="12130" y="11693"/>
                  <a:pt x="12130" y="11626"/>
                  <a:pt x="12244" y="11636"/>
                </a:cubicBezTo>
                <a:cubicBezTo>
                  <a:pt x="12225" y="11854"/>
                  <a:pt x="12253" y="12044"/>
                  <a:pt x="12348" y="12225"/>
                </a:cubicBezTo>
                <a:cubicBezTo>
                  <a:pt x="12453" y="12415"/>
                  <a:pt x="12671" y="12415"/>
                  <a:pt x="12795" y="12234"/>
                </a:cubicBezTo>
                <a:cubicBezTo>
                  <a:pt x="12871" y="12111"/>
                  <a:pt x="12880" y="11987"/>
                  <a:pt x="12861" y="11854"/>
                </a:cubicBezTo>
                <a:cubicBezTo>
                  <a:pt x="12833" y="11712"/>
                  <a:pt x="12804" y="11569"/>
                  <a:pt x="12766" y="11427"/>
                </a:cubicBezTo>
                <a:cubicBezTo>
                  <a:pt x="12880" y="11399"/>
                  <a:pt x="12909" y="11484"/>
                  <a:pt x="12918" y="11541"/>
                </a:cubicBezTo>
                <a:close/>
                <a:moveTo>
                  <a:pt x="11437" y="19928"/>
                </a:moveTo>
                <a:cubicBezTo>
                  <a:pt x="11351" y="19709"/>
                  <a:pt x="11323" y="19491"/>
                  <a:pt x="11351" y="19254"/>
                </a:cubicBezTo>
                <a:cubicBezTo>
                  <a:pt x="11446" y="19244"/>
                  <a:pt x="11456" y="19301"/>
                  <a:pt x="11446" y="19368"/>
                </a:cubicBezTo>
                <a:cubicBezTo>
                  <a:pt x="11427" y="19520"/>
                  <a:pt x="11446" y="19681"/>
                  <a:pt x="11494" y="19833"/>
                </a:cubicBezTo>
                <a:cubicBezTo>
                  <a:pt x="11522" y="19928"/>
                  <a:pt x="11570" y="20004"/>
                  <a:pt x="11674" y="20023"/>
                </a:cubicBezTo>
                <a:cubicBezTo>
                  <a:pt x="11798" y="20051"/>
                  <a:pt x="11874" y="19994"/>
                  <a:pt x="11940" y="19909"/>
                </a:cubicBezTo>
                <a:cubicBezTo>
                  <a:pt x="12073" y="19738"/>
                  <a:pt x="12178" y="19558"/>
                  <a:pt x="12196" y="19339"/>
                </a:cubicBezTo>
                <a:cubicBezTo>
                  <a:pt x="12206" y="19254"/>
                  <a:pt x="12196" y="19168"/>
                  <a:pt x="12196" y="19064"/>
                </a:cubicBezTo>
                <a:cubicBezTo>
                  <a:pt x="12282" y="19083"/>
                  <a:pt x="12282" y="19140"/>
                  <a:pt x="12282" y="19206"/>
                </a:cubicBezTo>
                <a:cubicBezTo>
                  <a:pt x="12282" y="19529"/>
                  <a:pt x="12159" y="19804"/>
                  <a:pt x="11950" y="20042"/>
                </a:cubicBezTo>
                <a:cubicBezTo>
                  <a:pt x="11817" y="20203"/>
                  <a:pt x="11522" y="20127"/>
                  <a:pt x="11437" y="19928"/>
                </a:cubicBezTo>
                <a:close/>
                <a:moveTo>
                  <a:pt x="12263" y="13203"/>
                </a:moveTo>
                <a:cubicBezTo>
                  <a:pt x="12291" y="13422"/>
                  <a:pt x="12272" y="13640"/>
                  <a:pt x="12206" y="13859"/>
                </a:cubicBezTo>
                <a:cubicBezTo>
                  <a:pt x="12130" y="14125"/>
                  <a:pt x="11902" y="14134"/>
                  <a:pt x="11731" y="14001"/>
                </a:cubicBezTo>
                <a:cubicBezTo>
                  <a:pt x="11617" y="13906"/>
                  <a:pt x="11532" y="13802"/>
                  <a:pt x="11503" y="13650"/>
                </a:cubicBezTo>
                <a:cubicBezTo>
                  <a:pt x="11484" y="13517"/>
                  <a:pt x="11446" y="13384"/>
                  <a:pt x="11427" y="13251"/>
                </a:cubicBezTo>
                <a:cubicBezTo>
                  <a:pt x="11418" y="13184"/>
                  <a:pt x="11389" y="13108"/>
                  <a:pt x="11503" y="13080"/>
                </a:cubicBezTo>
                <a:cubicBezTo>
                  <a:pt x="11513" y="13194"/>
                  <a:pt x="11513" y="13298"/>
                  <a:pt x="11532" y="13403"/>
                </a:cubicBezTo>
                <a:cubicBezTo>
                  <a:pt x="11541" y="13488"/>
                  <a:pt x="11570" y="13574"/>
                  <a:pt x="11589" y="13659"/>
                </a:cubicBezTo>
                <a:cubicBezTo>
                  <a:pt x="11617" y="13802"/>
                  <a:pt x="11712" y="13897"/>
                  <a:pt x="11826" y="13963"/>
                </a:cubicBezTo>
                <a:cubicBezTo>
                  <a:pt x="11940" y="14030"/>
                  <a:pt x="12054" y="13992"/>
                  <a:pt x="12121" y="13878"/>
                </a:cubicBezTo>
                <a:cubicBezTo>
                  <a:pt x="12244" y="13650"/>
                  <a:pt x="12244" y="13213"/>
                  <a:pt x="12102" y="12985"/>
                </a:cubicBezTo>
                <a:cubicBezTo>
                  <a:pt x="12140" y="12966"/>
                  <a:pt x="12168" y="12956"/>
                  <a:pt x="12215" y="12937"/>
                </a:cubicBezTo>
                <a:cubicBezTo>
                  <a:pt x="12234" y="13032"/>
                  <a:pt x="12253" y="13118"/>
                  <a:pt x="12263" y="13203"/>
                </a:cubicBezTo>
                <a:close/>
                <a:moveTo>
                  <a:pt x="2109" y="10981"/>
                </a:moveTo>
                <a:cubicBezTo>
                  <a:pt x="2081" y="10829"/>
                  <a:pt x="2090" y="10667"/>
                  <a:pt x="2100" y="10506"/>
                </a:cubicBezTo>
                <a:cubicBezTo>
                  <a:pt x="2109" y="10411"/>
                  <a:pt x="2147" y="10316"/>
                  <a:pt x="2176" y="10221"/>
                </a:cubicBezTo>
                <a:cubicBezTo>
                  <a:pt x="2185" y="10164"/>
                  <a:pt x="2195" y="10164"/>
                  <a:pt x="2328" y="10154"/>
                </a:cubicBezTo>
                <a:cubicBezTo>
                  <a:pt x="2185" y="10373"/>
                  <a:pt x="2157" y="10591"/>
                  <a:pt x="2166" y="10829"/>
                </a:cubicBezTo>
                <a:cubicBezTo>
                  <a:pt x="2166" y="10857"/>
                  <a:pt x="2176" y="10886"/>
                  <a:pt x="2185" y="10914"/>
                </a:cubicBezTo>
                <a:cubicBezTo>
                  <a:pt x="2223" y="11095"/>
                  <a:pt x="2337" y="11133"/>
                  <a:pt x="2480" y="11009"/>
                </a:cubicBezTo>
                <a:cubicBezTo>
                  <a:pt x="2651" y="10867"/>
                  <a:pt x="2793" y="10686"/>
                  <a:pt x="2841" y="10449"/>
                </a:cubicBezTo>
                <a:cubicBezTo>
                  <a:pt x="2850" y="10401"/>
                  <a:pt x="2860" y="10401"/>
                  <a:pt x="2936" y="10373"/>
                </a:cubicBezTo>
                <a:cubicBezTo>
                  <a:pt x="2945" y="10382"/>
                  <a:pt x="2955" y="10401"/>
                  <a:pt x="2955" y="10420"/>
                </a:cubicBezTo>
                <a:cubicBezTo>
                  <a:pt x="2869" y="10648"/>
                  <a:pt x="2765" y="10867"/>
                  <a:pt x="2584" y="11047"/>
                </a:cubicBezTo>
                <a:cubicBezTo>
                  <a:pt x="2556" y="11076"/>
                  <a:pt x="2527" y="11104"/>
                  <a:pt x="2489" y="11123"/>
                </a:cubicBezTo>
                <a:cubicBezTo>
                  <a:pt x="2328" y="11228"/>
                  <a:pt x="2147" y="11171"/>
                  <a:pt x="2109" y="10981"/>
                </a:cubicBezTo>
                <a:close/>
                <a:moveTo>
                  <a:pt x="10791" y="18969"/>
                </a:moveTo>
                <a:cubicBezTo>
                  <a:pt x="10686" y="19083"/>
                  <a:pt x="10572" y="19092"/>
                  <a:pt x="10449" y="19007"/>
                </a:cubicBezTo>
                <a:cubicBezTo>
                  <a:pt x="10325" y="18931"/>
                  <a:pt x="10249" y="18836"/>
                  <a:pt x="10211" y="18684"/>
                </a:cubicBezTo>
                <a:cubicBezTo>
                  <a:pt x="10154" y="18475"/>
                  <a:pt x="10202" y="18256"/>
                  <a:pt x="10183" y="18038"/>
                </a:cubicBezTo>
                <a:cubicBezTo>
                  <a:pt x="10297" y="18047"/>
                  <a:pt x="10287" y="18095"/>
                  <a:pt x="10287" y="18152"/>
                </a:cubicBezTo>
                <a:cubicBezTo>
                  <a:pt x="10268" y="18285"/>
                  <a:pt x="10268" y="18418"/>
                  <a:pt x="10268" y="18551"/>
                </a:cubicBezTo>
                <a:cubicBezTo>
                  <a:pt x="10268" y="18674"/>
                  <a:pt x="10306" y="18788"/>
                  <a:pt x="10401" y="18874"/>
                </a:cubicBezTo>
                <a:cubicBezTo>
                  <a:pt x="10553" y="19016"/>
                  <a:pt x="10686" y="18988"/>
                  <a:pt x="10800" y="18845"/>
                </a:cubicBezTo>
                <a:cubicBezTo>
                  <a:pt x="10962" y="18617"/>
                  <a:pt x="11057" y="18380"/>
                  <a:pt x="10943" y="18104"/>
                </a:cubicBezTo>
                <a:cubicBezTo>
                  <a:pt x="10933" y="18085"/>
                  <a:pt x="10952" y="18066"/>
                  <a:pt x="10952" y="18047"/>
                </a:cubicBezTo>
                <a:cubicBezTo>
                  <a:pt x="11028" y="18047"/>
                  <a:pt x="11038" y="18095"/>
                  <a:pt x="11047" y="18152"/>
                </a:cubicBezTo>
                <a:cubicBezTo>
                  <a:pt x="11104" y="18465"/>
                  <a:pt x="11019" y="18741"/>
                  <a:pt x="10791" y="18969"/>
                </a:cubicBezTo>
                <a:close/>
                <a:moveTo>
                  <a:pt x="14799" y="9860"/>
                </a:moveTo>
                <a:cubicBezTo>
                  <a:pt x="14732" y="9157"/>
                  <a:pt x="14761" y="8473"/>
                  <a:pt x="14600" y="7799"/>
                </a:cubicBezTo>
                <a:cubicBezTo>
                  <a:pt x="14609" y="7799"/>
                  <a:pt x="14619" y="7799"/>
                  <a:pt x="14638" y="7789"/>
                </a:cubicBezTo>
                <a:cubicBezTo>
                  <a:pt x="14657" y="7846"/>
                  <a:pt x="14685" y="7894"/>
                  <a:pt x="14695" y="7941"/>
                </a:cubicBezTo>
                <a:cubicBezTo>
                  <a:pt x="14761" y="8198"/>
                  <a:pt x="14808" y="8445"/>
                  <a:pt x="14818" y="8711"/>
                </a:cubicBezTo>
                <a:cubicBezTo>
                  <a:pt x="14827" y="8976"/>
                  <a:pt x="14856" y="9242"/>
                  <a:pt x="14875" y="9518"/>
                </a:cubicBezTo>
                <a:cubicBezTo>
                  <a:pt x="14875" y="9603"/>
                  <a:pt x="14865" y="9698"/>
                  <a:pt x="14856" y="9784"/>
                </a:cubicBezTo>
                <a:cubicBezTo>
                  <a:pt x="14856" y="9803"/>
                  <a:pt x="14818" y="9831"/>
                  <a:pt x="14799" y="9860"/>
                </a:cubicBezTo>
                <a:close/>
                <a:moveTo>
                  <a:pt x="2831" y="12424"/>
                </a:moveTo>
                <a:cubicBezTo>
                  <a:pt x="2755" y="12481"/>
                  <a:pt x="2651" y="12500"/>
                  <a:pt x="2556" y="12529"/>
                </a:cubicBezTo>
                <a:cubicBezTo>
                  <a:pt x="2537" y="12538"/>
                  <a:pt x="2489" y="12529"/>
                  <a:pt x="2470" y="12510"/>
                </a:cubicBezTo>
                <a:cubicBezTo>
                  <a:pt x="2366" y="12405"/>
                  <a:pt x="2271" y="12282"/>
                  <a:pt x="2290" y="12130"/>
                </a:cubicBezTo>
                <a:cubicBezTo>
                  <a:pt x="2318" y="11930"/>
                  <a:pt x="2385" y="11731"/>
                  <a:pt x="2442" y="11541"/>
                </a:cubicBezTo>
                <a:cubicBezTo>
                  <a:pt x="2442" y="11503"/>
                  <a:pt x="2489" y="11484"/>
                  <a:pt x="2508" y="11456"/>
                </a:cubicBezTo>
                <a:cubicBezTo>
                  <a:pt x="2584" y="11503"/>
                  <a:pt x="2537" y="11541"/>
                  <a:pt x="2527" y="11588"/>
                </a:cubicBezTo>
                <a:cubicBezTo>
                  <a:pt x="2480" y="11750"/>
                  <a:pt x="2423" y="11902"/>
                  <a:pt x="2385" y="12063"/>
                </a:cubicBezTo>
                <a:cubicBezTo>
                  <a:pt x="2356" y="12187"/>
                  <a:pt x="2413" y="12282"/>
                  <a:pt x="2480" y="12377"/>
                </a:cubicBezTo>
                <a:cubicBezTo>
                  <a:pt x="2518" y="12453"/>
                  <a:pt x="2584" y="12443"/>
                  <a:pt x="2651" y="12424"/>
                </a:cubicBezTo>
                <a:cubicBezTo>
                  <a:pt x="2831" y="12358"/>
                  <a:pt x="2945" y="12225"/>
                  <a:pt x="3012" y="12063"/>
                </a:cubicBezTo>
                <a:cubicBezTo>
                  <a:pt x="3050" y="11959"/>
                  <a:pt x="3069" y="11845"/>
                  <a:pt x="3107" y="11731"/>
                </a:cubicBezTo>
                <a:cubicBezTo>
                  <a:pt x="3126" y="11664"/>
                  <a:pt x="3154" y="11645"/>
                  <a:pt x="3211" y="11702"/>
                </a:cubicBezTo>
                <a:cubicBezTo>
                  <a:pt x="3173" y="11816"/>
                  <a:pt x="3135" y="11930"/>
                  <a:pt x="3097" y="12044"/>
                </a:cubicBezTo>
                <a:cubicBezTo>
                  <a:pt x="3040" y="12196"/>
                  <a:pt x="2955" y="12329"/>
                  <a:pt x="2831" y="12424"/>
                </a:cubicBezTo>
                <a:close/>
                <a:moveTo>
                  <a:pt x="3506" y="11370"/>
                </a:moveTo>
                <a:cubicBezTo>
                  <a:pt x="3363" y="11342"/>
                  <a:pt x="3278" y="11247"/>
                  <a:pt x="3259" y="11076"/>
                </a:cubicBezTo>
                <a:cubicBezTo>
                  <a:pt x="3259" y="11038"/>
                  <a:pt x="3259" y="11009"/>
                  <a:pt x="3259" y="10971"/>
                </a:cubicBezTo>
                <a:cubicBezTo>
                  <a:pt x="3249" y="10791"/>
                  <a:pt x="3287" y="10620"/>
                  <a:pt x="3344" y="10439"/>
                </a:cubicBezTo>
                <a:cubicBezTo>
                  <a:pt x="3420" y="10458"/>
                  <a:pt x="3439" y="10487"/>
                  <a:pt x="3411" y="10544"/>
                </a:cubicBezTo>
                <a:cubicBezTo>
                  <a:pt x="3363" y="10715"/>
                  <a:pt x="3335" y="10886"/>
                  <a:pt x="3354" y="11057"/>
                </a:cubicBezTo>
                <a:cubicBezTo>
                  <a:pt x="3373" y="11190"/>
                  <a:pt x="3420" y="11266"/>
                  <a:pt x="3515" y="11294"/>
                </a:cubicBezTo>
                <a:cubicBezTo>
                  <a:pt x="3629" y="11323"/>
                  <a:pt x="3762" y="11275"/>
                  <a:pt x="3810" y="11171"/>
                </a:cubicBezTo>
                <a:cubicBezTo>
                  <a:pt x="3867" y="11047"/>
                  <a:pt x="3905" y="10914"/>
                  <a:pt x="3943" y="10781"/>
                </a:cubicBezTo>
                <a:cubicBezTo>
                  <a:pt x="3962" y="10705"/>
                  <a:pt x="3962" y="10629"/>
                  <a:pt x="3981" y="10553"/>
                </a:cubicBezTo>
                <a:cubicBezTo>
                  <a:pt x="4000" y="10487"/>
                  <a:pt x="4038" y="10458"/>
                  <a:pt x="4114" y="10515"/>
                </a:cubicBezTo>
                <a:cubicBezTo>
                  <a:pt x="4038" y="10743"/>
                  <a:pt x="3971" y="10981"/>
                  <a:pt x="3876" y="11209"/>
                </a:cubicBezTo>
                <a:cubicBezTo>
                  <a:pt x="3819" y="11351"/>
                  <a:pt x="3667" y="11408"/>
                  <a:pt x="3506" y="11370"/>
                </a:cubicBezTo>
                <a:close/>
                <a:moveTo>
                  <a:pt x="3943" y="12700"/>
                </a:moveTo>
                <a:cubicBezTo>
                  <a:pt x="3810" y="12700"/>
                  <a:pt x="3705" y="12643"/>
                  <a:pt x="3658" y="12519"/>
                </a:cubicBezTo>
                <a:cubicBezTo>
                  <a:pt x="3601" y="12377"/>
                  <a:pt x="3582" y="12244"/>
                  <a:pt x="3629" y="12092"/>
                </a:cubicBezTo>
                <a:cubicBezTo>
                  <a:pt x="3677" y="11978"/>
                  <a:pt x="3677" y="11835"/>
                  <a:pt x="3696" y="11693"/>
                </a:cubicBezTo>
                <a:cubicBezTo>
                  <a:pt x="3724" y="11712"/>
                  <a:pt x="3762" y="11731"/>
                  <a:pt x="3762" y="11740"/>
                </a:cubicBezTo>
                <a:cubicBezTo>
                  <a:pt x="3753" y="11864"/>
                  <a:pt x="3734" y="11987"/>
                  <a:pt x="3724" y="12120"/>
                </a:cubicBezTo>
                <a:cubicBezTo>
                  <a:pt x="3715" y="12215"/>
                  <a:pt x="3705" y="12320"/>
                  <a:pt x="3715" y="12424"/>
                </a:cubicBezTo>
                <a:cubicBezTo>
                  <a:pt x="3734" y="12529"/>
                  <a:pt x="3810" y="12586"/>
                  <a:pt x="3914" y="12605"/>
                </a:cubicBezTo>
                <a:cubicBezTo>
                  <a:pt x="4019" y="12624"/>
                  <a:pt x="4085" y="12576"/>
                  <a:pt x="4133" y="12491"/>
                </a:cubicBezTo>
                <a:cubicBezTo>
                  <a:pt x="4256" y="12291"/>
                  <a:pt x="4313" y="12073"/>
                  <a:pt x="4332" y="11845"/>
                </a:cubicBezTo>
                <a:cubicBezTo>
                  <a:pt x="4342" y="11778"/>
                  <a:pt x="4342" y="11740"/>
                  <a:pt x="4437" y="11750"/>
                </a:cubicBezTo>
                <a:cubicBezTo>
                  <a:pt x="4399" y="12035"/>
                  <a:pt x="4323" y="12291"/>
                  <a:pt x="4199" y="12538"/>
                </a:cubicBezTo>
                <a:cubicBezTo>
                  <a:pt x="4142" y="12652"/>
                  <a:pt x="4057" y="12709"/>
                  <a:pt x="3943" y="12700"/>
                </a:cubicBezTo>
                <a:close/>
                <a:moveTo>
                  <a:pt x="13517" y="10154"/>
                </a:moveTo>
                <a:cubicBezTo>
                  <a:pt x="13555" y="10382"/>
                  <a:pt x="13574" y="10620"/>
                  <a:pt x="13431" y="10829"/>
                </a:cubicBezTo>
                <a:cubicBezTo>
                  <a:pt x="13317" y="10981"/>
                  <a:pt x="13184" y="11019"/>
                  <a:pt x="13023" y="10924"/>
                </a:cubicBezTo>
                <a:cubicBezTo>
                  <a:pt x="12795" y="10791"/>
                  <a:pt x="12681" y="10591"/>
                  <a:pt x="12690" y="10325"/>
                </a:cubicBezTo>
                <a:cubicBezTo>
                  <a:pt x="12690" y="10306"/>
                  <a:pt x="12709" y="10278"/>
                  <a:pt x="12728" y="10259"/>
                </a:cubicBezTo>
                <a:cubicBezTo>
                  <a:pt x="12747" y="10278"/>
                  <a:pt x="12785" y="10297"/>
                  <a:pt x="12795" y="10325"/>
                </a:cubicBezTo>
                <a:cubicBezTo>
                  <a:pt x="12814" y="10392"/>
                  <a:pt x="12814" y="10477"/>
                  <a:pt x="12823" y="10553"/>
                </a:cubicBezTo>
                <a:cubicBezTo>
                  <a:pt x="12842" y="10610"/>
                  <a:pt x="12861" y="10667"/>
                  <a:pt x="12890" y="10715"/>
                </a:cubicBezTo>
                <a:cubicBezTo>
                  <a:pt x="12966" y="10829"/>
                  <a:pt x="13070" y="10876"/>
                  <a:pt x="13194" y="10876"/>
                </a:cubicBezTo>
                <a:cubicBezTo>
                  <a:pt x="13327" y="10867"/>
                  <a:pt x="13384" y="10762"/>
                  <a:pt x="13403" y="10658"/>
                </a:cubicBezTo>
                <a:cubicBezTo>
                  <a:pt x="13431" y="10534"/>
                  <a:pt x="13422" y="10411"/>
                  <a:pt x="13422" y="10287"/>
                </a:cubicBezTo>
                <a:cubicBezTo>
                  <a:pt x="13422" y="10230"/>
                  <a:pt x="13393" y="10173"/>
                  <a:pt x="13374" y="10097"/>
                </a:cubicBezTo>
                <a:cubicBezTo>
                  <a:pt x="13460" y="10069"/>
                  <a:pt x="13498" y="10078"/>
                  <a:pt x="13517" y="10154"/>
                </a:cubicBezTo>
                <a:close/>
                <a:moveTo>
                  <a:pt x="8331" y="14979"/>
                </a:moveTo>
                <a:cubicBezTo>
                  <a:pt x="8293" y="15207"/>
                  <a:pt x="8141" y="15350"/>
                  <a:pt x="7970" y="15483"/>
                </a:cubicBezTo>
                <a:cubicBezTo>
                  <a:pt x="7894" y="15540"/>
                  <a:pt x="7799" y="15502"/>
                  <a:pt x="7742" y="15435"/>
                </a:cubicBezTo>
                <a:cubicBezTo>
                  <a:pt x="7685" y="15378"/>
                  <a:pt x="7637" y="15302"/>
                  <a:pt x="7609" y="15226"/>
                </a:cubicBezTo>
                <a:cubicBezTo>
                  <a:pt x="7542" y="15036"/>
                  <a:pt x="7542" y="14837"/>
                  <a:pt x="7580" y="14647"/>
                </a:cubicBezTo>
                <a:cubicBezTo>
                  <a:pt x="7580" y="14618"/>
                  <a:pt x="7609" y="14590"/>
                  <a:pt x="7656" y="14533"/>
                </a:cubicBezTo>
                <a:cubicBezTo>
                  <a:pt x="7656" y="14599"/>
                  <a:pt x="7666" y="14618"/>
                  <a:pt x="7666" y="14647"/>
                </a:cubicBezTo>
                <a:cubicBezTo>
                  <a:pt x="7656" y="14799"/>
                  <a:pt x="7656" y="14941"/>
                  <a:pt x="7656" y="15093"/>
                </a:cubicBezTo>
                <a:cubicBezTo>
                  <a:pt x="7656" y="15141"/>
                  <a:pt x="7675" y="15188"/>
                  <a:pt x="7694" y="15236"/>
                </a:cubicBezTo>
                <a:cubicBezTo>
                  <a:pt x="7770" y="15397"/>
                  <a:pt x="7894" y="15464"/>
                  <a:pt x="8046" y="15302"/>
                </a:cubicBezTo>
                <a:cubicBezTo>
                  <a:pt x="8188" y="15150"/>
                  <a:pt x="8264" y="14989"/>
                  <a:pt x="8245" y="14780"/>
                </a:cubicBezTo>
                <a:cubicBezTo>
                  <a:pt x="8236" y="14713"/>
                  <a:pt x="8226" y="14637"/>
                  <a:pt x="8340" y="14618"/>
                </a:cubicBezTo>
                <a:cubicBezTo>
                  <a:pt x="8340" y="14742"/>
                  <a:pt x="8359" y="14865"/>
                  <a:pt x="8331" y="14979"/>
                </a:cubicBezTo>
                <a:close/>
                <a:moveTo>
                  <a:pt x="10914" y="15046"/>
                </a:moveTo>
                <a:cubicBezTo>
                  <a:pt x="10876" y="14875"/>
                  <a:pt x="10867" y="14704"/>
                  <a:pt x="10848" y="14533"/>
                </a:cubicBezTo>
                <a:cubicBezTo>
                  <a:pt x="10848" y="14514"/>
                  <a:pt x="10867" y="14504"/>
                  <a:pt x="10886" y="14466"/>
                </a:cubicBezTo>
                <a:cubicBezTo>
                  <a:pt x="10962" y="14571"/>
                  <a:pt x="10962" y="14685"/>
                  <a:pt x="10971" y="14789"/>
                </a:cubicBezTo>
                <a:cubicBezTo>
                  <a:pt x="10981" y="14884"/>
                  <a:pt x="10990" y="14989"/>
                  <a:pt x="11028" y="15084"/>
                </a:cubicBezTo>
                <a:cubicBezTo>
                  <a:pt x="11085" y="15236"/>
                  <a:pt x="11228" y="15264"/>
                  <a:pt x="11361" y="15169"/>
                </a:cubicBezTo>
                <a:cubicBezTo>
                  <a:pt x="11598" y="14989"/>
                  <a:pt x="11665" y="14789"/>
                  <a:pt x="11589" y="14495"/>
                </a:cubicBezTo>
                <a:cubicBezTo>
                  <a:pt x="11579" y="14466"/>
                  <a:pt x="11589" y="14428"/>
                  <a:pt x="11589" y="14362"/>
                </a:cubicBezTo>
                <a:cubicBezTo>
                  <a:pt x="11636" y="14400"/>
                  <a:pt x="11665" y="14419"/>
                  <a:pt x="11674" y="14447"/>
                </a:cubicBezTo>
                <a:cubicBezTo>
                  <a:pt x="11788" y="14723"/>
                  <a:pt x="11608" y="15160"/>
                  <a:pt x="11342" y="15293"/>
                </a:cubicBezTo>
                <a:cubicBezTo>
                  <a:pt x="11171" y="15378"/>
                  <a:pt x="10962" y="15264"/>
                  <a:pt x="10914" y="15046"/>
                </a:cubicBezTo>
                <a:close/>
                <a:moveTo>
                  <a:pt x="10658" y="12614"/>
                </a:moveTo>
                <a:cubicBezTo>
                  <a:pt x="10544" y="12443"/>
                  <a:pt x="10591" y="12225"/>
                  <a:pt x="10572" y="12025"/>
                </a:cubicBezTo>
                <a:cubicBezTo>
                  <a:pt x="10572" y="12016"/>
                  <a:pt x="10601" y="12006"/>
                  <a:pt x="10648" y="11978"/>
                </a:cubicBezTo>
                <a:cubicBezTo>
                  <a:pt x="10667" y="12139"/>
                  <a:pt x="10667" y="12282"/>
                  <a:pt x="10696" y="12415"/>
                </a:cubicBezTo>
                <a:cubicBezTo>
                  <a:pt x="10705" y="12491"/>
                  <a:pt x="10743" y="12567"/>
                  <a:pt x="10800" y="12633"/>
                </a:cubicBezTo>
                <a:cubicBezTo>
                  <a:pt x="10905" y="12747"/>
                  <a:pt x="11028" y="12738"/>
                  <a:pt x="11133" y="12605"/>
                </a:cubicBezTo>
                <a:cubicBezTo>
                  <a:pt x="11266" y="12434"/>
                  <a:pt x="11228" y="12244"/>
                  <a:pt x="11180" y="12054"/>
                </a:cubicBezTo>
                <a:cubicBezTo>
                  <a:pt x="11171" y="12006"/>
                  <a:pt x="11161" y="11959"/>
                  <a:pt x="11142" y="11911"/>
                </a:cubicBezTo>
                <a:cubicBezTo>
                  <a:pt x="11237" y="11883"/>
                  <a:pt x="11275" y="11911"/>
                  <a:pt x="11285" y="11968"/>
                </a:cubicBezTo>
                <a:cubicBezTo>
                  <a:pt x="11304" y="12101"/>
                  <a:pt x="11313" y="12234"/>
                  <a:pt x="11304" y="12367"/>
                </a:cubicBezTo>
                <a:cubicBezTo>
                  <a:pt x="11294" y="12453"/>
                  <a:pt x="11266" y="12548"/>
                  <a:pt x="11218" y="12633"/>
                </a:cubicBezTo>
                <a:cubicBezTo>
                  <a:pt x="11095" y="12852"/>
                  <a:pt x="10810" y="12852"/>
                  <a:pt x="10658" y="12614"/>
                </a:cubicBezTo>
                <a:close/>
                <a:moveTo>
                  <a:pt x="8236" y="18864"/>
                </a:moveTo>
                <a:cubicBezTo>
                  <a:pt x="8169" y="18655"/>
                  <a:pt x="8198" y="18437"/>
                  <a:pt x="8207" y="18228"/>
                </a:cubicBezTo>
                <a:cubicBezTo>
                  <a:pt x="8226" y="18228"/>
                  <a:pt x="8245" y="18218"/>
                  <a:pt x="8264" y="18218"/>
                </a:cubicBezTo>
                <a:cubicBezTo>
                  <a:pt x="8274" y="18247"/>
                  <a:pt x="8293" y="18275"/>
                  <a:pt x="8293" y="18304"/>
                </a:cubicBezTo>
                <a:cubicBezTo>
                  <a:pt x="8302" y="18475"/>
                  <a:pt x="8293" y="18646"/>
                  <a:pt x="8302" y="18817"/>
                </a:cubicBezTo>
                <a:cubicBezTo>
                  <a:pt x="8312" y="18883"/>
                  <a:pt x="8350" y="18959"/>
                  <a:pt x="8388" y="19016"/>
                </a:cubicBezTo>
                <a:cubicBezTo>
                  <a:pt x="8483" y="19140"/>
                  <a:pt x="8616" y="19149"/>
                  <a:pt x="8720" y="19035"/>
                </a:cubicBezTo>
                <a:cubicBezTo>
                  <a:pt x="8891" y="18845"/>
                  <a:pt x="8986" y="18627"/>
                  <a:pt x="9015" y="18370"/>
                </a:cubicBezTo>
                <a:cubicBezTo>
                  <a:pt x="9015" y="18342"/>
                  <a:pt x="8986" y="18313"/>
                  <a:pt x="8986" y="18275"/>
                </a:cubicBezTo>
                <a:cubicBezTo>
                  <a:pt x="8986" y="18256"/>
                  <a:pt x="8996" y="18228"/>
                  <a:pt x="9005" y="18209"/>
                </a:cubicBezTo>
                <a:cubicBezTo>
                  <a:pt x="9034" y="18218"/>
                  <a:pt x="9062" y="18228"/>
                  <a:pt x="9081" y="18247"/>
                </a:cubicBezTo>
                <a:cubicBezTo>
                  <a:pt x="9091" y="18266"/>
                  <a:pt x="9100" y="18304"/>
                  <a:pt x="9091" y="18323"/>
                </a:cubicBezTo>
                <a:cubicBezTo>
                  <a:pt x="9062" y="18617"/>
                  <a:pt x="8967" y="18874"/>
                  <a:pt x="8787" y="19102"/>
                </a:cubicBezTo>
                <a:cubicBezTo>
                  <a:pt x="8673" y="19235"/>
                  <a:pt x="8492" y="19244"/>
                  <a:pt x="8378" y="19111"/>
                </a:cubicBezTo>
                <a:cubicBezTo>
                  <a:pt x="8312" y="19045"/>
                  <a:pt x="8255" y="18950"/>
                  <a:pt x="8236" y="18864"/>
                </a:cubicBezTo>
                <a:close/>
                <a:moveTo>
                  <a:pt x="4522" y="11266"/>
                </a:moveTo>
                <a:cubicBezTo>
                  <a:pt x="4446" y="11066"/>
                  <a:pt x="4475" y="10867"/>
                  <a:pt x="4531" y="10667"/>
                </a:cubicBezTo>
                <a:cubicBezTo>
                  <a:pt x="4531" y="10648"/>
                  <a:pt x="4569" y="10639"/>
                  <a:pt x="4607" y="10620"/>
                </a:cubicBezTo>
                <a:cubicBezTo>
                  <a:pt x="4598" y="10772"/>
                  <a:pt x="4588" y="10905"/>
                  <a:pt x="4579" y="11038"/>
                </a:cubicBezTo>
                <a:cubicBezTo>
                  <a:pt x="4579" y="11095"/>
                  <a:pt x="4579" y="11142"/>
                  <a:pt x="4598" y="11199"/>
                </a:cubicBezTo>
                <a:cubicBezTo>
                  <a:pt x="4645" y="11361"/>
                  <a:pt x="4816" y="11408"/>
                  <a:pt x="4940" y="11294"/>
                </a:cubicBezTo>
                <a:cubicBezTo>
                  <a:pt x="4987" y="11247"/>
                  <a:pt x="5025" y="11190"/>
                  <a:pt x="5054" y="11133"/>
                </a:cubicBezTo>
                <a:cubicBezTo>
                  <a:pt x="5139" y="10962"/>
                  <a:pt x="5187" y="10772"/>
                  <a:pt x="5149" y="10553"/>
                </a:cubicBezTo>
                <a:lnTo>
                  <a:pt x="5272" y="10553"/>
                </a:lnTo>
                <a:cubicBezTo>
                  <a:pt x="5215" y="10800"/>
                  <a:pt x="5225" y="11038"/>
                  <a:pt x="5092" y="11256"/>
                </a:cubicBezTo>
                <a:cubicBezTo>
                  <a:pt x="5044" y="11342"/>
                  <a:pt x="4978" y="11408"/>
                  <a:pt x="4883" y="11437"/>
                </a:cubicBezTo>
                <a:cubicBezTo>
                  <a:pt x="4740" y="11475"/>
                  <a:pt x="4579" y="11399"/>
                  <a:pt x="4522" y="11266"/>
                </a:cubicBezTo>
                <a:close/>
                <a:moveTo>
                  <a:pt x="11760" y="16784"/>
                </a:moveTo>
                <a:cubicBezTo>
                  <a:pt x="11779" y="16775"/>
                  <a:pt x="11817" y="16775"/>
                  <a:pt x="11836" y="16784"/>
                </a:cubicBezTo>
                <a:cubicBezTo>
                  <a:pt x="11855" y="16794"/>
                  <a:pt x="11874" y="16822"/>
                  <a:pt x="11874" y="16851"/>
                </a:cubicBezTo>
                <a:cubicBezTo>
                  <a:pt x="11902" y="17126"/>
                  <a:pt x="11855" y="17382"/>
                  <a:pt x="11674" y="17610"/>
                </a:cubicBezTo>
                <a:cubicBezTo>
                  <a:pt x="11551" y="17762"/>
                  <a:pt x="11494" y="17753"/>
                  <a:pt x="11332" y="17658"/>
                </a:cubicBezTo>
                <a:cubicBezTo>
                  <a:pt x="11038" y="17477"/>
                  <a:pt x="11009" y="17183"/>
                  <a:pt x="11000" y="16889"/>
                </a:cubicBezTo>
                <a:cubicBezTo>
                  <a:pt x="11000" y="16879"/>
                  <a:pt x="11009" y="16870"/>
                  <a:pt x="11009" y="16860"/>
                </a:cubicBezTo>
                <a:cubicBezTo>
                  <a:pt x="11019" y="16851"/>
                  <a:pt x="11019" y="16851"/>
                  <a:pt x="11066" y="16832"/>
                </a:cubicBezTo>
                <a:cubicBezTo>
                  <a:pt x="11076" y="16889"/>
                  <a:pt x="11076" y="16926"/>
                  <a:pt x="11085" y="16974"/>
                </a:cubicBezTo>
                <a:cubicBezTo>
                  <a:pt x="11104" y="17078"/>
                  <a:pt x="11114" y="17192"/>
                  <a:pt x="11133" y="17306"/>
                </a:cubicBezTo>
                <a:cubicBezTo>
                  <a:pt x="11171" y="17458"/>
                  <a:pt x="11294" y="17544"/>
                  <a:pt x="11418" y="17620"/>
                </a:cubicBezTo>
                <a:cubicBezTo>
                  <a:pt x="11465" y="17648"/>
                  <a:pt x="11513" y="17639"/>
                  <a:pt x="11560" y="17601"/>
                </a:cubicBezTo>
                <a:cubicBezTo>
                  <a:pt x="11674" y="17496"/>
                  <a:pt x="11760" y="17373"/>
                  <a:pt x="11779" y="17211"/>
                </a:cubicBezTo>
                <a:cubicBezTo>
                  <a:pt x="11798" y="17088"/>
                  <a:pt x="11874" y="16955"/>
                  <a:pt x="11741" y="16841"/>
                </a:cubicBezTo>
                <a:cubicBezTo>
                  <a:pt x="11731" y="16841"/>
                  <a:pt x="11750" y="16794"/>
                  <a:pt x="11760" y="16784"/>
                </a:cubicBezTo>
                <a:close/>
                <a:moveTo>
                  <a:pt x="6555" y="15312"/>
                </a:moveTo>
                <a:cubicBezTo>
                  <a:pt x="6365" y="15521"/>
                  <a:pt x="6127" y="15473"/>
                  <a:pt x="6023" y="15217"/>
                </a:cubicBezTo>
                <a:cubicBezTo>
                  <a:pt x="5947" y="15046"/>
                  <a:pt x="5947" y="14865"/>
                  <a:pt x="5994" y="14685"/>
                </a:cubicBezTo>
                <a:cubicBezTo>
                  <a:pt x="6013" y="14628"/>
                  <a:pt x="6032" y="14571"/>
                  <a:pt x="6051" y="14504"/>
                </a:cubicBezTo>
                <a:cubicBezTo>
                  <a:pt x="6146" y="14533"/>
                  <a:pt x="6118" y="14580"/>
                  <a:pt x="6099" y="14637"/>
                </a:cubicBezTo>
                <a:cubicBezTo>
                  <a:pt x="6042" y="14789"/>
                  <a:pt x="6023" y="14951"/>
                  <a:pt x="6070" y="15112"/>
                </a:cubicBezTo>
                <a:cubicBezTo>
                  <a:pt x="6089" y="15169"/>
                  <a:pt x="6118" y="15226"/>
                  <a:pt x="6156" y="15264"/>
                </a:cubicBezTo>
                <a:cubicBezTo>
                  <a:pt x="6289" y="15397"/>
                  <a:pt x="6384" y="15388"/>
                  <a:pt x="6507" y="15245"/>
                </a:cubicBezTo>
                <a:cubicBezTo>
                  <a:pt x="6612" y="15122"/>
                  <a:pt x="6650" y="14970"/>
                  <a:pt x="6659" y="14818"/>
                </a:cubicBezTo>
                <a:cubicBezTo>
                  <a:pt x="6659" y="14751"/>
                  <a:pt x="6640" y="14675"/>
                  <a:pt x="6735" y="14637"/>
                </a:cubicBezTo>
                <a:cubicBezTo>
                  <a:pt x="6754" y="14666"/>
                  <a:pt x="6783" y="14694"/>
                  <a:pt x="6783" y="14723"/>
                </a:cubicBezTo>
                <a:cubicBezTo>
                  <a:pt x="6735" y="14932"/>
                  <a:pt x="6697" y="15141"/>
                  <a:pt x="6555" y="15312"/>
                </a:cubicBezTo>
                <a:close/>
                <a:moveTo>
                  <a:pt x="8331" y="12719"/>
                </a:moveTo>
                <a:cubicBezTo>
                  <a:pt x="8397" y="12548"/>
                  <a:pt x="8435" y="12386"/>
                  <a:pt x="8426" y="12206"/>
                </a:cubicBezTo>
                <a:cubicBezTo>
                  <a:pt x="8416" y="12177"/>
                  <a:pt x="8426" y="12149"/>
                  <a:pt x="8426" y="12111"/>
                </a:cubicBezTo>
                <a:cubicBezTo>
                  <a:pt x="8502" y="12101"/>
                  <a:pt x="8559" y="12101"/>
                  <a:pt x="8530" y="12196"/>
                </a:cubicBezTo>
                <a:cubicBezTo>
                  <a:pt x="8492" y="12367"/>
                  <a:pt x="8454" y="12538"/>
                  <a:pt x="8407" y="12700"/>
                </a:cubicBezTo>
                <a:cubicBezTo>
                  <a:pt x="8350" y="12899"/>
                  <a:pt x="8274" y="12956"/>
                  <a:pt x="8122" y="12947"/>
                </a:cubicBezTo>
                <a:cubicBezTo>
                  <a:pt x="7970" y="12937"/>
                  <a:pt x="7837" y="12833"/>
                  <a:pt x="7799" y="12681"/>
                </a:cubicBezTo>
                <a:cubicBezTo>
                  <a:pt x="7780" y="12595"/>
                  <a:pt x="7770" y="12500"/>
                  <a:pt x="7770" y="12415"/>
                </a:cubicBezTo>
                <a:cubicBezTo>
                  <a:pt x="7770" y="12301"/>
                  <a:pt x="7789" y="12196"/>
                  <a:pt x="7808" y="12092"/>
                </a:cubicBezTo>
                <a:cubicBezTo>
                  <a:pt x="7808" y="12063"/>
                  <a:pt x="7837" y="12044"/>
                  <a:pt x="7884" y="11987"/>
                </a:cubicBezTo>
                <a:cubicBezTo>
                  <a:pt x="7894" y="12073"/>
                  <a:pt x="7903" y="12111"/>
                  <a:pt x="7903" y="12158"/>
                </a:cubicBezTo>
                <a:cubicBezTo>
                  <a:pt x="7894" y="12272"/>
                  <a:pt x="7865" y="12386"/>
                  <a:pt x="7865" y="12500"/>
                </a:cubicBezTo>
                <a:cubicBezTo>
                  <a:pt x="7865" y="12576"/>
                  <a:pt x="7894" y="12662"/>
                  <a:pt x="7932" y="12738"/>
                </a:cubicBezTo>
                <a:cubicBezTo>
                  <a:pt x="7970" y="12814"/>
                  <a:pt x="8017" y="12880"/>
                  <a:pt x="8122" y="12871"/>
                </a:cubicBezTo>
                <a:cubicBezTo>
                  <a:pt x="8226" y="12861"/>
                  <a:pt x="8293" y="12804"/>
                  <a:pt x="8331" y="12719"/>
                </a:cubicBezTo>
                <a:close/>
                <a:moveTo>
                  <a:pt x="13754" y="4056"/>
                </a:moveTo>
                <a:cubicBezTo>
                  <a:pt x="13745" y="4018"/>
                  <a:pt x="13735" y="3980"/>
                  <a:pt x="13726" y="3942"/>
                </a:cubicBezTo>
                <a:cubicBezTo>
                  <a:pt x="13745" y="3942"/>
                  <a:pt x="13764" y="3933"/>
                  <a:pt x="13783" y="3923"/>
                </a:cubicBezTo>
                <a:cubicBezTo>
                  <a:pt x="13821" y="3999"/>
                  <a:pt x="13868" y="4066"/>
                  <a:pt x="13887" y="4142"/>
                </a:cubicBezTo>
                <a:cubicBezTo>
                  <a:pt x="14030" y="4683"/>
                  <a:pt x="14163" y="5234"/>
                  <a:pt x="14296" y="5776"/>
                </a:cubicBezTo>
                <a:cubicBezTo>
                  <a:pt x="14305" y="5823"/>
                  <a:pt x="14305" y="5871"/>
                  <a:pt x="14277" y="5937"/>
                </a:cubicBezTo>
                <a:cubicBezTo>
                  <a:pt x="14258" y="5909"/>
                  <a:pt x="14220" y="5890"/>
                  <a:pt x="14210" y="5861"/>
                </a:cubicBezTo>
                <a:cubicBezTo>
                  <a:pt x="14134" y="5491"/>
                  <a:pt x="14068" y="5120"/>
                  <a:pt x="13973" y="4759"/>
                </a:cubicBezTo>
                <a:cubicBezTo>
                  <a:pt x="13916" y="4522"/>
                  <a:pt x="13830" y="4284"/>
                  <a:pt x="13754" y="4056"/>
                </a:cubicBezTo>
                <a:close/>
                <a:moveTo>
                  <a:pt x="10563" y="16632"/>
                </a:moveTo>
                <a:cubicBezTo>
                  <a:pt x="10525" y="16670"/>
                  <a:pt x="10458" y="16689"/>
                  <a:pt x="10401" y="16689"/>
                </a:cubicBezTo>
                <a:cubicBezTo>
                  <a:pt x="10249" y="16670"/>
                  <a:pt x="10116" y="16585"/>
                  <a:pt x="10050" y="16442"/>
                </a:cubicBezTo>
                <a:cubicBezTo>
                  <a:pt x="10012" y="16357"/>
                  <a:pt x="9993" y="16252"/>
                  <a:pt x="9974" y="16148"/>
                </a:cubicBezTo>
                <a:cubicBezTo>
                  <a:pt x="9955" y="16024"/>
                  <a:pt x="9955" y="15891"/>
                  <a:pt x="9955" y="15768"/>
                </a:cubicBezTo>
                <a:cubicBezTo>
                  <a:pt x="9964" y="15758"/>
                  <a:pt x="9983" y="15758"/>
                  <a:pt x="10002" y="15758"/>
                </a:cubicBezTo>
                <a:cubicBezTo>
                  <a:pt x="10012" y="15787"/>
                  <a:pt x="10031" y="15825"/>
                  <a:pt x="10031" y="15863"/>
                </a:cubicBezTo>
                <a:cubicBezTo>
                  <a:pt x="10050" y="15986"/>
                  <a:pt x="10050" y="16110"/>
                  <a:pt x="10069" y="16233"/>
                </a:cubicBezTo>
                <a:cubicBezTo>
                  <a:pt x="10088" y="16366"/>
                  <a:pt x="10145" y="16480"/>
                  <a:pt x="10259" y="16547"/>
                </a:cubicBezTo>
                <a:cubicBezTo>
                  <a:pt x="10382" y="16623"/>
                  <a:pt x="10487" y="16623"/>
                  <a:pt x="10572" y="16490"/>
                </a:cubicBezTo>
                <a:cubicBezTo>
                  <a:pt x="10686" y="16319"/>
                  <a:pt x="10781" y="16138"/>
                  <a:pt x="10724" y="15920"/>
                </a:cubicBezTo>
                <a:cubicBezTo>
                  <a:pt x="10724" y="15891"/>
                  <a:pt x="10734" y="15863"/>
                  <a:pt x="10753" y="15787"/>
                </a:cubicBezTo>
                <a:cubicBezTo>
                  <a:pt x="10791" y="15853"/>
                  <a:pt x="10819" y="15872"/>
                  <a:pt x="10819" y="15901"/>
                </a:cubicBezTo>
                <a:cubicBezTo>
                  <a:pt x="10829" y="16176"/>
                  <a:pt x="10743" y="16423"/>
                  <a:pt x="10563" y="16632"/>
                </a:cubicBezTo>
                <a:close/>
                <a:moveTo>
                  <a:pt x="9157" y="15122"/>
                </a:moveTo>
                <a:cubicBezTo>
                  <a:pt x="9138" y="14960"/>
                  <a:pt x="9157" y="14799"/>
                  <a:pt x="9167" y="14637"/>
                </a:cubicBezTo>
                <a:cubicBezTo>
                  <a:pt x="9167" y="14628"/>
                  <a:pt x="9186" y="14618"/>
                  <a:pt x="9195" y="14609"/>
                </a:cubicBezTo>
                <a:cubicBezTo>
                  <a:pt x="9214" y="14609"/>
                  <a:pt x="9233" y="14609"/>
                  <a:pt x="9243" y="14618"/>
                </a:cubicBezTo>
                <a:cubicBezTo>
                  <a:pt x="9243" y="14704"/>
                  <a:pt x="9243" y="14789"/>
                  <a:pt x="9224" y="14875"/>
                </a:cubicBezTo>
                <a:cubicBezTo>
                  <a:pt x="9205" y="15008"/>
                  <a:pt x="9233" y="15131"/>
                  <a:pt x="9290" y="15255"/>
                </a:cubicBezTo>
                <a:cubicBezTo>
                  <a:pt x="9347" y="15359"/>
                  <a:pt x="9442" y="15416"/>
                  <a:pt x="9556" y="15416"/>
                </a:cubicBezTo>
                <a:cubicBezTo>
                  <a:pt x="9670" y="15416"/>
                  <a:pt x="9736" y="15331"/>
                  <a:pt x="9784" y="15236"/>
                </a:cubicBezTo>
                <a:cubicBezTo>
                  <a:pt x="9860" y="15065"/>
                  <a:pt x="9869" y="14894"/>
                  <a:pt x="9860" y="14723"/>
                </a:cubicBezTo>
                <a:cubicBezTo>
                  <a:pt x="9936" y="14704"/>
                  <a:pt x="9974" y="14732"/>
                  <a:pt x="9955" y="14789"/>
                </a:cubicBezTo>
                <a:cubicBezTo>
                  <a:pt x="9917" y="14970"/>
                  <a:pt x="9888" y="15160"/>
                  <a:pt x="9812" y="15340"/>
                </a:cubicBezTo>
                <a:cubicBezTo>
                  <a:pt x="9746" y="15521"/>
                  <a:pt x="9547" y="15559"/>
                  <a:pt x="9376" y="15454"/>
                </a:cubicBezTo>
                <a:cubicBezTo>
                  <a:pt x="9243" y="15378"/>
                  <a:pt x="9176" y="15255"/>
                  <a:pt x="9157" y="15122"/>
                </a:cubicBezTo>
                <a:close/>
                <a:moveTo>
                  <a:pt x="10572" y="13973"/>
                </a:moveTo>
                <a:cubicBezTo>
                  <a:pt x="10667" y="13792"/>
                  <a:pt x="10734" y="13593"/>
                  <a:pt x="10677" y="13384"/>
                </a:cubicBezTo>
                <a:cubicBezTo>
                  <a:pt x="10667" y="13346"/>
                  <a:pt x="10677" y="13317"/>
                  <a:pt x="10677" y="13279"/>
                </a:cubicBezTo>
                <a:cubicBezTo>
                  <a:pt x="10686" y="13279"/>
                  <a:pt x="10696" y="13270"/>
                  <a:pt x="10715" y="13270"/>
                </a:cubicBezTo>
                <a:cubicBezTo>
                  <a:pt x="10724" y="13298"/>
                  <a:pt x="10762" y="13317"/>
                  <a:pt x="10762" y="13346"/>
                </a:cubicBezTo>
                <a:cubicBezTo>
                  <a:pt x="10781" y="13583"/>
                  <a:pt x="10743" y="13821"/>
                  <a:pt x="10620" y="14030"/>
                </a:cubicBezTo>
                <a:cubicBezTo>
                  <a:pt x="10525" y="14210"/>
                  <a:pt x="10335" y="14229"/>
                  <a:pt x="10183" y="14096"/>
                </a:cubicBezTo>
                <a:cubicBezTo>
                  <a:pt x="10126" y="14039"/>
                  <a:pt x="10069" y="13973"/>
                  <a:pt x="10050" y="13906"/>
                </a:cubicBezTo>
                <a:cubicBezTo>
                  <a:pt x="10012" y="13716"/>
                  <a:pt x="9993" y="13526"/>
                  <a:pt x="9974" y="13336"/>
                </a:cubicBezTo>
                <a:cubicBezTo>
                  <a:pt x="9974" y="13308"/>
                  <a:pt x="10002" y="13289"/>
                  <a:pt x="10031" y="13251"/>
                </a:cubicBezTo>
                <a:cubicBezTo>
                  <a:pt x="10059" y="13441"/>
                  <a:pt x="10078" y="13621"/>
                  <a:pt x="10107" y="13792"/>
                </a:cubicBezTo>
                <a:cubicBezTo>
                  <a:pt x="10126" y="13868"/>
                  <a:pt x="10164" y="13944"/>
                  <a:pt x="10211" y="14001"/>
                </a:cubicBezTo>
                <a:cubicBezTo>
                  <a:pt x="10325" y="14134"/>
                  <a:pt x="10487" y="14125"/>
                  <a:pt x="10572" y="13973"/>
                </a:cubicBezTo>
                <a:close/>
                <a:moveTo>
                  <a:pt x="9129" y="17344"/>
                </a:moveTo>
                <a:cubicBezTo>
                  <a:pt x="9119" y="17249"/>
                  <a:pt x="9110" y="17145"/>
                  <a:pt x="9091" y="17040"/>
                </a:cubicBezTo>
                <a:cubicBezTo>
                  <a:pt x="9129" y="17002"/>
                  <a:pt x="9167" y="17002"/>
                  <a:pt x="9176" y="17059"/>
                </a:cubicBezTo>
                <a:cubicBezTo>
                  <a:pt x="9195" y="17126"/>
                  <a:pt x="9195" y="17192"/>
                  <a:pt x="9205" y="17259"/>
                </a:cubicBezTo>
                <a:cubicBezTo>
                  <a:pt x="9224" y="17382"/>
                  <a:pt x="9233" y="17506"/>
                  <a:pt x="9271" y="17629"/>
                </a:cubicBezTo>
                <a:cubicBezTo>
                  <a:pt x="9366" y="17876"/>
                  <a:pt x="9613" y="17924"/>
                  <a:pt x="9784" y="17724"/>
                </a:cubicBezTo>
                <a:cubicBezTo>
                  <a:pt x="9936" y="17563"/>
                  <a:pt x="10021" y="17373"/>
                  <a:pt x="9917" y="17145"/>
                </a:cubicBezTo>
                <a:cubicBezTo>
                  <a:pt x="9898" y="17097"/>
                  <a:pt x="9898" y="17050"/>
                  <a:pt x="9993" y="17040"/>
                </a:cubicBezTo>
                <a:cubicBezTo>
                  <a:pt x="10031" y="17249"/>
                  <a:pt x="10031" y="17439"/>
                  <a:pt x="9955" y="17629"/>
                </a:cubicBezTo>
                <a:cubicBezTo>
                  <a:pt x="9898" y="17772"/>
                  <a:pt x="9793" y="17857"/>
                  <a:pt x="9660" y="17905"/>
                </a:cubicBezTo>
                <a:cubicBezTo>
                  <a:pt x="9547" y="17962"/>
                  <a:pt x="9404" y="17924"/>
                  <a:pt x="9319" y="17829"/>
                </a:cubicBezTo>
                <a:cubicBezTo>
                  <a:pt x="9186" y="17696"/>
                  <a:pt x="9148" y="17525"/>
                  <a:pt x="9129" y="17344"/>
                </a:cubicBezTo>
                <a:close/>
                <a:moveTo>
                  <a:pt x="9736" y="12766"/>
                </a:moveTo>
                <a:cubicBezTo>
                  <a:pt x="9850" y="12652"/>
                  <a:pt x="9860" y="12510"/>
                  <a:pt x="9869" y="12367"/>
                </a:cubicBezTo>
                <a:cubicBezTo>
                  <a:pt x="9869" y="12310"/>
                  <a:pt x="9869" y="12253"/>
                  <a:pt x="9869" y="12196"/>
                </a:cubicBezTo>
                <a:cubicBezTo>
                  <a:pt x="9879" y="12187"/>
                  <a:pt x="9888" y="12187"/>
                  <a:pt x="9898" y="12187"/>
                </a:cubicBezTo>
                <a:cubicBezTo>
                  <a:pt x="9917" y="12206"/>
                  <a:pt x="9964" y="12234"/>
                  <a:pt x="9955" y="12253"/>
                </a:cubicBezTo>
                <a:cubicBezTo>
                  <a:pt x="9936" y="12424"/>
                  <a:pt x="9945" y="12595"/>
                  <a:pt x="9850" y="12757"/>
                </a:cubicBezTo>
                <a:cubicBezTo>
                  <a:pt x="9822" y="12804"/>
                  <a:pt x="9784" y="12842"/>
                  <a:pt x="9746" y="12880"/>
                </a:cubicBezTo>
                <a:cubicBezTo>
                  <a:pt x="9641" y="12975"/>
                  <a:pt x="9537" y="12975"/>
                  <a:pt x="9423" y="12890"/>
                </a:cubicBezTo>
                <a:cubicBezTo>
                  <a:pt x="9319" y="12814"/>
                  <a:pt x="9243" y="12709"/>
                  <a:pt x="9224" y="12576"/>
                </a:cubicBezTo>
                <a:cubicBezTo>
                  <a:pt x="9214" y="12434"/>
                  <a:pt x="9214" y="12282"/>
                  <a:pt x="9205" y="12130"/>
                </a:cubicBezTo>
                <a:cubicBezTo>
                  <a:pt x="9205" y="12101"/>
                  <a:pt x="9233" y="12082"/>
                  <a:pt x="9243" y="12054"/>
                </a:cubicBezTo>
                <a:cubicBezTo>
                  <a:pt x="9252" y="12054"/>
                  <a:pt x="9271" y="12054"/>
                  <a:pt x="9281" y="12063"/>
                </a:cubicBezTo>
                <a:cubicBezTo>
                  <a:pt x="9290" y="12082"/>
                  <a:pt x="9300" y="12111"/>
                  <a:pt x="9300" y="12139"/>
                </a:cubicBezTo>
                <a:cubicBezTo>
                  <a:pt x="9309" y="12272"/>
                  <a:pt x="9309" y="12405"/>
                  <a:pt x="9309" y="12548"/>
                </a:cubicBezTo>
                <a:cubicBezTo>
                  <a:pt x="9309" y="12643"/>
                  <a:pt x="9366" y="12709"/>
                  <a:pt x="9433" y="12776"/>
                </a:cubicBezTo>
                <a:cubicBezTo>
                  <a:pt x="9556" y="12890"/>
                  <a:pt x="9632" y="12880"/>
                  <a:pt x="9736" y="12766"/>
                </a:cubicBezTo>
                <a:close/>
                <a:moveTo>
                  <a:pt x="9024" y="16034"/>
                </a:moveTo>
                <a:cubicBezTo>
                  <a:pt x="9015" y="16290"/>
                  <a:pt x="8901" y="16518"/>
                  <a:pt x="8701" y="16689"/>
                </a:cubicBezTo>
                <a:cubicBezTo>
                  <a:pt x="8635" y="16756"/>
                  <a:pt x="8483" y="16756"/>
                  <a:pt x="8407" y="16689"/>
                </a:cubicBezTo>
                <a:cubicBezTo>
                  <a:pt x="8302" y="16594"/>
                  <a:pt x="8207" y="16480"/>
                  <a:pt x="8198" y="16338"/>
                </a:cubicBezTo>
                <a:cubicBezTo>
                  <a:pt x="8188" y="16186"/>
                  <a:pt x="8198" y="16024"/>
                  <a:pt x="8198" y="15853"/>
                </a:cubicBezTo>
                <a:cubicBezTo>
                  <a:pt x="8302" y="15901"/>
                  <a:pt x="8274" y="15958"/>
                  <a:pt x="8274" y="16005"/>
                </a:cubicBezTo>
                <a:cubicBezTo>
                  <a:pt x="8274" y="16110"/>
                  <a:pt x="8274" y="16214"/>
                  <a:pt x="8283" y="16319"/>
                </a:cubicBezTo>
                <a:cubicBezTo>
                  <a:pt x="8283" y="16376"/>
                  <a:pt x="8302" y="16433"/>
                  <a:pt x="8331" y="16480"/>
                </a:cubicBezTo>
                <a:cubicBezTo>
                  <a:pt x="8454" y="16689"/>
                  <a:pt x="8625" y="16699"/>
                  <a:pt x="8758" y="16509"/>
                </a:cubicBezTo>
                <a:cubicBezTo>
                  <a:pt x="8863" y="16376"/>
                  <a:pt x="8948" y="16224"/>
                  <a:pt x="8920" y="16034"/>
                </a:cubicBezTo>
                <a:cubicBezTo>
                  <a:pt x="8910" y="15986"/>
                  <a:pt x="8920" y="15939"/>
                  <a:pt x="8977" y="15948"/>
                </a:cubicBezTo>
                <a:cubicBezTo>
                  <a:pt x="9005" y="15948"/>
                  <a:pt x="9034" y="16005"/>
                  <a:pt x="9024" y="16034"/>
                </a:cubicBezTo>
                <a:close/>
                <a:moveTo>
                  <a:pt x="7077" y="19111"/>
                </a:moveTo>
                <a:cubicBezTo>
                  <a:pt x="6925" y="19254"/>
                  <a:pt x="6754" y="19235"/>
                  <a:pt x="6659" y="19054"/>
                </a:cubicBezTo>
                <a:cubicBezTo>
                  <a:pt x="6536" y="18845"/>
                  <a:pt x="6469" y="18617"/>
                  <a:pt x="6460" y="18370"/>
                </a:cubicBezTo>
                <a:cubicBezTo>
                  <a:pt x="6460" y="18304"/>
                  <a:pt x="6469" y="18237"/>
                  <a:pt x="6564" y="18209"/>
                </a:cubicBezTo>
                <a:cubicBezTo>
                  <a:pt x="6517" y="18465"/>
                  <a:pt x="6564" y="18703"/>
                  <a:pt x="6659" y="18931"/>
                </a:cubicBezTo>
                <a:cubicBezTo>
                  <a:pt x="6678" y="18969"/>
                  <a:pt x="6697" y="19007"/>
                  <a:pt x="6726" y="19035"/>
                </a:cubicBezTo>
                <a:cubicBezTo>
                  <a:pt x="6802" y="19140"/>
                  <a:pt x="6925" y="19149"/>
                  <a:pt x="7020" y="19064"/>
                </a:cubicBezTo>
                <a:cubicBezTo>
                  <a:pt x="7086" y="18997"/>
                  <a:pt x="7153" y="18921"/>
                  <a:pt x="7162" y="18817"/>
                </a:cubicBezTo>
                <a:cubicBezTo>
                  <a:pt x="7191" y="18674"/>
                  <a:pt x="7219" y="18522"/>
                  <a:pt x="7172" y="18370"/>
                </a:cubicBezTo>
                <a:cubicBezTo>
                  <a:pt x="7162" y="18351"/>
                  <a:pt x="7191" y="18304"/>
                  <a:pt x="7200" y="18275"/>
                </a:cubicBezTo>
                <a:cubicBezTo>
                  <a:pt x="7210" y="18275"/>
                  <a:pt x="7229" y="18285"/>
                  <a:pt x="7248" y="18285"/>
                </a:cubicBezTo>
                <a:cubicBezTo>
                  <a:pt x="7286" y="18503"/>
                  <a:pt x="7276" y="18722"/>
                  <a:pt x="7191" y="18931"/>
                </a:cubicBezTo>
                <a:cubicBezTo>
                  <a:pt x="7162" y="18997"/>
                  <a:pt x="7124" y="19064"/>
                  <a:pt x="7077" y="19111"/>
                </a:cubicBezTo>
                <a:close/>
                <a:moveTo>
                  <a:pt x="6735" y="12880"/>
                </a:moveTo>
                <a:cubicBezTo>
                  <a:pt x="6460" y="12795"/>
                  <a:pt x="6327" y="12605"/>
                  <a:pt x="6346" y="12329"/>
                </a:cubicBezTo>
                <a:cubicBezTo>
                  <a:pt x="6355" y="12206"/>
                  <a:pt x="6374" y="12092"/>
                  <a:pt x="6393" y="11968"/>
                </a:cubicBezTo>
                <a:cubicBezTo>
                  <a:pt x="6393" y="11921"/>
                  <a:pt x="6403" y="11864"/>
                  <a:pt x="6488" y="11835"/>
                </a:cubicBezTo>
                <a:cubicBezTo>
                  <a:pt x="6488" y="11883"/>
                  <a:pt x="6488" y="11921"/>
                  <a:pt x="6488" y="11959"/>
                </a:cubicBezTo>
                <a:cubicBezTo>
                  <a:pt x="6469" y="12073"/>
                  <a:pt x="6441" y="12187"/>
                  <a:pt x="6431" y="12301"/>
                </a:cubicBezTo>
                <a:cubicBezTo>
                  <a:pt x="6412" y="12472"/>
                  <a:pt x="6460" y="12614"/>
                  <a:pt x="6593" y="12728"/>
                </a:cubicBezTo>
                <a:cubicBezTo>
                  <a:pt x="6678" y="12804"/>
                  <a:pt x="6745" y="12795"/>
                  <a:pt x="6802" y="12700"/>
                </a:cubicBezTo>
                <a:cubicBezTo>
                  <a:pt x="6897" y="12548"/>
                  <a:pt x="6944" y="12386"/>
                  <a:pt x="6944" y="12206"/>
                </a:cubicBezTo>
                <a:cubicBezTo>
                  <a:pt x="6944" y="12149"/>
                  <a:pt x="6925" y="12092"/>
                  <a:pt x="7030" y="12054"/>
                </a:cubicBezTo>
                <a:cubicBezTo>
                  <a:pt x="7058" y="12215"/>
                  <a:pt x="7001" y="12348"/>
                  <a:pt x="6963" y="12472"/>
                </a:cubicBezTo>
                <a:cubicBezTo>
                  <a:pt x="6925" y="12633"/>
                  <a:pt x="6897" y="12795"/>
                  <a:pt x="6735" y="12880"/>
                </a:cubicBezTo>
                <a:close/>
                <a:moveTo>
                  <a:pt x="7181" y="14163"/>
                </a:moveTo>
                <a:cubicBezTo>
                  <a:pt x="7115" y="14096"/>
                  <a:pt x="7039" y="14011"/>
                  <a:pt x="7020" y="13925"/>
                </a:cubicBezTo>
                <a:cubicBezTo>
                  <a:pt x="6982" y="13716"/>
                  <a:pt x="6973" y="13498"/>
                  <a:pt x="7011" y="13289"/>
                </a:cubicBezTo>
                <a:cubicBezTo>
                  <a:pt x="7020" y="13279"/>
                  <a:pt x="7039" y="13270"/>
                  <a:pt x="7077" y="13251"/>
                </a:cubicBezTo>
                <a:cubicBezTo>
                  <a:pt x="7077" y="13422"/>
                  <a:pt x="7077" y="13574"/>
                  <a:pt x="7077" y="13735"/>
                </a:cubicBezTo>
                <a:cubicBezTo>
                  <a:pt x="7068" y="13849"/>
                  <a:pt x="7105" y="13954"/>
                  <a:pt x="7191" y="14039"/>
                </a:cubicBezTo>
                <a:cubicBezTo>
                  <a:pt x="7295" y="14153"/>
                  <a:pt x="7409" y="14153"/>
                  <a:pt x="7504" y="14020"/>
                </a:cubicBezTo>
                <a:cubicBezTo>
                  <a:pt x="7590" y="13897"/>
                  <a:pt x="7618" y="13745"/>
                  <a:pt x="7618" y="13593"/>
                </a:cubicBezTo>
                <a:cubicBezTo>
                  <a:pt x="7609" y="13555"/>
                  <a:pt x="7599" y="13507"/>
                  <a:pt x="7599" y="13469"/>
                </a:cubicBezTo>
                <a:cubicBezTo>
                  <a:pt x="7609" y="13450"/>
                  <a:pt x="7637" y="13431"/>
                  <a:pt x="7647" y="13403"/>
                </a:cubicBezTo>
                <a:cubicBezTo>
                  <a:pt x="7666" y="13422"/>
                  <a:pt x="7704" y="13450"/>
                  <a:pt x="7704" y="13460"/>
                </a:cubicBezTo>
                <a:cubicBezTo>
                  <a:pt x="7675" y="13678"/>
                  <a:pt x="7675" y="13897"/>
                  <a:pt x="7552" y="14087"/>
                </a:cubicBezTo>
                <a:cubicBezTo>
                  <a:pt x="7466" y="14220"/>
                  <a:pt x="7305" y="14267"/>
                  <a:pt x="7181" y="14163"/>
                </a:cubicBezTo>
                <a:close/>
                <a:moveTo>
                  <a:pt x="9091" y="14087"/>
                </a:moveTo>
                <a:cubicBezTo>
                  <a:pt x="8958" y="14257"/>
                  <a:pt x="8663" y="14229"/>
                  <a:pt x="8587" y="14030"/>
                </a:cubicBezTo>
                <a:cubicBezTo>
                  <a:pt x="8502" y="13792"/>
                  <a:pt x="8464" y="13545"/>
                  <a:pt x="8540" y="13289"/>
                </a:cubicBezTo>
                <a:cubicBezTo>
                  <a:pt x="8540" y="13289"/>
                  <a:pt x="8559" y="13279"/>
                  <a:pt x="8578" y="13270"/>
                </a:cubicBezTo>
                <a:cubicBezTo>
                  <a:pt x="8587" y="13298"/>
                  <a:pt x="8597" y="13336"/>
                  <a:pt x="8606" y="13365"/>
                </a:cubicBezTo>
                <a:cubicBezTo>
                  <a:pt x="8616" y="13536"/>
                  <a:pt x="8616" y="13716"/>
                  <a:pt x="8635" y="13897"/>
                </a:cubicBezTo>
                <a:cubicBezTo>
                  <a:pt x="8644" y="14020"/>
                  <a:pt x="8730" y="14106"/>
                  <a:pt x="8834" y="14115"/>
                </a:cubicBezTo>
                <a:cubicBezTo>
                  <a:pt x="8939" y="14134"/>
                  <a:pt x="9015" y="14096"/>
                  <a:pt x="9081" y="13973"/>
                </a:cubicBezTo>
                <a:cubicBezTo>
                  <a:pt x="9157" y="13821"/>
                  <a:pt x="9214" y="13669"/>
                  <a:pt x="9186" y="13498"/>
                </a:cubicBezTo>
                <a:cubicBezTo>
                  <a:pt x="9176" y="13431"/>
                  <a:pt x="9205" y="13403"/>
                  <a:pt x="9281" y="13412"/>
                </a:cubicBezTo>
                <a:cubicBezTo>
                  <a:pt x="9243" y="13650"/>
                  <a:pt x="9252" y="13887"/>
                  <a:pt x="9091" y="14087"/>
                </a:cubicBezTo>
                <a:close/>
                <a:moveTo>
                  <a:pt x="14666" y="9603"/>
                </a:moveTo>
                <a:cubicBezTo>
                  <a:pt x="14704" y="9841"/>
                  <a:pt x="14789" y="10069"/>
                  <a:pt x="14714" y="10316"/>
                </a:cubicBezTo>
                <a:cubicBezTo>
                  <a:pt x="14695" y="10354"/>
                  <a:pt x="14685" y="10401"/>
                  <a:pt x="14666" y="10449"/>
                </a:cubicBezTo>
                <a:cubicBezTo>
                  <a:pt x="14590" y="10610"/>
                  <a:pt x="14438" y="10658"/>
                  <a:pt x="14277" y="10572"/>
                </a:cubicBezTo>
                <a:cubicBezTo>
                  <a:pt x="14096" y="10477"/>
                  <a:pt x="14001" y="10306"/>
                  <a:pt x="13925" y="10135"/>
                </a:cubicBezTo>
                <a:cubicBezTo>
                  <a:pt x="13906" y="10088"/>
                  <a:pt x="13887" y="10050"/>
                  <a:pt x="13878" y="10002"/>
                </a:cubicBezTo>
                <a:lnTo>
                  <a:pt x="13916" y="9964"/>
                </a:lnTo>
                <a:cubicBezTo>
                  <a:pt x="13935" y="9993"/>
                  <a:pt x="13973" y="10012"/>
                  <a:pt x="13982" y="10031"/>
                </a:cubicBezTo>
                <a:cubicBezTo>
                  <a:pt x="14039" y="10135"/>
                  <a:pt x="14068" y="10230"/>
                  <a:pt x="14125" y="10325"/>
                </a:cubicBezTo>
                <a:cubicBezTo>
                  <a:pt x="14163" y="10382"/>
                  <a:pt x="14210" y="10439"/>
                  <a:pt x="14277" y="10477"/>
                </a:cubicBezTo>
                <a:cubicBezTo>
                  <a:pt x="14438" y="10582"/>
                  <a:pt x="14571" y="10525"/>
                  <a:pt x="14628" y="10344"/>
                </a:cubicBezTo>
                <a:cubicBezTo>
                  <a:pt x="14685" y="10183"/>
                  <a:pt x="14676" y="10021"/>
                  <a:pt x="14638" y="9860"/>
                </a:cubicBezTo>
                <a:cubicBezTo>
                  <a:pt x="14619" y="9765"/>
                  <a:pt x="14590" y="9670"/>
                  <a:pt x="14552" y="9518"/>
                </a:cubicBezTo>
                <a:cubicBezTo>
                  <a:pt x="14619" y="9565"/>
                  <a:pt x="14666" y="9584"/>
                  <a:pt x="14666" y="9603"/>
                </a:cubicBezTo>
                <a:close/>
                <a:moveTo>
                  <a:pt x="7400" y="17097"/>
                </a:moveTo>
                <a:cubicBezTo>
                  <a:pt x="7400" y="17059"/>
                  <a:pt x="7428" y="17031"/>
                  <a:pt x="7438" y="17002"/>
                </a:cubicBezTo>
                <a:lnTo>
                  <a:pt x="7476" y="17021"/>
                </a:lnTo>
                <a:cubicBezTo>
                  <a:pt x="7476" y="17135"/>
                  <a:pt x="7476" y="17249"/>
                  <a:pt x="7476" y="17363"/>
                </a:cubicBezTo>
                <a:cubicBezTo>
                  <a:pt x="7476" y="17496"/>
                  <a:pt x="7523" y="17620"/>
                  <a:pt x="7599" y="17724"/>
                </a:cubicBezTo>
                <a:cubicBezTo>
                  <a:pt x="7713" y="17876"/>
                  <a:pt x="7856" y="17867"/>
                  <a:pt x="7960" y="17724"/>
                </a:cubicBezTo>
                <a:cubicBezTo>
                  <a:pt x="8065" y="17591"/>
                  <a:pt x="8074" y="17439"/>
                  <a:pt x="8074" y="17278"/>
                </a:cubicBezTo>
                <a:cubicBezTo>
                  <a:pt x="8074" y="17240"/>
                  <a:pt x="8074" y="17202"/>
                  <a:pt x="8112" y="17145"/>
                </a:cubicBezTo>
                <a:cubicBezTo>
                  <a:pt x="8131" y="17173"/>
                  <a:pt x="8169" y="17202"/>
                  <a:pt x="8160" y="17230"/>
                </a:cubicBezTo>
                <a:cubicBezTo>
                  <a:pt x="8141" y="17382"/>
                  <a:pt x="8112" y="17534"/>
                  <a:pt x="8074" y="17686"/>
                </a:cubicBezTo>
                <a:cubicBezTo>
                  <a:pt x="8065" y="17734"/>
                  <a:pt x="8027" y="17772"/>
                  <a:pt x="7998" y="17810"/>
                </a:cubicBezTo>
                <a:cubicBezTo>
                  <a:pt x="7875" y="17952"/>
                  <a:pt x="7751" y="17962"/>
                  <a:pt x="7609" y="17838"/>
                </a:cubicBezTo>
                <a:cubicBezTo>
                  <a:pt x="7485" y="17724"/>
                  <a:pt x="7390" y="17591"/>
                  <a:pt x="7400" y="17420"/>
                </a:cubicBezTo>
                <a:cubicBezTo>
                  <a:pt x="7400" y="17306"/>
                  <a:pt x="7390" y="17202"/>
                  <a:pt x="7400" y="17097"/>
                </a:cubicBezTo>
                <a:close/>
                <a:moveTo>
                  <a:pt x="9623" y="19985"/>
                </a:moveTo>
                <a:cubicBezTo>
                  <a:pt x="9471" y="20004"/>
                  <a:pt x="9376" y="19956"/>
                  <a:pt x="9319" y="19804"/>
                </a:cubicBezTo>
                <a:cubicBezTo>
                  <a:pt x="9252" y="19643"/>
                  <a:pt x="9233" y="19472"/>
                  <a:pt x="9233" y="19301"/>
                </a:cubicBezTo>
                <a:cubicBezTo>
                  <a:pt x="9233" y="19292"/>
                  <a:pt x="9252" y="19282"/>
                  <a:pt x="9281" y="19254"/>
                </a:cubicBezTo>
                <a:cubicBezTo>
                  <a:pt x="9300" y="19301"/>
                  <a:pt x="9319" y="19330"/>
                  <a:pt x="9319" y="19358"/>
                </a:cubicBezTo>
                <a:cubicBezTo>
                  <a:pt x="9338" y="19463"/>
                  <a:pt x="9338" y="19558"/>
                  <a:pt x="9347" y="19662"/>
                </a:cubicBezTo>
                <a:cubicBezTo>
                  <a:pt x="9366" y="19766"/>
                  <a:pt x="9414" y="19861"/>
                  <a:pt x="9528" y="19890"/>
                </a:cubicBezTo>
                <a:cubicBezTo>
                  <a:pt x="9641" y="19909"/>
                  <a:pt x="9755" y="19880"/>
                  <a:pt x="9841" y="19785"/>
                </a:cubicBezTo>
                <a:cubicBezTo>
                  <a:pt x="9945" y="19671"/>
                  <a:pt x="10012" y="19529"/>
                  <a:pt x="9945" y="19358"/>
                </a:cubicBezTo>
                <a:cubicBezTo>
                  <a:pt x="9945" y="19339"/>
                  <a:pt x="9945" y="19320"/>
                  <a:pt x="9936" y="19254"/>
                </a:cubicBezTo>
                <a:cubicBezTo>
                  <a:pt x="9983" y="19282"/>
                  <a:pt x="10012" y="19292"/>
                  <a:pt x="10021" y="19301"/>
                </a:cubicBezTo>
                <a:cubicBezTo>
                  <a:pt x="10135" y="19577"/>
                  <a:pt x="9917" y="19947"/>
                  <a:pt x="9623" y="19985"/>
                </a:cubicBezTo>
                <a:close/>
                <a:moveTo>
                  <a:pt x="7428" y="16091"/>
                </a:moveTo>
                <a:cubicBezTo>
                  <a:pt x="7362" y="16252"/>
                  <a:pt x="7305" y="16423"/>
                  <a:pt x="7229" y="16585"/>
                </a:cubicBezTo>
                <a:cubicBezTo>
                  <a:pt x="7191" y="16670"/>
                  <a:pt x="7124" y="16765"/>
                  <a:pt x="7011" y="16746"/>
                </a:cubicBezTo>
                <a:cubicBezTo>
                  <a:pt x="6897" y="16708"/>
                  <a:pt x="6773" y="16651"/>
                  <a:pt x="6754" y="16518"/>
                </a:cubicBezTo>
                <a:cubicBezTo>
                  <a:pt x="6726" y="16395"/>
                  <a:pt x="6716" y="16262"/>
                  <a:pt x="6707" y="16129"/>
                </a:cubicBezTo>
                <a:cubicBezTo>
                  <a:pt x="6707" y="16015"/>
                  <a:pt x="6688" y="15901"/>
                  <a:pt x="6726" y="15796"/>
                </a:cubicBezTo>
                <a:cubicBezTo>
                  <a:pt x="6745" y="15796"/>
                  <a:pt x="6764" y="15796"/>
                  <a:pt x="6773" y="15796"/>
                </a:cubicBezTo>
                <a:cubicBezTo>
                  <a:pt x="6783" y="15825"/>
                  <a:pt x="6792" y="15853"/>
                  <a:pt x="6792" y="15891"/>
                </a:cubicBezTo>
                <a:cubicBezTo>
                  <a:pt x="6792" y="16034"/>
                  <a:pt x="6783" y="16176"/>
                  <a:pt x="6792" y="16319"/>
                </a:cubicBezTo>
                <a:cubicBezTo>
                  <a:pt x="6792" y="16490"/>
                  <a:pt x="6849" y="16613"/>
                  <a:pt x="7039" y="16661"/>
                </a:cubicBezTo>
                <a:cubicBezTo>
                  <a:pt x="7172" y="16594"/>
                  <a:pt x="7229" y="16471"/>
                  <a:pt x="7276" y="16338"/>
                </a:cubicBezTo>
                <a:cubicBezTo>
                  <a:pt x="7314" y="16214"/>
                  <a:pt x="7333" y="16081"/>
                  <a:pt x="7362" y="15948"/>
                </a:cubicBezTo>
                <a:cubicBezTo>
                  <a:pt x="7447" y="15977"/>
                  <a:pt x="7447" y="16034"/>
                  <a:pt x="7428" y="16091"/>
                </a:cubicBezTo>
                <a:close/>
                <a:moveTo>
                  <a:pt x="4911" y="19092"/>
                </a:moveTo>
                <a:cubicBezTo>
                  <a:pt x="4826" y="18921"/>
                  <a:pt x="4835" y="18741"/>
                  <a:pt x="4845" y="18560"/>
                </a:cubicBezTo>
                <a:cubicBezTo>
                  <a:pt x="4854" y="18484"/>
                  <a:pt x="4873" y="18408"/>
                  <a:pt x="4892" y="18332"/>
                </a:cubicBezTo>
                <a:cubicBezTo>
                  <a:pt x="4902" y="18304"/>
                  <a:pt x="4930" y="18275"/>
                  <a:pt x="4978" y="18266"/>
                </a:cubicBezTo>
                <a:cubicBezTo>
                  <a:pt x="4959" y="18361"/>
                  <a:pt x="4940" y="18465"/>
                  <a:pt x="4921" y="18570"/>
                </a:cubicBezTo>
                <a:cubicBezTo>
                  <a:pt x="4902" y="18712"/>
                  <a:pt x="4902" y="18855"/>
                  <a:pt x="4949" y="18997"/>
                </a:cubicBezTo>
                <a:cubicBezTo>
                  <a:pt x="4997" y="19178"/>
                  <a:pt x="5120" y="19216"/>
                  <a:pt x="5253" y="19073"/>
                </a:cubicBezTo>
                <a:cubicBezTo>
                  <a:pt x="5424" y="18883"/>
                  <a:pt x="5548" y="18665"/>
                  <a:pt x="5548" y="18399"/>
                </a:cubicBezTo>
                <a:cubicBezTo>
                  <a:pt x="5548" y="18361"/>
                  <a:pt x="5567" y="18323"/>
                  <a:pt x="5567" y="18294"/>
                </a:cubicBezTo>
                <a:cubicBezTo>
                  <a:pt x="5586" y="18294"/>
                  <a:pt x="5595" y="18294"/>
                  <a:pt x="5614" y="18294"/>
                </a:cubicBezTo>
                <a:cubicBezTo>
                  <a:pt x="5624" y="18332"/>
                  <a:pt x="5643" y="18380"/>
                  <a:pt x="5624" y="18418"/>
                </a:cubicBezTo>
                <a:cubicBezTo>
                  <a:pt x="5557" y="18627"/>
                  <a:pt x="5529" y="18845"/>
                  <a:pt x="5396" y="19016"/>
                </a:cubicBezTo>
                <a:cubicBezTo>
                  <a:pt x="5358" y="19073"/>
                  <a:pt x="5310" y="19121"/>
                  <a:pt x="5263" y="19168"/>
                </a:cubicBezTo>
                <a:cubicBezTo>
                  <a:pt x="5120" y="19282"/>
                  <a:pt x="4997" y="19254"/>
                  <a:pt x="4911" y="19092"/>
                </a:cubicBezTo>
                <a:close/>
                <a:moveTo>
                  <a:pt x="5823" y="19368"/>
                </a:moveTo>
                <a:cubicBezTo>
                  <a:pt x="5795" y="19539"/>
                  <a:pt x="5804" y="19709"/>
                  <a:pt x="5842" y="19880"/>
                </a:cubicBezTo>
                <a:cubicBezTo>
                  <a:pt x="5861" y="19956"/>
                  <a:pt x="5899" y="20032"/>
                  <a:pt x="5985" y="20051"/>
                </a:cubicBezTo>
                <a:cubicBezTo>
                  <a:pt x="6080" y="20080"/>
                  <a:pt x="6137" y="20013"/>
                  <a:pt x="6184" y="19937"/>
                </a:cubicBezTo>
                <a:cubicBezTo>
                  <a:pt x="6289" y="19776"/>
                  <a:pt x="6355" y="19614"/>
                  <a:pt x="6327" y="19415"/>
                </a:cubicBezTo>
                <a:cubicBezTo>
                  <a:pt x="6317" y="19396"/>
                  <a:pt x="6327" y="19368"/>
                  <a:pt x="6355" y="19339"/>
                </a:cubicBezTo>
                <a:cubicBezTo>
                  <a:pt x="6374" y="19368"/>
                  <a:pt x="6412" y="19387"/>
                  <a:pt x="6412" y="19415"/>
                </a:cubicBezTo>
                <a:cubicBezTo>
                  <a:pt x="6412" y="19681"/>
                  <a:pt x="6327" y="19909"/>
                  <a:pt x="6146" y="20099"/>
                </a:cubicBezTo>
                <a:cubicBezTo>
                  <a:pt x="6061" y="20194"/>
                  <a:pt x="5918" y="20165"/>
                  <a:pt x="5842" y="20051"/>
                </a:cubicBezTo>
                <a:cubicBezTo>
                  <a:pt x="5814" y="20004"/>
                  <a:pt x="5785" y="19956"/>
                  <a:pt x="5776" y="19899"/>
                </a:cubicBezTo>
                <a:cubicBezTo>
                  <a:pt x="5766" y="19709"/>
                  <a:pt x="5757" y="19520"/>
                  <a:pt x="5738" y="19330"/>
                </a:cubicBezTo>
                <a:cubicBezTo>
                  <a:pt x="5738" y="19311"/>
                  <a:pt x="5757" y="19292"/>
                  <a:pt x="5766" y="19263"/>
                </a:cubicBezTo>
                <a:cubicBezTo>
                  <a:pt x="5766" y="19254"/>
                  <a:pt x="5785" y="19254"/>
                  <a:pt x="5814" y="19225"/>
                </a:cubicBezTo>
                <a:cubicBezTo>
                  <a:pt x="5823" y="19282"/>
                  <a:pt x="5833" y="19330"/>
                  <a:pt x="5823" y="19368"/>
                </a:cubicBezTo>
                <a:close/>
                <a:moveTo>
                  <a:pt x="5443" y="13935"/>
                </a:moveTo>
                <a:cubicBezTo>
                  <a:pt x="5434" y="13716"/>
                  <a:pt x="5443" y="13507"/>
                  <a:pt x="5453" y="13289"/>
                </a:cubicBezTo>
                <a:cubicBezTo>
                  <a:pt x="5453" y="13270"/>
                  <a:pt x="5491" y="13260"/>
                  <a:pt x="5538" y="13213"/>
                </a:cubicBezTo>
                <a:cubicBezTo>
                  <a:pt x="5519" y="13336"/>
                  <a:pt x="5510" y="13422"/>
                  <a:pt x="5510" y="13517"/>
                </a:cubicBezTo>
                <a:cubicBezTo>
                  <a:pt x="5500" y="13650"/>
                  <a:pt x="5510" y="13792"/>
                  <a:pt x="5529" y="13925"/>
                </a:cubicBezTo>
                <a:cubicBezTo>
                  <a:pt x="5538" y="14011"/>
                  <a:pt x="5586" y="14077"/>
                  <a:pt x="5681" y="14096"/>
                </a:cubicBezTo>
                <a:cubicBezTo>
                  <a:pt x="5776" y="14106"/>
                  <a:pt x="5852" y="14077"/>
                  <a:pt x="5899" y="13992"/>
                </a:cubicBezTo>
                <a:cubicBezTo>
                  <a:pt x="5966" y="13868"/>
                  <a:pt x="6042" y="13735"/>
                  <a:pt x="6099" y="13593"/>
                </a:cubicBezTo>
                <a:cubicBezTo>
                  <a:pt x="6108" y="13564"/>
                  <a:pt x="6089" y="13517"/>
                  <a:pt x="6089" y="13479"/>
                </a:cubicBezTo>
                <a:cubicBezTo>
                  <a:pt x="6089" y="13450"/>
                  <a:pt x="6099" y="13412"/>
                  <a:pt x="6108" y="13384"/>
                </a:cubicBezTo>
                <a:cubicBezTo>
                  <a:pt x="6137" y="13412"/>
                  <a:pt x="6194" y="13431"/>
                  <a:pt x="6194" y="13460"/>
                </a:cubicBezTo>
                <a:cubicBezTo>
                  <a:pt x="6194" y="13526"/>
                  <a:pt x="6184" y="13593"/>
                  <a:pt x="6156" y="13650"/>
                </a:cubicBezTo>
                <a:cubicBezTo>
                  <a:pt x="6089" y="13792"/>
                  <a:pt x="6023" y="13925"/>
                  <a:pt x="5947" y="14049"/>
                </a:cubicBezTo>
                <a:cubicBezTo>
                  <a:pt x="5890" y="14144"/>
                  <a:pt x="5804" y="14201"/>
                  <a:pt x="5690" y="14191"/>
                </a:cubicBezTo>
                <a:cubicBezTo>
                  <a:pt x="5576" y="14172"/>
                  <a:pt x="5453" y="14058"/>
                  <a:pt x="5443" y="13935"/>
                </a:cubicBezTo>
                <a:close/>
                <a:moveTo>
                  <a:pt x="6498" y="17249"/>
                </a:moveTo>
                <a:cubicBezTo>
                  <a:pt x="6469" y="17487"/>
                  <a:pt x="6384" y="17696"/>
                  <a:pt x="6222" y="17886"/>
                </a:cubicBezTo>
                <a:cubicBezTo>
                  <a:pt x="6118" y="18009"/>
                  <a:pt x="6023" y="18009"/>
                  <a:pt x="5899" y="17895"/>
                </a:cubicBezTo>
                <a:cubicBezTo>
                  <a:pt x="5785" y="17800"/>
                  <a:pt x="5719" y="17686"/>
                  <a:pt x="5728" y="17525"/>
                </a:cubicBezTo>
                <a:cubicBezTo>
                  <a:pt x="5738" y="17392"/>
                  <a:pt x="5738" y="17259"/>
                  <a:pt x="5757" y="17126"/>
                </a:cubicBezTo>
                <a:cubicBezTo>
                  <a:pt x="5757" y="17088"/>
                  <a:pt x="5776" y="17059"/>
                  <a:pt x="5823" y="17021"/>
                </a:cubicBezTo>
                <a:cubicBezTo>
                  <a:pt x="5833" y="17059"/>
                  <a:pt x="5842" y="17088"/>
                  <a:pt x="5842" y="17116"/>
                </a:cubicBezTo>
                <a:cubicBezTo>
                  <a:pt x="5833" y="17259"/>
                  <a:pt x="5814" y="17401"/>
                  <a:pt x="5804" y="17544"/>
                </a:cubicBezTo>
                <a:cubicBezTo>
                  <a:pt x="5804" y="17591"/>
                  <a:pt x="5814" y="17639"/>
                  <a:pt x="5833" y="17686"/>
                </a:cubicBezTo>
                <a:cubicBezTo>
                  <a:pt x="5871" y="17781"/>
                  <a:pt x="5937" y="17867"/>
                  <a:pt x="6051" y="17876"/>
                </a:cubicBezTo>
                <a:cubicBezTo>
                  <a:pt x="6156" y="17886"/>
                  <a:pt x="6213" y="17800"/>
                  <a:pt x="6251" y="17724"/>
                </a:cubicBezTo>
                <a:cubicBezTo>
                  <a:pt x="6336" y="17582"/>
                  <a:pt x="6441" y="17439"/>
                  <a:pt x="6412" y="17259"/>
                </a:cubicBezTo>
                <a:cubicBezTo>
                  <a:pt x="6403" y="17230"/>
                  <a:pt x="6441" y="17211"/>
                  <a:pt x="6469" y="17154"/>
                </a:cubicBezTo>
                <a:cubicBezTo>
                  <a:pt x="6488" y="17211"/>
                  <a:pt x="6498" y="17230"/>
                  <a:pt x="6498" y="17249"/>
                </a:cubicBezTo>
                <a:close/>
                <a:moveTo>
                  <a:pt x="4550" y="17306"/>
                </a:moveTo>
                <a:cubicBezTo>
                  <a:pt x="4531" y="17430"/>
                  <a:pt x="4579" y="17534"/>
                  <a:pt x="4617" y="17639"/>
                </a:cubicBezTo>
                <a:cubicBezTo>
                  <a:pt x="4645" y="17705"/>
                  <a:pt x="4702" y="17753"/>
                  <a:pt x="4769" y="17743"/>
                </a:cubicBezTo>
                <a:cubicBezTo>
                  <a:pt x="4816" y="17734"/>
                  <a:pt x="4883" y="17686"/>
                  <a:pt x="4902" y="17648"/>
                </a:cubicBezTo>
                <a:cubicBezTo>
                  <a:pt x="4968" y="17506"/>
                  <a:pt x="5016" y="17363"/>
                  <a:pt x="5063" y="17230"/>
                </a:cubicBezTo>
                <a:cubicBezTo>
                  <a:pt x="5073" y="17192"/>
                  <a:pt x="5092" y="17164"/>
                  <a:pt x="5120" y="17088"/>
                </a:cubicBezTo>
                <a:cubicBezTo>
                  <a:pt x="5149" y="17154"/>
                  <a:pt x="5187" y="17192"/>
                  <a:pt x="5177" y="17211"/>
                </a:cubicBezTo>
                <a:cubicBezTo>
                  <a:pt x="5111" y="17363"/>
                  <a:pt x="5054" y="17515"/>
                  <a:pt x="4978" y="17658"/>
                </a:cubicBezTo>
                <a:cubicBezTo>
                  <a:pt x="4940" y="17743"/>
                  <a:pt x="4892" y="17848"/>
                  <a:pt x="4778" y="17838"/>
                </a:cubicBezTo>
                <a:cubicBezTo>
                  <a:pt x="4664" y="17829"/>
                  <a:pt x="4598" y="17753"/>
                  <a:pt x="4541" y="17648"/>
                </a:cubicBezTo>
                <a:cubicBezTo>
                  <a:pt x="4427" y="17430"/>
                  <a:pt x="4465" y="17211"/>
                  <a:pt x="4494" y="16993"/>
                </a:cubicBezTo>
                <a:cubicBezTo>
                  <a:pt x="4503" y="16945"/>
                  <a:pt x="4522" y="16898"/>
                  <a:pt x="4531" y="16841"/>
                </a:cubicBezTo>
                <a:lnTo>
                  <a:pt x="4569" y="16841"/>
                </a:lnTo>
                <a:cubicBezTo>
                  <a:pt x="4569" y="16879"/>
                  <a:pt x="4588" y="16917"/>
                  <a:pt x="4588" y="16945"/>
                </a:cubicBezTo>
                <a:cubicBezTo>
                  <a:pt x="4579" y="17069"/>
                  <a:pt x="4569" y="17192"/>
                  <a:pt x="4550" y="17306"/>
                </a:cubicBezTo>
                <a:close/>
                <a:moveTo>
                  <a:pt x="3392" y="12947"/>
                </a:moveTo>
                <a:cubicBezTo>
                  <a:pt x="3354" y="13175"/>
                  <a:pt x="3373" y="13412"/>
                  <a:pt x="3259" y="13621"/>
                </a:cubicBezTo>
                <a:cubicBezTo>
                  <a:pt x="3164" y="13811"/>
                  <a:pt x="3012" y="13821"/>
                  <a:pt x="2888" y="13650"/>
                </a:cubicBezTo>
                <a:cubicBezTo>
                  <a:pt x="2812" y="13545"/>
                  <a:pt x="2803" y="13431"/>
                  <a:pt x="2803" y="13327"/>
                </a:cubicBezTo>
                <a:cubicBezTo>
                  <a:pt x="2793" y="13137"/>
                  <a:pt x="2841" y="12966"/>
                  <a:pt x="2926" y="12852"/>
                </a:cubicBezTo>
                <a:cubicBezTo>
                  <a:pt x="2983" y="12871"/>
                  <a:pt x="2974" y="12899"/>
                  <a:pt x="2955" y="12947"/>
                </a:cubicBezTo>
                <a:cubicBezTo>
                  <a:pt x="2888" y="13118"/>
                  <a:pt x="2869" y="13289"/>
                  <a:pt x="2907" y="13460"/>
                </a:cubicBezTo>
                <a:cubicBezTo>
                  <a:pt x="2936" y="13583"/>
                  <a:pt x="2936" y="13583"/>
                  <a:pt x="3069" y="13678"/>
                </a:cubicBezTo>
                <a:cubicBezTo>
                  <a:pt x="3164" y="13669"/>
                  <a:pt x="3202" y="13593"/>
                  <a:pt x="3240" y="13517"/>
                </a:cubicBezTo>
                <a:cubicBezTo>
                  <a:pt x="3287" y="13374"/>
                  <a:pt x="3316" y="13232"/>
                  <a:pt x="3297" y="13070"/>
                </a:cubicBezTo>
                <a:cubicBezTo>
                  <a:pt x="3287" y="13004"/>
                  <a:pt x="3297" y="13004"/>
                  <a:pt x="3392" y="12947"/>
                </a:cubicBezTo>
                <a:close/>
                <a:moveTo>
                  <a:pt x="5291" y="16556"/>
                </a:moveTo>
                <a:cubicBezTo>
                  <a:pt x="5044" y="16347"/>
                  <a:pt x="4978" y="15910"/>
                  <a:pt x="5149" y="15606"/>
                </a:cubicBezTo>
                <a:cubicBezTo>
                  <a:pt x="5158" y="15654"/>
                  <a:pt x="5177" y="15682"/>
                  <a:pt x="5177" y="15711"/>
                </a:cubicBezTo>
                <a:cubicBezTo>
                  <a:pt x="5168" y="15768"/>
                  <a:pt x="5139" y="15825"/>
                  <a:pt x="5130" y="15891"/>
                </a:cubicBezTo>
                <a:cubicBezTo>
                  <a:pt x="5092" y="16148"/>
                  <a:pt x="5177" y="16357"/>
                  <a:pt x="5396" y="16528"/>
                </a:cubicBezTo>
                <a:cubicBezTo>
                  <a:pt x="5567" y="16347"/>
                  <a:pt x="5671" y="16148"/>
                  <a:pt x="5728" y="15920"/>
                </a:cubicBezTo>
                <a:cubicBezTo>
                  <a:pt x="5795" y="15901"/>
                  <a:pt x="5833" y="15939"/>
                  <a:pt x="5804" y="15996"/>
                </a:cubicBezTo>
                <a:cubicBezTo>
                  <a:pt x="5709" y="16186"/>
                  <a:pt x="5605" y="16366"/>
                  <a:pt x="5491" y="16537"/>
                </a:cubicBezTo>
                <a:cubicBezTo>
                  <a:pt x="5443" y="16623"/>
                  <a:pt x="5358" y="16613"/>
                  <a:pt x="5291" y="16556"/>
                </a:cubicBezTo>
                <a:close/>
                <a:moveTo>
                  <a:pt x="7846" y="19975"/>
                </a:moveTo>
                <a:cubicBezTo>
                  <a:pt x="7761" y="20061"/>
                  <a:pt x="7656" y="20118"/>
                  <a:pt x="7533" y="20080"/>
                </a:cubicBezTo>
                <a:cubicBezTo>
                  <a:pt x="7428" y="20051"/>
                  <a:pt x="7371" y="19956"/>
                  <a:pt x="7362" y="19833"/>
                </a:cubicBezTo>
                <a:cubicBezTo>
                  <a:pt x="7343" y="19643"/>
                  <a:pt x="7333" y="19444"/>
                  <a:pt x="7314" y="19244"/>
                </a:cubicBezTo>
                <a:cubicBezTo>
                  <a:pt x="7419" y="19225"/>
                  <a:pt x="7419" y="19263"/>
                  <a:pt x="7419" y="19311"/>
                </a:cubicBezTo>
                <a:cubicBezTo>
                  <a:pt x="7419" y="19463"/>
                  <a:pt x="7409" y="19605"/>
                  <a:pt x="7419" y="19757"/>
                </a:cubicBezTo>
                <a:cubicBezTo>
                  <a:pt x="7428" y="19852"/>
                  <a:pt x="7447" y="19956"/>
                  <a:pt x="7561" y="19985"/>
                </a:cubicBezTo>
                <a:cubicBezTo>
                  <a:pt x="7675" y="20013"/>
                  <a:pt x="7761" y="19966"/>
                  <a:pt x="7827" y="19880"/>
                </a:cubicBezTo>
                <a:cubicBezTo>
                  <a:pt x="7922" y="19766"/>
                  <a:pt x="7989" y="19643"/>
                  <a:pt x="7979" y="19482"/>
                </a:cubicBezTo>
                <a:cubicBezTo>
                  <a:pt x="7979" y="19463"/>
                  <a:pt x="7989" y="19444"/>
                  <a:pt x="7998" y="19406"/>
                </a:cubicBezTo>
                <a:cubicBezTo>
                  <a:pt x="8027" y="19415"/>
                  <a:pt x="8055" y="19425"/>
                  <a:pt x="8084" y="19425"/>
                </a:cubicBezTo>
                <a:cubicBezTo>
                  <a:pt x="8065" y="19643"/>
                  <a:pt x="7998" y="19833"/>
                  <a:pt x="7846" y="19975"/>
                </a:cubicBezTo>
                <a:close/>
                <a:moveTo>
                  <a:pt x="4446" y="16300"/>
                </a:moveTo>
                <a:cubicBezTo>
                  <a:pt x="4294" y="16395"/>
                  <a:pt x="4152" y="16357"/>
                  <a:pt x="4085" y="16186"/>
                </a:cubicBezTo>
                <a:cubicBezTo>
                  <a:pt x="3990" y="15958"/>
                  <a:pt x="4028" y="15739"/>
                  <a:pt x="4114" y="15521"/>
                </a:cubicBezTo>
                <a:cubicBezTo>
                  <a:pt x="4123" y="15511"/>
                  <a:pt x="4152" y="15511"/>
                  <a:pt x="4190" y="15502"/>
                </a:cubicBezTo>
                <a:cubicBezTo>
                  <a:pt x="4180" y="15549"/>
                  <a:pt x="4171" y="15587"/>
                  <a:pt x="4161" y="15625"/>
                </a:cubicBezTo>
                <a:cubicBezTo>
                  <a:pt x="4104" y="15787"/>
                  <a:pt x="4076" y="15948"/>
                  <a:pt x="4133" y="16119"/>
                </a:cubicBezTo>
                <a:cubicBezTo>
                  <a:pt x="4190" y="16281"/>
                  <a:pt x="4304" y="16309"/>
                  <a:pt x="4437" y="16195"/>
                </a:cubicBezTo>
                <a:cubicBezTo>
                  <a:pt x="4550" y="16081"/>
                  <a:pt x="4607" y="15939"/>
                  <a:pt x="4617" y="15777"/>
                </a:cubicBezTo>
                <a:cubicBezTo>
                  <a:pt x="4617" y="15720"/>
                  <a:pt x="4626" y="15673"/>
                  <a:pt x="4636" y="15616"/>
                </a:cubicBezTo>
                <a:cubicBezTo>
                  <a:pt x="4655" y="15616"/>
                  <a:pt x="4664" y="15616"/>
                  <a:pt x="4683" y="15606"/>
                </a:cubicBezTo>
                <a:cubicBezTo>
                  <a:pt x="4693" y="15635"/>
                  <a:pt x="4721" y="15673"/>
                  <a:pt x="4712" y="15692"/>
                </a:cubicBezTo>
                <a:cubicBezTo>
                  <a:pt x="4683" y="15825"/>
                  <a:pt x="4636" y="15967"/>
                  <a:pt x="4598" y="16100"/>
                </a:cubicBezTo>
                <a:cubicBezTo>
                  <a:pt x="4569" y="16195"/>
                  <a:pt x="4513" y="16252"/>
                  <a:pt x="4446" y="16300"/>
                </a:cubicBezTo>
                <a:close/>
                <a:moveTo>
                  <a:pt x="4209" y="20251"/>
                </a:moveTo>
                <a:cubicBezTo>
                  <a:pt x="4095" y="20023"/>
                  <a:pt x="4104" y="19785"/>
                  <a:pt x="4171" y="19558"/>
                </a:cubicBezTo>
                <a:cubicBezTo>
                  <a:pt x="4171" y="19539"/>
                  <a:pt x="4199" y="19539"/>
                  <a:pt x="4228" y="19520"/>
                </a:cubicBezTo>
                <a:cubicBezTo>
                  <a:pt x="4218" y="19700"/>
                  <a:pt x="4209" y="19852"/>
                  <a:pt x="4209" y="20004"/>
                </a:cubicBezTo>
                <a:cubicBezTo>
                  <a:pt x="4218" y="20175"/>
                  <a:pt x="4275" y="20251"/>
                  <a:pt x="4380" y="20270"/>
                </a:cubicBezTo>
                <a:cubicBezTo>
                  <a:pt x="4475" y="20289"/>
                  <a:pt x="4579" y="20222"/>
                  <a:pt x="4626" y="20080"/>
                </a:cubicBezTo>
                <a:cubicBezTo>
                  <a:pt x="4674" y="19947"/>
                  <a:pt x="4712" y="19814"/>
                  <a:pt x="4759" y="19652"/>
                </a:cubicBezTo>
                <a:cubicBezTo>
                  <a:pt x="4778" y="19700"/>
                  <a:pt x="4807" y="19728"/>
                  <a:pt x="4797" y="19757"/>
                </a:cubicBezTo>
                <a:cubicBezTo>
                  <a:pt x="4759" y="19899"/>
                  <a:pt x="4721" y="20042"/>
                  <a:pt x="4664" y="20184"/>
                </a:cubicBezTo>
                <a:cubicBezTo>
                  <a:pt x="4645" y="20241"/>
                  <a:pt x="4598" y="20298"/>
                  <a:pt x="4541" y="20327"/>
                </a:cubicBezTo>
                <a:cubicBezTo>
                  <a:pt x="4427" y="20403"/>
                  <a:pt x="4275" y="20374"/>
                  <a:pt x="4209" y="20251"/>
                </a:cubicBezTo>
                <a:close/>
                <a:moveTo>
                  <a:pt x="4171" y="13859"/>
                </a:moveTo>
                <a:cubicBezTo>
                  <a:pt x="4095" y="13602"/>
                  <a:pt x="4123" y="13346"/>
                  <a:pt x="4228" y="13108"/>
                </a:cubicBezTo>
                <a:cubicBezTo>
                  <a:pt x="4228" y="13089"/>
                  <a:pt x="4256" y="13089"/>
                  <a:pt x="4294" y="13061"/>
                </a:cubicBezTo>
                <a:cubicBezTo>
                  <a:pt x="4256" y="13213"/>
                  <a:pt x="4218" y="13327"/>
                  <a:pt x="4209" y="13450"/>
                </a:cubicBezTo>
                <a:cubicBezTo>
                  <a:pt x="4190" y="13555"/>
                  <a:pt x="4209" y="13659"/>
                  <a:pt x="4218" y="13773"/>
                </a:cubicBezTo>
                <a:cubicBezTo>
                  <a:pt x="4228" y="13859"/>
                  <a:pt x="4294" y="13916"/>
                  <a:pt x="4389" y="13935"/>
                </a:cubicBezTo>
                <a:cubicBezTo>
                  <a:pt x="4484" y="13954"/>
                  <a:pt x="4569" y="13925"/>
                  <a:pt x="4617" y="13830"/>
                </a:cubicBezTo>
                <a:cubicBezTo>
                  <a:pt x="4674" y="13726"/>
                  <a:pt x="4721" y="13602"/>
                  <a:pt x="4759" y="13488"/>
                </a:cubicBezTo>
                <a:cubicBezTo>
                  <a:pt x="4778" y="13422"/>
                  <a:pt x="4788" y="13346"/>
                  <a:pt x="4807" y="13279"/>
                </a:cubicBezTo>
                <a:cubicBezTo>
                  <a:pt x="4864" y="13260"/>
                  <a:pt x="4902" y="13279"/>
                  <a:pt x="4883" y="13336"/>
                </a:cubicBezTo>
                <a:cubicBezTo>
                  <a:pt x="4835" y="13479"/>
                  <a:pt x="4788" y="13631"/>
                  <a:pt x="4731" y="13773"/>
                </a:cubicBezTo>
                <a:cubicBezTo>
                  <a:pt x="4655" y="13973"/>
                  <a:pt x="4513" y="14039"/>
                  <a:pt x="4342" y="14001"/>
                </a:cubicBezTo>
                <a:cubicBezTo>
                  <a:pt x="4256" y="13982"/>
                  <a:pt x="4190" y="13935"/>
                  <a:pt x="4171" y="13859"/>
                </a:cubicBezTo>
                <a:close/>
                <a:moveTo>
                  <a:pt x="2603" y="19614"/>
                </a:moveTo>
                <a:cubicBezTo>
                  <a:pt x="2765" y="20156"/>
                  <a:pt x="3164" y="20517"/>
                  <a:pt x="3525" y="20906"/>
                </a:cubicBezTo>
                <a:lnTo>
                  <a:pt x="3506" y="20944"/>
                </a:lnTo>
                <a:cubicBezTo>
                  <a:pt x="3477" y="20935"/>
                  <a:pt x="3439" y="20925"/>
                  <a:pt x="3420" y="20906"/>
                </a:cubicBezTo>
                <a:cubicBezTo>
                  <a:pt x="3154" y="20650"/>
                  <a:pt x="2879" y="20403"/>
                  <a:pt x="2717" y="20051"/>
                </a:cubicBezTo>
                <a:cubicBezTo>
                  <a:pt x="2660" y="19918"/>
                  <a:pt x="2622" y="19766"/>
                  <a:pt x="2603" y="19614"/>
                </a:cubicBezTo>
                <a:close/>
                <a:moveTo>
                  <a:pt x="4674" y="14561"/>
                </a:moveTo>
                <a:cubicBezTo>
                  <a:pt x="4664" y="14675"/>
                  <a:pt x="4655" y="14789"/>
                  <a:pt x="4655" y="14903"/>
                </a:cubicBezTo>
                <a:cubicBezTo>
                  <a:pt x="4664" y="15084"/>
                  <a:pt x="4788" y="15150"/>
                  <a:pt x="4940" y="15065"/>
                </a:cubicBezTo>
                <a:cubicBezTo>
                  <a:pt x="5111" y="14979"/>
                  <a:pt x="5177" y="14818"/>
                  <a:pt x="5196" y="14637"/>
                </a:cubicBezTo>
                <a:cubicBezTo>
                  <a:pt x="5206" y="14599"/>
                  <a:pt x="5206" y="14571"/>
                  <a:pt x="5215" y="14504"/>
                </a:cubicBezTo>
                <a:cubicBezTo>
                  <a:pt x="5253" y="14542"/>
                  <a:pt x="5291" y="14571"/>
                  <a:pt x="5291" y="14580"/>
                </a:cubicBezTo>
                <a:cubicBezTo>
                  <a:pt x="5253" y="14780"/>
                  <a:pt x="5206" y="14970"/>
                  <a:pt x="5044" y="15112"/>
                </a:cubicBezTo>
                <a:cubicBezTo>
                  <a:pt x="5006" y="15131"/>
                  <a:pt x="4968" y="15169"/>
                  <a:pt x="4930" y="15169"/>
                </a:cubicBezTo>
                <a:cubicBezTo>
                  <a:pt x="4740" y="15207"/>
                  <a:pt x="4607" y="15188"/>
                  <a:pt x="4588" y="14951"/>
                </a:cubicBezTo>
                <a:cubicBezTo>
                  <a:pt x="4579" y="14837"/>
                  <a:pt x="4579" y="14713"/>
                  <a:pt x="4588" y="14590"/>
                </a:cubicBezTo>
                <a:cubicBezTo>
                  <a:pt x="4588" y="14533"/>
                  <a:pt x="4617" y="14476"/>
                  <a:pt x="4636" y="14419"/>
                </a:cubicBezTo>
                <a:cubicBezTo>
                  <a:pt x="4655" y="14419"/>
                  <a:pt x="4674" y="14419"/>
                  <a:pt x="4683" y="14428"/>
                </a:cubicBezTo>
                <a:cubicBezTo>
                  <a:pt x="4683" y="14476"/>
                  <a:pt x="4683" y="14523"/>
                  <a:pt x="4674" y="14561"/>
                </a:cubicBezTo>
                <a:close/>
                <a:moveTo>
                  <a:pt x="3800" y="2366"/>
                </a:moveTo>
                <a:cubicBezTo>
                  <a:pt x="3800" y="2271"/>
                  <a:pt x="3800" y="2176"/>
                  <a:pt x="3829" y="2100"/>
                </a:cubicBezTo>
                <a:cubicBezTo>
                  <a:pt x="3895" y="1938"/>
                  <a:pt x="3962" y="1929"/>
                  <a:pt x="4161" y="2033"/>
                </a:cubicBezTo>
                <a:cubicBezTo>
                  <a:pt x="4228" y="1881"/>
                  <a:pt x="4256" y="1710"/>
                  <a:pt x="4446" y="1615"/>
                </a:cubicBezTo>
                <a:cubicBezTo>
                  <a:pt x="4484" y="1653"/>
                  <a:pt x="4522" y="1701"/>
                  <a:pt x="4569" y="1748"/>
                </a:cubicBezTo>
                <a:cubicBezTo>
                  <a:pt x="4484" y="1796"/>
                  <a:pt x="4484" y="1796"/>
                  <a:pt x="4389" y="1748"/>
                </a:cubicBezTo>
                <a:cubicBezTo>
                  <a:pt x="4361" y="1815"/>
                  <a:pt x="4323" y="1872"/>
                  <a:pt x="4294" y="1948"/>
                </a:cubicBezTo>
                <a:cubicBezTo>
                  <a:pt x="4266" y="2014"/>
                  <a:pt x="4256" y="2081"/>
                  <a:pt x="4237" y="2176"/>
                </a:cubicBezTo>
                <a:cubicBezTo>
                  <a:pt x="4133" y="2128"/>
                  <a:pt x="4047" y="2100"/>
                  <a:pt x="3952" y="2062"/>
                </a:cubicBezTo>
                <a:cubicBezTo>
                  <a:pt x="3848" y="2147"/>
                  <a:pt x="3914" y="2290"/>
                  <a:pt x="3876" y="2404"/>
                </a:cubicBezTo>
                <a:cubicBezTo>
                  <a:pt x="3848" y="2394"/>
                  <a:pt x="3800" y="2375"/>
                  <a:pt x="3800" y="2366"/>
                </a:cubicBezTo>
                <a:close/>
                <a:moveTo>
                  <a:pt x="6773" y="20536"/>
                </a:moveTo>
                <a:cubicBezTo>
                  <a:pt x="6203" y="20697"/>
                  <a:pt x="5823" y="21020"/>
                  <a:pt x="5605" y="21543"/>
                </a:cubicBezTo>
                <a:cubicBezTo>
                  <a:pt x="5605" y="21495"/>
                  <a:pt x="5605" y="21448"/>
                  <a:pt x="5614" y="21410"/>
                </a:cubicBezTo>
                <a:cubicBezTo>
                  <a:pt x="5728" y="21106"/>
                  <a:pt x="5918" y="20859"/>
                  <a:pt x="6203" y="20688"/>
                </a:cubicBezTo>
                <a:cubicBezTo>
                  <a:pt x="6298" y="20631"/>
                  <a:pt x="6393" y="20583"/>
                  <a:pt x="6488" y="20526"/>
                </a:cubicBezTo>
                <a:cubicBezTo>
                  <a:pt x="6574" y="20469"/>
                  <a:pt x="6659" y="20488"/>
                  <a:pt x="6773" y="20536"/>
                </a:cubicBezTo>
                <a:close/>
                <a:moveTo>
                  <a:pt x="11408" y="20469"/>
                </a:moveTo>
                <a:cubicBezTo>
                  <a:pt x="11380" y="20593"/>
                  <a:pt x="11361" y="20707"/>
                  <a:pt x="11332" y="20821"/>
                </a:cubicBezTo>
                <a:cubicBezTo>
                  <a:pt x="11323" y="20868"/>
                  <a:pt x="11304" y="20916"/>
                  <a:pt x="11275" y="20954"/>
                </a:cubicBezTo>
                <a:cubicBezTo>
                  <a:pt x="11199" y="21087"/>
                  <a:pt x="11047" y="21115"/>
                  <a:pt x="10924" y="21001"/>
                </a:cubicBezTo>
                <a:cubicBezTo>
                  <a:pt x="10876" y="20954"/>
                  <a:pt x="10838" y="20887"/>
                  <a:pt x="10800" y="20830"/>
                </a:cubicBezTo>
                <a:cubicBezTo>
                  <a:pt x="10743" y="20726"/>
                  <a:pt x="10686" y="20621"/>
                  <a:pt x="10629" y="20517"/>
                </a:cubicBezTo>
                <a:cubicBezTo>
                  <a:pt x="10620" y="20498"/>
                  <a:pt x="10629" y="20460"/>
                  <a:pt x="10658" y="20422"/>
                </a:cubicBezTo>
                <a:cubicBezTo>
                  <a:pt x="10686" y="20450"/>
                  <a:pt x="10724" y="20479"/>
                  <a:pt x="10743" y="20517"/>
                </a:cubicBezTo>
                <a:cubicBezTo>
                  <a:pt x="10791" y="20602"/>
                  <a:pt x="10829" y="20697"/>
                  <a:pt x="10876" y="20792"/>
                </a:cubicBezTo>
                <a:cubicBezTo>
                  <a:pt x="10895" y="20830"/>
                  <a:pt x="10914" y="20859"/>
                  <a:pt x="10943" y="20897"/>
                </a:cubicBezTo>
                <a:cubicBezTo>
                  <a:pt x="11047" y="21020"/>
                  <a:pt x="11161" y="21001"/>
                  <a:pt x="11228" y="20840"/>
                </a:cubicBezTo>
                <a:cubicBezTo>
                  <a:pt x="11256" y="20754"/>
                  <a:pt x="11275" y="20659"/>
                  <a:pt x="11275" y="20564"/>
                </a:cubicBezTo>
                <a:cubicBezTo>
                  <a:pt x="11285" y="20469"/>
                  <a:pt x="11332" y="20460"/>
                  <a:pt x="11408" y="20469"/>
                </a:cubicBezTo>
                <a:close/>
                <a:moveTo>
                  <a:pt x="13412" y="20355"/>
                </a:moveTo>
                <a:cubicBezTo>
                  <a:pt x="13393" y="20403"/>
                  <a:pt x="13384" y="20441"/>
                  <a:pt x="13355" y="20460"/>
                </a:cubicBezTo>
                <a:cubicBezTo>
                  <a:pt x="13203" y="20593"/>
                  <a:pt x="13051" y="20735"/>
                  <a:pt x="12880" y="20868"/>
                </a:cubicBezTo>
                <a:cubicBezTo>
                  <a:pt x="12795" y="20935"/>
                  <a:pt x="12747" y="21020"/>
                  <a:pt x="12738" y="21125"/>
                </a:cubicBezTo>
                <a:cubicBezTo>
                  <a:pt x="12728" y="21163"/>
                  <a:pt x="12709" y="21210"/>
                  <a:pt x="12690" y="21296"/>
                </a:cubicBezTo>
                <a:cubicBezTo>
                  <a:pt x="12652" y="21229"/>
                  <a:pt x="12633" y="21201"/>
                  <a:pt x="12633" y="21182"/>
                </a:cubicBezTo>
                <a:cubicBezTo>
                  <a:pt x="12643" y="20982"/>
                  <a:pt x="12719" y="20811"/>
                  <a:pt x="12899" y="20716"/>
                </a:cubicBezTo>
                <a:cubicBezTo>
                  <a:pt x="13032" y="20650"/>
                  <a:pt x="13127" y="20545"/>
                  <a:pt x="13222" y="20441"/>
                </a:cubicBezTo>
                <a:cubicBezTo>
                  <a:pt x="13270" y="20393"/>
                  <a:pt x="13308" y="20336"/>
                  <a:pt x="13412" y="20355"/>
                </a:cubicBezTo>
                <a:close/>
                <a:moveTo>
                  <a:pt x="12633" y="20840"/>
                </a:moveTo>
                <a:cubicBezTo>
                  <a:pt x="12557" y="20906"/>
                  <a:pt x="12472" y="20944"/>
                  <a:pt x="12358" y="20868"/>
                </a:cubicBezTo>
                <a:cubicBezTo>
                  <a:pt x="12339" y="20669"/>
                  <a:pt x="12386" y="20469"/>
                  <a:pt x="12481" y="20270"/>
                </a:cubicBezTo>
                <a:cubicBezTo>
                  <a:pt x="12586" y="20298"/>
                  <a:pt x="12567" y="20346"/>
                  <a:pt x="12529" y="20393"/>
                </a:cubicBezTo>
                <a:cubicBezTo>
                  <a:pt x="12453" y="20517"/>
                  <a:pt x="12424" y="20659"/>
                  <a:pt x="12424" y="20830"/>
                </a:cubicBezTo>
                <a:cubicBezTo>
                  <a:pt x="12690" y="20764"/>
                  <a:pt x="12795" y="20526"/>
                  <a:pt x="12985" y="20384"/>
                </a:cubicBezTo>
                <a:cubicBezTo>
                  <a:pt x="13023" y="20441"/>
                  <a:pt x="13023" y="20479"/>
                  <a:pt x="12975" y="20526"/>
                </a:cubicBezTo>
                <a:cubicBezTo>
                  <a:pt x="12861" y="20631"/>
                  <a:pt x="12747" y="20735"/>
                  <a:pt x="12633" y="20840"/>
                </a:cubicBezTo>
                <a:close/>
                <a:moveTo>
                  <a:pt x="5747" y="20783"/>
                </a:moveTo>
                <a:cubicBezTo>
                  <a:pt x="5633" y="20954"/>
                  <a:pt x="5529" y="21134"/>
                  <a:pt x="5358" y="21258"/>
                </a:cubicBezTo>
                <a:cubicBezTo>
                  <a:pt x="5253" y="21324"/>
                  <a:pt x="5149" y="21277"/>
                  <a:pt x="5092" y="21163"/>
                </a:cubicBezTo>
                <a:cubicBezTo>
                  <a:pt x="5025" y="21011"/>
                  <a:pt x="5044" y="20859"/>
                  <a:pt x="5082" y="20707"/>
                </a:cubicBezTo>
                <a:cubicBezTo>
                  <a:pt x="5092" y="20650"/>
                  <a:pt x="5139" y="20621"/>
                  <a:pt x="5187" y="20669"/>
                </a:cubicBezTo>
                <a:cubicBezTo>
                  <a:pt x="5158" y="20773"/>
                  <a:pt x="5130" y="20868"/>
                  <a:pt x="5120" y="20963"/>
                </a:cubicBezTo>
                <a:cubicBezTo>
                  <a:pt x="5120" y="21049"/>
                  <a:pt x="5130" y="21153"/>
                  <a:pt x="5225" y="21172"/>
                </a:cubicBezTo>
                <a:cubicBezTo>
                  <a:pt x="5282" y="21191"/>
                  <a:pt x="5377" y="21144"/>
                  <a:pt x="5424" y="21096"/>
                </a:cubicBezTo>
                <a:cubicBezTo>
                  <a:pt x="5510" y="21011"/>
                  <a:pt x="5567" y="20906"/>
                  <a:pt x="5633" y="20802"/>
                </a:cubicBezTo>
                <a:cubicBezTo>
                  <a:pt x="5652" y="20783"/>
                  <a:pt x="5681" y="20764"/>
                  <a:pt x="5709" y="20745"/>
                </a:cubicBezTo>
                <a:cubicBezTo>
                  <a:pt x="5719" y="20754"/>
                  <a:pt x="5728" y="20773"/>
                  <a:pt x="5747" y="20783"/>
                </a:cubicBezTo>
                <a:close/>
                <a:moveTo>
                  <a:pt x="4028" y="21172"/>
                </a:moveTo>
                <a:cubicBezTo>
                  <a:pt x="3962" y="21106"/>
                  <a:pt x="3924" y="21030"/>
                  <a:pt x="3886" y="20944"/>
                </a:cubicBezTo>
                <a:cubicBezTo>
                  <a:pt x="3838" y="20859"/>
                  <a:pt x="3810" y="20773"/>
                  <a:pt x="3772" y="20678"/>
                </a:cubicBezTo>
                <a:cubicBezTo>
                  <a:pt x="3848" y="20650"/>
                  <a:pt x="3876" y="20688"/>
                  <a:pt x="3886" y="20745"/>
                </a:cubicBezTo>
                <a:cubicBezTo>
                  <a:pt x="3914" y="20821"/>
                  <a:pt x="3933" y="20906"/>
                  <a:pt x="3971" y="20982"/>
                </a:cubicBezTo>
                <a:cubicBezTo>
                  <a:pt x="4009" y="21058"/>
                  <a:pt x="4057" y="21134"/>
                  <a:pt x="4171" y="21144"/>
                </a:cubicBezTo>
                <a:cubicBezTo>
                  <a:pt x="4304" y="21011"/>
                  <a:pt x="4247" y="20830"/>
                  <a:pt x="4285" y="20631"/>
                </a:cubicBezTo>
                <a:cubicBezTo>
                  <a:pt x="4323" y="20678"/>
                  <a:pt x="4370" y="20707"/>
                  <a:pt x="4361" y="20735"/>
                </a:cubicBezTo>
                <a:cubicBezTo>
                  <a:pt x="4342" y="20868"/>
                  <a:pt x="4323" y="21001"/>
                  <a:pt x="4285" y="21125"/>
                </a:cubicBezTo>
                <a:cubicBezTo>
                  <a:pt x="4237" y="21267"/>
                  <a:pt x="4123" y="21286"/>
                  <a:pt x="4028" y="21172"/>
                </a:cubicBezTo>
                <a:close/>
                <a:moveTo>
                  <a:pt x="12567" y="21600"/>
                </a:moveTo>
                <a:cubicBezTo>
                  <a:pt x="12415" y="21505"/>
                  <a:pt x="12301" y="21524"/>
                  <a:pt x="12234" y="21704"/>
                </a:cubicBezTo>
                <a:cubicBezTo>
                  <a:pt x="12196" y="21666"/>
                  <a:pt x="12168" y="21638"/>
                  <a:pt x="12140" y="21609"/>
                </a:cubicBezTo>
                <a:cubicBezTo>
                  <a:pt x="12045" y="21476"/>
                  <a:pt x="12026" y="21476"/>
                  <a:pt x="11874" y="21533"/>
                </a:cubicBezTo>
                <a:cubicBezTo>
                  <a:pt x="11855" y="21533"/>
                  <a:pt x="11836" y="21552"/>
                  <a:pt x="11826" y="21543"/>
                </a:cubicBezTo>
                <a:cubicBezTo>
                  <a:pt x="11798" y="21543"/>
                  <a:pt x="11769" y="21533"/>
                  <a:pt x="11750" y="21524"/>
                </a:cubicBezTo>
                <a:cubicBezTo>
                  <a:pt x="11760" y="21505"/>
                  <a:pt x="11769" y="21457"/>
                  <a:pt x="11788" y="21448"/>
                </a:cubicBezTo>
                <a:cubicBezTo>
                  <a:pt x="11902" y="21410"/>
                  <a:pt x="12016" y="21372"/>
                  <a:pt x="12130" y="21448"/>
                </a:cubicBezTo>
                <a:cubicBezTo>
                  <a:pt x="12159" y="21467"/>
                  <a:pt x="12187" y="21486"/>
                  <a:pt x="12206" y="21495"/>
                </a:cubicBezTo>
                <a:cubicBezTo>
                  <a:pt x="12462" y="21400"/>
                  <a:pt x="12576" y="21419"/>
                  <a:pt x="12567" y="21600"/>
                </a:cubicBezTo>
                <a:close/>
                <a:moveTo>
                  <a:pt x="13422" y="19586"/>
                </a:moveTo>
                <a:cubicBezTo>
                  <a:pt x="13441" y="19567"/>
                  <a:pt x="13460" y="19558"/>
                  <a:pt x="13488" y="19539"/>
                </a:cubicBezTo>
                <a:cubicBezTo>
                  <a:pt x="13488" y="19681"/>
                  <a:pt x="13422" y="19776"/>
                  <a:pt x="13308" y="19814"/>
                </a:cubicBezTo>
                <a:cubicBezTo>
                  <a:pt x="13194" y="19842"/>
                  <a:pt x="13061" y="19785"/>
                  <a:pt x="12994" y="19681"/>
                </a:cubicBezTo>
                <a:cubicBezTo>
                  <a:pt x="12899" y="19510"/>
                  <a:pt x="12833" y="19330"/>
                  <a:pt x="12842" y="19140"/>
                </a:cubicBezTo>
                <a:cubicBezTo>
                  <a:pt x="12890" y="19102"/>
                  <a:pt x="12928" y="19111"/>
                  <a:pt x="12937" y="19168"/>
                </a:cubicBezTo>
                <a:cubicBezTo>
                  <a:pt x="12947" y="19225"/>
                  <a:pt x="12947" y="19273"/>
                  <a:pt x="12956" y="19330"/>
                </a:cubicBezTo>
                <a:cubicBezTo>
                  <a:pt x="12966" y="19396"/>
                  <a:pt x="12985" y="19463"/>
                  <a:pt x="13004" y="19520"/>
                </a:cubicBezTo>
                <a:cubicBezTo>
                  <a:pt x="13108" y="19785"/>
                  <a:pt x="13241" y="19804"/>
                  <a:pt x="13422" y="19586"/>
                </a:cubicBezTo>
                <a:close/>
                <a:moveTo>
                  <a:pt x="4560" y="21571"/>
                </a:moveTo>
                <a:cubicBezTo>
                  <a:pt x="4645" y="21524"/>
                  <a:pt x="4731" y="21486"/>
                  <a:pt x="4835" y="21438"/>
                </a:cubicBezTo>
                <a:cubicBezTo>
                  <a:pt x="4816" y="21543"/>
                  <a:pt x="4816" y="21543"/>
                  <a:pt x="4531" y="21733"/>
                </a:cubicBezTo>
                <a:cubicBezTo>
                  <a:pt x="4484" y="21666"/>
                  <a:pt x="4437" y="21619"/>
                  <a:pt x="4408" y="21562"/>
                </a:cubicBezTo>
                <a:cubicBezTo>
                  <a:pt x="4370" y="21476"/>
                  <a:pt x="4313" y="21448"/>
                  <a:pt x="4218" y="21476"/>
                </a:cubicBezTo>
                <a:cubicBezTo>
                  <a:pt x="4152" y="21505"/>
                  <a:pt x="4123" y="21486"/>
                  <a:pt x="4104" y="21419"/>
                </a:cubicBezTo>
                <a:cubicBezTo>
                  <a:pt x="4285" y="21324"/>
                  <a:pt x="4332" y="21343"/>
                  <a:pt x="4560" y="21571"/>
                </a:cubicBezTo>
                <a:close/>
                <a:moveTo>
                  <a:pt x="10848" y="21039"/>
                </a:moveTo>
                <a:cubicBezTo>
                  <a:pt x="10990" y="21229"/>
                  <a:pt x="11066" y="21448"/>
                  <a:pt x="11047" y="21695"/>
                </a:cubicBezTo>
                <a:cubicBezTo>
                  <a:pt x="11047" y="21704"/>
                  <a:pt x="11019" y="21714"/>
                  <a:pt x="10990" y="21742"/>
                </a:cubicBezTo>
                <a:cubicBezTo>
                  <a:pt x="10943" y="21457"/>
                  <a:pt x="10914" y="21182"/>
                  <a:pt x="10639" y="21001"/>
                </a:cubicBezTo>
                <a:cubicBezTo>
                  <a:pt x="10743" y="20944"/>
                  <a:pt x="10800" y="20992"/>
                  <a:pt x="10848" y="21039"/>
                </a:cubicBezTo>
                <a:close/>
                <a:moveTo>
                  <a:pt x="4731" y="10886"/>
                </a:moveTo>
                <a:cubicBezTo>
                  <a:pt x="4731" y="10791"/>
                  <a:pt x="4759" y="10686"/>
                  <a:pt x="4778" y="10572"/>
                </a:cubicBezTo>
                <a:lnTo>
                  <a:pt x="4883" y="10572"/>
                </a:lnTo>
                <a:cubicBezTo>
                  <a:pt x="4835" y="10772"/>
                  <a:pt x="4797" y="10962"/>
                  <a:pt x="4750" y="11180"/>
                </a:cubicBezTo>
                <a:cubicBezTo>
                  <a:pt x="4607" y="11066"/>
                  <a:pt x="4731" y="10971"/>
                  <a:pt x="4731" y="10886"/>
                </a:cubicBezTo>
                <a:close/>
                <a:moveTo>
                  <a:pt x="8891" y="11380"/>
                </a:moveTo>
                <a:cubicBezTo>
                  <a:pt x="8910" y="11190"/>
                  <a:pt x="8939" y="11000"/>
                  <a:pt x="8967" y="10819"/>
                </a:cubicBezTo>
                <a:cubicBezTo>
                  <a:pt x="8986" y="10819"/>
                  <a:pt x="8996" y="10819"/>
                  <a:pt x="9015" y="10819"/>
                </a:cubicBezTo>
                <a:cubicBezTo>
                  <a:pt x="9034" y="11028"/>
                  <a:pt x="8996" y="11228"/>
                  <a:pt x="8958" y="11456"/>
                </a:cubicBezTo>
                <a:cubicBezTo>
                  <a:pt x="8920" y="11418"/>
                  <a:pt x="8891" y="11399"/>
                  <a:pt x="8891" y="11380"/>
                </a:cubicBezTo>
                <a:close/>
                <a:moveTo>
                  <a:pt x="10325" y="10914"/>
                </a:moveTo>
                <a:cubicBezTo>
                  <a:pt x="10268" y="11038"/>
                  <a:pt x="10335" y="11161"/>
                  <a:pt x="10335" y="11285"/>
                </a:cubicBezTo>
                <a:cubicBezTo>
                  <a:pt x="10325" y="11313"/>
                  <a:pt x="10306" y="11351"/>
                  <a:pt x="10297" y="11380"/>
                </a:cubicBezTo>
                <a:cubicBezTo>
                  <a:pt x="10278" y="11380"/>
                  <a:pt x="10259" y="11380"/>
                  <a:pt x="10249" y="11380"/>
                </a:cubicBezTo>
                <a:cubicBezTo>
                  <a:pt x="10240" y="11332"/>
                  <a:pt x="10240" y="11285"/>
                  <a:pt x="10230" y="11237"/>
                </a:cubicBezTo>
                <a:cubicBezTo>
                  <a:pt x="10230" y="11123"/>
                  <a:pt x="10221" y="11019"/>
                  <a:pt x="10230" y="10914"/>
                </a:cubicBezTo>
                <a:cubicBezTo>
                  <a:pt x="10230" y="10895"/>
                  <a:pt x="10268" y="10876"/>
                  <a:pt x="10287" y="10867"/>
                </a:cubicBezTo>
                <a:cubicBezTo>
                  <a:pt x="10297" y="10867"/>
                  <a:pt x="10325" y="10905"/>
                  <a:pt x="10325" y="10914"/>
                </a:cubicBezTo>
                <a:close/>
                <a:moveTo>
                  <a:pt x="10401" y="15853"/>
                </a:moveTo>
                <a:cubicBezTo>
                  <a:pt x="10515" y="15910"/>
                  <a:pt x="10544" y="16053"/>
                  <a:pt x="10544" y="16366"/>
                </a:cubicBezTo>
                <a:cubicBezTo>
                  <a:pt x="10468" y="16338"/>
                  <a:pt x="10468" y="16338"/>
                  <a:pt x="10439" y="16157"/>
                </a:cubicBezTo>
                <a:cubicBezTo>
                  <a:pt x="10430" y="16062"/>
                  <a:pt x="10420" y="15977"/>
                  <a:pt x="10401" y="15853"/>
                </a:cubicBezTo>
                <a:close/>
                <a:moveTo>
                  <a:pt x="10306" y="13811"/>
                </a:moveTo>
                <a:cubicBezTo>
                  <a:pt x="10240" y="13726"/>
                  <a:pt x="10249" y="13469"/>
                  <a:pt x="10316" y="13384"/>
                </a:cubicBezTo>
                <a:cubicBezTo>
                  <a:pt x="10316" y="13384"/>
                  <a:pt x="10335" y="13384"/>
                  <a:pt x="10344" y="13384"/>
                </a:cubicBezTo>
                <a:cubicBezTo>
                  <a:pt x="10354" y="13526"/>
                  <a:pt x="10363" y="13659"/>
                  <a:pt x="10382" y="13821"/>
                </a:cubicBezTo>
                <a:cubicBezTo>
                  <a:pt x="10363" y="13821"/>
                  <a:pt x="10316" y="13821"/>
                  <a:pt x="10306" y="13811"/>
                </a:cubicBezTo>
                <a:close/>
                <a:moveTo>
                  <a:pt x="3572" y="10990"/>
                </a:moveTo>
                <a:cubicBezTo>
                  <a:pt x="3563" y="10943"/>
                  <a:pt x="3534" y="10895"/>
                  <a:pt x="3544" y="10876"/>
                </a:cubicBezTo>
                <a:cubicBezTo>
                  <a:pt x="3629" y="10753"/>
                  <a:pt x="3648" y="10601"/>
                  <a:pt x="3667" y="10458"/>
                </a:cubicBezTo>
                <a:cubicBezTo>
                  <a:pt x="3667" y="10449"/>
                  <a:pt x="3677" y="10439"/>
                  <a:pt x="3696" y="10430"/>
                </a:cubicBezTo>
                <a:cubicBezTo>
                  <a:pt x="3715" y="10449"/>
                  <a:pt x="3743" y="10468"/>
                  <a:pt x="3743" y="10487"/>
                </a:cubicBezTo>
                <a:cubicBezTo>
                  <a:pt x="3762" y="10572"/>
                  <a:pt x="3658" y="10876"/>
                  <a:pt x="3572" y="10990"/>
                </a:cubicBezTo>
                <a:close/>
                <a:moveTo>
                  <a:pt x="11845" y="13241"/>
                </a:moveTo>
                <a:cubicBezTo>
                  <a:pt x="11883" y="13384"/>
                  <a:pt x="11921" y="13526"/>
                  <a:pt x="11969" y="13707"/>
                </a:cubicBezTo>
                <a:cubicBezTo>
                  <a:pt x="11798" y="13659"/>
                  <a:pt x="11855" y="13545"/>
                  <a:pt x="11826" y="13469"/>
                </a:cubicBezTo>
                <a:cubicBezTo>
                  <a:pt x="11798" y="13384"/>
                  <a:pt x="11779" y="13298"/>
                  <a:pt x="11760" y="13213"/>
                </a:cubicBezTo>
                <a:cubicBezTo>
                  <a:pt x="11807" y="13165"/>
                  <a:pt x="11836" y="13194"/>
                  <a:pt x="11845" y="13241"/>
                </a:cubicBezTo>
                <a:close/>
                <a:moveTo>
                  <a:pt x="7618" y="11446"/>
                </a:moveTo>
                <a:cubicBezTo>
                  <a:pt x="7571" y="11427"/>
                  <a:pt x="7542" y="11427"/>
                  <a:pt x="7542" y="11418"/>
                </a:cubicBezTo>
                <a:cubicBezTo>
                  <a:pt x="7542" y="11247"/>
                  <a:pt x="7542" y="11076"/>
                  <a:pt x="7552" y="10895"/>
                </a:cubicBezTo>
                <a:cubicBezTo>
                  <a:pt x="7552" y="10876"/>
                  <a:pt x="7580" y="10867"/>
                  <a:pt x="7618" y="10819"/>
                </a:cubicBezTo>
                <a:close/>
                <a:moveTo>
                  <a:pt x="10724" y="18256"/>
                </a:moveTo>
                <a:cubicBezTo>
                  <a:pt x="10753" y="18437"/>
                  <a:pt x="10734" y="18608"/>
                  <a:pt x="10724" y="18779"/>
                </a:cubicBezTo>
                <a:cubicBezTo>
                  <a:pt x="10658" y="18674"/>
                  <a:pt x="10639" y="18370"/>
                  <a:pt x="10667" y="18218"/>
                </a:cubicBezTo>
                <a:cubicBezTo>
                  <a:pt x="10686" y="18237"/>
                  <a:pt x="10724" y="18247"/>
                  <a:pt x="10724" y="18256"/>
                </a:cubicBezTo>
                <a:close/>
                <a:moveTo>
                  <a:pt x="5377" y="16233"/>
                </a:moveTo>
                <a:cubicBezTo>
                  <a:pt x="5386" y="15910"/>
                  <a:pt x="5415" y="15806"/>
                  <a:pt x="5529" y="15730"/>
                </a:cubicBezTo>
                <a:cubicBezTo>
                  <a:pt x="5472" y="15910"/>
                  <a:pt x="5481" y="16091"/>
                  <a:pt x="5377" y="16233"/>
                </a:cubicBezTo>
                <a:close/>
                <a:moveTo>
                  <a:pt x="6127" y="11275"/>
                </a:moveTo>
                <a:cubicBezTo>
                  <a:pt x="6118" y="11247"/>
                  <a:pt x="6089" y="11209"/>
                  <a:pt x="6099" y="11190"/>
                </a:cubicBezTo>
                <a:cubicBezTo>
                  <a:pt x="6137" y="11066"/>
                  <a:pt x="6184" y="10943"/>
                  <a:pt x="6222" y="10819"/>
                </a:cubicBezTo>
                <a:cubicBezTo>
                  <a:pt x="6232" y="10819"/>
                  <a:pt x="6241" y="10810"/>
                  <a:pt x="6270" y="10800"/>
                </a:cubicBezTo>
                <a:cubicBezTo>
                  <a:pt x="6308" y="10914"/>
                  <a:pt x="6241" y="11161"/>
                  <a:pt x="6127" y="11275"/>
                </a:cubicBezTo>
                <a:close/>
                <a:moveTo>
                  <a:pt x="11608" y="10667"/>
                </a:moveTo>
                <a:cubicBezTo>
                  <a:pt x="11627" y="10667"/>
                  <a:pt x="11636" y="10667"/>
                  <a:pt x="11646" y="10677"/>
                </a:cubicBezTo>
                <a:cubicBezTo>
                  <a:pt x="11655" y="10819"/>
                  <a:pt x="11674" y="10962"/>
                  <a:pt x="11674" y="11114"/>
                </a:cubicBezTo>
                <a:cubicBezTo>
                  <a:pt x="11674" y="11161"/>
                  <a:pt x="11627" y="11171"/>
                  <a:pt x="11589" y="11152"/>
                </a:cubicBezTo>
                <a:cubicBezTo>
                  <a:pt x="11579" y="11009"/>
                  <a:pt x="11570" y="10886"/>
                  <a:pt x="11570" y="10762"/>
                </a:cubicBezTo>
                <a:cubicBezTo>
                  <a:pt x="11570" y="10734"/>
                  <a:pt x="11598" y="10696"/>
                  <a:pt x="11608" y="10667"/>
                </a:cubicBezTo>
                <a:close/>
                <a:moveTo>
                  <a:pt x="8682" y="18627"/>
                </a:moveTo>
                <a:cubicBezTo>
                  <a:pt x="8673" y="18712"/>
                  <a:pt x="8673" y="18798"/>
                  <a:pt x="8673" y="18902"/>
                </a:cubicBezTo>
                <a:cubicBezTo>
                  <a:pt x="8549" y="18741"/>
                  <a:pt x="8568" y="18465"/>
                  <a:pt x="8720" y="18361"/>
                </a:cubicBezTo>
                <a:cubicBezTo>
                  <a:pt x="8711" y="18456"/>
                  <a:pt x="8682" y="18541"/>
                  <a:pt x="8682" y="18627"/>
                </a:cubicBezTo>
                <a:close/>
                <a:moveTo>
                  <a:pt x="5747" y="13925"/>
                </a:moveTo>
                <a:cubicBezTo>
                  <a:pt x="5709" y="13887"/>
                  <a:pt x="5671" y="13868"/>
                  <a:pt x="5681" y="13849"/>
                </a:cubicBezTo>
                <a:cubicBezTo>
                  <a:pt x="5709" y="13707"/>
                  <a:pt x="5709" y="13555"/>
                  <a:pt x="5795" y="13431"/>
                </a:cubicBezTo>
                <a:cubicBezTo>
                  <a:pt x="5814" y="13431"/>
                  <a:pt x="5823" y="13441"/>
                  <a:pt x="5842" y="13441"/>
                </a:cubicBezTo>
                <a:cubicBezTo>
                  <a:pt x="5814" y="13593"/>
                  <a:pt x="5785" y="13745"/>
                  <a:pt x="5747" y="13925"/>
                </a:cubicBezTo>
                <a:close/>
                <a:moveTo>
                  <a:pt x="14343" y="10012"/>
                </a:moveTo>
                <a:cubicBezTo>
                  <a:pt x="14334" y="9983"/>
                  <a:pt x="14353" y="9955"/>
                  <a:pt x="14353" y="9926"/>
                </a:cubicBezTo>
                <a:cubicBezTo>
                  <a:pt x="14372" y="9926"/>
                  <a:pt x="14381" y="9926"/>
                  <a:pt x="14400" y="9926"/>
                </a:cubicBezTo>
                <a:cubicBezTo>
                  <a:pt x="14438" y="10050"/>
                  <a:pt x="14476" y="10173"/>
                  <a:pt x="14514" y="10297"/>
                </a:cubicBezTo>
                <a:cubicBezTo>
                  <a:pt x="14524" y="10316"/>
                  <a:pt x="14514" y="10335"/>
                  <a:pt x="14505" y="10354"/>
                </a:cubicBezTo>
                <a:cubicBezTo>
                  <a:pt x="14429" y="10306"/>
                  <a:pt x="14391" y="10249"/>
                  <a:pt x="14343" y="10012"/>
                </a:cubicBezTo>
                <a:close/>
                <a:moveTo>
                  <a:pt x="12178" y="15625"/>
                </a:moveTo>
                <a:cubicBezTo>
                  <a:pt x="12225" y="15720"/>
                  <a:pt x="12234" y="15863"/>
                  <a:pt x="12196" y="16129"/>
                </a:cubicBezTo>
                <a:cubicBezTo>
                  <a:pt x="12102" y="15958"/>
                  <a:pt x="12102" y="15749"/>
                  <a:pt x="12178" y="15625"/>
                </a:cubicBezTo>
                <a:close/>
                <a:moveTo>
                  <a:pt x="4522" y="13317"/>
                </a:moveTo>
                <a:cubicBezTo>
                  <a:pt x="4531" y="13346"/>
                  <a:pt x="4550" y="13374"/>
                  <a:pt x="4550" y="13403"/>
                </a:cubicBezTo>
                <a:cubicBezTo>
                  <a:pt x="4541" y="13507"/>
                  <a:pt x="4522" y="13612"/>
                  <a:pt x="4503" y="13716"/>
                </a:cubicBezTo>
                <a:cubicBezTo>
                  <a:pt x="4494" y="13735"/>
                  <a:pt x="4456" y="13754"/>
                  <a:pt x="4427" y="13773"/>
                </a:cubicBezTo>
                <a:cubicBezTo>
                  <a:pt x="4418" y="13764"/>
                  <a:pt x="4408" y="13754"/>
                  <a:pt x="4399" y="13754"/>
                </a:cubicBezTo>
                <a:cubicBezTo>
                  <a:pt x="4427" y="13602"/>
                  <a:pt x="4465" y="13460"/>
                  <a:pt x="4494" y="13317"/>
                </a:cubicBezTo>
                <a:cubicBezTo>
                  <a:pt x="4503" y="13317"/>
                  <a:pt x="4513" y="13317"/>
                  <a:pt x="4522" y="13317"/>
                </a:cubicBezTo>
                <a:close/>
                <a:moveTo>
                  <a:pt x="8882" y="13897"/>
                </a:moveTo>
                <a:cubicBezTo>
                  <a:pt x="8834" y="13878"/>
                  <a:pt x="8787" y="13868"/>
                  <a:pt x="8787" y="13859"/>
                </a:cubicBezTo>
                <a:cubicBezTo>
                  <a:pt x="8796" y="13716"/>
                  <a:pt x="8806" y="13583"/>
                  <a:pt x="8825" y="13450"/>
                </a:cubicBezTo>
                <a:cubicBezTo>
                  <a:pt x="8834" y="13460"/>
                  <a:pt x="8853" y="13460"/>
                  <a:pt x="8872" y="13460"/>
                </a:cubicBezTo>
                <a:cubicBezTo>
                  <a:pt x="8910" y="13593"/>
                  <a:pt x="8872" y="13735"/>
                  <a:pt x="8882" y="13897"/>
                </a:cubicBezTo>
                <a:close/>
                <a:moveTo>
                  <a:pt x="13118" y="10268"/>
                </a:moveTo>
                <a:cubicBezTo>
                  <a:pt x="13156" y="10401"/>
                  <a:pt x="13194" y="10534"/>
                  <a:pt x="13232" y="10696"/>
                </a:cubicBezTo>
                <a:cubicBezTo>
                  <a:pt x="13184" y="10677"/>
                  <a:pt x="13146" y="10677"/>
                  <a:pt x="13137" y="10667"/>
                </a:cubicBezTo>
                <a:cubicBezTo>
                  <a:pt x="13080" y="10572"/>
                  <a:pt x="13051" y="10382"/>
                  <a:pt x="13118" y="10268"/>
                </a:cubicBezTo>
                <a:close/>
                <a:moveTo>
                  <a:pt x="13251" y="12871"/>
                </a:moveTo>
                <a:cubicBezTo>
                  <a:pt x="13327" y="13004"/>
                  <a:pt x="13365" y="13146"/>
                  <a:pt x="13384" y="13289"/>
                </a:cubicBezTo>
                <a:cubicBezTo>
                  <a:pt x="13384" y="13298"/>
                  <a:pt x="13355" y="13308"/>
                  <a:pt x="13327" y="13327"/>
                </a:cubicBezTo>
                <a:cubicBezTo>
                  <a:pt x="13298" y="13175"/>
                  <a:pt x="13222" y="13032"/>
                  <a:pt x="13251" y="12871"/>
                </a:cubicBezTo>
                <a:close/>
                <a:moveTo>
                  <a:pt x="8673" y="16461"/>
                </a:moveTo>
                <a:cubicBezTo>
                  <a:pt x="8568" y="16366"/>
                  <a:pt x="8559" y="16157"/>
                  <a:pt x="8635" y="15967"/>
                </a:cubicBezTo>
                <a:cubicBezTo>
                  <a:pt x="8711" y="16138"/>
                  <a:pt x="8625" y="16309"/>
                  <a:pt x="8673" y="16461"/>
                </a:cubicBezTo>
                <a:close/>
                <a:moveTo>
                  <a:pt x="5206" y="18883"/>
                </a:moveTo>
                <a:cubicBezTo>
                  <a:pt x="5139" y="18655"/>
                  <a:pt x="5177" y="18484"/>
                  <a:pt x="5301" y="18427"/>
                </a:cubicBezTo>
                <a:cubicBezTo>
                  <a:pt x="5272" y="18579"/>
                  <a:pt x="5234" y="18731"/>
                  <a:pt x="5206" y="18883"/>
                </a:cubicBezTo>
                <a:close/>
                <a:moveTo>
                  <a:pt x="3088" y="13032"/>
                </a:moveTo>
                <a:cubicBezTo>
                  <a:pt x="3107" y="13042"/>
                  <a:pt x="3135" y="13042"/>
                  <a:pt x="3145" y="13051"/>
                </a:cubicBezTo>
                <a:cubicBezTo>
                  <a:pt x="3183" y="13127"/>
                  <a:pt x="3116" y="13355"/>
                  <a:pt x="3021" y="13450"/>
                </a:cubicBezTo>
                <a:cubicBezTo>
                  <a:pt x="3040" y="13298"/>
                  <a:pt x="3059" y="13165"/>
                  <a:pt x="3088" y="13032"/>
                </a:cubicBezTo>
                <a:close/>
                <a:moveTo>
                  <a:pt x="7286" y="13906"/>
                </a:moveTo>
                <a:cubicBezTo>
                  <a:pt x="7295" y="13754"/>
                  <a:pt x="7276" y="13621"/>
                  <a:pt x="7352" y="13479"/>
                </a:cubicBezTo>
                <a:cubicBezTo>
                  <a:pt x="7409" y="13621"/>
                  <a:pt x="7371" y="13745"/>
                  <a:pt x="7362" y="13868"/>
                </a:cubicBezTo>
                <a:cubicBezTo>
                  <a:pt x="7362" y="13868"/>
                  <a:pt x="7324" y="13878"/>
                  <a:pt x="7286" y="13906"/>
                </a:cubicBezTo>
                <a:close/>
                <a:moveTo>
                  <a:pt x="7115" y="15939"/>
                </a:moveTo>
                <a:cubicBezTo>
                  <a:pt x="7191" y="16091"/>
                  <a:pt x="7115" y="16224"/>
                  <a:pt x="7105" y="16385"/>
                </a:cubicBezTo>
                <a:cubicBezTo>
                  <a:pt x="7039" y="16281"/>
                  <a:pt x="7049" y="16081"/>
                  <a:pt x="7115" y="15939"/>
                </a:cubicBezTo>
                <a:close/>
                <a:moveTo>
                  <a:pt x="6925" y="18817"/>
                </a:moveTo>
                <a:cubicBezTo>
                  <a:pt x="6830" y="18627"/>
                  <a:pt x="6840" y="18532"/>
                  <a:pt x="6963" y="18408"/>
                </a:cubicBezTo>
                <a:cubicBezTo>
                  <a:pt x="6944" y="18551"/>
                  <a:pt x="6935" y="18684"/>
                  <a:pt x="6925" y="18817"/>
                </a:cubicBezTo>
                <a:close/>
                <a:moveTo>
                  <a:pt x="1882" y="6630"/>
                </a:moveTo>
                <a:cubicBezTo>
                  <a:pt x="1891" y="6640"/>
                  <a:pt x="1901" y="6649"/>
                  <a:pt x="1901" y="6659"/>
                </a:cubicBezTo>
                <a:cubicBezTo>
                  <a:pt x="1882" y="6754"/>
                  <a:pt x="1863" y="6858"/>
                  <a:pt x="1853" y="6953"/>
                </a:cubicBezTo>
                <a:cubicBezTo>
                  <a:pt x="1720" y="6887"/>
                  <a:pt x="1739" y="6782"/>
                  <a:pt x="1882" y="6630"/>
                </a:cubicBezTo>
                <a:close/>
                <a:moveTo>
                  <a:pt x="4304" y="16100"/>
                </a:moveTo>
                <a:cubicBezTo>
                  <a:pt x="4209" y="15977"/>
                  <a:pt x="4209" y="15882"/>
                  <a:pt x="4332" y="15758"/>
                </a:cubicBezTo>
                <a:cubicBezTo>
                  <a:pt x="4323" y="15863"/>
                  <a:pt x="4313" y="15967"/>
                  <a:pt x="4304" y="16100"/>
                </a:cubicBezTo>
                <a:close/>
                <a:moveTo>
                  <a:pt x="2537" y="9660"/>
                </a:moveTo>
                <a:cubicBezTo>
                  <a:pt x="2565" y="9632"/>
                  <a:pt x="2584" y="9603"/>
                  <a:pt x="2622" y="9565"/>
                </a:cubicBezTo>
                <a:cubicBezTo>
                  <a:pt x="2689" y="9641"/>
                  <a:pt x="2727" y="9689"/>
                  <a:pt x="2784" y="9736"/>
                </a:cubicBezTo>
                <a:cubicBezTo>
                  <a:pt x="2670" y="9803"/>
                  <a:pt x="2670" y="9803"/>
                  <a:pt x="2537" y="9660"/>
                </a:cubicBezTo>
                <a:close/>
                <a:moveTo>
                  <a:pt x="8084" y="761"/>
                </a:moveTo>
                <a:lnTo>
                  <a:pt x="8359" y="761"/>
                </a:lnTo>
                <a:cubicBezTo>
                  <a:pt x="8369" y="855"/>
                  <a:pt x="8283" y="846"/>
                  <a:pt x="8226" y="855"/>
                </a:cubicBezTo>
                <a:cubicBezTo>
                  <a:pt x="8160" y="865"/>
                  <a:pt x="8103" y="855"/>
                  <a:pt x="8084" y="761"/>
                </a:cubicBezTo>
                <a:close/>
                <a:moveTo>
                  <a:pt x="11047" y="20469"/>
                </a:moveTo>
                <a:cubicBezTo>
                  <a:pt x="11133" y="20621"/>
                  <a:pt x="11133" y="20621"/>
                  <a:pt x="11076" y="20754"/>
                </a:cubicBezTo>
                <a:cubicBezTo>
                  <a:pt x="10981" y="20536"/>
                  <a:pt x="10981" y="20536"/>
                  <a:pt x="11047" y="20469"/>
                </a:cubicBezTo>
                <a:close/>
                <a:moveTo>
                  <a:pt x="12586" y="20564"/>
                </a:moveTo>
                <a:cubicBezTo>
                  <a:pt x="12633" y="20469"/>
                  <a:pt x="12671" y="20393"/>
                  <a:pt x="12719" y="20298"/>
                </a:cubicBezTo>
                <a:cubicBezTo>
                  <a:pt x="12814" y="20403"/>
                  <a:pt x="12814" y="20403"/>
                  <a:pt x="12586" y="20564"/>
                </a:cubicBezTo>
                <a:close/>
                <a:moveTo>
                  <a:pt x="3439" y="2936"/>
                </a:moveTo>
                <a:cubicBezTo>
                  <a:pt x="3477" y="2907"/>
                  <a:pt x="3506" y="2879"/>
                  <a:pt x="3544" y="2841"/>
                </a:cubicBezTo>
                <a:cubicBezTo>
                  <a:pt x="3582" y="2812"/>
                  <a:pt x="3620" y="2774"/>
                  <a:pt x="3667" y="2736"/>
                </a:cubicBezTo>
                <a:cubicBezTo>
                  <a:pt x="3648" y="2888"/>
                  <a:pt x="3620" y="2917"/>
                  <a:pt x="3439" y="2936"/>
                </a:cubicBezTo>
                <a:close/>
                <a:moveTo>
                  <a:pt x="4085" y="18750"/>
                </a:moveTo>
                <a:cubicBezTo>
                  <a:pt x="4009" y="18617"/>
                  <a:pt x="4000" y="18475"/>
                  <a:pt x="4047" y="18361"/>
                </a:cubicBezTo>
                <a:cubicBezTo>
                  <a:pt x="4123" y="18484"/>
                  <a:pt x="4066" y="18598"/>
                  <a:pt x="4085" y="18750"/>
                </a:cubicBezTo>
                <a:close/>
                <a:moveTo>
                  <a:pt x="5443" y="20745"/>
                </a:moveTo>
                <a:cubicBezTo>
                  <a:pt x="5424" y="20859"/>
                  <a:pt x="5377" y="20944"/>
                  <a:pt x="5282" y="20992"/>
                </a:cubicBezTo>
                <a:cubicBezTo>
                  <a:pt x="5291" y="20887"/>
                  <a:pt x="5348" y="20802"/>
                  <a:pt x="5443" y="20745"/>
                </a:cubicBezTo>
                <a:close/>
                <a:moveTo>
                  <a:pt x="14495" y="7371"/>
                </a:moveTo>
                <a:cubicBezTo>
                  <a:pt x="14486" y="7305"/>
                  <a:pt x="14495" y="7229"/>
                  <a:pt x="14495" y="7124"/>
                </a:cubicBezTo>
                <a:cubicBezTo>
                  <a:pt x="14609" y="7238"/>
                  <a:pt x="14581" y="7333"/>
                  <a:pt x="14562" y="7457"/>
                </a:cubicBezTo>
                <a:cubicBezTo>
                  <a:pt x="14533" y="7419"/>
                  <a:pt x="14495" y="7390"/>
                  <a:pt x="14495" y="7371"/>
                </a:cubicBezTo>
                <a:close/>
                <a:moveTo>
                  <a:pt x="14372" y="6326"/>
                </a:moveTo>
                <a:cubicBezTo>
                  <a:pt x="14467" y="6402"/>
                  <a:pt x="14467" y="6402"/>
                  <a:pt x="14438" y="6554"/>
                </a:cubicBezTo>
                <a:cubicBezTo>
                  <a:pt x="14324" y="6488"/>
                  <a:pt x="14353" y="6412"/>
                  <a:pt x="14372" y="6326"/>
                </a:cubicBezTo>
                <a:close/>
                <a:moveTo>
                  <a:pt x="13906" y="19918"/>
                </a:moveTo>
                <a:cubicBezTo>
                  <a:pt x="13868" y="20023"/>
                  <a:pt x="13830" y="20089"/>
                  <a:pt x="13716" y="20032"/>
                </a:cubicBezTo>
                <a:cubicBezTo>
                  <a:pt x="13745" y="19956"/>
                  <a:pt x="13792" y="19899"/>
                  <a:pt x="13906" y="19918"/>
                </a:cubicBezTo>
                <a:close/>
                <a:moveTo>
                  <a:pt x="11684" y="10012"/>
                </a:moveTo>
                <a:cubicBezTo>
                  <a:pt x="11674" y="10088"/>
                  <a:pt x="11636" y="10145"/>
                  <a:pt x="11541" y="10183"/>
                </a:cubicBezTo>
                <a:cubicBezTo>
                  <a:pt x="11503" y="10021"/>
                  <a:pt x="11617" y="10040"/>
                  <a:pt x="11684" y="10012"/>
                </a:cubicBezTo>
                <a:close/>
                <a:moveTo>
                  <a:pt x="4019" y="20783"/>
                </a:moveTo>
                <a:cubicBezTo>
                  <a:pt x="4114" y="20840"/>
                  <a:pt x="4114" y="20840"/>
                  <a:pt x="4161" y="21001"/>
                </a:cubicBezTo>
                <a:cubicBezTo>
                  <a:pt x="4047" y="20954"/>
                  <a:pt x="4009" y="20887"/>
                  <a:pt x="4019" y="20783"/>
                </a:cubicBezTo>
                <a:close/>
                <a:moveTo>
                  <a:pt x="13460" y="9727"/>
                </a:moveTo>
                <a:cubicBezTo>
                  <a:pt x="13346" y="9784"/>
                  <a:pt x="13298" y="9736"/>
                  <a:pt x="13270" y="9660"/>
                </a:cubicBezTo>
                <a:cubicBezTo>
                  <a:pt x="13260" y="9651"/>
                  <a:pt x="13289" y="9613"/>
                  <a:pt x="13298" y="9613"/>
                </a:cubicBezTo>
                <a:cubicBezTo>
                  <a:pt x="13403" y="9594"/>
                  <a:pt x="13393" y="9689"/>
                  <a:pt x="13460" y="9727"/>
                </a:cubicBezTo>
                <a:close/>
                <a:moveTo>
                  <a:pt x="3962" y="10021"/>
                </a:moveTo>
                <a:cubicBezTo>
                  <a:pt x="4009" y="10040"/>
                  <a:pt x="4057" y="10050"/>
                  <a:pt x="4142" y="10069"/>
                </a:cubicBezTo>
                <a:cubicBezTo>
                  <a:pt x="4047" y="10154"/>
                  <a:pt x="4000" y="10164"/>
                  <a:pt x="3952" y="10097"/>
                </a:cubicBezTo>
                <a:cubicBezTo>
                  <a:pt x="3943" y="10088"/>
                  <a:pt x="3952" y="10050"/>
                  <a:pt x="3962" y="10021"/>
                </a:cubicBezTo>
                <a:close/>
                <a:moveTo>
                  <a:pt x="3829" y="21144"/>
                </a:moveTo>
                <a:cubicBezTo>
                  <a:pt x="3829" y="21153"/>
                  <a:pt x="3819" y="21163"/>
                  <a:pt x="3810" y="21172"/>
                </a:cubicBezTo>
                <a:cubicBezTo>
                  <a:pt x="3762" y="21153"/>
                  <a:pt x="3715" y="21144"/>
                  <a:pt x="3677" y="21115"/>
                </a:cubicBezTo>
                <a:cubicBezTo>
                  <a:pt x="3667" y="21115"/>
                  <a:pt x="3658" y="21077"/>
                  <a:pt x="3667" y="21058"/>
                </a:cubicBezTo>
                <a:cubicBezTo>
                  <a:pt x="3677" y="21049"/>
                  <a:pt x="3715" y="21039"/>
                  <a:pt x="3724" y="21039"/>
                </a:cubicBezTo>
                <a:cubicBezTo>
                  <a:pt x="3762" y="21068"/>
                  <a:pt x="3800" y="21106"/>
                  <a:pt x="3829" y="21144"/>
                </a:cubicBezTo>
                <a:close/>
                <a:moveTo>
                  <a:pt x="12140" y="9755"/>
                </a:moveTo>
                <a:cubicBezTo>
                  <a:pt x="12121" y="9755"/>
                  <a:pt x="12083" y="9708"/>
                  <a:pt x="12092" y="9698"/>
                </a:cubicBezTo>
                <a:cubicBezTo>
                  <a:pt x="12102" y="9670"/>
                  <a:pt x="12130" y="9632"/>
                  <a:pt x="12159" y="9632"/>
                </a:cubicBezTo>
                <a:cubicBezTo>
                  <a:pt x="12187" y="9622"/>
                  <a:pt x="12215" y="9651"/>
                  <a:pt x="12244" y="9660"/>
                </a:cubicBezTo>
                <a:cubicBezTo>
                  <a:pt x="12234" y="9679"/>
                  <a:pt x="12225" y="9698"/>
                  <a:pt x="12215" y="9708"/>
                </a:cubicBezTo>
                <a:cubicBezTo>
                  <a:pt x="12187" y="9727"/>
                  <a:pt x="12168" y="9755"/>
                  <a:pt x="12140" y="9755"/>
                </a:cubicBezTo>
                <a:close/>
                <a:moveTo>
                  <a:pt x="12367" y="10031"/>
                </a:moveTo>
                <a:cubicBezTo>
                  <a:pt x="12339" y="9974"/>
                  <a:pt x="12301" y="9936"/>
                  <a:pt x="12310" y="9917"/>
                </a:cubicBezTo>
                <a:cubicBezTo>
                  <a:pt x="12339" y="9860"/>
                  <a:pt x="12386" y="9850"/>
                  <a:pt x="12462" y="9898"/>
                </a:cubicBezTo>
                <a:cubicBezTo>
                  <a:pt x="12424" y="9945"/>
                  <a:pt x="12405" y="9974"/>
                  <a:pt x="12367" y="10031"/>
                </a:cubicBezTo>
                <a:close/>
                <a:moveTo>
                  <a:pt x="4503" y="10078"/>
                </a:moveTo>
                <a:cubicBezTo>
                  <a:pt x="4437" y="10202"/>
                  <a:pt x="4389" y="10183"/>
                  <a:pt x="4332" y="10145"/>
                </a:cubicBezTo>
                <a:cubicBezTo>
                  <a:pt x="4323" y="10135"/>
                  <a:pt x="4332" y="10107"/>
                  <a:pt x="4332" y="10078"/>
                </a:cubicBezTo>
                <a:close/>
                <a:moveTo>
                  <a:pt x="2584" y="9233"/>
                </a:moveTo>
                <a:cubicBezTo>
                  <a:pt x="2632" y="9233"/>
                  <a:pt x="2679" y="9242"/>
                  <a:pt x="2670" y="9309"/>
                </a:cubicBezTo>
                <a:cubicBezTo>
                  <a:pt x="2660" y="9328"/>
                  <a:pt x="2613" y="9347"/>
                  <a:pt x="2594" y="9347"/>
                </a:cubicBezTo>
                <a:cubicBezTo>
                  <a:pt x="2546" y="9318"/>
                  <a:pt x="2546" y="9271"/>
                  <a:pt x="2584" y="9233"/>
                </a:cubicBezTo>
                <a:close/>
                <a:moveTo>
                  <a:pt x="13403" y="9157"/>
                </a:moveTo>
                <a:cubicBezTo>
                  <a:pt x="13450" y="9166"/>
                  <a:pt x="13488" y="9176"/>
                  <a:pt x="13555" y="9204"/>
                </a:cubicBezTo>
                <a:cubicBezTo>
                  <a:pt x="13469" y="9280"/>
                  <a:pt x="13422" y="9271"/>
                  <a:pt x="13384" y="9223"/>
                </a:cubicBezTo>
                <a:cubicBezTo>
                  <a:pt x="13374" y="9214"/>
                  <a:pt x="13403" y="9157"/>
                  <a:pt x="13403" y="9157"/>
                </a:cubicBezTo>
                <a:close/>
                <a:moveTo>
                  <a:pt x="14248" y="9451"/>
                </a:moveTo>
                <a:cubicBezTo>
                  <a:pt x="14381" y="9404"/>
                  <a:pt x="14381" y="9404"/>
                  <a:pt x="14381" y="9537"/>
                </a:cubicBezTo>
                <a:cubicBezTo>
                  <a:pt x="14343" y="9508"/>
                  <a:pt x="14305" y="9489"/>
                  <a:pt x="14248" y="9451"/>
                </a:cubicBezTo>
                <a:close/>
                <a:moveTo>
                  <a:pt x="2204" y="7732"/>
                </a:moveTo>
                <a:cubicBezTo>
                  <a:pt x="2185" y="7723"/>
                  <a:pt x="2157" y="7704"/>
                  <a:pt x="2119" y="7675"/>
                </a:cubicBezTo>
                <a:cubicBezTo>
                  <a:pt x="2147" y="7647"/>
                  <a:pt x="2166" y="7618"/>
                  <a:pt x="2176" y="7628"/>
                </a:cubicBezTo>
                <a:cubicBezTo>
                  <a:pt x="2204" y="7637"/>
                  <a:pt x="2233" y="7656"/>
                  <a:pt x="2261" y="7675"/>
                </a:cubicBezTo>
                <a:cubicBezTo>
                  <a:pt x="2242" y="7694"/>
                  <a:pt x="2223" y="7732"/>
                  <a:pt x="2204" y="7732"/>
                </a:cubicBezTo>
                <a:close/>
                <a:moveTo>
                  <a:pt x="13830" y="8900"/>
                </a:moveTo>
                <a:cubicBezTo>
                  <a:pt x="13783" y="8853"/>
                  <a:pt x="13745" y="8825"/>
                  <a:pt x="13688" y="8777"/>
                </a:cubicBezTo>
                <a:cubicBezTo>
                  <a:pt x="13754" y="8758"/>
                  <a:pt x="13792" y="8749"/>
                  <a:pt x="13830" y="8739"/>
                </a:cubicBezTo>
                <a:close/>
                <a:moveTo>
                  <a:pt x="12538" y="9546"/>
                </a:moveTo>
                <a:cubicBezTo>
                  <a:pt x="12557" y="9546"/>
                  <a:pt x="12586" y="9575"/>
                  <a:pt x="12624" y="9594"/>
                </a:cubicBezTo>
                <a:cubicBezTo>
                  <a:pt x="12586" y="9622"/>
                  <a:pt x="12557" y="9651"/>
                  <a:pt x="12529" y="9660"/>
                </a:cubicBezTo>
                <a:cubicBezTo>
                  <a:pt x="12519" y="9660"/>
                  <a:pt x="12481" y="9622"/>
                  <a:pt x="12491" y="9603"/>
                </a:cubicBezTo>
                <a:cubicBezTo>
                  <a:pt x="12491" y="9584"/>
                  <a:pt x="12519" y="9556"/>
                  <a:pt x="12538" y="9546"/>
                </a:cubicBezTo>
                <a:close/>
                <a:moveTo>
                  <a:pt x="1663" y="9385"/>
                </a:moveTo>
                <a:cubicBezTo>
                  <a:pt x="1644" y="9356"/>
                  <a:pt x="1625" y="9328"/>
                  <a:pt x="1606" y="9299"/>
                </a:cubicBezTo>
                <a:cubicBezTo>
                  <a:pt x="1606" y="9290"/>
                  <a:pt x="1654" y="9252"/>
                  <a:pt x="1663" y="9252"/>
                </a:cubicBezTo>
                <a:cubicBezTo>
                  <a:pt x="1692" y="9271"/>
                  <a:pt x="1711" y="9299"/>
                  <a:pt x="1739" y="9328"/>
                </a:cubicBezTo>
                <a:cubicBezTo>
                  <a:pt x="1711" y="9356"/>
                  <a:pt x="1682" y="9366"/>
                  <a:pt x="1663" y="9385"/>
                </a:cubicBezTo>
                <a:close/>
                <a:moveTo>
                  <a:pt x="11874" y="1758"/>
                </a:moveTo>
                <a:cubicBezTo>
                  <a:pt x="11798" y="1748"/>
                  <a:pt x="11750" y="1739"/>
                  <a:pt x="11684" y="1729"/>
                </a:cubicBezTo>
                <a:cubicBezTo>
                  <a:pt x="11788" y="1634"/>
                  <a:pt x="11788" y="1634"/>
                  <a:pt x="11874" y="1758"/>
                </a:cubicBezTo>
                <a:close/>
                <a:moveTo>
                  <a:pt x="3981" y="9622"/>
                </a:moveTo>
                <a:cubicBezTo>
                  <a:pt x="4057" y="9603"/>
                  <a:pt x="4095" y="9632"/>
                  <a:pt x="4142" y="9689"/>
                </a:cubicBezTo>
                <a:cubicBezTo>
                  <a:pt x="4057" y="9727"/>
                  <a:pt x="3990" y="9746"/>
                  <a:pt x="3981" y="9622"/>
                </a:cubicBezTo>
                <a:close/>
                <a:moveTo>
                  <a:pt x="14429" y="8635"/>
                </a:moveTo>
                <a:cubicBezTo>
                  <a:pt x="14505" y="8549"/>
                  <a:pt x="14543" y="8530"/>
                  <a:pt x="14581" y="8578"/>
                </a:cubicBezTo>
                <a:cubicBezTo>
                  <a:pt x="14590" y="8587"/>
                  <a:pt x="14581" y="8616"/>
                  <a:pt x="14581" y="8644"/>
                </a:cubicBezTo>
                <a:cubicBezTo>
                  <a:pt x="14543" y="8635"/>
                  <a:pt x="14505" y="8635"/>
                  <a:pt x="14429" y="8635"/>
                </a:cubicBezTo>
                <a:close/>
                <a:moveTo>
                  <a:pt x="2993" y="9670"/>
                </a:moveTo>
                <a:cubicBezTo>
                  <a:pt x="2993" y="9651"/>
                  <a:pt x="3021" y="9632"/>
                  <a:pt x="3050" y="9594"/>
                </a:cubicBezTo>
                <a:cubicBezTo>
                  <a:pt x="3078" y="9632"/>
                  <a:pt x="3097" y="9660"/>
                  <a:pt x="3107" y="9689"/>
                </a:cubicBezTo>
                <a:cubicBezTo>
                  <a:pt x="3107" y="9698"/>
                  <a:pt x="3069" y="9727"/>
                  <a:pt x="3050" y="9727"/>
                </a:cubicBezTo>
                <a:cubicBezTo>
                  <a:pt x="3031" y="9727"/>
                  <a:pt x="3002" y="9689"/>
                  <a:pt x="2993" y="9670"/>
                </a:cubicBezTo>
                <a:close/>
                <a:moveTo>
                  <a:pt x="4617" y="10107"/>
                </a:moveTo>
                <a:cubicBezTo>
                  <a:pt x="4674" y="10135"/>
                  <a:pt x="4721" y="10164"/>
                  <a:pt x="4788" y="10192"/>
                </a:cubicBezTo>
                <a:cubicBezTo>
                  <a:pt x="4655" y="10249"/>
                  <a:pt x="4655" y="10249"/>
                  <a:pt x="4617" y="10107"/>
                </a:cubicBezTo>
                <a:close/>
                <a:moveTo>
                  <a:pt x="2565" y="8862"/>
                </a:moveTo>
                <a:cubicBezTo>
                  <a:pt x="2565" y="8844"/>
                  <a:pt x="2594" y="8825"/>
                  <a:pt x="2603" y="8806"/>
                </a:cubicBezTo>
                <a:cubicBezTo>
                  <a:pt x="2632" y="8834"/>
                  <a:pt x="2660" y="8862"/>
                  <a:pt x="2698" y="8881"/>
                </a:cubicBezTo>
                <a:cubicBezTo>
                  <a:pt x="2613" y="8929"/>
                  <a:pt x="2565" y="8919"/>
                  <a:pt x="2565" y="8862"/>
                </a:cubicBezTo>
                <a:close/>
                <a:moveTo>
                  <a:pt x="2385" y="8862"/>
                </a:moveTo>
                <a:cubicBezTo>
                  <a:pt x="2385" y="8844"/>
                  <a:pt x="2413" y="8815"/>
                  <a:pt x="2432" y="8796"/>
                </a:cubicBezTo>
                <a:cubicBezTo>
                  <a:pt x="2451" y="8815"/>
                  <a:pt x="2480" y="8844"/>
                  <a:pt x="2518" y="8872"/>
                </a:cubicBezTo>
                <a:cubicBezTo>
                  <a:pt x="2480" y="8900"/>
                  <a:pt x="2451" y="8919"/>
                  <a:pt x="2432" y="8919"/>
                </a:cubicBezTo>
                <a:cubicBezTo>
                  <a:pt x="2413" y="8919"/>
                  <a:pt x="2385" y="8881"/>
                  <a:pt x="2385" y="8862"/>
                </a:cubicBezTo>
                <a:close/>
                <a:moveTo>
                  <a:pt x="13412" y="8312"/>
                </a:moveTo>
                <a:cubicBezTo>
                  <a:pt x="13412" y="8331"/>
                  <a:pt x="13384" y="8350"/>
                  <a:pt x="13374" y="8378"/>
                </a:cubicBezTo>
                <a:cubicBezTo>
                  <a:pt x="13336" y="8359"/>
                  <a:pt x="13308" y="8331"/>
                  <a:pt x="13260" y="8302"/>
                </a:cubicBezTo>
                <a:cubicBezTo>
                  <a:pt x="13346" y="8255"/>
                  <a:pt x="13393" y="8245"/>
                  <a:pt x="13412" y="8312"/>
                </a:cubicBezTo>
                <a:close/>
                <a:moveTo>
                  <a:pt x="7068" y="20384"/>
                </a:moveTo>
                <a:cubicBezTo>
                  <a:pt x="7134" y="20384"/>
                  <a:pt x="7191" y="20384"/>
                  <a:pt x="7286" y="20374"/>
                </a:cubicBezTo>
                <a:cubicBezTo>
                  <a:pt x="7143" y="20488"/>
                  <a:pt x="7143" y="20488"/>
                  <a:pt x="7068" y="20384"/>
                </a:cubicBezTo>
                <a:close/>
                <a:moveTo>
                  <a:pt x="14201" y="7542"/>
                </a:moveTo>
                <a:cubicBezTo>
                  <a:pt x="14191" y="7476"/>
                  <a:pt x="14191" y="7438"/>
                  <a:pt x="14182" y="7390"/>
                </a:cubicBezTo>
                <a:cubicBezTo>
                  <a:pt x="14201" y="7390"/>
                  <a:pt x="14239" y="7381"/>
                  <a:pt x="14248" y="7390"/>
                </a:cubicBezTo>
                <a:cubicBezTo>
                  <a:pt x="14286" y="7428"/>
                  <a:pt x="14286" y="7476"/>
                  <a:pt x="14201" y="7542"/>
                </a:cubicBezTo>
                <a:close/>
                <a:moveTo>
                  <a:pt x="2062" y="7200"/>
                </a:moveTo>
                <a:cubicBezTo>
                  <a:pt x="2014" y="7153"/>
                  <a:pt x="2014" y="7105"/>
                  <a:pt x="2062" y="7077"/>
                </a:cubicBezTo>
                <a:cubicBezTo>
                  <a:pt x="2081" y="7077"/>
                  <a:pt x="2100" y="7077"/>
                  <a:pt x="2119" y="7086"/>
                </a:cubicBezTo>
                <a:cubicBezTo>
                  <a:pt x="2119" y="7124"/>
                  <a:pt x="2109" y="7162"/>
                  <a:pt x="2109" y="7210"/>
                </a:cubicBezTo>
                <a:cubicBezTo>
                  <a:pt x="2081" y="7210"/>
                  <a:pt x="2071" y="7210"/>
                  <a:pt x="2062" y="7200"/>
                </a:cubicBezTo>
                <a:close/>
                <a:moveTo>
                  <a:pt x="3496" y="9670"/>
                </a:moveTo>
                <a:cubicBezTo>
                  <a:pt x="3439" y="9641"/>
                  <a:pt x="3449" y="9594"/>
                  <a:pt x="3477" y="9546"/>
                </a:cubicBezTo>
                <a:cubicBezTo>
                  <a:pt x="3544" y="9546"/>
                  <a:pt x="3582" y="9565"/>
                  <a:pt x="3563" y="9632"/>
                </a:cubicBezTo>
                <a:cubicBezTo>
                  <a:pt x="3563" y="9651"/>
                  <a:pt x="3515" y="9670"/>
                  <a:pt x="3496" y="9670"/>
                </a:cubicBezTo>
                <a:close/>
                <a:moveTo>
                  <a:pt x="3363" y="9964"/>
                </a:moveTo>
                <a:cubicBezTo>
                  <a:pt x="3411" y="9983"/>
                  <a:pt x="3449" y="9993"/>
                  <a:pt x="3515" y="10021"/>
                </a:cubicBezTo>
                <a:cubicBezTo>
                  <a:pt x="3458" y="10050"/>
                  <a:pt x="3430" y="10088"/>
                  <a:pt x="3401" y="10088"/>
                </a:cubicBezTo>
                <a:cubicBezTo>
                  <a:pt x="3344" y="10078"/>
                  <a:pt x="3354" y="10021"/>
                  <a:pt x="3363" y="9964"/>
                </a:cubicBezTo>
                <a:close/>
                <a:moveTo>
                  <a:pt x="14106" y="6469"/>
                </a:moveTo>
                <a:cubicBezTo>
                  <a:pt x="14115" y="6478"/>
                  <a:pt x="14115" y="6507"/>
                  <a:pt x="14106" y="6516"/>
                </a:cubicBezTo>
                <a:cubicBezTo>
                  <a:pt x="14068" y="6564"/>
                  <a:pt x="14030" y="6554"/>
                  <a:pt x="13992" y="6507"/>
                </a:cubicBezTo>
                <a:cubicBezTo>
                  <a:pt x="14020" y="6431"/>
                  <a:pt x="14058" y="6431"/>
                  <a:pt x="14106" y="6469"/>
                </a:cubicBezTo>
                <a:close/>
                <a:moveTo>
                  <a:pt x="2936" y="9860"/>
                </a:moveTo>
                <a:cubicBezTo>
                  <a:pt x="2945" y="9860"/>
                  <a:pt x="2945" y="9888"/>
                  <a:pt x="2955" y="9898"/>
                </a:cubicBezTo>
                <a:cubicBezTo>
                  <a:pt x="2907" y="9917"/>
                  <a:pt x="2869" y="9926"/>
                  <a:pt x="2831" y="9945"/>
                </a:cubicBezTo>
                <a:cubicBezTo>
                  <a:pt x="2841" y="9831"/>
                  <a:pt x="2879" y="9831"/>
                  <a:pt x="2936" y="9860"/>
                </a:cubicBezTo>
                <a:close/>
                <a:moveTo>
                  <a:pt x="11959" y="9898"/>
                </a:moveTo>
                <a:cubicBezTo>
                  <a:pt x="11988" y="9860"/>
                  <a:pt x="12016" y="9831"/>
                  <a:pt x="12064" y="9774"/>
                </a:cubicBezTo>
                <a:cubicBezTo>
                  <a:pt x="12092" y="9926"/>
                  <a:pt x="12092" y="9926"/>
                  <a:pt x="11959" y="9898"/>
                </a:cubicBezTo>
                <a:close/>
                <a:moveTo>
                  <a:pt x="3002" y="9356"/>
                </a:moveTo>
                <a:cubicBezTo>
                  <a:pt x="3012" y="9337"/>
                  <a:pt x="3040" y="9318"/>
                  <a:pt x="3069" y="9299"/>
                </a:cubicBezTo>
                <a:cubicBezTo>
                  <a:pt x="3078" y="9328"/>
                  <a:pt x="3107" y="9347"/>
                  <a:pt x="3097" y="9366"/>
                </a:cubicBezTo>
                <a:cubicBezTo>
                  <a:pt x="3097" y="9385"/>
                  <a:pt x="3069" y="9404"/>
                  <a:pt x="3050" y="9442"/>
                </a:cubicBezTo>
                <a:cubicBezTo>
                  <a:pt x="3021" y="9404"/>
                  <a:pt x="2993" y="9375"/>
                  <a:pt x="3002" y="9356"/>
                </a:cubicBezTo>
                <a:close/>
                <a:moveTo>
                  <a:pt x="13108" y="9280"/>
                </a:moveTo>
                <a:cubicBezTo>
                  <a:pt x="13051" y="9252"/>
                  <a:pt x="13013" y="9214"/>
                  <a:pt x="13051" y="9157"/>
                </a:cubicBezTo>
                <a:cubicBezTo>
                  <a:pt x="13051" y="9138"/>
                  <a:pt x="13099" y="9138"/>
                  <a:pt x="13108" y="9138"/>
                </a:cubicBezTo>
                <a:cubicBezTo>
                  <a:pt x="13165" y="9185"/>
                  <a:pt x="13146" y="9223"/>
                  <a:pt x="13108" y="9280"/>
                </a:cubicBezTo>
                <a:close/>
                <a:moveTo>
                  <a:pt x="14277" y="8891"/>
                </a:moveTo>
                <a:cubicBezTo>
                  <a:pt x="14286" y="8919"/>
                  <a:pt x="14305" y="8957"/>
                  <a:pt x="14315" y="8986"/>
                </a:cubicBezTo>
                <a:cubicBezTo>
                  <a:pt x="14296" y="8995"/>
                  <a:pt x="14277" y="9005"/>
                  <a:pt x="14267" y="9014"/>
                </a:cubicBezTo>
                <a:cubicBezTo>
                  <a:pt x="14248" y="8986"/>
                  <a:pt x="14229" y="8957"/>
                  <a:pt x="14210" y="8929"/>
                </a:cubicBezTo>
                <a:close/>
                <a:moveTo>
                  <a:pt x="2394" y="7409"/>
                </a:moveTo>
                <a:cubicBezTo>
                  <a:pt x="2290" y="7485"/>
                  <a:pt x="2242" y="7466"/>
                  <a:pt x="2214" y="7400"/>
                </a:cubicBezTo>
                <a:cubicBezTo>
                  <a:pt x="2214" y="7381"/>
                  <a:pt x="2223" y="7362"/>
                  <a:pt x="2233" y="7352"/>
                </a:cubicBezTo>
                <a:cubicBezTo>
                  <a:pt x="2280" y="7371"/>
                  <a:pt x="2318" y="7381"/>
                  <a:pt x="2394" y="7409"/>
                </a:cubicBezTo>
                <a:close/>
                <a:moveTo>
                  <a:pt x="12947" y="8521"/>
                </a:moveTo>
                <a:cubicBezTo>
                  <a:pt x="12975" y="8521"/>
                  <a:pt x="12985" y="8549"/>
                  <a:pt x="13023" y="8578"/>
                </a:cubicBezTo>
                <a:cubicBezTo>
                  <a:pt x="12985" y="8597"/>
                  <a:pt x="12956" y="8625"/>
                  <a:pt x="12937" y="8616"/>
                </a:cubicBezTo>
                <a:cubicBezTo>
                  <a:pt x="12918" y="8606"/>
                  <a:pt x="12899" y="8578"/>
                  <a:pt x="12899" y="8549"/>
                </a:cubicBezTo>
                <a:cubicBezTo>
                  <a:pt x="12899" y="8540"/>
                  <a:pt x="12937" y="8511"/>
                  <a:pt x="12947" y="8521"/>
                </a:cubicBezTo>
                <a:close/>
                <a:moveTo>
                  <a:pt x="2214" y="8606"/>
                </a:moveTo>
                <a:lnTo>
                  <a:pt x="2242" y="8701"/>
                </a:lnTo>
                <a:cubicBezTo>
                  <a:pt x="2214" y="8711"/>
                  <a:pt x="2185" y="8711"/>
                  <a:pt x="2166" y="8711"/>
                </a:cubicBezTo>
                <a:cubicBezTo>
                  <a:pt x="2157" y="8682"/>
                  <a:pt x="2157" y="8644"/>
                  <a:pt x="2157" y="8616"/>
                </a:cubicBezTo>
                <a:cubicBezTo>
                  <a:pt x="2176" y="8606"/>
                  <a:pt x="2195" y="8606"/>
                  <a:pt x="2214" y="8606"/>
                </a:cubicBezTo>
                <a:close/>
                <a:moveTo>
                  <a:pt x="14134" y="8635"/>
                </a:moveTo>
                <a:cubicBezTo>
                  <a:pt x="14172" y="8644"/>
                  <a:pt x="14201" y="8663"/>
                  <a:pt x="14258" y="8692"/>
                </a:cubicBezTo>
                <a:cubicBezTo>
                  <a:pt x="14210" y="8720"/>
                  <a:pt x="14182" y="8749"/>
                  <a:pt x="14172" y="8739"/>
                </a:cubicBezTo>
                <a:cubicBezTo>
                  <a:pt x="14144" y="8730"/>
                  <a:pt x="14115" y="8701"/>
                  <a:pt x="14096" y="8673"/>
                </a:cubicBezTo>
                <a:cubicBezTo>
                  <a:pt x="14096" y="8673"/>
                  <a:pt x="14125" y="8625"/>
                  <a:pt x="14134" y="8635"/>
                </a:cubicBezTo>
                <a:close/>
                <a:moveTo>
                  <a:pt x="13374" y="8730"/>
                </a:moveTo>
                <a:cubicBezTo>
                  <a:pt x="13412" y="8730"/>
                  <a:pt x="13450" y="8720"/>
                  <a:pt x="13479" y="8730"/>
                </a:cubicBezTo>
                <a:cubicBezTo>
                  <a:pt x="13498" y="8739"/>
                  <a:pt x="13488" y="8787"/>
                  <a:pt x="13498" y="8853"/>
                </a:cubicBezTo>
                <a:cubicBezTo>
                  <a:pt x="13441" y="8815"/>
                  <a:pt x="13403" y="8787"/>
                  <a:pt x="13374" y="8768"/>
                </a:cubicBezTo>
                <a:cubicBezTo>
                  <a:pt x="13374" y="8758"/>
                  <a:pt x="13374" y="8749"/>
                  <a:pt x="13374" y="8730"/>
                </a:cubicBezTo>
                <a:close/>
                <a:moveTo>
                  <a:pt x="1853" y="9727"/>
                </a:moveTo>
                <a:cubicBezTo>
                  <a:pt x="1872" y="9717"/>
                  <a:pt x="1901" y="9746"/>
                  <a:pt x="1939" y="9774"/>
                </a:cubicBezTo>
                <a:cubicBezTo>
                  <a:pt x="1901" y="9803"/>
                  <a:pt x="1882" y="9831"/>
                  <a:pt x="1863" y="9831"/>
                </a:cubicBezTo>
                <a:cubicBezTo>
                  <a:pt x="1844" y="9831"/>
                  <a:pt x="1806" y="9803"/>
                  <a:pt x="1806" y="9784"/>
                </a:cubicBezTo>
                <a:cubicBezTo>
                  <a:pt x="1815" y="9765"/>
                  <a:pt x="1834" y="9727"/>
                  <a:pt x="1853" y="9727"/>
                </a:cubicBezTo>
                <a:close/>
                <a:moveTo>
                  <a:pt x="12700" y="9784"/>
                </a:moveTo>
                <a:cubicBezTo>
                  <a:pt x="12766" y="9774"/>
                  <a:pt x="12814" y="9765"/>
                  <a:pt x="12871" y="9746"/>
                </a:cubicBezTo>
                <a:cubicBezTo>
                  <a:pt x="12842" y="9879"/>
                  <a:pt x="12795" y="9869"/>
                  <a:pt x="12700" y="9784"/>
                </a:cubicBezTo>
                <a:close/>
                <a:moveTo>
                  <a:pt x="5130" y="10287"/>
                </a:moveTo>
                <a:cubicBezTo>
                  <a:pt x="5092" y="10316"/>
                  <a:pt x="5063" y="10344"/>
                  <a:pt x="5054" y="10335"/>
                </a:cubicBezTo>
                <a:cubicBezTo>
                  <a:pt x="5025" y="10316"/>
                  <a:pt x="5016" y="10287"/>
                  <a:pt x="4997" y="10259"/>
                </a:cubicBezTo>
                <a:cubicBezTo>
                  <a:pt x="4997" y="10259"/>
                  <a:pt x="5035" y="10221"/>
                  <a:pt x="5044" y="10221"/>
                </a:cubicBezTo>
                <a:cubicBezTo>
                  <a:pt x="5073" y="10240"/>
                  <a:pt x="5092" y="10259"/>
                  <a:pt x="5130" y="10287"/>
                </a:cubicBezTo>
                <a:close/>
                <a:moveTo>
                  <a:pt x="10164" y="20669"/>
                </a:moveTo>
                <a:cubicBezTo>
                  <a:pt x="10116" y="20659"/>
                  <a:pt x="10069" y="20650"/>
                  <a:pt x="10012" y="20640"/>
                </a:cubicBezTo>
                <a:cubicBezTo>
                  <a:pt x="10088" y="20526"/>
                  <a:pt x="10126" y="20593"/>
                  <a:pt x="10164" y="20669"/>
                </a:cubicBezTo>
                <a:close/>
                <a:moveTo>
                  <a:pt x="13137" y="9784"/>
                </a:moveTo>
                <a:cubicBezTo>
                  <a:pt x="13146" y="9793"/>
                  <a:pt x="13137" y="9822"/>
                  <a:pt x="13137" y="9850"/>
                </a:cubicBezTo>
                <a:cubicBezTo>
                  <a:pt x="13099" y="9850"/>
                  <a:pt x="13061" y="9841"/>
                  <a:pt x="12985" y="9841"/>
                </a:cubicBezTo>
                <a:cubicBezTo>
                  <a:pt x="13051" y="9755"/>
                  <a:pt x="13089" y="9736"/>
                  <a:pt x="13137" y="9784"/>
                </a:cubicBezTo>
                <a:close/>
                <a:moveTo>
                  <a:pt x="13916" y="9518"/>
                </a:moveTo>
                <a:cubicBezTo>
                  <a:pt x="13878" y="9537"/>
                  <a:pt x="13849" y="9565"/>
                  <a:pt x="13840" y="9565"/>
                </a:cubicBezTo>
                <a:cubicBezTo>
                  <a:pt x="13811" y="9556"/>
                  <a:pt x="13792" y="9527"/>
                  <a:pt x="13764" y="9508"/>
                </a:cubicBezTo>
                <a:cubicBezTo>
                  <a:pt x="13792" y="9499"/>
                  <a:pt x="13811" y="9470"/>
                  <a:pt x="13830" y="9470"/>
                </a:cubicBezTo>
                <a:cubicBezTo>
                  <a:pt x="13859" y="9470"/>
                  <a:pt x="13878" y="9489"/>
                  <a:pt x="13916" y="9518"/>
                </a:cubicBezTo>
                <a:close/>
                <a:moveTo>
                  <a:pt x="12548" y="9432"/>
                </a:moveTo>
                <a:cubicBezTo>
                  <a:pt x="12538" y="9423"/>
                  <a:pt x="12538" y="9394"/>
                  <a:pt x="12548" y="9385"/>
                </a:cubicBezTo>
                <a:cubicBezTo>
                  <a:pt x="12595" y="9347"/>
                  <a:pt x="12643" y="9347"/>
                  <a:pt x="12671" y="9413"/>
                </a:cubicBezTo>
                <a:cubicBezTo>
                  <a:pt x="12633" y="9470"/>
                  <a:pt x="12595" y="9480"/>
                  <a:pt x="12548" y="9432"/>
                </a:cubicBezTo>
                <a:close/>
                <a:moveTo>
                  <a:pt x="13887" y="8141"/>
                </a:moveTo>
                <a:cubicBezTo>
                  <a:pt x="13906" y="8179"/>
                  <a:pt x="13935" y="8207"/>
                  <a:pt x="13935" y="8236"/>
                </a:cubicBezTo>
                <a:cubicBezTo>
                  <a:pt x="13944" y="8245"/>
                  <a:pt x="13906" y="8264"/>
                  <a:pt x="13887" y="8283"/>
                </a:cubicBezTo>
                <a:cubicBezTo>
                  <a:pt x="13868" y="8255"/>
                  <a:pt x="13840" y="8226"/>
                  <a:pt x="13840" y="8198"/>
                </a:cubicBezTo>
                <a:cubicBezTo>
                  <a:pt x="13830" y="8188"/>
                  <a:pt x="13859" y="8169"/>
                  <a:pt x="13887" y="8141"/>
                </a:cubicBezTo>
                <a:close/>
                <a:moveTo>
                  <a:pt x="13944" y="7827"/>
                </a:moveTo>
                <a:cubicBezTo>
                  <a:pt x="13973" y="7837"/>
                  <a:pt x="14001" y="7856"/>
                  <a:pt x="14030" y="7875"/>
                </a:cubicBezTo>
                <a:cubicBezTo>
                  <a:pt x="14030" y="7894"/>
                  <a:pt x="14039" y="7903"/>
                  <a:pt x="14049" y="7922"/>
                </a:cubicBezTo>
                <a:cubicBezTo>
                  <a:pt x="14030" y="7922"/>
                  <a:pt x="14001" y="7941"/>
                  <a:pt x="13982" y="7932"/>
                </a:cubicBezTo>
                <a:cubicBezTo>
                  <a:pt x="13954" y="7922"/>
                  <a:pt x="13935" y="7903"/>
                  <a:pt x="13916" y="7875"/>
                </a:cubicBezTo>
                <a:cubicBezTo>
                  <a:pt x="13906" y="7875"/>
                  <a:pt x="13944" y="7827"/>
                  <a:pt x="13944" y="7827"/>
                </a:cubicBezTo>
                <a:close/>
                <a:moveTo>
                  <a:pt x="2261" y="8112"/>
                </a:moveTo>
                <a:cubicBezTo>
                  <a:pt x="2261" y="8122"/>
                  <a:pt x="2242" y="8150"/>
                  <a:pt x="2223" y="8179"/>
                </a:cubicBezTo>
                <a:cubicBezTo>
                  <a:pt x="2195" y="8141"/>
                  <a:pt x="2166" y="8122"/>
                  <a:pt x="2166" y="8103"/>
                </a:cubicBezTo>
                <a:cubicBezTo>
                  <a:pt x="2166" y="8084"/>
                  <a:pt x="2195" y="8065"/>
                  <a:pt x="2214" y="8046"/>
                </a:cubicBezTo>
                <a:cubicBezTo>
                  <a:pt x="2233" y="8065"/>
                  <a:pt x="2252" y="8084"/>
                  <a:pt x="2261" y="8112"/>
                </a:cubicBezTo>
                <a:close/>
                <a:moveTo>
                  <a:pt x="2043" y="8112"/>
                </a:moveTo>
                <a:cubicBezTo>
                  <a:pt x="2014" y="8131"/>
                  <a:pt x="1995" y="8160"/>
                  <a:pt x="1976" y="8160"/>
                </a:cubicBezTo>
                <a:cubicBezTo>
                  <a:pt x="1958" y="8160"/>
                  <a:pt x="1939" y="8131"/>
                  <a:pt x="1910" y="8103"/>
                </a:cubicBezTo>
                <a:cubicBezTo>
                  <a:pt x="1939" y="8084"/>
                  <a:pt x="1967" y="8046"/>
                  <a:pt x="1976" y="8055"/>
                </a:cubicBezTo>
                <a:cubicBezTo>
                  <a:pt x="2005" y="8065"/>
                  <a:pt x="2014" y="8093"/>
                  <a:pt x="2043" y="8112"/>
                </a:cubicBezTo>
                <a:close/>
                <a:moveTo>
                  <a:pt x="13802" y="7495"/>
                </a:moveTo>
                <a:cubicBezTo>
                  <a:pt x="13830" y="7504"/>
                  <a:pt x="13849" y="7523"/>
                  <a:pt x="13887" y="7542"/>
                </a:cubicBezTo>
                <a:cubicBezTo>
                  <a:pt x="13859" y="7571"/>
                  <a:pt x="13849" y="7590"/>
                  <a:pt x="13830" y="7599"/>
                </a:cubicBezTo>
                <a:cubicBezTo>
                  <a:pt x="13802" y="7580"/>
                  <a:pt x="13783" y="7552"/>
                  <a:pt x="13764" y="7523"/>
                </a:cubicBezTo>
                <a:cubicBezTo>
                  <a:pt x="13764" y="7523"/>
                  <a:pt x="13792" y="7485"/>
                  <a:pt x="13802" y="7495"/>
                </a:cubicBezTo>
                <a:close/>
                <a:moveTo>
                  <a:pt x="1920" y="8568"/>
                </a:moveTo>
                <a:cubicBezTo>
                  <a:pt x="1853" y="8549"/>
                  <a:pt x="1815" y="8540"/>
                  <a:pt x="1758" y="8521"/>
                </a:cubicBezTo>
                <a:cubicBezTo>
                  <a:pt x="1834" y="8445"/>
                  <a:pt x="1891" y="8426"/>
                  <a:pt x="1920" y="8568"/>
                </a:cubicBezTo>
                <a:close/>
                <a:moveTo>
                  <a:pt x="2090" y="9812"/>
                </a:moveTo>
                <a:cubicBezTo>
                  <a:pt x="2100" y="9793"/>
                  <a:pt x="2119" y="9755"/>
                  <a:pt x="2138" y="9755"/>
                </a:cubicBezTo>
                <a:cubicBezTo>
                  <a:pt x="2157" y="9755"/>
                  <a:pt x="2176" y="9784"/>
                  <a:pt x="2214" y="9812"/>
                </a:cubicBezTo>
                <a:cubicBezTo>
                  <a:pt x="2176" y="9831"/>
                  <a:pt x="2147" y="9850"/>
                  <a:pt x="2128" y="9850"/>
                </a:cubicBezTo>
                <a:cubicBezTo>
                  <a:pt x="2119" y="9850"/>
                  <a:pt x="2081" y="9822"/>
                  <a:pt x="2090" y="9812"/>
                </a:cubicBezTo>
                <a:close/>
                <a:moveTo>
                  <a:pt x="2470" y="10515"/>
                </a:moveTo>
                <a:cubicBezTo>
                  <a:pt x="2461" y="10392"/>
                  <a:pt x="2461" y="10392"/>
                  <a:pt x="2546" y="10335"/>
                </a:cubicBezTo>
                <a:cubicBezTo>
                  <a:pt x="2518" y="10392"/>
                  <a:pt x="2499" y="10439"/>
                  <a:pt x="2470" y="10515"/>
                </a:cubicBezTo>
                <a:close/>
                <a:moveTo>
                  <a:pt x="3772" y="9394"/>
                </a:moveTo>
                <a:cubicBezTo>
                  <a:pt x="3686" y="9442"/>
                  <a:pt x="3648" y="9432"/>
                  <a:pt x="3629" y="9366"/>
                </a:cubicBezTo>
                <a:cubicBezTo>
                  <a:pt x="3629" y="9356"/>
                  <a:pt x="3648" y="9328"/>
                  <a:pt x="3658" y="9328"/>
                </a:cubicBezTo>
                <a:cubicBezTo>
                  <a:pt x="3696" y="9347"/>
                  <a:pt x="3724" y="9366"/>
                  <a:pt x="3772" y="9394"/>
                </a:cubicBezTo>
                <a:close/>
                <a:moveTo>
                  <a:pt x="2670" y="8369"/>
                </a:moveTo>
                <a:cubicBezTo>
                  <a:pt x="2670" y="8369"/>
                  <a:pt x="2708" y="8407"/>
                  <a:pt x="2708" y="8407"/>
                </a:cubicBezTo>
                <a:cubicBezTo>
                  <a:pt x="2698" y="8435"/>
                  <a:pt x="2670" y="8454"/>
                  <a:pt x="2651" y="8492"/>
                </a:cubicBezTo>
                <a:cubicBezTo>
                  <a:pt x="2622" y="8464"/>
                  <a:pt x="2594" y="8435"/>
                  <a:pt x="2603" y="8426"/>
                </a:cubicBezTo>
                <a:cubicBezTo>
                  <a:pt x="2613" y="8407"/>
                  <a:pt x="2641" y="8378"/>
                  <a:pt x="2670" y="8369"/>
                </a:cubicBezTo>
                <a:close/>
                <a:moveTo>
                  <a:pt x="2717" y="7922"/>
                </a:moveTo>
                <a:cubicBezTo>
                  <a:pt x="2689" y="7941"/>
                  <a:pt x="2670" y="7960"/>
                  <a:pt x="2651" y="7979"/>
                </a:cubicBezTo>
                <a:lnTo>
                  <a:pt x="2594" y="7922"/>
                </a:lnTo>
                <a:cubicBezTo>
                  <a:pt x="2613" y="7903"/>
                  <a:pt x="2632" y="7875"/>
                  <a:pt x="2660" y="7875"/>
                </a:cubicBezTo>
                <a:cubicBezTo>
                  <a:pt x="2670" y="7875"/>
                  <a:pt x="2689" y="7894"/>
                  <a:pt x="2717" y="7922"/>
                </a:cubicBezTo>
                <a:close/>
                <a:moveTo>
                  <a:pt x="13745" y="8445"/>
                </a:moveTo>
                <a:cubicBezTo>
                  <a:pt x="13745" y="8416"/>
                  <a:pt x="13764" y="8388"/>
                  <a:pt x="13783" y="8378"/>
                </a:cubicBezTo>
                <a:cubicBezTo>
                  <a:pt x="13802" y="8378"/>
                  <a:pt x="13821" y="8407"/>
                  <a:pt x="13859" y="8426"/>
                </a:cubicBezTo>
                <a:cubicBezTo>
                  <a:pt x="13830" y="8454"/>
                  <a:pt x="13811" y="8473"/>
                  <a:pt x="13783" y="8483"/>
                </a:cubicBezTo>
                <a:cubicBezTo>
                  <a:pt x="13773" y="8483"/>
                  <a:pt x="13745" y="8454"/>
                  <a:pt x="13745" y="8445"/>
                </a:cubicBezTo>
                <a:close/>
                <a:moveTo>
                  <a:pt x="2955" y="8796"/>
                </a:moveTo>
                <a:cubicBezTo>
                  <a:pt x="2955" y="8815"/>
                  <a:pt x="2917" y="8844"/>
                  <a:pt x="2917" y="8844"/>
                </a:cubicBezTo>
                <a:cubicBezTo>
                  <a:pt x="2888" y="8834"/>
                  <a:pt x="2860" y="8815"/>
                  <a:pt x="2850" y="8796"/>
                </a:cubicBezTo>
                <a:cubicBezTo>
                  <a:pt x="2841" y="8777"/>
                  <a:pt x="2879" y="8749"/>
                  <a:pt x="2907" y="8720"/>
                </a:cubicBezTo>
                <a:cubicBezTo>
                  <a:pt x="2926" y="8758"/>
                  <a:pt x="2955" y="8777"/>
                  <a:pt x="2955" y="8796"/>
                </a:cubicBezTo>
                <a:close/>
                <a:moveTo>
                  <a:pt x="13593" y="8017"/>
                </a:moveTo>
                <a:cubicBezTo>
                  <a:pt x="13612" y="8017"/>
                  <a:pt x="13631" y="8036"/>
                  <a:pt x="13678" y="8055"/>
                </a:cubicBezTo>
                <a:cubicBezTo>
                  <a:pt x="13640" y="8084"/>
                  <a:pt x="13621" y="8122"/>
                  <a:pt x="13602" y="8112"/>
                </a:cubicBezTo>
                <a:cubicBezTo>
                  <a:pt x="13583" y="8112"/>
                  <a:pt x="13564" y="8084"/>
                  <a:pt x="13545" y="8065"/>
                </a:cubicBezTo>
                <a:cubicBezTo>
                  <a:pt x="13545" y="8055"/>
                  <a:pt x="13574" y="8017"/>
                  <a:pt x="13593" y="8017"/>
                </a:cubicBezTo>
                <a:close/>
                <a:moveTo>
                  <a:pt x="13460" y="7799"/>
                </a:moveTo>
                <a:cubicBezTo>
                  <a:pt x="13460" y="7789"/>
                  <a:pt x="13498" y="7770"/>
                  <a:pt x="13507" y="7780"/>
                </a:cubicBezTo>
                <a:cubicBezTo>
                  <a:pt x="13564" y="7808"/>
                  <a:pt x="13564" y="7856"/>
                  <a:pt x="13526" y="7903"/>
                </a:cubicBezTo>
                <a:cubicBezTo>
                  <a:pt x="13469" y="7884"/>
                  <a:pt x="13441" y="7856"/>
                  <a:pt x="13460" y="7799"/>
                </a:cubicBezTo>
                <a:close/>
                <a:moveTo>
                  <a:pt x="1891" y="7827"/>
                </a:moveTo>
                <a:cubicBezTo>
                  <a:pt x="1882" y="7808"/>
                  <a:pt x="1920" y="7770"/>
                  <a:pt x="1920" y="7770"/>
                </a:cubicBezTo>
                <a:cubicBezTo>
                  <a:pt x="1948" y="7789"/>
                  <a:pt x="1976" y="7808"/>
                  <a:pt x="2033" y="7837"/>
                </a:cubicBezTo>
                <a:cubicBezTo>
                  <a:pt x="1948" y="7884"/>
                  <a:pt x="1901" y="7884"/>
                  <a:pt x="1891" y="7827"/>
                </a:cubicBezTo>
                <a:close/>
                <a:moveTo>
                  <a:pt x="1787" y="8929"/>
                </a:moveTo>
                <a:cubicBezTo>
                  <a:pt x="1768" y="8919"/>
                  <a:pt x="1739" y="8891"/>
                  <a:pt x="1739" y="8872"/>
                </a:cubicBezTo>
                <a:cubicBezTo>
                  <a:pt x="1739" y="8844"/>
                  <a:pt x="1758" y="8815"/>
                  <a:pt x="1768" y="8787"/>
                </a:cubicBezTo>
                <a:cubicBezTo>
                  <a:pt x="1787" y="8796"/>
                  <a:pt x="1796" y="8806"/>
                  <a:pt x="1815" y="8815"/>
                </a:cubicBezTo>
                <a:cubicBezTo>
                  <a:pt x="1825" y="8844"/>
                  <a:pt x="1834" y="8872"/>
                  <a:pt x="1834" y="8891"/>
                </a:cubicBezTo>
                <a:cubicBezTo>
                  <a:pt x="1834" y="8910"/>
                  <a:pt x="1796" y="8929"/>
                  <a:pt x="1787" y="8929"/>
                </a:cubicBezTo>
                <a:close/>
                <a:moveTo>
                  <a:pt x="12823" y="8853"/>
                </a:moveTo>
                <a:cubicBezTo>
                  <a:pt x="12833" y="8881"/>
                  <a:pt x="12852" y="8910"/>
                  <a:pt x="12852" y="8929"/>
                </a:cubicBezTo>
                <a:cubicBezTo>
                  <a:pt x="12852" y="8957"/>
                  <a:pt x="12814" y="8976"/>
                  <a:pt x="12795" y="8986"/>
                </a:cubicBezTo>
                <a:cubicBezTo>
                  <a:pt x="12785" y="8995"/>
                  <a:pt x="12747" y="8967"/>
                  <a:pt x="12747" y="8948"/>
                </a:cubicBezTo>
                <a:cubicBezTo>
                  <a:pt x="12747" y="8929"/>
                  <a:pt x="12766" y="8900"/>
                  <a:pt x="12776" y="8881"/>
                </a:cubicBezTo>
                <a:cubicBezTo>
                  <a:pt x="12795" y="8872"/>
                  <a:pt x="12804" y="8862"/>
                  <a:pt x="12823" y="8853"/>
                </a:cubicBezTo>
                <a:close/>
                <a:moveTo>
                  <a:pt x="13878" y="6858"/>
                </a:moveTo>
                <a:cubicBezTo>
                  <a:pt x="13878" y="6896"/>
                  <a:pt x="13868" y="6925"/>
                  <a:pt x="13868" y="6953"/>
                </a:cubicBezTo>
                <a:cubicBezTo>
                  <a:pt x="13849" y="6953"/>
                  <a:pt x="13821" y="6944"/>
                  <a:pt x="13802" y="6944"/>
                </a:cubicBezTo>
                <a:cubicBezTo>
                  <a:pt x="13811" y="6906"/>
                  <a:pt x="13821" y="6877"/>
                  <a:pt x="13840" y="6849"/>
                </a:cubicBezTo>
                <a:cubicBezTo>
                  <a:pt x="13840" y="6849"/>
                  <a:pt x="13878" y="6858"/>
                  <a:pt x="13878" y="6858"/>
                </a:cubicBezTo>
                <a:close/>
                <a:moveTo>
                  <a:pt x="3439" y="8995"/>
                </a:moveTo>
                <a:cubicBezTo>
                  <a:pt x="3392" y="9014"/>
                  <a:pt x="3354" y="9024"/>
                  <a:pt x="3335" y="9014"/>
                </a:cubicBezTo>
                <a:cubicBezTo>
                  <a:pt x="3316" y="9014"/>
                  <a:pt x="3316" y="8976"/>
                  <a:pt x="3316" y="8948"/>
                </a:cubicBezTo>
                <a:cubicBezTo>
                  <a:pt x="3316" y="8938"/>
                  <a:pt x="3354" y="8919"/>
                  <a:pt x="3373" y="8929"/>
                </a:cubicBezTo>
                <a:cubicBezTo>
                  <a:pt x="3392" y="8938"/>
                  <a:pt x="3401" y="8967"/>
                  <a:pt x="3439" y="8995"/>
                </a:cubicBezTo>
                <a:close/>
                <a:moveTo>
                  <a:pt x="2119" y="9014"/>
                </a:moveTo>
                <a:cubicBezTo>
                  <a:pt x="2090" y="9033"/>
                  <a:pt x="2071" y="9062"/>
                  <a:pt x="2062" y="9062"/>
                </a:cubicBezTo>
                <a:cubicBezTo>
                  <a:pt x="2033" y="9052"/>
                  <a:pt x="2014" y="9024"/>
                  <a:pt x="1995" y="9014"/>
                </a:cubicBezTo>
                <a:cubicBezTo>
                  <a:pt x="2014" y="8995"/>
                  <a:pt x="2033" y="8967"/>
                  <a:pt x="2052" y="8957"/>
                </a:cubicBezTo>
                <a:cubicBezTo>
                  <a:pt x="2062" y="8957"/>
                  <a:pt x="2090" y="8995"/>
                  <a:pt x="2119" y="9014"/>
                </a:cubicBezTo>
                <a:close/>
                <a:moveTo>
                  <a:pt x="3230" y="9109"/>
                </a:moveTo>
                <a:cubicBezTo>
                  <a:pt x="3259" y="9119"/>
                  <a:pt x="3268" y="9147"/>
                  <a:pt x="3297" y="9176"/>
                </a:cubicBezTo>
                <a:cubicBezTo>
                  <a:pt x="3259" y="9195"/>
                  <a:pt x="3230" y="9214"/>
                  <a:pt x="3230" y="9204"/>
                </a:cubicBezTo>
                <a:cubicBezTo>
                  <a:pt x="3202" y="9185"/>
                  <a:pt x="3192" y="9147"/>
                  <a:pt x="3183" y="9119"/>
                </a:cubicBezTo>
                <a:cubicBezTo>
                  <a:pt x="3192" y="9119"/>
                  <a:pt x="3221" y="9100"/>
                  <a:pt x="3230" y="9109"/>
                </a:cubicBezTo>
                <a:close/>
                <a:moveTo>
                  <a:pt x="2128" y="6621"/>
                </a:moveTo>
                <a:cubicBezTo>
                  <a:pt x="2109" y="6592"/>
                  <a:pt x="2090" y="6564"/>
                  <a:pt x="2090" y="6554"/>
                </a:cubicBezTo>
                <a:cubicBezTo>
                  <a:pt x="2100" y="6535"/>
                  <a:pt x="2128" y="6516"/>
                  <a:pt x="2147" y="6497"/>
                </a:cubicBezTo>
                <a:cubicBezTo>
                  <a:pt x="2166" y="6516"/>
                  <a:pt x="2195" y="6535"/>
                  <a:pt x="2185" y="6554"/>
                </a:cubicBezTo>
                <a:cubicBezTo>
                  <a:pt x="2185" y="6573"/>
                  <a:pt x="2157" y="6592"/>
                  <a:pt x="2128" y="6621"/>
                </a:cubicBezTo>
                <a:close/>
                <a:moveTo>
                  <a:pt x="3601" y="9964"/>
                </a:moveTo>
                <a:cubicBezTo>
                  <a:pt x="3591" y="9955"/>
                  <a:pt x="3620" y="9917"/>
                  <a:pt x="3629" y="9917"/>
                </a:cubicBezTo>
                <a:cubicBezTo>
                  <a:pt x="3696" y="9907"/>
                  <a:pt x="3705" y="9945"/>
                  <a:pt x="3715" y="9993"/>
                </a:cubicBezTo>
                <a:cubicBezTo>
                  <a:pt x="3658" y="10021"/>
                  <a:pt x="3620" y="10021"/>
                  <a:pt x="3601" y="9964"/>
                </a:cubicBezTo>
                <a:close/>
                <a:moveTo>
                  <a:pt x="14144" y="7713"/>
                </a:moveTo>
                <a:cubicBezTo>
                  <a:pt x="14153" y="7704"/>
                  <a:pt x="14191" y="7704"/>
                  <a:pt x="14191" y="7704"/>
                </a:cubicBezTo>
                <a:cubicBezTo>
                  <a:pt x="14201" y="7742"/>
                  <a:pt x="14210" y="7780"/>
                  <a:pt x="14220" y="7827"/>
                </a:cubicBezTo>
                <a:cubicBezTo>
                  <a:pt x="14134" y="7799"/>
                  <a:pt x="14106" y="7770"/>
                  <a:pt x="14144" y="7713"/>
                </a:cubicBezTo>
                <a:close/>
                <a:moveTo>
                  <a:pt x="14201" y="8445"/>
                </a:moveTo>
                <a:cubicBezTo>
                  <a:pt x="14163" y="8397"/>
                  <a:pt x="14144" y="8378"/>
                  <a:pt x="14134" y="8350"/>
                </a:cubicBezTo>
                <a:cubicBezTo>
                  <a:pt x="14134" y="8340"/>
                  <a:pt x="14172" y="8302"/>
                  <a:pt x="14182" y="8312"/>
                </a:cubicBezTo>
                <a:cubicBezTo>
                  <a:pt x="14201" y="8312"/>
                  <a:pt x="14229" y="8331"/>
                  <a:pt x="14239" y="8359"/>
                </a:cubicBezTo>
                <a:cubicBezTo>
                  <a:pt x="14239" y="8378"/>
                  <a:pt x="14220" y="8397"/>
                  <a:pt x="14201" y="8445"/>
                </a:cubicBezTo>
                <a:close/>
                <a:moveTo>
                  <a:pt x="2964" y="8511"/>
                </a:moveTo>
                <a:cubicBezTo>
                  <a:pt x="2945" y="8492"/>
                  <a:pt x="2945" y="8464"/>
                  <a:pt x="2936" y="8435"/>
                </a:cubicBezTo>
                <a:cubicBezTo>
                  <a:pt x="2955" y="8435"/>
                  <a:pt x="2983" y="8416"/>
                  <a:pt x="2993" y="8426"/>
                </a:cubicBezTo>
                <a:cubicBezTo>
                  <a:pt x="3012" y="8435"/>
                  <a:pt x="3021" y="8464"/>
                  <a:pt x="3040" y="8492"/>
                </a:cubicBezTo>
                <a:cubicBezTo>
                  <a:pt x="3002" y="8502"/>
                  <a:pt x="2974" y="8521"/>
                  <a:pt x="2964" y="8511"/>
                </a:cubicBezTo>
                <a:close/>
                <a:moveTo>
                  <a:pt x="13916" y="9090"/>
                </a:moveTo>
                <a:cubicBezTo>
                  <a:pt x="13925" y="9109"/>
                  <a:pt x="13935" y="9119"/>
                  <a:pt x="13935" y="9128"/>
                </a:cubicBezTo>
                <a:cubicBezTo>
                  <a:pt x="13906" y="9147"/>
                  <a:pt x="13878" y="9166"/>
                  <a:pt x="13849" y="9176"/>
                </a:cubicBezTo>
                <a:cubicBezTo>
                  <a:pt x="13840" y="9157"/>
                  <a:pt x="13840" y="9138"/>
                  <a:pt x="13830" y="9128"/>
                </a:cubicBezTo>
                <a:cubicBezTo>
                  <a:pt x="13859" y="9109"/>
                  <a:pt x="13887" y="9100"/>
                  <a:pt x="13916" y="9090"/>
                </a:cubicBezTo>
                <a:close/>
                <a:moveTo>
                  <a:pt x="14087" y="9575"/>
                </a:moveTo>
                <a:cubicBezTo>
                  <a:pt x="14087" y="9594"/>
                  <a:pt x="14068" y="9613"/>
                  <a:pt x="14049" y="9641"/>
                </a:cubicBezTo>
                <a:cubicBezTo>
                  <a:pt x="14020" y="9613"/>
                  <a:pt x="14011" y="9603"/>
                  <a:pt x="13992" y="9584"/>
                </a:cubicBezTo>
                <a:cubicBezTo>
                  <a:pt x="14011" y="9565"/>
                  <a:pt x="14020" y="9546"/>
                  <a:pt x="14049" y="9537"/>
                </a:cubicBezTo>
                <a:cubicBezTo>
                  <a:pt x="14049" y="9537"/>
                  <a:pt x="14087" y="9565"/>
                  <a:pt x="14087" y="9575"/>
                </a:cubicBezTo>
                <a:close/>
                <a:moveTo>
                  <a:pt x="12842" y="9261"/>
                </a:moveTo>
                <a:cubicBezTo>
                  <a:pt x="12861" y="9252"/>
                  <a:pt x="12880" y="9223"/>
                  <a:pt x="12899" y="9214"/>
                </a:cubicBezTo>
                <a:cubicBezTo>
                  <a:pt x="12918" y="9214"/>
                  <a:pt x="12928" y="9242"/>
                  <a:pt x="12956" y="9261"/>
                </a:cubicBezTo>
                <a:cubicBezTo>
                  <a:pt x="12928" y="9290"/>
                  <a:pt x="12909" y="9318"/>
                  <a:pt x="12899" y="9309"/>
                </a:cubicBezTo>
                <a:cubicBezTo>
                  <a:pt x="12880" y="9309"/>
                  <a:pt x="12861" y="9280"/>
                  <a:pt x="12842" y="9261"/>
                </a:cubicBezTo>
                <a:close/>
                <a:moveTo>
                  <a:pt x="2252" y="9375"/>
                </a:moveTo>
                <a:cubicBezTo>
                  <a:pt x="2242" y="9366"/>
                  <a:pt x="2271" y="9337"/>
                  <a:pt x="2290" y="9309"/>
                </a:cubicBezTo>
                <a:cubicBezTo>
                  <a:pt x="2309" y="9337"/>
                  <a:pt x="2337" y="9347"/>
                  <a:pt x="2337" y="9366"/>
                </a:cubicBezTo>
                <a:cubicBezTo>
                  <a:pt x="2337" y="9385"/>
                  <a:pt x="2318" y="9404"/>
                  <a:pt x="2309" y="9423"/>
                </a:cubicBezTo>
                <a:cubicBezTo>
                  <a:pt x="2290" y="9404"/>
                  <a:pt x="2261" y="9394"/>
                  <a:pt x="2252" y="9375"/>
                </a:cubicBezTo>
                <a:close/>
                <a:moveTo>
                  <a:pt x="2470" y="8122"/>
                </a:moveTo>
                <a:cubicBezTo>
                  <a:pt x="2451" y="8112"/>
                  <a:pt x="2432" y="8093"/>
                  <a:pt x="2413" y="8074"/>
                </a:cubicBezTo>
                <a:cubicBezTo>
                  <a:pt x="2432" y="8055"/>
                  <a:pt x="2442" y="8027"/>
                  <a:pt x="2451" y="8027"/>
                </a:cubicBezTo>
                <a:cubicBezTo>
                  <a:pt x="2480" y="8036"/>
                  <a:pt x="2499" y="8055"/>
                  <a:pt x="2537" y="8074"/>
                </a:cubicBezTo>
                <a:cubicBezTo>
                  <a:pt x="2508" y="8093"/>
                  <a:pt x="2489" y="8122"/>
                  <a:pt x="2470" y="8122"/>
                </a:cubicBezTo>
                <a:close/>
                <a:moveTo>
                  <a:pt x="13973" y="6944"/>
                </a:moveTo>
                <a:cubicBezTo>
                  <a:pt x="14011" y="6953"/>
                  <a:pt x="14039" y="6972"/>
                  <a:pt x="14068" y="6991"/>
                </a:cubicBezTo>
                <a:cubicBezTo>
                  <a:pt x="14068" y="7001"/>
                  <a:pt x="14058" y="7020"/>
                  <a:pt x="14049" y="7039"/>
                </a:cubicBezTo>
                <a:cubicBezTo>
                  <a:pt x="14020" y="7029"/>
                  <a:pt x="13982" y="7010"/>
                  <a:pt x="13954" y="7001"/>
                </a:cubicBezTo>
                <a:cubicBezTo>
                  <a:pt x="13954" y="6991"/>
                  <a:pt x="13973" y="6963"/>
                  <a:pt x="13973" y="6944"/>
                </a:cubicBezTo>
                <a:close/>
                <a:moveTo>
                  <a:pt x="1749" y="10382"/>
                </a:moveTo>
                <a:cubicBezTo>
                  <a:pt x="1720" y="10411"/>
                  <a:pt x="1701" y="10420"/>
                  <a:pt x="1682" y="10430"/>
                </a:cubicBezTo>
                <a:cubicBezTo>
                  <a:pt x="1663" y="10411"/>
                  <a:pt x="1644" y="10382"/>
                  <a:pt x="1625" y="10363"/>
                </a:cubicBezTo>
                <a:cubicBezTo>
                  <a:pt x="1644" y="10344"/>
                  <a:pt x="1673" y="10325"/>
                  <a:pt x="1682" y="10325"/>
                </a:cubicBezTo>
                <a:cubicBezTo>
                  <a:pt x="1701" y="10335"/>
                  <a:pt x="1720" y="10363"/>
                  <a:pt x="1749" y="10382"/>
                </a:cubicBezTo>
                <a:close/>
                <a:moveTo>
                  <a:pt x="1806" y="9489"/>
                </a:moveTo>
                <a:cubicBezTo>
                  <a:pt x="1815" y="9470"/>
                  <a:pt x="1834" y="9451"/>
                  <a:pt x="1863" y="9423"/>
                </a:cubicBezTo>
                <a:cubicBezTo>
                  <a:pt x="1882" y="9451"/>
                  <a:pt x="1910" y="9480"/>
                  <a:pt x="1901" y="9489"/>
                </a:cubicBezTo>
                <a:cubicBezTo>
                  <a:pt x="1891" y="9508"/>
                  <a:pt x="1863" y="9527"/>
                  <a:pt x="1844" y="9537"/>
                </a:cubicBezTo>
                <a:cubicBezTo>
                  <a:pt x="1834" y="9537"/>
                  <a:pt x="1806" y="9499"/>
                  <a:pt x="1806" y="9489"/>
                </a:cubicBezTo>
                <a:close/>
                <a:moveTo>
                  <a:pt x="14115" y="6108"/>
                </a:moveTo>
                <a:cubicBezTo>
                  <a:pt x="14134" y="6137"/>
                  <a:pt x="14153" y="6156"/>
                  <a:pt x="14153" y="6165"/>
                </a:cubicBezTo>
                <a:cubicBezTo>
                  <a:pt x="14153" y="6184"/>
                  <a:pt x="14125" y="6212"/>
                  <a:pt x="14115" y="6212"/>
                </a:cubicBezTo>
                <a:cubicBezTo>
                  <a:pt x="14096" y="6203"/>
                  <a:pt x="14068" y="6184"/>
                  <a:pt x="14068" y="6165"/>
                </a:cubicBezTo>
                <a:cubicBezTo>
                  <a:pt x="14068" y="6156"/>
                  <a:pt x="14096" y="6137"/>
                  <a:pt x="14115" y="6108"/>
                </a:cubicBezTo>
                <a:close/>
                <a:moveTo>
                  <a:pt x="15597" y="13564"/>
                </a:moveTo>
                <a:cubicBezTo>
                  <a:pt x="15549" y="13659"/>
                  <a:pt x="15492" y="13745"/>
                  <a:pt x="15464" y="13830"/>
                </a:cubicBezTo>
                <a:cubicBezTo>
                  <a:pt x="15416" y="13973"/>
                  <a:pt x="15397" y="14125"/>
                  <a:pt x="15340" y="14257"/>
                </a:cubicBezTo>
                <a:cubicBezTo>
                  <a:pt x="15198" y="14637"/>
                  <a:pt x="15046" y="15008"/>
                  <a:pt x="14884" y="15378"/>
                </a:cubicBezTo>
                <a:cubicBezTo>
                  <a:pt x="14846" y="15473"/>
                  <a:pt x="14827" y="15568"/>
                  <a:pt x="14770" y="15654"/>
                </a:cubicBezTo>
                <a:cubicBezTo>
                  <a:pt x="14638" y="15872"/>
                  <a:pt x="14486" y="16081"/>
                  <a:pt x="14343" y="16300"/>
                </a:cubicBezTo>
                <a:cubicBezTo>
                  <a:pt x="14315" y="16347"/>
                  <a:pt x="14277" y="16385"/>
                  <a:pt x="14258" y="16433"/>
                </a:cubicBezTo>
                <a:cubicBezTo>
                  <a:pt x="14125" y="16794"/>
                  <a:pt x="14001" y="17154"/>
                  <a:pt x="13878" y="17525"/>
                </a:cubicBezTo>
                <a:cubicBezTo>
                  <a:pt x="13802" y="17734"/>
                  <a:pt x="13859" y="17933"/>
                  <a:pt x="13973" y="18123"/>
                </a:cubicBezTo>
                <a:cubicBezTo>
                  <a:pt x="14001" y="18171"/>
                  <a:pt x="14058" y="18218"/>
                  <a:pt x="14115" y="18218"/>
                </a:cubicBezTo>
                <a:cubicBezTo>
                  <a:pt x="14343" y="18247"/>
                  <a:pt x="14562" y="18228"/>
                  <a:pt x="14742" y="18047"/>
                </a:cubicBezTo>
                <a:cubicBezTo>
                  <a:pt x="14989" y="17800"/>
                  <a:pt x="15150" y="17496"/>
                  <a:pt x="15293" y="17192"/>
                </a:cubicBezTo>
                <a:cubicBezTo>
                  <a:pt x="15407" y="16964"/>
                  <a:pt x="15492" y="16727"/>
                  <a:pt x="15530" y="16471"/>
                </a:cubicBezTo>
                <a:cubicBezTo>
                  <a:pt x="15578" y="16157"/>
                  <a:pt x="15625" y="15834"/>
                  <a:pt x="15654" y="15511"/>
                </a:cubicBezTo>
                <a:cubicBezTo>
                  <a:pt x="15682" y="15169"/>
                  <a:pt x="15692" y="14837"/>
                  <a:pt x="15711" y="14495"/>
                </a:cubicBezTo>
                <a:cubicBezTo>
                  <a:pt x="15720" y="14276"/>
                  <a:pt x="15711" y="14049"/>
                  <a:pt x="15739" y="13830"/>
                </a:cubicBezTo>
                <a:cubicBezTo>
                  <a:pt x="15749" y="13716"/>
                  <a:pt x="15711" y="13650"/>
                  <a:pt x="15597" y="13564"/>
                </a:cubicBezTo>
                <a:close/>
                <a:moveTo>
                  <a:pt x="14058" y="17962"/>
                </a:moveTo>
                <a:cubicBezTo>
                  <a:pt x="13982" y="17838"/>
                  <a:pt x="13963" y="17705"/>
                  <a:pt x="14011" y="17563"/>
                </a:cubicBezTo>
                <a:cubicBezTo>
                  <a:pt x="14049" y="17477"/>
                  <a:pt x="14077" y="17392"/>
                  <a:pt x="14144" y="17297"/>
                </a:cubicBezTo>
                <a:cubicBezTo>
                  <a:pt x="14191" y="17534"/>
                  <a:pt x="14239" y="17772"/>
                  <a:pt x="14286" y="18009"/>
                </a:cubicBezTo>
                <a:cubicBezTo>
                  <a:pt x="14172" y="18085"/>
                  <a:pt x="14115" y="18047"/>
                  <a:pt x="14058" y="17962"/>
                </a:cubicBezTo>
                <a:close/>
                <a:moveTo>
                  <a:pt x="14429" y="18057"/>
                </a:moveTo>
                <a:cubicBezTo>
                  <a:pt x="14400" y="17990"/>
                  <a:pt x="14372" y="17943"/>
                  <a:pt x="14353" y="17895"/>
                </a:cubicBezTo>
                <a:cubicBezTo>
                  <a:pt x="14296" y="17629"/>
                  <a:pt x="14229" y="17363"/>
                  <a:pt x="14201" y="17088"/>
                </a:cubicBezTo>
                <a:cubicBezTo>
                  <a:pt x="14182" y="16983"/>
                  <a:pt x="14267" y="16860"/>
                  <a:pt x="14296" y="16746"/>
                </a:cubicBezTo>
                <a:cubicBezTo>
                  <a:pt x="14315" y="16746"/>
                  <a:pt x="14334" y="16746"/>
                  <a:pt x="14343" y="16746"/>
                </a:cubicBezTo>
                <a:cubicBezTo>
                  <a:pt x="14457" y="17116"/>
                  <a:pt x="14571" y="17487"/>
                  <a:pt x="14685" y="17857"/>
                </a:cubicBezTo>
                <a:cubicBezTo>
                  <a:pt x="14590" y="17933"/>
                  <a:pt x="14514" y="17990"/>
                  <a:pt x="14429" y="18057"/>
                </a:cubicBezTo>
                <a:close/>
                <a:moveTo>
                  <a:pt x="14761" y="17743"/>
                </a:moveTo>
                <a:cubicBezTo>
                  <a:pt x="14723" y="17639"/>
                  <a:pt x="14695" y="17544"/>
                  <a:pt x="14666" y="17458"/>
                </a:cubicBezTo>
                <a:cubicBezTo>
                  <a:pt x="14571" y="17202"/>
                  <a:pt x="14495" y="16945"/>
                  <a:pt x="14400" y="16689"/>
                </a:cubicBezTo>
                <a:cubicBezTo>
                  <a:pt x="14372" y="16613"/>
                  <a:pt x="14372" y="16547"/>
                  <a:pt x="14429" y="16480"/>
                </a:cubicBezTo>
                <a:cubicBezTo>
                  <a:pt x="14495" y="16404"/>
                  <a:pt x="14552" y="16319"/>
                  <a:pt x="14638" y="16214"/>
                </a:cubicBezTo>
                <a:cubicBezTo>
                  <a:pt x="14676" y="16338"/>
                  <a:pt x="14704" y="16433"/>
                  <a:pt x="14732" y="16537"/>
                </a:cubicBezTo>
                <a:cubicBezTo>
                  <a:pt x="14799" y="16841"/>
                  <a:pt x="14856" y="17145"/>
                  <a:pt x="14922" y="17449"/>
                </a:cubicBezTo>
                <a:cubicBezTo>
                  <a:pt x="14951" y="17591"/>
                  <a:pt x="14856" y="17648"/>
                  <a:pt x="14761" y="17743"/>
                </a:cubicBezTo>
                <a:close/>
                <a:moveTo>
                  <a:pt x="15245" y="16851"/>
                </a:moveTo>
                <a:cubicBezTo>
                  <a:pt x="15169" y="17012"/>
                  <a:pt x="15141" y="17192"/>
                  <a:pt x="14998" y="17373"/>
                </a:cubicBezTo>
                <a:cubicBezTo>
                  <a:pt x="14970" y="17278"/>
                  <a:pt x="14941" y="17211"/>
                  <a:pt x="14932" y="17145"/>
                </a:cubicBezTo>
                <a:cubicBezTo>
                  <a:pt x="14865" y="16851"/>
                  <a:pt x="14818" y="16556"/>
                  <a:pt x="14732" y="16262"/>
                </a:cubicBezTo>
                <a:cubicBezTo>
                  <a:pt x="14685" y="16091"/>
                  <a:pt x="14742" y="15967"/>
                  <a:pt x="14865" y="15815"/>
                </a:cubicBezTo>
                <a:cubicBezTo>
                  <a:pt x="14951" y="16072"/>
                  <a:pt x="15027" y="16300"/>
                  <a:pt x="15103" y="16528"/>
                </a:cubicBezTo>
                <a:cubicBezTo>
                  <a:pt x="15131" y="16613"/>
                  <a:pt x="15179" y="16689"/>
                  <a:pt x="15217" y="16765"/>
                </a:cubicBezTo>
                <a:cubicBezTo>
                  <a:pt x="15236" y="16794"/>
                  <a:pt x="15255" y="16832"/>
                  <a:pt x="15245" y="16851"/>
                </a:cubicBezTo>
                <a:close/>
                <a:moveTo>
                  <a:pt x="15293" y="16689"/>
                </a:moveTo>
                <a:cubicBezTo>
                  <a:pt x="15264" y="16642"/>
                  <a:pt x="15226" y="16604"/>
                  <a:pt x="15207" y="16556"/>
                </a:cubicBezTo>
                <a:cubicBezTo>
                  <a:pt x="15122" y="16309"/>
                  <a:pt x="15036" y="16053"/>
                  <a:pt x="14960" y="15806"/>
                </a:cubicBezTo>
                <a:cubicBezTo>
                  <a:pt x="14932" y="15739"/>
                  <a:pt x="14941" y="15673"/>
                  <a:pt x="14970" y="15606"/>
                </a:cubicBezTo>
                <a:cubicBezTo>
                  <a:pt x="15027" y="15502"/>
                  <a:pt x="15055" y="15388"/>
                  <a:pt x="15093" y="15283"/>
                </a:cubicBezTo>
                <a:lnTo>
                  <a:pt x="15131" y="15283"/>
                </a:lnTo>
                <a:cubicBezTo>
                  <a:pt x="15226" y="15616"/>
                  <a:pt x="15312" y="15939"/>
                  <a:pt x="15407" y="16271"/>
                </a:cubicBezTo>
                <a:cubicBezTo>
                  <a:pt x="15426" y="16328"/>
                  <a:pt x="15350" y="16594"/>
                  <a:pt x="15293" y="16689"/>
                </a:cubicBezTo>
                <a:close/>
                <a:moveTo>
                  <a:pt x="15445" y="16072"/>
                </a:moveTo>
                <a:cubicBezTo>
                  <a:pt x="15388" y="15872"/>
                  <a:pt x="15350" y="15682"/>
                  <a:pt x="15283" y="15511"/>
                </a:cubicBezTo>
                <a:cubicBezTo>
                  <a:pt x="15236" y="15378"/>
                  <a:pt x="15255" y="15236"/>
                  <a:pt x="15169" y="15122"/>
                </a:cubicBezTo>
                <a:cubicBezTo>
                  <a:pt x="15150" y="15112"/>
                  <a:pt x="15169" y="15065"/>
                  <a:pt x="15179" y="15036"/>
                </a:cubicBezTo>
                <a:cubicBezTo>
                  <a:pt x="15217" y="14970"/>
                  <a:pt x="15255" y="14903"/>
                  <a:pt x="15293" y="14808"/>
                </a:cubicBezTo>
                <a:cubicBezTo>
                  <a:pt x="15530" y="15236"/>
                  <a:pt x="15587" y="15720"/>
                  <a:pt x="15445" y="16072"/>
                </a:cubicBezTo>
                <a:close/>
                <a:moveTo>
                  <a:pt x="15511" y="15055"/>
                </a:moveTo>
                <a:cubicBezTo>
                  <a:pt x="15502" y="15027"/>
                  <a:pt x="15502" y="14998"/>
                  <a:pt x="15483" y="14970"/>
                </a:cubicBezTo>
                <a:cubicBezTo>
                  <a:pt x="15312" y="14732"/>
                  <a:pt x="15388" y="14504"/>
                  <a:pt x="15530" y="14257"/>
                </a:cubicBezTo>
                <a:cubicBezTo>
                  <a:pt x="15616" y="14533"/>
                  <a:pt x="15549" y="14799"/>
                  <a:pt x="15511" y="15055"/>
                </a:cubicBezTo>
                <a:close/>
                <a:moveTo>
                  <a:pt x="14562" y="15065"/>
                </a:moveTo>
                <a:cubicBezTo>
                  <a:pt x="14685" y="14941"/>
                  <a:pt x="14714" y="14770"/>
                  <a:pt x="14780" y="14618"/>
                </a:cubicBezTo>
                <a:cubicBezTo>
                  <a:pt x="14970" y="14238"/>
                  <a:pt x="15046" y="13821"/>
                  <a:pt x="15093" y="13403"/>
                </a:cubicBezTo>
                <a:cubicBezTo>
                  <a:pt x="15141" y="13032"/>
                  <a:pt x="15141" y="12662"/>
                  <a:pt x="15150" y="12282"/>
                </a:cubicBezTo>
                <a:cubicBezTo>
                  <a:pt x="15160" y="12139"/>
                  <a:pt x="15160" y="12006"/>
                  <a:pt x="15046" y="11883"/>
                </a:cubicBezTo>
                <a:cubicBezTo>
                  <a:pt x="15008" y="11854"/>
                  <a:pt x="14998" y="11797"/>
                  <a:pt x="14941" y="11816"/>
                </a:cubicBezTo>
                <a:cubicBezTo>
                  <a:pt x="14903" y="11835"/>
                  <a:pt x="14865" y="11873"/>
                  <a:pt x="14856" y="11921"/>
                </a:cubicBezTo>
                <a:cubicBezTo>
                  <a:pt x="14827" y="12006"/>
                  <a:pt x="14827" y="12101"/>
                  <a:pt x="14799" y="12196"/>
                </a:cubicBezTo>
                <a:cubicBezTo>
                  <a:pt x="14723" y="12557"/>
                  <a:pt x="14647" y="12918"/>
                  <a:pt x="14438" y="13232"/>
                </a:cubicBezTo>
                <a:cubicBezTo>
                  <a:pt x="14334" y="13384"/>
                  <a:pt x="14229" y="13536"/>
                  <a:pt x="14153" y="13707"/>
                </a:cubicBezTo>
                <a:cubicBezTo>
                  <a:pt x="14001" y="14030"/>
                  <a:pt x="13792" y="14305"/>
                  <a:pt x="13574" y="14571"/>
                </a:cubicBezTo>
                <a:cubicBezTo>
                  <a:pt x="13412" y="14770"/>
                  <a:pt x="13327" y="14998"/>
                  <a:pt x="13260" y="15236"/>
                </a:cubicBezTo>
                <a:cubicBezTo>
                  <a:pt x="13203" y="15445"/>
                  <a:pt x="13298" y="15549"/>
                  <a:pt x="13507" y="15578"/>
                </a:cubicBezTo>
                <a:cubicBezTo>
                  <a:pt x="13536" y="15578"/>
                  <a:pt x="13564" y="15587"/>
                  <a:pt x="13593" y="15597"/>
                </a:cubicBezTo>
                <a:cubicBezTo>
                  <a:pt x="13802" y="15616"/>
                  <a:pt x="14011" y="15616"/>
                  <a:pt x="14172" y="15464"/>
                </a:cubicBezTo>
                <a:cubicBezTo>
                  <a:pt x="14315" y="15340"/>
                  <a:pt x="14438" y="15198"/>
                  <a:pt x="14562" y="15065"/>
                </a:cubicBezTo>
                <a:close/>
                <a:moveTo>
                  <a:pt x="14989" y="12301"/>
                </a:moveTo>
                <a:cubicBezTo>
                  <a:pt x="14979" y="12529"/>
                  <a:pt x="14970" y="12747"/>
                  <a:pt x="14960" y="12966"/>
                </a:cubicBezTo>
                <a:cubicBezTo>
                  <a:pt x="14875" y="12738"/>
                  <a:pt x="14827" y="12519"/>
                  <a:pt x="14989" y="12301"/>
                </a:cubicBezTo>
                <a:close/>
                <a:moveTo>
                  <a:pt x="14685" y="13089"/>
                </a:moveTo>
                <a:cubicBezTo>
                  <a:pt x="14723" y="13004"/>
                  <a:pt x="14761" y="12928"/>
                  <a:pt x="14808" y="12823"/>
                </a:cubicBezTo>
                <a:cubicBezTo>
                  <a:pt x="14913" y="13156"/>
                  <a:pt x="14989" y="13469"/>
                  <a:pt x="14837" y="13821"/>
                </a:cubicBezTo>
                <a:cubicBezTo>
                  <a:pt x="14780" y="13593"/>
                  <a:pt x="14723" y="13393"/>
                  <a:pt x="14676" y="13194"/>
                </a:cubicBezTo>
                <a:cubicBezTo>
                  <a:pt x="14666" y="13165"/>
                  <a:pt x="14676" y="13118"/>
                  <a:pt x="14685" y="13089"/>
                </a:cubicBezTo>
                <a:close/>
                <a:moveTo>
                  <a:pt x="14438" y="13602"/>
                </a:moveTo>
                <a:cubicBezTo>
                  <a:pt x="14486" y="13498"/>
                  <a:pt x="14543" y="13412"/>
                  <a:pt x="14609" y="13289"/>
                </a:cubicBezTo>
                <a:cubicBezTo>
                  <a:pt x="14676" y="13507"/>
                  <a:pt x="14723" y="13688"/>
                  <a:pt x="14780" y="13868"/>
                </a:cubicBezTo>
                <a:cubicBezTo>
                  <a:pt x="14818" y="14011"/>
                  <a:pt x="14808" y="14144"/>
                  <a:pt x="14742" y="14276"/>
                </a:cubicBezTo>
                <a:cubicBezTo>
                  <a:pt x="14723" y="14333"/>
                  <a:pt x="14695" y="14390"/>
                  <a:pt x="14666" y="14466"/>
                </a:cubicBezTo>
                <a:cubicBezTo>
                  <a:pt x="14581" y="14201"/>
                  <a:pt x="14505" y="13954"/>
                  <a:pt x="14429" y="13697"/>
                </a:cubicBezTo>
                <a:cubicBezTo>
                  <a:pt x="14419" y="13669"/>
                  <a:pt x="14419" y="13631"/>
                  <a:pt x="14438" y="13602"/>
                </a:cubicBezTo>
                <a:close/>
                <a:moveTo>
                  <a:pt x="14172" y="14020"/>
                </a:moveTo>
                <a:cubicBezTo>
                  <a:pt x="14210" y="13925"/>
                  <a:pt x="14258" y="13840"/>
                  <a:pt x="14324" y="13726"/>
                </a:cubicBezTo>
                <a:cubicBezTo>
                  <a:pt x="14381" y="13859"/>
                  <a:pt x="14419" y="13963"/>
                  <a:pt x="14457" y="14068"/>
                </a:cubicBezTo>
                <a:cubicBezTo>
                  <a:pt x="14495" y="14201"/>
                  <a:pt x="14524" y="14343"/>
                  <a:pt x="14571" y="14476"/>
                </a:cubicBezTo>
                <a:cubicBezTo>
                  <a:pt x="14628" y="14618"/>
                  <a:pt x="14581" y="14732"/>
                  <a:pt x="14495" y="14837"/>
                </a:cubicBezTo>
                <a:cubicBezTo>
                  <a:pt x="14457" y="14884"/>
                  <a:pt x="14429" y="14932"/>
                  <a:pt x="14362" y="15017"/>
                </a:cubicBezTo>
                <a:cubicBezTo>
                  <a:pt x="14324" y="14884"/>
                  <a:pt x="14296" y="14789"/>
                  <a:pt x="14267" y="14694"/>
                </a:cubicBezTo>
                <a:cubicBezTo>
                  <a:pt x="14229" y="14523"/>
                  <a:pt x="14191" y="14343"/>
                  <a:pt x="14163" y="14172"/>
                </a:cubicBezTo>
                <a:cubicBezTo>
                  <a:pt x="14153" y="14125"/>
                  <a:pt x="14153" y="14058"/>
                  <a:pt x="14172" y="14020"/>
                </a:cubicBezTo>
                <a:close/>
                <a:moveTo>
                  <a:pt x="13441" y="15226"/>
                </a:moveTo>
                <a:cubicBezTo>
                  <a:pt x="13450" y="15160"/>
                  <a:pt x="13479" y="15093"/>
                  <a:pt x="13507" y="15027"/>
                </a:cubicBezTo>
                <a:cubicBezTo>
                  <a:pt x="13517" y="15036"/>
                  <a:pt x="13526" y="15036"/>
                  <a:pt x="13536" y="15036"/>
                </a:cubicBezTo>
                <a:cubicBezTo>
                  <a:pt x="13564" y="15160"/>
                  <a:pt x="13593" y="15274"/>
                  <a:pt x="13621" y="15397"/>
                </a:cubicBezTo>
                <a:cubicBezTo>
                  <a:pt x="13450" y="15397"/>
                  <a:pt x="13412" y="15369"/>
                  <a:pt x="13441" y="15226"/>
                </a:cubicBezTo>
                <a:close/>
                <a:moveTo>
                  <a:pt x="13764" y="15359"/>
                </a:moveTo>
                <a:cubicBezTo>
                  <a:pt x="13640" y="15217"/>
                  <a:pt x="13659" y="15046"/>
                  <a:pt x="13640" y="14884"/>
                </a:cubicBezTo>
                <a:cubicBezTo>
                  <a:pt x="13631" y="14808"/>
                  <a:pt x="13716" y="14732"/>
                  <a:pt x="13754" y="14656"/>
                </a:cubicBezTo>
                <a:cubicBezTo>
                  <a:pt x="13764" y="14647"/>
                  <a:pt x="13773" y="14647"/>
                  <a:pt x="13811" y="14628"/>
                </a:cubicBezTo>
                <a:cubicBezTo>
                  <a:pt x="13868" y="14884"/>
                  <a:pt x="13916" y="15131"/>
                  <a:pt x="13963" y="15369"/>
                </a:cubicBezTo>
                <a:cubicBezTo>
                  <a:pt x="13878" y="15445"/>
                  <a:pt x="13830" y="15435"/>
                  <a:pt x="13764" y="15359"/>
                </a:cubicBezTo>
                <a:close/>
                <a:moveTo>
                  <a:pt x="13925" y="14704"/>
                </a:moveTo>
                <a:cubicBezTo>
                  <a:pt x="13849" y="14504"/>
                  <a:pt x="13916" y="14381"/>
                  <a:pt x="14068" y="14229"/>
                </a:cubicBezTo>
                <a:cubicBezTo>
                  <a:pt x="14134" y="14352"/>
                  <a:pt x="14153" y="14476"/>
                  <a:pt x="14172" y="14599"/>
                </a:cubicBezTo>
                <a:cubicBezTo>
                  <a:pt x="14201" y="14704"/>
                  <a:pt x="14220" y="14818"/>
                  <a:pt x="14239" y="14932"/>
                </a:cubicBezTo>
                <a:cubicBezTo>
                  <a:pt x="14296" y="15122"/>
                  <a:pt x="14267" y="15179"/>
                  <a:pt x="14049" y="15293"/>
                </a:cubicBezTo>
                <a:cubicBezTo>
                  <a:pt x="14011" y="15084"/>
                  <a:pt x="13992" y="14884"/>
                  <a:pt x="13925" y="14704"/>
                </a:cubicBezTo>
                <a:close/>
                <a:moveTo>
                  <a:pt x="2945" y="18912"/>
                </a:moveTo>
                <a:cubicBezTo>
                  <a:pt x="3069" y="18893"/>
                  <a:pt x="3107" y="18855"/>
                  <a:pt x="3135" y="18731"/>
                </a:cubicBezTo>
                <a:cubicBezTo>
                  <a:pt x="3183" y="18522"/>
                  <a:pt x="3116" y="18332"/>
                  <a:pt x="3040" y="18152"/>
                </a:cubicBezTo>
                <a:cubicBezTo>
                  <a:pt x="2736" y="17525"/>
                  <a:pt x="2328" y="16974"/>
                  <a:pt x="1863" y="16461"/>
                </a:cubicBezTo>
                <a:cubicBezTo>
                  <a:pt x="1540" y="16110"/>
                  <a:pt x="1321" y="15701"/>
                  <a:pt x="1112" y="15283"/>
                </a:cubicBezTo>
                <a:cubicBezTo>
                  <a:pt x="998" y="15065"/>
                  <a:pt x="913" y="14837"/>
                  <a:pt x="808" y="14609"/>
                </a:cubicBezTo>
                <a:cubicBezTo>
                  <a:pt x="789" y="14561"/>
                  <a:pt x="761" y="14514"/>
                  <a:pt x="732" y="14466"/>
                </a:cubicBezTo>
                <a:cubicBezTo>
                  <a:pt x="675" y="14390"/>
                  <a:pt x="628" y="14409"/>
                  <a:pt x="571" y="14466"/>
                </a:cubicBezTo>
                <a:cubicBezTo>
                  <a:pt x="580" y="14504"/>
                  <a:pt x="590" y="14533"/>
                  <a:pt x="599" y="14571"/>
                </a:cubicBezTo>
                <a:cubicBezTo>
                  <a:pt x="609" y="14609"/>
                  <a:pt x="618" y="14656"/>
                  <a:pt x="618" y="14694"/>
                </a:cubicBezTo>
                <a:cubicBezTo>
                  <a:pt x="637" y="15245"/>
                  <a:pt x="732" y="15777"/>
                  <a:pt x="894" y="16300"/>
                </a:cubicBezTo>
                <a:cubicBezTo>
                  <a:pt x="913" y="16366"/>
                  <a:pt x="922" y="16442"/>
                  <a:pt x="932" y="16499"/>
                </a:cubicBezTo>
                <a:cubicBezTo>
                  <a:pt x="979" y="16566"/>
                  <a:pt x="1027" y="16613"/>
                  <a:pt x="1046" y="16670"/>
                </a:cubicBezTo>
                <a:cubicBezTo>
                  <a:pt x="1150" y="16936"/>
                  <a:pt x="1255" y="17202"/>
                  <a:pt x="1416" y="17449"/>
                </a:cubicBezTo>
                <a:cubicBezTo>
                  <a:pt x="1502" y="17572"/>
                  <a:pt x="1568" y="17705"/>
                  <a:pt x="1654" y="17829"/>
                </a:cubicBezTo>
                <a:cubicBezTo>
                  <a:pt x="1853" y="18114"/>
                  <a:pt x="2062" y="18399"/>
                  <a:pt x="2271" y="18674"/>
                </a:cubicBezTo>
                <a:cubicBezTo>
                  <a:pt x="2442" y="18893"/>
                  <a:pt x="2679" y="18950"/>
                  <a:pt x="2945" y="18912"/>
                </a:cubicBezTo>
                <a:close/>
                <a:moveTo>
                  <a:pt x="894" y="15758"/>
                </a:moveTo>
                <a:cubicBezTo>
                  <a:pt x="846" y="15521"/>
                  <a:pt x="799" y="15283"/>
                  <a:pt x="751" y="15046"/>
                </a:cubicBezTo>
                <a:cubicBezTo>
                  <a:pt x="960" y="15255"/>
                  <a:pt x="922" y="15502"/>
                  <a:pt x="894" y="15758"/>
                </a:cubicBezTo>
                <a:close/>
                <a:moveTo>
                  <a:pt x="2860" y="18209"/>
                </a:moveTo>
                <a:cubicBezTo>
                  <a:pt x="2964" y="18332"/>
                  <a:pt x="2955" y="18484"/>
                  <a:pt x="2964" y="18617"/>
                </a:cubicBezTo>
                <a:cubicBezTo>
                  <a:pt x="2964" y="18693"/>
                  <a:pt x="2955" y="18693"/>
                  <a:pt x="2822" y="18722"/>
                </a:cubicBezTo>
                <a:cubicBezTo>
                  <a:pt x="2784" y="18560"/>
                  <a:pt x="2803" y="18380"/>
                  <a:pt x="2860" y="18209"/>
                </a:cubicBezTo>
                <a:close/>
                <a:moveTo>
                  <a:pt x="1179" y="15920"/>
                </a:moveTo>
                <a:cubicBezTo>
                  <a:pt x="1160" y="16110"/>
                  <a:pt x="1160" y="16300"/>
                  <a:pt x="1141" y="16490"/>
                </a:cubicBezTo>
                <a:cubicBezTo>
                  <a:pt x="960" y="16176"/>
                  <a:pt x="1017" y="15834"/>
                  <a:pt x="1017" y="15492"/>
                </a:cubicBezTo>
                <a:cubicBezTo>
                  <a:pt x="1112" y="15625"/>
                  <a:pt x="1188" y="15749"/>
                  <a:pt x="1179" y="15920"/>
                </a:cubicBezTo>
                <a:close/>
                <a:moveTo>
                  <a:pt x="1378" y="17097"/>
                </a:moveTo>
                <a:cubicBezTo>
                  <a:pt x="1302" y="16993"/>
                  <a:pt x="1255" y="16889"/>
                  <a:pt x="1245" y="16765"/>
                </a:cubicBezTo>
                <a:cubicBezTo>
                  <a:pt x="1245" y="16499"/>
                  <a:pt x="1245" y="16243"/>
                  <a:pt x="1264" y="15967"/>
                </a:cubicBezTo>
                <a:cubicBezTo>
                  <a:pt x="1359" y="16053"/>
                  <a:pt x="1454" y="16138"/>
                  <a:pt x="1445" y="16271"/>
                </a:cubicBezTo>
                <a:cubicBezTo>
                  <a:pt x="1435" y="16537"/>
                  <a:pt x="1407" y="16813"/>
                  <a:pt x="1378" y="17097"/>
                </a:cubicBezTo>
                <a:close/>
                <a:moveTo>
                  <a:pt x="1720" y="16642"/>
                </a:moveTo>
                <a:cubicBezTo>
                  <a:pt x="1692" y="16936"/>
                  <a:pt x="1673" y="17230"/>
                  <a:pt x="1654" y="17534"/>
                </a:cubicBezTo>
                <a:cubicBezTo>
                  <a:pt x="1521" y="17430"/>
                  <a:pt x="1492" y="17297"/>
                  <a:pt x="1483" y="17154"/>
                </a:cubicBezTo>
                <a:cubicBezTo>
                  <a:pt x="1464" y="16889"/>
                  <a:pt x="1464" y="16613"/>
                  <a:pt x="1530" y="16319"/>
                </a:cubicBezTo>
                <a:cubicBezTo>
                  <a:pt x="1654" y="16414"/>
                  <a:pt x="1730" y="16499"/>
                  <a:pt x="1720" y="16642"/>
                </a:cubicBezTo>
                <a:close/>
                <a:moveTo>
                  <a:pt x="1986" y="16964"/>
                </a:moveTo>
                <a:cubicBezTo>
                  <a:pt x="1948" y="17268"/>
                  <a:pt x="1939" y="17582"/>
                  <a:pt x="1910" y="17886"/>
                </a:cubicBezTo>
                <a:cubicBezTo>
                  <a:pt x="1901" y="17895"/>
                  <a:pt x="1891" y="17895"/>
                  <a:pt x="1872" y="17895"/>
                </a:cubicBezTo>
                <a:cubicBezTo>
                  <a:pt x="1815" y="17819"/>
                  <a:pt x="1758" y="17743"/>
                  <a:pt x="1758" y="17629"/>
                </a:cubicBezTo>
                <a:cubicBezTo>
                  <a:pt x="1758" y="17316"/>
                  <a:pt x="1749" y="16993"/>
                  <a:pt x="1806" y="16651"/>
                </a:cubicBezTo>
                <a:cubicBezTo>
                  <a:pt x="1920" y="16746"/>
                  <a:pt x="1995" y="16813"/>
                  <a:pt x="1986" y="16964"/>
                </a:cubicBezTo>
                <a:close/>
                <a:moveTo>
                  <a:pt x="2138" y="18247"/>
                </a:moveTo>
                <a:cubicBezTo>
                  <a:pt x="1986" y="18152"/>
                  <a:pt x="1976" y="18009"/>
                  <a:pt x="1986" y="17876"/>
                </a:cubicBezTo>
                <a:cubicBezTo>
                  <a:pt x="2005" y="17610"/>
                  <a:pt x="2033" y="17335"/>
                  <a:pt x="2062" y="17069"/>
                </a:cubicBezTo>
                <a:cubicBezTo>
                  <a:pt x="2062" y="17050"/>
                  <a:pt x="2071" y="17031"/>
                  <a:pt x="2090" y="16983"/>
                </a:cubicBezTo>
                <a:cubicBezTo>
                  <a:pt x="2214" y="17097"/>
                  <a:pt x="2271" y="17192"/>
                  <a:pt x="2242" y="17344"/>
                </a:cubicBezTo>
                <a:cubicBezTo>
                  <a:pt x="2195" y="17601"/>
                  <a:pt x="2185" y="17867"/>
                  <a:pt x="2157" y="18123"/>
                </a:cubicBezTo>
                <a:cubicBezTo>
                  <a:pt x="2157" y="18161"/>
                  <a:pt x="2147" y="18199"/>
                  <a:pt x="2138" y="18247"/>
                </a:cubicBezTo>
                <a:close/>
                <a:moveTo>
                  <a:pt x="2242" y="18313"/>
                </a:moveTo>
                <a:cubicBezTo>
                  <a:pt x="2242" y="17981"/>
                  <a:pt x="2280" y="17658"/>
                  <a:pt x="2337" y="17306"/>
                </a:cubicBezTo>
                <a:cubicBezTo>
                  <a:pt x="2489" y="17468"/>
                  <a:pt x="2575" y="17610"/>
                  <a:pt x="2537" y="17819"/>
                </a:cubicBezTo>
                <a:cubicBezTo>
                  <a:pt x="2489" y="18076"/>
                  <a:pt x="2461" y="18323"/>
                  <a:pt x="2423" y="18608"/>
                </a:cubicBezTo>
                <a:cubicBezTo>
                  <a:pt x="2309" y="18513"/>
                  <a:pt x="2233" y="18446"/>
                  <a:pt x="2242" y="18313"/>
                </a:cubicBezTo>
                <a:close/>
                <a:moveTo>
                  <a:pt x="2527" y="18570"/>
                </a:moveTo>
                <a:cubicBezTo>
                  <a:pt x="2556" y="18304"/>
                  <a:pt x="2594" y="18047"/>
                  <a:pt x="2632" y="17753"/>
                </a:cubicBezTo>
                <a:cubicBezTo>
                  <a:pt x="2717" y="17857"/>
                  <a:pt x="2765" y="17943"/>
                  <a:pt x="2755" y="18066"/>
                </a:cubicBezTo>
                <a:cubicBezTo>
                  <a:pt x="2727" y="18285"/>
                  <a:pt x="2755" y="18503"/>
                  <a:pt x="2689" y="18722"/>
                </a:cubicBezTo>
                <a:cubicBezTo>
                  <a:pt x="2518" y="18703"/>
                  <a:pt x="2508" y="18703"/>
                  <a:pt x="2527" y="18570"/>
                </a:cubicBezTo>
                <a:close/>
                <a:moveTo>
                  <a:pt x="932" y="12576"/>
                </a:moveTo>
                <a:cubicBezTo>
                  <a:pt x="932" y="12671"/>
                  <a:pt x="922" y="12766"/>
                  <a:pt x="951" y="12861"/>
                </a:cubicBezTo>
                <a:cubicBezTo>
                  <a:pt x="1055" y="13251"/>
                  <a:pt x="1112" y="13650"/>
                  <a:pt x="1283" y="14030"/>
                </a:cubicBezTo>
                <a:cubicBezTo>
                  <a:pt x="1464" y="14400"/>
                  <a:pt x="1597" y="14789"/>
                  <a:pt x="1768" y="15169"/>
                </a:cubicBezTo>
                <a:cubicBezTo>
                  <a:pt x="1891" y="15426"/>
                  <a:pt x="2005" y="15701"/>
                  <a:pt x="2176" y="15920"/>
                </a:cubicBezTo>
                <a:cubicBezTo>
                  <a:pt x="2385" y="16195"/>
                  <a:pt x="2651" y="16442"/>
                  <a:pt x="2898" y="16680"/>
                </a:cubicBezTo>
                <a:cubicBezTo>
                  <a:pt x="2983" y="16756"/>
                  <a:pt x="3097" y="16803"/>
                  <a:pt x="3211" y="16860"/>
                </a:cubicBezTo>
                <a:cubicBezTo>
                  <a:pt x="3325" y="16908"/>
                  <a:pt x="3392" y="16870"/>
                  <a:pt x="3420" y="16756"/>
                </a:cubicBezTo>
                <a:cubicBezTo>
                  <a:pt x="3439" y="16689"/>
                  <a:pt x="3449" y="16623"/>
                  <a:pt x="3458" y="16556"/>
                </a:cubicBezTo>
                <a:cubicBezTo>
                  <a:pt x="3487" y="16271"/>
                  <a:pt x="3382" y="16005"/>
                  <a:pt x="3230" y="15777"/>
                </a:cubicBezTo>
                <a:cubicBezTo>
                  <a:pt x="3012" y="15435"/>
                  <a:pt x="2755" y="15112"/>
                  <a:pt x="2527" y="14770"/>
                </a:cubicBezTo>
                <a:cubicBezTo>
                  <a:pt x="2223" y="14295"/>
                  <a:pt x="1844" y="13859"/>
                  <a:pt x="1625" y="13327"/>
                </a:cubicBezTo>
                <a:cubicBezTo>
                  <a:pt x="1606" y="13298"/>
                  <a:pt x="1587" y="13270"/>
                  <a:pt x="1568" y="13232"/>
                </a:cubicBezTo>
                <a:cubicBezTo>
                  <a:pt x="1388" y="12947"/>
                  <a:pt x="1217" y="12652"/>
                  <a:pt x="1169" y="12301"/>
                </a:cubicBezTo>
                <a:cubicBezTo>
                  <a:pt x="1160" y="12234"/>
                  <a:pt x="1103" y="12177"/>
                  <a:pt x="1055" y="12082"/>
                </a:cubicBezTo>
                <a:cubicBezTo>
                  <a:pt x="1017" y="12168"/>
                  <a:pt x="1008" y="12215"/>
                  <a:pt x="979" y="12244"/>
                </a:cubicBezTo>
                <a:cubicBezTo>
                  <a:pt x="913" y="12291"/>
                  <a:pt x="894" y="12348"/>
                  <a:pt x="932" y="12434"/>
                </a:cubicBezTo>
                <a:cubicBezTo>
                  <a:pt x="941" y="12472"/>
                  <a:pt x="932" y="12529"/>
                  <a:pt x="932" y="12576"/>
                </a:cubicBezTo>
                <a:close/>
                <a:moveTo>
                  <a:pt x="3145" y="16005"/>
                </a:moveTo>
                <a:cubicBezTo>
                  <a:pt x="3287" y="16138"/>
                  <a:pt x="3325" y="16433"/>
                  <a:pt x="3230" y="16680"/>
                </a:cubicBezTo>
                <a:cubicBezTo>
                  <a:pt x="3183" y="16651"/>
                  <a:pt x="3135" y="16632"/>
                  <a:pt x="3069" y="16604"/>
                </a:cubicBezTo>
                <a:cubicBezTo>
                  <a:pt x="3097" y="16395"/>
                  <a:pt x="3116" y="16205"/>
                  <a:pt x="3145" y="16005"/>
                </a:cubicBezTo>
                <a:close/>
                <a:moveTo>
                  <a:pt x="2793" y="16195"/>
                </a:moveTo>
                <a:cubicBezTo>
                  <a:pt x="2812" y="15977"/>
                  <a:pt x="2822" y="15758"/>
                  <a:pt x="2841" y="15502"/>
                </a:cubicBezTo>
                <a:cubicBezTo>
                  <a:pt x="2955" y="15616"/>
                  <a:pt x="3059" y="15701"/>
                  <a:pt x="3059" y="15853"/>
                </a:cubicBezTo>
                <a:cubicBezTo>
                  <a:pt x="3050" y="16072"/>
                  <a:pt x="3021" y="16281"/>
                  <a:pt x="3002" y="16499"/>
                </a:cubicBezTo>
                <a:cubicBezTo>
                  <a:pt x="2831" y="16452"/>
                  <a:pt x="2784" y="16347"/>
                  <a:pt x="2793" y="16195"/>
                </a:cubicBezTo>
                <a:close/>
                <a:moveTo>
                  <a:pt x="2508" y="15806"/>
                </a:moveTo>
                <a:cubicBezTo>
                  <a:pt x="2546" y="15606"/>
                  <a:pt x="2556" y="15407"/>
                  <a:pt x="2575" y="15169"/>
                </a:cubicBezTo>
                <a:cubicBezTo>
                  <a:pt x="2727" y="15302"/>
                  <a:pt x="2774" y="15426"/>
                  <a:pt x="2755" y="15597"/>
                </a:cubicBezTo>
                <a:cubicBezTo>
                  <a:pt x="2736" y="15787"/>
                  <a:pt x="2727" y="15977"/>
                  <a:pt x="2717" y="16167"/>
                </a:cubicBezTo>
                <a:cubicBezTo>
                  <a:pt x="2717" y="16195"/>
                  <a:pt x="2708" y="16224"/>
                  <a:pt x="2698" y="16262"/>
                </a:cubicBezTo>
                <a:cubicBezTo>
                  <a:pt x="2527" y="16129"/>
                  <a:pt x="2480" y="15986"/>
                  <a:pt x="2508" y="15806"/>
                </a:cubicBezTo>
                <a:close/>
                <a:moveTo>
                  <a:pt x="2261" y="15511"/>
                </a:moveTo>
                <a:cubicBezTo>
                  <a:pt x="2261" y="15283"/>
                  <a:pt x="2299" y="15055"/>
                  <a:pt x="2328" y="14799"/>
                </a:cubicBezTo>
                <a:cubicBezTo>
                  <a:pt x="2451" y="14903"/>
                  <a:pt x="2508" y="15017"/>
                  <a:pt x="2489" y="15160"/>
                </a:cubicBezTo>
                <a:cubicBezTo>
                  <a:pt x="2470" y="15359"/>
                  <a:pt x="2461" y="15568"/>
                  <a:pt x="2442" y="15777"/>
                </a:cubicBezTo>
                <a:cubicBezTo>
                  <a:pt x="2442" y="15825"/>
                  <a:pt x="2423" y="15872"/>
                  <a:pt x="2413" y="15920"/>
                </a:cubicBezTo>
                <a:cubicBezTo>
                  <a:pt x="2223" y="15825"/>
                  <a:pt x="2261" y="15654"/>
                  <a:pt x="2261" y="15511"/>
                </a:cubicBezTo>
                <a:close/>
                <a:moveTo>
                  <a:pt x="1995" y="15093"/>
                </a:moveTo>
                <a:cubicBezTo>
                  <a:pt x="2014" y="14875"/>
                  <a:pt x="2043" y="14666"/>
                  <a:pt x="2062" y="14409"/>
                </a:cubicBezTo>
                <a:cubicBezTo>
                  <a:pt x="2176" y="14533"/>
                  <a:pt x="2261" y="14609"/>
                  <a:pt x="2242" y="14751"/>
                </a:cubicBezTo>
                <a:cubicBezTo>
                  <a:pt x="2214" y="15017"/>
                  <a:pt x="2185" y="15293"/>
                  <a:pt x="2157" y="15587"/>
                </a:cubicBezTo>
                <a:cubicBezTo>
                  <a:pt x="2043" y="15416"/>
                  <a:pt x="1976" y="15274"/>
                  <a:pt x="1995" y="15093"/>
                </a:cubicBezTo>
                <a:close/>
                <a:moveTo>
                  <a:pt x="1834" y="14058"/>
                </a:moveTo>
                <a:cubicBezTo>
                  <a:pt x="1948" y="14163"/>
                  <a:pt x="2005" y="14257"/>
                  <a:pt x="1986" y="14409"/>
                </a:cubicBezTo>
                <a:cubicBezTo>
                  <a:pt x="1948" y="14618"/>
                  <a:pt x="1929" y="14827"/>
                  <a:pt x="1910" y="15027"/>
                </a:cubicBezTo>
                <a:cubicBezTo>
                  <a:pt x="1701" y="14723"/>
                  <a:pt x="1768" y="14400"/>
                  <a:pt x="1834" y="14058"/>
                </a:cubicBezTo>
                <a:close/>
                <a:moveTo>
                  <a:pt x="1587" y="13640"/>
                </a:moveTo>
                <a:cubicBezTo>
                  <a:pt x="1692" y="13783"/>
                  <a:pt x="1777" y="13916"/>
                  <a:pt x="1739" y="14106"/>
                </a:cubicBezTo>
                <a:cubicBezTo>
                  <a:pt x="1701" y="14248"/>
                  <a:pt x="1701" y="14400"/>
                  <a:pt x="1682" y="14552"/>
                </a:cubicBezTo>
                <a:cubicBezTo>
                  <a:pt x="1530" y="14333"/>
                  <a:pt x="1492" y="14087"/>
                  <a:pt x="1587" y="13640"/>
                </a:cubicBezTo>
                <a:close/>
                <a:moveTo>
                  <a:pt x="1350" y="13203"/>
                </a:moveTo>
                <a:cubicBezTo>
                  <a:pt x="1445" y="13317"/>
                  <a:pt x="1549" y="13412"/>
                  <a:pt x="1483" y="13583"/>
                </a:cubicBezTo>
                <a:cubicBezTo>
                  <a:pt x="1464" y="13650"/>
                  <a:pt x="1473" y="13726"/>
                  <a:pt x="1464" y="13802"/>
                </a:cubicBezTo>
                <a:cubicBezTo>
                  <a:pt x="1464" y="13840"/>
                  <a:pt x="1454" y="13887"/>
                  <a:pt x="1435" y="13935"/>
                </a:cubicBezTo>
                <a:cubicBezTo>
                  <a:pt x="1274" y="13707"/>
                  <a:pt x="1331" y="13450"/>
                  <a:pt x="1350" y="13203"/>
                </a:cubicBezTo>
                <a:close/>
                <a:moveTo>
                  <a:pt x="1217" y="13384"/>
                </a:moveTo>
                <a:cubicBezTo>
                  <a:pt x="1169" y="13175"/>
                  <a:pt x="1122" y="12956"/>
                  <a:pt x="1074" y="12747"/>
                </a:cubicBezTo>
                <a:cubicBezTo>
                  <a:pt x="1245" y="12928"/>
                  <a:pt x="1264" y="13146"/>
                  <a:pt x="1217" y="13384"/>
                </a:cubicBezTo>
                <a:close/>
                <a:moveTo>
                  <a:pt x="5149" y="4873"/>
                </a:moveTo>
                <a:cubicBezTo>
                  <a:pt x="5158" y="4873"/>
                  <a:pt x="5158" y="4873"/>
                  <a:pt x="5158" y="4873"/>
                </a:cubicBezTo>
                <a:lnTo>
                  <a:pt x="5158" y="4873"/>
                </a:lnTo>
                <a:lnTo>
                  <a:pt x="5158" y="4873"/>
                </a:lnTo>
                <a:cubicBezTo>
                  <a:pt x="5158" y="4873"/>
                  <a:pt x="5158" y="4873"/>
                  <a:pt x="5158" y="4873"/>
                </a:cubicBezTo>
                <a:cubicBezTo>
                  <a:pt x="5158" y="4873"/>
                  <a:pt x="5158" y="4873"/>
                  <a:pt x="5149" y="4873"/>
                </a:cubicBezTo>
                <a:close/>
                <a:moveTo>
                  <a:pt x="5215" y="5557"/>
                </a:moveTo>
                <a:cubicBezTo>
                  <a:pt x="5415" y="5690"/>
                  <a:pt x="5700" y="5643"/>
                  <a:pt x="5852" y="5443"/>
                </a:cubicBezTo>
                <a:cubicBezTo>
                  <a:pt x="6023" y="5244"/>
                  <a:pt x="5928" y="4930"/>
                  <a:pt x="5681" y="4883"/>
                </a:cubicBezTo>
                <a:cubicBezTo>
                  <a:pt x="5510" y="4845"/>
                  <a:pt x="5329" y="4807"/>
                  <a:pt x="5158" y="4873"/>
                </a:cubicBezTo>
                <a:cubicBezTo>
                  <a:pt x="5130" y="4921"/>
                  <a:pt x="5111" y="4978"/>
                  <a:pt x="5082" y="5025"/>
                </a:cubicBezTo>
                <a:cubicBezTo>
                  <a:pt x="4978" y="5177"/>
                  <a:pt x="5073" y="5462"/>
                  <a:pt x="5215" y="5557"/>
                </a:cubicBezTo>
                <a:close/>
                <a:moveTo>
                  <a:pt x="5633" y="5358"/>
                </a:moveTo>
                <a:cubicBezTo>
                  <a:pt x="5538" y="5301"/>
                  <a:pt x="5605" y="5206"/>
                  <a:pt x="5557" y="5130"/>
                </a:cubicBezTo>
                <a:cubicBezTo>
                  <a:pt x="5728" y="5225"/>
                  <a:pt x="5728" y="5225"/>
                  <a:pt x="5633" y="5358"/>
                </a:cubicBezTo>
                <a:close/>
                <a:moveTo>
                  <a:pt x="10173" y="5149"/>
                </a:moveTo>
                <a:cubicBezTo>
                  <a:pt x="10145" y="5263"/>
                  <a:pt x="10202" y="5386"/>
                  <a:pt x="10287" y="5434"/>
                </a:cubicBezTo>
                <a:cubicBezTo>
                  <a:pt x="10411" y="5481"/>
                  <a:pt x="10534" y="5519"/>
                  <a:pt x="10591" y="5548"/>
                </a:cubicBezTo>
                <a:cubicBezTo>
                  <a:pt x="10848" y="5548"/>
                  <a:pt x="11000" y="5472"/>
                  <a:pt x="11085" y="5301"/>
                </a:cubicBezTo>
                <a:cubicBezTo>
                  <a:pt x="11104" y="5263"/>
                  <a:pt x="11104" y="5206"/>
                  <a:pt x="11104" y="5168"/>
                </a:cubicBezTo>
                <a:cubicBezTo>
                  <a:pt x="11076" y="4949"/>
                  <a:pt x="10914" y="4864"/>
                  <a:pt x="10734" y="4807"/>
                </a:cubicBezTo>
                <a:cubicBezTo>
                  <a:pt x="10401" y="4702"/>
                  <a:pt x="10249" y="4911"/>
                  <a:pt x="10173" y="5149"/>
                </a:cubicBezTo>
                <a:close/>
                <a:moveTo>
                  <a:pt x="10895" y="5092"/>
                </a:moveTo>
                <a:cubicBezTo>
                  <a:pt x="10914" y="5168"/>
                  <a:pt x="10914" y="5244"/>
                  <a:pt x="10819" y="5291"/>
                </a:cubicBezTo>
                <a:cubicBezTo>
                  <a:pt x="10781" y="5187"/>
                  <a:pt x="10753" y="5101"/>
                  <a:pt x="10715" y="4997"/>
                </a:cubicBezTo>
                <a:cubicBezTo>
                  <a:pt x="10810" y="4997"/>
                  <a:pt x="10876" y="5016"/>
                  <a:pt x="10895" y="5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txBox="1"/>
          <p:nvPr>
            <p:ph type="title"/>
          </p:nvPr>
        </p:nvSpPr>
        <p:spPr>
          <a:xfrm>
            <a:off x="3657718" y="1115000"/>
            <a:ext cx="3447000" cy="606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65175" lIns="65175" spcFirstLastPara="1" rIns="65175" wrap="square" tIns="65175">
            <a:noAutofit/>
          </a:bodyPr>
          <a:lstStyle/>
          <a:p>
            <a:pPr indent="0" lvl="0" marL="0" rtl="0" algn="ctr">
              <a:spcBef>
                <a:spcPts val="0"/>
              </a:spcBef>
              <a:spcAft>
                <a:spcPts val="0"/>
              </a:spcAft>
              <a:buNone/>
            </a:pPr>
            <a:r>
              <a:rPr lang="en" sz="3636">
                <a:solidFill>
                  <a:schemeClr val="lt1"/>
                </a:solidFill>
              </a:rPr>
              <a:t>Del </a:t>
            </a:r>
            <a:r>
              <a:rPr lang="en" sz="3636">
                <a:solidFill>
                  <a:schemeClr val="lt1"/>
                </a:solidFill>
              </a:rPr>
              <a:t>Proyecto</a:t>
            </a:r>
            <a:endParaRPr sz="3510"/>
          </a:p>
        </p:txBody>
      </p:sp>
      <p:sp>
        <p:nvSpPr>
          <p:cNvPr id="432" name="Google Shape;432;p53"/>
          <p:cNvSpPr txBox="1"/>
          <p:nvPr>
            <p:ph idx="2" type="title"/>
          </p:nvPr>
        </p:nvSpPr>
        <p:spPr>
          <a:xfrm>
            <a:off x="3657650" y="509075"/>
            <a:ext cx="3447000" cy="606000"/>
          </a:xfrm>
          <a:prstGeom prst="rect">
            <a:avLst/>
          </a:prstGeom>
        </p:spPr>
        <p:txBody>
          <a:bodyPr anchorCtr="0" anchor="ctr" bIns="65175" lIns="65175" spcFirstLastPara="1" rIns="65175" wrap="square" tIns="65175">
            <a:noAutofit/>
          </a:bodyPr>
          <a:lstStyle/>
          <a:p>
            <a:pPr indent="0" lvl="0" marL="0" rtl="0" algn="ctr">
              <a:spcBef>
                <a:spcPts val="0"/>
              </a:spcBef>
              <a:spcAft>
                <a:spcPts val="0"/>
              </a:spcAft>
              <a:buNone/>
            </a:pPr>
            <a:r>
              <a:rPr lang="en" sz="3636"/>
              <a:t>Conclusiones</a:t>
            </a:r>
            <a:r>
              <a:rPr lang="en" sz="3636"/>
              <a:t> </a:t>
            </a:r>
            <a:endParaRPr sz="3636"/>
          </a:p>
        </p:txBody>
      </p:sp>
      <p:sp>
        <p:nvSpPr>
          <p:cNvPr id="433" name="Google Shape;433;p53"/>
          <p:cNvSpPr txBox="1"/>
          <p:nvPr/>
        </p:nvSpPr>
        <p:spPr>
          <a:xfrm>
            <a:off x="2846225" y="2012075"/>
            <a:ext cx="6840300" cy="279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latin typeface="Suez One"/>
                <a:ea typeface="Suez One"/>
                <a:cs typeface="Suez One"/>
                <a:sym typeface="Suez One"/>
              </a:rPr>
              <a:t>En nuestro análisis predictivo, se evidenció una clara superioridad técnica de los modelos de ensamble, específicamente el Random Forest, por encima de las regresiones lineales tradicionales, las cuales mostraron tendencias al </a:t>
            </a:r>
            <a:r>
              <a:rPr i="1" lang="en">
                <a:solidFill>
                  <a:schemeClr val="dk2"/>
                </a:solidFill>
                <a:latin typeface="Suez One"/>
                <a:ea typeface="Suez One"/>
                <a:cs typeface="Suez One"/>
                <a:sym typeface="Suez One"/>
              </a:rPr>
              <a:t>underfitting</a:t>
            </a:r>
            <a:r>
              <a:rPr lang="en">
                <a:solidFill>
                  <a:schemeClr val="dk2"/>
                </a:solidFill>
                <a:latin typeface="Suez One"/>
                <a:ea typeface="Suez One"/>
                <a:cs typeface="Suez One"/>
                <a:sym typeface="Suez One"/>
              </a:rPr>
              <a:t>. Esto demuestra que el mercado inmobiliario de la Ciudad de México no obedece a reglas lineales simples, sino que el precio es el resultado de interacciones complejas entre la ubicación geoespacial (latitud y longitud) y las amenidades de la propiedad. Al validar los resultados mediante métricas de error (RMSE) y coeficiente de determinación (R^2), confirmamos que el modelo seleccionado logra generalizar correctamente ante datos nuevos, validando que la ingeniería de características realizada fue determinante para capturar la variabilidad real de los precios en zonas de alta demanda.</a:t>
            </a:r>
            <a:endParaRPr>
              <a:solidFill>
                <a:schemeClr val="dk2"/>
              </a:solidFill>
              <a:latin typeface="Suez One"/>
              <a:ea typeface="Suez One"/>
              <a:cs typeface="Suez One"/>
              <a:sym typeface="Suez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1878150" y="796875"/>
            <a:ext cx="53877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GRACIAS POR </a:t>
            </a:r>
            <a:r>
              <a:rPr lang="en" sz="3400"/>
              <a:t> </a:t>
            </a:r>
            <a:r>
              <a:rPr lang="en" sz="3400">
                <a:solidFill>
                  <a:schemeClr val="accent2"/>
                </a:solidFill>
              </a:rPr>
              <a:t>SU ATENCION</a:t>
            </a:r>
            <a:endParaRPr sz="3400">
              <a:solidFill>
                <a:schemeClr val="accent2"/>
              </a:solidFill>
            </a:endParaRPr>
          </a:p>
        </p:txBody>
      </p:sp>
      <p:sp>
        <p:nvSpPr>
          <p:cNvPr id="439" name="Google Shape;439;p54"/>
          <p:cNvSpPr/>
          <p:nvPr/>
        </p:nvSpPr>
        <p:spPr>
          <a:xfrm rot="7591527">
            <a:off x="7813943" y="1511714"/>
            <a:ext cx="718018" cy="1163139"/>
          </a:xfrm>
          <a:custGeom>
            <a:rect b="b" l="l" r="r" t="t"/>
            <a:pathLst>
              <a:path extrusionOk="0" h="14973" w="9243">
                <a:moveTo>
                  <a:pt x="4113" y="124"/>
                </a:moveTo>
                <a:cubicBezTo>
                  <a:pt x="4098" y="144"/>
                  <a:pt x="4081" y="157"/>
                  <a:pt x="4057" y="157"/>
                </a:cubicBezTo>
                <a:cubicBezTo>
                  <a:pt x="4037" y="157"/>
                  <a:pt x="4012" y="147"/>
                  <a:pt x="3980" y="124"/>
                </a:cubicBezTo>
                <a:close/>
                <a:moveTo>
                  <a:pt x="4028" y="305"/>
                </a:moveTo>
                <a:lnTo>
                  <a:pt x="4037" y="314"/>
                </a:lnTo>
                <a:lnTo>
                  <a:pt x="4028" y="314"/>
                </a:lnTo>
                <a:lnTo>
                  <a:pt x="4028" y="305"/>
                </a:lnTo>
                <a:close/>
                <a:moveTo>
                  <a:pt x="4196" y="1873"/>
                </a:moveTo>
                <a:cubicBezTo>
                  <a:pt x="4183" y="1873"/>
                  <a:pt x="4168" y="1877"/>
                  <a:pt x="4151" y="1882"/>
                </a:cubicBezTo>
                <a:cubicBezTo>
                  <a:pt x="4132" y="1986"/>
                  <a:pt x="4151" y="2081"/>
                  <a:pt x="4142" y="2214"/>
                </a:cubicBezTo>
                <a:cubicBezTo>
                  <a:pt x="4180" y="2119"/>
                  <a:pt x="4208" y="2053"/>
                  <a:pt x="4227" y="1977"/>
                </a:cubicBezTo>
                <a:cubicBezTo>
                  <a:pt x="4237" y="1958"/>
                  <a:pt x="4237" y="1920"/>
                  <a:pt x="4227" y="1901"/>
                </a:cubicBezTo>
                <a:cubicBezTo>
                  <a:pt x="4222" y="1880"/>
                  <a:pt x="4211" y="1873"/>
                  <a:pt x="4196" y="1873"/>
                </a:cubicBezTo>
                <a:close/>
                <a:moveTo>
                  <a:pt x="5544" y="3547"/>
                </a:moveTo>
                <a:cubicBezTo>
                  <a:pt x="5505" y="3547"/>
                  <a:pt x="5465" y="3553"/>
                  <a:pt x="5424" y="3563"/>
                </a:cubicBezTo>
                <a:cubicBezTo>
                  <a:pt x="5434" y="3572"/>
                  <a:pt x="5434" y="3582"/>
                  <a:pt x="5434" y="3582"/>
                </a:cubicBezTo>
                <a:cubicBezTo>
                  <a:pt x="5519" y="3591"/>
                  <a:pt x="5605" y="3601"/>
                  <a:pt x="5690" y="3610"/>
                </a:cubicBezTo>
                <a:cubicBezTo>
                  <a:pt x="5709" y="3610"/>
                  <a:pt x="5728" y="3610"/>
                  <a:pt x="5766" y="3601"/>
                </a:cubicBezTo>
                <a:cubicBezTo>
                  <a:pt x="5687" y="3564"/>
                  <a:pt x="5615" y="3547"/>
                  <a:pt x="5544" y="3547"/>
                </a:cubicBezTo>
                <a:close/>
                <a:moveTo>
                  <a:pt x="5580" y="3654"/>
                </a:moveTo>
                <a:cubicBezTo>
                  <a:pt x="5554" y="3654"/>
                  <a:pt x="5525" y="3660"/>
                  <a:pt x="5491" y="3677"/>
                </a:cubicBezTo>
                <a:cubicBezTo>
                  <a:pt x="5537" y="3685"/>
                  <a:pt x="5563" y="3690"/>
                  <a:pt x="5584" y="3690"/>
                </a:cubicBezTo>
                <a:cubicBezTo>
                  <a:pt x="5610" y="3690"/>
                  <a:pt x="5629" y="3683"/>
                  <a:pt x="5671" y="3667"/>
                </a:cubicBezTo>
                <a:cubicBezTo>
                  <a:pt x="5640" y="3662"/>
                  <a:pt x="5611" y="3654"/>
                  <a:pt x="5580" y="3654"/>
                </a:cubicBezTo>
                <a:close/>
                <a:moveTo>
                  <a:pt x="5680" y="3724"/>
                </a:moveTo>
                <a:cubicBezTo>
                  <a:pt x="5671" y="3724"/>
                  <a:pt x="5661" y="3734"/>
                  <a:pt x="5652" y="3734"/>
                </a:cubicBezTo>
                <a:cubicBezTo>
                  <a:pt x="5652" y="3734"/>
                  <a:pt x="5652" y="3743"/>
                  <a:pt x="5652" y="3743"/>
                </a:cubicBezTo>
                <a:lnTo>
                  <a:pt x="5680" y="3743"/>
                </a:lnTo>
                <a:cubicBezTo>
                  <a:pt x="5680" y="3734"/>
                  <a:pt x="5680" y="3724"/>
                  <a:pt x="5680" y="3724"/>
                </a:cubicBezTo>
                <a:close/>
                <a:moveTo>
                  <a:pt x="3895" y="3753"/>
                </a:moveTo>
                <a:lnTo>
                  <a:pt x="3895" y="3753"/>
                </a:lnTo>
                <a:cubicBezTo>
                  <a:pt x="3885" y="3762"/>
                  <a:pt x="3876" y="3772"/>
                  <a:pt x="3866" y="3781"/>
                </a:cubicBezTo>
                <a:cubicBezTo>
                  <a:pt x="3866" y="3781"/>
                  <a:pt x="3876" y="3791"/>
                  <a:pt x="3876" y="3791"/>
                </a:cubicBezTo>
                <a:cubicBezTo>
                  <a:pt x="3885" y="3781"/>
                  <a:pt x="3885" y="3762"/>
                  <a:pt x="3895" y="3753"/>
                </a:cubicBezTo>
                <a:close/>
                <a:moveTo>
                  <a:pt x="4018" y="3829"/>
                </a:moveTo>
                <a:cubicBezTo>
                  <a:pt x="3942" y="3829"/>
                  <a:pt x="3895" y="3867"/>
                  <a:pt x="3857" y="3914"/>
                </a:cubicBezTo>
                <a:cubicBezTo>
                  <a:pt x="3923" y="3914"/>
                  <a:pt x="3961" y="3857"/>
                  <a:pt x="4018" y="3829"/>
                </a:cubicBezTo>
                <a:close/>
                <a:moveTo>
                  <a:pt x="3847" y="3914"/>
                </a:moveTo>
                <a:lnTo>
                  <a:pt x="3847" y="3924"/>
                </a:lnTo>
                <a:cubicBezTo>
                  <a:pt x="3857" y="3924"/>
                  <a:pt x="3857" y="3914"/>
                  <a:pt x="3857" y="3914"/>
                </a:cubicBezTo>
                <a:close/>
                <a:moveTo>
                  <a:pt x="3824" y="3921"/>
                </a:moveTo>
                <a:cubicBezTo>
                  <a:pt x="3787" y="3921"/>
                  <a:pt x="3755" y="3940"/>
                  <a:pt x="3724" y="3971"/>
                </a:cubicBezTo>
                <a:cubicBezTo>
                  <a:pt x="3732" y="3972"/>
                  <a:pt x="3739" y="3973"/>
                  <a:pt x="3746" y="3973"/>
                </a:cubicBezTo>
                <a:cubicBezTo>
                  <a:pt x="3791" y="3973"/>
                  <a:pt x="3823" y="3948"/>
                  <a:pt x="3847" y="3924"/>
                </a:cubicBezTo>
                <a:cubicBezTo>
                  <a:pt x="3839" y="3922"/>
                  <a:pt x="3831" y="3921"/>
                  <a:pt x="3824" y="3921"/>
                </a:cubicBezTo>
                <a:close/>
                <a:moveTo>
                  <a:pt x="6317" y="4000"/>
                </a:moveTo>
                <a:cubicBezTo>
                  <a:pt x="6326" y="4000"/>
                  <a:pt x="6326" y="4009"/>
                  <a:pt x="6336" y="4009"/>
                </a:cubicBezTo>
                <a:lnTo>
                  <a:pt x="6326" y="4000"/>
                </a:lnTo>
                <a:close/>
                <a:moveTo>
                  <a:pt x="6336" y="4009"/>
                </a:moveTo>
                <a:lnTo>
                  <a:pt x="6345" y="4019"/>
                </a:lnTo>
                <a:lnTo>
                  <a:pt x="6355" y="4019"/>
                </a:lnTo>
                <a:cubicBezTo>
                  <a:pt x="6355" y="4019"/>
                  <a:pt x="6355" y="4009"/>
                  <a:pt x="6345" y="4009"/>
                </a:cubicBezTo>
                <a:close/>
                <a:moveTo>
                  <a:pt x="3999" y="3955"/>
                </a:moveTo>
                <a:cubicBezTo>
                  <a:pt x="3899" y="3985"/>
                  <a:pt x="3816" y="4048"/>
                  <a:pt x="3724" y="4085"/>
                </a:cubicBezTo>
                <a:cubicBezTo>
                  <a:pt x="3705" y="4095"/>
                  <a:pt x="3686" y="4104"/>
                  <a:pt x="3705" y="4133"/>
                </a:cubicBezTo>
                <a:cubicBezTo>
                  <a:pt x="3806" y="4087"/>
                  <a:pt x="3925" y="4058"/>
                  <a:pt x="4002" y="3962"/>
                </a:cubicBezTo>
                <a:lnTo>
                  <a:pt x="3999" y="3962"/>
                </a:lnTo>
                <a:cubicBezTo>
                  <a:pt x="3999" y="3962"/>
                  <a:pt x="3999" y="3958"/>
                  <a:pt x="3999" y="3955"/>
                </a:cubicBezTo>
                <a:close/>
                <a:moveTo>
                  <a:pt x="3344" y="3886"/>
                </a:moveTo>
                <a:cubicBezTo>
                  <a:pt x="3163" y="3943"/>
                  <a:pt x="3002" y="4000"/>
                  <a:pt x="2841" y="4076"/>
                </a:cubicBezTo>
                <a:cubicBezTo>
                  <a:pt x="2812" y="4095"/>
                  <a:pt x="2784" y="4123"/>
                  <a:pt x="2736" y="4171"/>
                </a:cubicBezTo>
                <a:cubicBezTo>
                  <a:pt x="2841" y="4171"/>
                  <a:pt x="2898" y="4123"/>
                  <a:pt x="2955" y="4095"/>
                </a:cubicBezTo>
                <a:cubicBezTo>
                  <a:pt x="3031" y="4066"/>
                  <a:pt x="3097" y="4038"/>
                  <a:pt x="3163" y="4000"/>
                </a:cubicBezTo>
                <a:cubicBezTo>
                  <a:pt x="3287" y="3952"/>
                  <a:pt x="3287" y="3952"/>
                  <a:pt x="3344" y="3886"/>
                </a:cubicBezTo>
                <a:close/>
                <a:moveTo>
                  <a:pt x="3201" y="4085"/>
                </a:moveTo>
                <a:cubicBezTo>
                  <a:pt x="3021" y="4133"/>
                  <a:pt x="2993" y="4142"/>
                  <a:pt x="2907" y="4247"/>
                </a:cubicBezTo>
                <a:cubicBezTo>
                  <a:pt x="3021" y="4209"/>
                  <a:pt x="3116" y="4152"/>
                  <a:pt x="3201" y="4085"/>
                </a:cubicBezTo>
                <a:close/>
                <a:moveTo>
                  <a:pt x="3201" y="4161"/>
                </a:moveTo>
                <a:lnTo>
                  <a:pt x="3201" y="4161"/>
                </a:lnTo>
                <a:cubicBezTo>
                  <a:pt x="3135" y="4199"/>
                  <a:pt x="3078" y="4228"/>
                  <a:pt x="3031" y="4256"/>
                </a:cubicBezTo>
                <a:cubicBezTo>
                  <a:pt x="3154" y="4237"/>
                  <a:pt x="3154" y="4237"/>
                  <a:pt x="3201" y="4161"/>
                </a:cubicBezTo>
                <a:close/>
                <a:moveTo>
                  <a:pt x="3724" y="4285"/>
                </a:moveTo>
                <a:lnTo>
                  <a:pt x="3724" y="4285"/>
                </a:lnTo>
                <a:cubicBezTo>
                  <a:pt x="3695" y="4294"/>
                  <a:pt x="3667" y="4304"/>
                  <a:pt x="3648" y="4313"/>
                </a:cubicBezTo>
                <a:lnTo>
                  <a:pt x="3724" y="4285"/>
                </a:lnTo>
                <a:close/>
                <a:moveTo>
                  <a:pt x="4427" y="4313"/>
                </a:moveTo>
                <a:cubicBezTo>
                  <a:pt x="4427" y="4313"/>
                  <a:pt x="4427" y="4323"/>
                  <a:pt x="4427" y="4323"/>
                </a:cubicBezTo>
                <a:lnTo>
                  <a:pt x="4436" y="4323"/>
                </a:lnTo>
                <a:lnTo>
                  <a:pt x="4427" y="4313"/>
                </a:lnTo>
                <a:close/>
                <a:moveTo>
                  <a:pt x="6364" y="4019"/>
                </a:moveTo>
                <a:cubicBezTo>
                  <a:pt x="6402" y="4038"/>
                  <a:pt x="6440" y="4066"/>
                  <a:pt x="6478" y="4076"/>
                </a:cubicBezTo>
                <a:cubicBezTo>
                  <a:pt x="6706" y="4152"/>
                  <a:pt x="6915" y="4256"/>
                  <a:pt x="7115" y="4389"/>
                </a:cubicBezTo>
                <a:cubicBezTo>
                  <a:pt x="7124" y="4342"/>
                  <a:pt x="7086" y="4323"/>
                  <a:pt x="7058" y="4294"/>
                </a:cubicBezTo>
                <a:cubicBezTo>
                  <a:pt x="6896" y="4180"/>
                  <a:pt x="6725" y="4104"/>
                  <a:pt x="6535" y="4057"/>
                </a:cubicBezTo>
                <a:cubicBezTo>
                  <a:pt x="6478" y="4038"/>
                  <a:pt x="6421" y="4028"/>
                  <a:pt x="6364" y="4019"/>
                </a:cubicBezTo>
                <a:close/>
                <a:moveTo>
                  <a:pt x="7124" y="4380"/>
                </a:moveTo>
                <a:cubicBezTo>
                  <a:pt x="7124" y="4380"/>
                  <a:pt x="7115" y="4389"/>
                  <a:pt x="7115" y="4389"/>
                </a:cubicBezTo>
                <a:lnTo>
                  <a:pt x="7134" y="4389"/>
                </a:lnTo>
                <a:cubicBezTo>
                  <a:pt x="7134" y="4389"/>
                  <a:pt x="7124" y="4380"/>
                  <a:pt x="7124" y="4380"/>
                </a:cubicBezTo>
                <a:close/>
                <a:moveTo>
                  <a:pt x="4487" y="4321"/>
                </a:moveTo>
                <a:cubicBezTo>
                  <a:pt x="4473" y="4321"/>
                  <a:pt x="4460" y="4322"/>
                  <a:pt x="4446" y="4323"/>
                </a:cubicBezTo>
                <a:cubicBezTo>
                  <a:pt x="4548" y="4374"/>
                  <a:pt x="4665" y="4410"/>
                  <a:pt x="4785" y="4410"/>
                </a:cubicBezTo>
                <a:cubicBezTo>
                  <a:pt x="4798" y="4410"/>
                  <a:pt x="4812" y="4409"/>
                  <a:pt x="4826" y="4408"/>
                </a:cubicBezTo>
                <a:cubicBezTo>
                  <a:pt x="4826" y="4408"/>
                  <a:pt x="4826" y="4399"/>
                  <a:pt x="4816" y="4399"/>
                </a:cubicBezTo>
                <a:cubicBezTo>
                  <a:pt x="4714" y="4356"/>
                  <a:pt x="4604" y="4321"/>
                  <a:pt x="4487" y="4321"/>
                </a:cubicBezTo>
                <a:close/>
                <a:moveTo>
                  <a:pt x="4847" y="4413"/>
                </a:moveTo>
                <a:cubicBezTo>
                  <a:pt x="4844" y="4413"/>
                  <a:pt x="4841" y="4418"/>
                  <a:pt x="4835" y="4418"/>
                </a:cubicBezTo>
                <a:cubicBezTo>
                  <a:pt x="4845" y="4418"/>
                  <a:pt x="4845" y="4427"/>
                  <a:pt x="4854" y="4427"/>
                </a:cubicBezTo>
                <a:lnTo>
                  <a:pt x="4873" y="4427"/>
                </a:lnTo>
                <a:cubicBezTo>
                  <a:pt x="4864" y="4427"/>
                  <a:pt x="4864" y="4418"/>
                  <a:pt x="4854" y="4418"/>
                </a:cubicBezTo>
                <a:cubicBezTo>
                  <a:pt x="4851" y="4414"/>
                  <a:pt x="4849" y="4413"/>
                  <a:pt x="4847" y="4413"/>
                </a:cubicBezTo>
                <a:close/>
                <a:moveTo>
                  <a:pt x="6534" y="4205"/>
                </a:moveTo>
                <a:cubicBezTo>
                  <a:pt x="6529" y="4205"/>
                  <a:pt x="6526" y="4209"/>
                  <a:pt x="6526" y="4218"/>
                </a:cubicBezTo>
                <a:cubicBezTo>
                  <a:pt x="6668" y="4304"/>
                  <a:pt x="6801" y="4380"/>
                  <a:pt x="6944" y="4456"/>
                </a:cubicBezTo>
                <a:cubicBezTo>
                  <a:pt x="6953" y="4418"/>
                  <a:pt x="6934" y="4389"/>
                  <a:pt x="6906" y="4380"/>
                </a:cubicBezTo>
                <a:cubicBezTo>
                  <a:pt x="6811" y="4323"/>
                  <a:pt x="6725" y="4275"/>
                  <a:pt x="6630" y="4228"/>
                </a:cubicBezTo>
                <a:cubicBezTo>
                  <a:pt x="6611" y="4218"/>
                  <a:pt x="6592" y="4218"/>
                  <a:pt x="6564" y="4218"/>
                </a:cubicBezTo>
                <a:cubicBezTo>
                  <a:pt x="6557" y="4218"/>
                  <a:pt x="6543" y="4205"/>
                  <a:pt x="6534" y="4205"/>
                </a:cubicBezTo>
                <a:close/>
                <a:moveTo>
                  <a:pt x="3980" y="4313"/>
                </a:moveTo>
                <a:cubicBezTo>
                  <a:pt x="3857" y="4361"/>
                  <a:pt x="3629" y="4484"/>
                  <a:pt x="3562" y="4560"/>
                </a:cubicBezTo>
                <a:cubicBezTo>
                  <a:pt x="3724" y="4503"/>
                  <a:pt x="3866" y="4437"/>
                  <a:pt x="3980" y="4323"/>
                </a:cubicBezTo>
                <a:cubicBezTo>
                  <a:pt x="3980" y="4323"/>
                  <a:pt x="3980" y="4313"/>
                  <a:pt x="3980" y="4313"/>
                </a:cubicBezTo>
                <a:close/>
                <a:moveTo>
                  <a:pt x="2356" y="4494"/>
                </a:moveTo>
                <a:lnTo>
                  <a:pt x="2356" y="4494"/>
                </a:lnTo>
                <a:cubicBezTo>
                  <a:pt x="2252" y="4532"/>
                  <a:pt x="2147" y="4551"/>
                  <a:pt x="2081" y="4636"/>
                </a:cubicBezTo>
                <a:cubicBezTo>
                  <a:pt x="2185" y="4617"/>
                  <a:pt x="2271" y="4551"/>
                  <a:pt x="2356" y="4494"/>
                </a:cubicBezTo>
                <a:close/>
                <a:moveTo>
                  <a:pt x="2081" y="4636"/>
                </a:moveTo>
                <a:cubicBezTo>
                  <a:pt x="2071" y="4646"/>
                  <a:pt x="2071" y="4646"/>
                  <a:pt x="2071" y="4646"/>
                </a:cubicBezTo>
                <a:lnTo>
                  <a:pt x="2081" y="4646"/>
                </a:lnTo>
                <a:lnTo>
                  <a:pt x="2081" y="4636"/>
                </a:lnTo>
                <a:close/>
                <a:moveTo>
                  <a:pt x="2166" y="4684"/>
                </a:moveTo>
                <a:lnTo>
                  <a:pt x="2166" y="4684"/>
                </a:lnTo>
                <a:cubicBezTo>
                  <a:pt x="2157" y="4693"/>
                  <a:pt x="2147" y="4693"/>
                  <a:pt x="2128" y="4693"/>
                </a:cubicBezTo>
                <a:cubicBezTo>
                  <a:pt x="2128" y="4693"/>
                  <a:pt x="2128" y="4703"/>
                  <a:pt x="2128" y="4703"/>
                </a:cubicBezTo>
                <a:lnTo>
                  <a:pt x="2138" y="4703"/>
                </a:lnTo>
                <a:cubicBezTo>
                  <a:pt x="2147" y="4693"/>
                  <a:pt x="2157" y="4693"/>
                  <a:pt x="2166" y="4684"/>
                </a:cubicBezTo>
                <a:close/>
                <a:moveTo>
                  <a:pt x="2128" y="4703"/>
                </a:moveTo>
                <a:lnTo>
                  <a:pt x="2128" y="4703"/>
                </a:lnTo>
                <a:cubicBezTo>
                  <a:pt x="2100" y="4722"/>
                  <a:pt x="2071" y="4741"/>
                  <a:pt x="2043" y="4760"/>
                </a:cubicBezTo>
                <a:cubicBezTo>
                  <a:pt x="2100" y="4760"/>
                  <a:pt x="2119" y="4750"/>
                  <a:pt x="2128" y="4703"/>
                </a:cubicBezTo>
                <a:close/>
                <a:moveTo>
                  <a:pt x="3524" y="4741"/>
                </a:moveTo>
                <a:cubicBezTo>
                  <a:pt x="3515" y="4741"/>
                  <a:pt x="3505" y="4750"/>
                  <a:pt x="3496" y="4760"/>
                </a:cubicBezTo>
                <a:cubicBezTo>
                  <a:pt x="3505" y="4750"/>
                  <a:pt x="3515" y="4750"/>
                  <a:pt x="3524" y="4741"/>
                </a:cubicBezTo>
                <a:close/>
                <a:moveTo>
                  <a:pt x="6887" y="4733"/>
                </a:moveTo>
                <a:cubicBezTo>
                  <a:pt x="6877" y="4733"/>
                  <a:pt x="6865" y="4735"/>
                  <a:pt x="6849" y="4741"/>
                </a:cubicBezTo>
                <a:cubicBezTo>
                  <a:pt x="6887" y="4750"/>
                  <a:pt x="6906" y="4760"/>
                  <a:pt x="6934" y="4769"/>
                </a:cubicBezTo>
                <a:cubicBezTo>
                  <a:pt x="6921" y="4748"/>
                  <a:pt x="6912" y="4733"/>
                  <a:pt x="6887" y="4733"/>
                </a:cubicBezTo>
                <a:close/>
                <a:moveTo>
                  <a:pt x="4539" y="4644"/>
                </a:moveTo>
                <a:cubicBezTo>
                  <a:pt x="4528" y="4644"/>
                  <a:pt x="4515" y="4645"/>
                  <a:pt x="4503" y="4646"/>
                </a:cubicBezTo>
                <a:cubicBezTo>
                  <a:pt x="4712" y="4760"/>
                  <a:pt x="4911" y="4798"/>
                  <a:pt x="5111" y="4817"/>
                </a:cubicBezTo>
                <a:cubicBezTo>
                  <a:pt x="5025" y="4750"/>
                  <a:pt x="4921" y="4731"/>
                  <a:pt x="4826" y="4712"/>
                </a:cubicBezTo>
                <a:cubicBezTo>
                  <a:pt x="4739" y="4686"/>
                  <a:pt x="4660" y="4644"/>
                  <a:pt x="4539" y="4644"/>
                </a:cubicBezTo>
                <a:close/>
                <a:moveTo>
                  <a:pt x="2033" y="4769"/>
                </a:moveTo>
                <a:cubicBezTo>
                  <a:pt x="1986" y="4788"/>
                  <a:pt x="1938" y="4807"/>
                  <a:pt x="1919" y="4864"/>
                </a:cubicBezTo>
                <a:cubicBezTo>
                  <a:pt x="1967" y="4845"/>
                  <a:pt x="2024" y="4835"/>
                  <a:pt x="2033" y="4769"/>
                </a:cubicBezTo>
                <a:close/>
                <a:moveTo>
                  <a:pt x="2071" y="4646"/>
                </a:moveTo>
                <a:lnTo>
                  <a:pt x="2071" y="4646"/>
                </a:lnTo>
                <a:cubicBezTo>
                  <a:pt x="1948" y="4674"/>
                  <a:pt x="1862" y="4741"/>
                  <a:pt x="1777" y="4835"/>
                </a:cubicBezTo>
                <a:cubicBezTo>
                  <a:pt x="1748" y="4835"/>
                  <a:pt x="1720" y="4845"/>
                  <a:pt x="1720" y="4902"/>
                </a:cubicBezTo>
                <a:cubicBezTo>
                  <a:pt x="1748" y="4873"/>
                  <a:pt x="1767" y="4854"/>
                  <a:pt x="1786" y="4835"/>
                </a:cubicBezTo>
                <a:cubicBezTo>
                  <a:pt x="1900" y="4798"/>
                  <a:pt x="1995" y="4731"/>
                  <a:pt x="2071" y="4646"/>
                </a:cubicBezTo>
                <a:close/>
                <a:moveTo>
                  <a:pt x="1891" y="4873"/>
                </a:moveTo>
                <a:cubicBezTo>
                  <a:pt x="1870" y="4873"/>
                  <a:pt x="1855" y="4879"/>
                  <a:pt x="1862" y="4930"/>
                </a:cubicBezTo>
                <a:cubicBezTo>
                  <a:pt x="1881" y="4911"/>
                  <a:pt x="1900" y="4892"/>
                  <a:pt x="1910" y="4873"/>
                </a:cubicBezTo>
                <a:cubicBezTo>
                  <a:pt x="1903" y="4873"/>
                  <a:pt x="1897" y="4873"/>
                  <a:pt x="1891" y="4873"/>
                </a:cubicBezTo>
                <a:close/>
                <a:moveTo>
                  <a:pt x="5746" y="4916"/>
                </a:moveTo>
                <a:cubicBezTo>
                  <a:pt x="5735" y="4916"/>
                  <a:pt x="5723" y="4921"/>
                  <a:pt x="5699" y="4930"/>
                </a:cubicBezTo>
                <a:lnTo>
                  <a:pt x="5785" y="4930"/>
                </a:lnTo>
                <a:cubicBezTo>
                  <a:pt x="5766" y="4921"/>
                  <a:pt x="5756" y="4916"/>
                  <a:pt x="5746" y="4916"/>
                </a:cubicBezTo>
                <a:close/>
                <a:moveTo>
                  <a:pt x="5790" y="4923"/>
                </a:moveTo>
                <a:cubicBezTo>
                  <a:pt x="5787" y="4923"/>
                  <a:pt x="5785" y="4926"/>
                  <a:pt x="5785" y="4930"/>
                </a:cubicBezTo>
                <a:lnTo>
                  <a:pt x="5794" y="4930"/>
                </a:lnTo>
                <a:cubicBezTo>
                  <a:pt x="5794" y="4926"/>
                  <a:pt x="5792" y="4923"/>
                  <a:pt x="5790" y="4923"/>
                </a:cubicBezTo>
                <a:close/>
                <a:moveTo>
                  <a:pt x="6944" y="4779"/>
                </a:moveTo>
                <a:lnTo>
                  <a:pt x="6944" y="4779"/>
                </a:lnTo>
                <a:cubicBezTo>
                  <a:pt x="6972" y="4798"/>
                  <a:pt x="7001" y="4826"/>
                  <a:pt x="7029" y="4845"/>
                </a:cubicBezTo>
                <a:cubicBezTo>
                  <a:pt x="7048" y="4864"/>
                  <a:pt x="7077" y="4883"/>
                  <a:pt x="7096" y="4902"/>
                </a:cubicBezTo>
                <a:cubicBezTo>
                  <a:pt x="7077" y="4902"/>
                  <a:pt x="7048" y="4911"/>
                  <a:pt x="7020" y="4911"/>
                </a:cubicBezTo>
                <a:cubicBezTo>
                  <a:pt x="7086" y="4959"/>
                  <a:pt x="7134" y="5025"/>
                  <a:pt x="7229" y="5035"/>
                </a:cubicBezTo>
                <a:cubicBezTo>
                  <a:pt x="7210" y="5006"/>
                  <a:pt x="7200" y="4987"/>
                  <a:pt x="7191" y="4968"/>
                </a:cubicBezTo>
                <a:cubicBezTo>
                  <a:pt x="7153" y="4959"/>
                  <a:pt x="7115" y="4949"/>
                  <a:pt x="7096" y="4902"/>
                </a:cubicBezTo>
                <a:lnTo>
                  <a:pt x="7096" y="4902"/>
                </a:lnTo>
                <a:cubicBezTo>
                  <a:pt x="7134" y="4911"/>
                  <a:pt x="7172" y="4930"/>
                  <a:pt x="7191" y="4968"/>
                </a:cubicBezTo>
                <a:cubicBezTo>
                  <a:pt x="7238" y="4968"/>
                  <a:pt x="7276" y="4987"/>
                  <a:pt x="7295" y="5035"/>
                </a:cubicBezTo>
                <a:cubicBezTo>
                  <a:pt x="7295" y="5016"/>
                  <a:pt x="7314" y="4987"/>
                  <a:pt x="7305" y="4987"/>
                </a:cubicBezTo>
                <a:cubicBezTo>
                  <a:pt x="7200" y="4883"/>
                  <a:pt x="7086" y="4807"/>
                  <a:pt x="6944" y="4779"/>
                </a:cubicBezTo>
                <a:close/>
                <a:moveTo>
                  <a:pt x="7229" y="5035"/>
                </a:moveTo>
                <a:cubicBezTo>
                  <a:pt x="7237" y="5048"/>
                  <a:pt x="7246" y="5053"/>
                  <a:pt x="7254" y="5053"/>
                </a:cubicBezTo>
                <a:cubicBezTo>
                  <a:pt x="7265" y="5053"/>
                  <a:pt x="7275" y="5045"/>
                  <a:pt x="7286" y="5035"/>
                </a:cubicBezTo>
                <a:close/>
                <a:moveTo>
                  <a:pt x="4687" y="5046"/>
                </a:moveTo>
                <a:cubicBezTo>
                  <a:pt x="4684" y="5046"/>
                  <a:pt x="4680" y="5048"/>
                  <a:pt x="4674" y="5054"/>
                </a:cubicBezTo>
                <a:cubicBezTo>
                  <a:pt x="4683" y="5054"/>
                  <a:pt x="4693" y="5063"/>
                  <a:pt x="4702" y="5063"/>
                </a:cubicBezTo>
                <a:cubicBezTo>
                  <a:pt x="4696" y="5057"/>
                  <a:pt x="4694" y="5046"/>
                  <a:pt x="4687" y="5046"/>
                </a:cubicBezTo>
                <a:close/>
                <a:moveTo>
                  <a:pt x="4702" y="5063"/>
                </a:moveTo>
                <a:cubicBezTo>
                  <a:pt x="4712" y="5101"/>
                  <a:pt x="4740" y="5101"/>
                  <a:pt x="4769" y="5101"/>
                </a:cubicBezTo>
                <a:cubicBezTo>
                  <a:pt x="4759" y="5063"/>
                  <a:pt x="4731" y="5063"/>
                  <a:pt x="4702" y="5063"/>
                </a:cubicBezTo>
                <a:close/>
                <a:moveTo>
                  <a:pt x="3942" y="5082"/>
                </a:moveTo>
                <a:cubicBezTo>
                  <a:pt x="3933" y="5082"/>
                  <a:pt x="3923" y="5092"/>
                  <a:pt x="3923" y="5101"/>
                </a:cubicBezTo>
                <a:cubicBezTo>
                  <a:pt x="3923" y="5101"/>
                  <a:pt x="3923" y="5101"/>
                  <a:pt x="3923" y="5111"/>
                </a:cubicBezTo>
                <a:cubicBezTo>
                  <a:pt x="3933" y="5101"/>
                  <a:pt x="3942" y="5101"/>
                  <a:pt x="3942" y="5092"/>
                </a:cubicBezTo>
                <a:cubicBezTo>
                  <a:pt x="3942" y="5092"/>
                  <a:pt x="3942" y="5082"/>
                  <a:pt x="3942" y="5082"/>
                </a:cubicBezTo>
                <a:close/>
                <a:moveTo>
                  <a:pt x="4778" y="5101"/>
                </a:moveTo>
                <a:cubicBezTo>
                  <a:pt x="4778" y="5111"/>
                  <a:pt x="4778" y="5111"/>
                  <a:pt x="4788" y="5120"/>
                </a:cubicBezTo>
                <a:cubicBezTo>
                  <a:pt x="4788" y="5120"/>
                  <a:pt x="4797" y="5120"/>
                  <a:pt x="4797" y="5111"/>
                </a:cubicBezTo>
                <a:cubicBezTo>
                  <a:pt x="4788" y="5111"/>
                  <a:pt x="4788" y="5111"/>
                  <a:pt x="4778" y="5101"/>
                </a:cubicBezTo>
                <a:close/>
                <a:moveTo>
                  <a:pt x="5804" y="4930"/>
                </a:moveTo>
                <a:cubicBezTo>
                  <a:pt x="5823" y="4940"/>
                  <a:pt x="5842" y="4959"/>
                  <a:pt x="5861" y="4968"/>
                </a:cubicBezTo>
                <a:cubicBezTo>
                  <a:pt x="5975" y="5016"/>
                  <a:pt x="6089" y="5054"/>
                  <a:pt x="6203" y="5101"/>
                </a:cubicBezTo>
                <a:cubicBezTo>
                  <a:pt x="6241" y="5111"/>
                  <a:pt x="6288" y="5120"/>
                  <a:pt x="6336" y="5130"/>
                </a:cubicBezTo>
                <a:cubicBezTo>
                  <a:pt x="6307" y="5082"/>
                  <a:pt x="6260" y="5063"/>
                  <a:pt x="6212" y="5054"/>
                </a:cubicBezTo>
                <a:cubicBezTo>
                  <a:pt x="6070" y="5006"/>
                  <a:pt x="5937" y="4968"/>
                  <a:pt x="5804" y="4930"/>
                </a:cubicBezTo>
                <a:close/>
                <a:moveTo>
                  <a:pt x="4493" y="5130"/>
                </a:moveTo>
                <a:lnTo>
                  <a:pt x="4493" y="5139"/>
                </a:lnTo>
                <a:lnTo>
                  <a:pt x="4503" y="5139"/>
                </a:lnTo>
                <a:cubicBezTo>
                  <a:pt x="4503" y="5139"/>
                  <a:pt x="4493" y="5139"/>
                  <a:pt x="4493" y="5130"/>
                </a:cubicBezTo>
                <a:close/>
                <a:moveTo>
                  <a:pt x="6336" y="5130"/>
                </a:moveTo>
                <a:lnTo>
                  <a:pt x="6336" y="5139"/>
                </a:lnTo>
                <a:lnTo>
                  <a:pt x="6345" y="5139"/>
                </a:lnTo>
                <a:cubicBezTo>
                  <a:pt x="6345" y="5130"/>
                  <a:pt x="6345" y="5130"/>
                  <a:pt x="6336" y="5130"/>
                </a:cubicBezTo>
                <a:close/>
                <a:moveTo>
                  <a:pt x="6362" y="5136"/>
                </a:moveTo>
                <a:cubicBezTo>
                  <a:pt x="6356" y="5136"/>
                  <a:pt x="6350" y="5137"/>
                  <a:pt x="6345" y="5139"/>
                </a:cubicBezTo>
                <a:cubicBezTo>
                  <a:pt x="6364" y="5139"/>
                  <a:pt x="6383" y="5149"/>
                  <a:pt x="6402" y="5158"/>
                </a:cubicBezTo>
                <a:cubicBezTo>
                  <a:pt x="6395" y="5145"/>
                  <a:pt x="6378" y="5136"/>
                  <a:pt x="6362" y="5136"/>
                </a:cubicBezTo>
                <a:close/>
                <a:moveTo>
                  <a:pt x="6402" y="5158"/>
                </a:moveTo>
                <a:cubicBezTo>
                  <a:pt x="6402" y="5158"/>
                  <a:pt x="6402" y="5158"/>
                  <a:pt x="6412" y="5168"/>
                </a:cubicBezTo>
                <a:lnTo>
                  <a:pt x="6412" y="5158"/>
                </a:lnTo>
                <a:close/>
                <a:moveTo>
                  <a:pt x="6430" y="5166"/>
                </a:moveTo>
                <a:cubicBezTo>
                  <a:pt x="6424" y="5166"/>
                  <a:pt x="6418" y="5167"/>
                  <a:pt x="6412" y="5168"/>
                </a:cubicBezTo>
                <a:cubicBezTo>
                  <a:pt x="6450" y="5206"/>
                  <a:pt x="6507" y="5225"/>
                  <a:pt x="6554" y="5225"/>
                </a:cubicBezTo>
                <a:cubicBezTo>
                  <a:pt x="6520" y="5199"/>
                  <a:pt x="6479" y="5166"/>
                  <a:pt x="6430" y="5166"/>
                </a:cubicBezTo>
                <a:close/>
                <a:moveTo>
                  <a:pt x="2622" y="5196"/>
                </a:moveTo>
                <a:cubicBezTo>
                  <a:pt x="2584" y="5196"/>
                  <a:pt x="2556" y="5206"/>
                  <a:pt x="2518" y="5215"/>
                </a:cubicBezTo>
                <a:cubicBezTo>
                  <a:pt x="2537" y="5220"/>
                  <a:pt x="2556" y="5227"/>
                  <a:pt x="2573" y="5227"/>
                </a:cubicBezTo>
                <a:cubicBezTo>
                  <a:pt x="2591" y="5227"/>
                  <a:pt x="2608" y="5220"/>
                  <a:pt x="2622" y="5196"/>
                </a:cubicBezTo>
                <a:close/>
                <a:moveTo>
                  <a:pt x="2964" y="5168"/>
                </a:moveTo>
                <a:cubicBezTo>
                  <a:pt x="2907" y="5177"/>
                  <a:pt x="2869" y="5196"/>
                  <a:pt x="2831" y="5225"/>
                </a:cubicBezTo>
                <a:cubicBezTo>
                  <a:pt x="2841" y="5227"/>
                  <a:pt x="2851" y="5228"/>
                  <a:pt x="2861" y="5228"/>
                </a:cubicBezTo>
                <a:cubicBezTo>
                  <a:pt x="2895" y="5228"/>
                  <a:pt x="2927" y="5213"/>
                  <a:pt x="2964" y="5168"/>
                </a:cubicBezTo>
                <a:close/>
                <a:moveTo>
                  <a:pt x="2831" y="5225"/>
                </a:moveTo>
                <a:cubicBezTo>
                  <a:pt x="2831" y="5225"/>
                  <a:pt x="2822" y="5225"/>
                  <a:pt x="2822" y="5234"/>
                </a:cubicBezTo>
                <a:cubicBezTo>
                  <a:pt x="2831" y="5234"/>
                  <a:pt x="2831" y="5225"/>
                  <a:pt x="2831" y="5225"/>
                </a:cubicBezTo>
                <a:close/>
                <a:moveTo>
                  <a:pt x="1349" y="5196"/>
                </a:moveTo>
                <a:cubicBezTo>
                  <a:pt x="1330" y="5225"/>
                  <a:pt x="1311" y="5244"/>
                  <a:pt x="1292" y="5263"/>
                </a:cubicBezTo>
                <a:cubicBezTo>
                  <a:pt x="1302" y="5272"/>
                  <a:pt x="1311" y="5272"/>
                  <a:pt x="1321" y="5282"/>
                </a:cubicBezTo>
                <a:cubicBezTo>
                  <a:pt x="1330" y="5272"/>
                  <a:pt x="1340" y="5263"/>
                  <a:pt x="1349" y="5253"/>
                </a:cubicBezTo>
                <a:cubicBezTo>
                  <a:pt x="1368" y="5244"/>
                  <a:pt x="1387" y="5225"/>
                  <a:pt x="1349" y="5196"/>
                </a:cubicBezTo>
                <a:close/>
                <a:moveTo>
                  <a:pt x="2518" y="5215"/>
                </a:moveTo>
                <a:lnTo>
                  <a:pt x="2518" y="5215"/>
                </a:lnTo>
                <a:cubicBezTo>
                  <a:pt x="2461" y="5253"/>
                  <a:pt x="2413" y="5291"/>
                  <a:pt x="2356" y="5320"/>
                </a:cubicBezTo>
                <a:cubicBezTo>
                  <a:pt x="2394" y="5310"/>
                  <a:pt x="2442" y="5301"/>
                  <a:pt x="2480" y="5282"/>
                </a:cubicBezTo>
                <a:cubicBezTo>
                  <a:pt x="2499" y="5272"/>
                  <a:pt x="2508" y="5234"/>
                  <a:pt x="2518" y="5215"/>
                </a:cubicBezTo>
                <a:close/>
                <a:moveTo>
                  <a:pt x="3952" y="5234"/>
                </a:moveTo>
                <a:lnTo>
                  <a:pt x="3952" y="5234"/>
                </a:lnTo>
                <a:cubicBezTo>
                  <a:pt x="3914" y="5263"/>
                  <a:pt x="3895" y="5282"/>
                  <a:pt x="3866" y="5301"/>
                </a:cubicBezTo>
                <a:cubicBezTo>
                  <a:pt x="3876" y="5310"/>
                  <a:pt x="3885" y="5320"/>
                  <a:pt x="3895" y="5320"/>
                </a:cubicBezTo>
                <a:cubicBezTo>
                  <a:pt x="3904" y="5301"/>
                  <a:pt x="3952" y="5291"/>
                  <a:pt x="3952" y="5234"/>
                </a:cubicBezTo>
                <a:close/>
                <a:moveTo>
                  <a:pt x="2356" y="5320"/>
                </a:moveTo>
                <a:cubicBezTo>
                  <a:pt x="2347" y="5320"/>
                  <a:pt x="2347" y="5329"/>
                  <a:pt x="2337" y="5329"/>
                </a:cubicBezTo>
                <a:lnTo>
                  <a:pt x="2347" y="5329"/>
                </a:lnTo>
                <a:lnTo>
                  <a:pt x="2356" y="5320"/>
                </a:lnTo>
                <a:close/>
                <a:moveTo>
                  <a:pt x="4512" y="5139"/>
                </a:moveTo>
                <a:lnTo>
                  <a:pt x="4512" y="5139"/>
                </a:lnTo>
                <a:cubicBezTo>
                  <a:pt x="4645" y="5234"/>
                  <a:pt x="4797" y="5282"/>
                  <a:pt x="4987" y="5329"/>
                </a:cubicBezTo>
                <a:cubicBezTo>
                  <a:pt x="4845" y="5234"/>
                  <a:pt x="4645" y="5158"/>
                  <a:pt x="4512" y="5139"/>
                </a:cubicBezTo>
                <a:close/>
                <a:moveTo>
                  <a:pt x="5054" y="5339"/>
                </a:moveTo>
                <a:cubicBezTo>
                  <a:pt x="5054" y="5339"/>
                  <a:pt x="5054" y="5348"/>
                  <a:pt x="5054" y="5348"/>
                </a:cubicBezTo>
                <a:lnTo>
                  <a:pt x="5073" y="5348"/>
                </a:lnTo>
                <a:lnTo>
                  <a:pt x="5063" y="5339"/>
                </a:lnTo>
                <a:close/>
                <a:moveTo>
                  <a:pt x="2337" y="5329"/>
                </a:moveTo>
                <a:lnTo>
                  <a:pt x="2337" y="5329"/>
                </a:lnTo>
                <a:cubicBezTo>
                  <a:pt x="2318" y="5339"/>
                  <a:pt x="2290" y="5348"/>
                  <a:pt x="2271" y="5348"/>
                </a:cubicBezTo>
                <a:cubicBezTo>
                  <a:pt x="2281" y="5352"/>
                  <a:pt x="2290" y="5354"/>
                  <a:pt x="2299" y="5354"/>
                </a:cubicBezTo>
                <a:cubicBezTo>
                  <a:pt x="2313" y="5354"/>
                  <a:pt x="2325" y="5347"/>
                  <a:pt x="2337" y="5329"/>
                </a:cubicBezTo>
                <a:close/>
                <a:moveTo>
                  <a:pt x="2261" y="5348"/>
                </a:moveTo>
                <a:cubicBezTo>
                  <a:pt x="2261" y="5358"/>
                  <a:pt x="2261" y="5358"/>
                  <a:pt x="2261" y="5358"/>
                </a:cubicBezTo>
                <a:lnTo>
                  <a:pt x="2271" y="5358"/>
                </a:lnTo>
                <a:cubicBezTo>
                  <a:pt x="2271" y="5358"/>
                  <a:pt x="2271" y="5348"/>
                  <a:pt x="2271" y="5348"/>
                </a:cubicBezTo>
                <a:close/>
                <a:moveTo>
                  <a:pt x="2261" y="5358"/>
                </a:moveTo>
                <a:lnTo>
                  <a:pt x="2261" y="5358"/>
                </a:lnTo>
                <a:cubicBezTo>
                  <a:pt x="2242" y="5367"/>
                  <a:pt x="2223" y="5377"/>
                  <a:pt x="2204" y="5386"/>
                </a:cubicBezTo>
                <a:cubicBezTo>
                  <a:pt x="2223" y="5386"/>
                  <a:pt x="2252" y="5386"/>
                  <a:pt x="2261" y="5358"/>
                </a:cubicBezTo>
                <a:close/>
                <a:moveTo>
                  <a:pt x="4113" y="5424"/>
                </a:moveTo>
                <a:lnTo>
                  <a:pt x="4104" y="5434"/>
                </a:lnTo>
                <a:cubicBezTo>
                  <a:pt x="4113" y="5434"/>
                  <a:pt x="4113" y="5424"/>
                  <a:pt x="4113" y="5424"/>
                </a:cubicBezTo>
                <a:close/>
                <a:moveTo>
                  <a:pt x="3999" y="5386"/>
                </a:moveTo>
                <a:cubicBezTo>
                  <a:pt x="3942" y="5396"/>
                  <a:pt x="3876" y="5405"/>
                  <a:pt x="3885" y="5491"/>
                </a:cubicBezTo>
                <a:cubicBezTo>
                  <a:pt x="3923" y="5453"/>
                  <a:pt x="3961" y="5424"/>
                  <a:pt x="3999" y="5386"/>
                </a:cubicBezTo>
                <a:close/>
                <a:moveTo>
                  <a:pt x="1387" y="5405"/>
                </a:moveTo>
                <a:lnTo>
                  <a:pt x="1387" y="5405"/>
                </a:lnTo>
                <a:cubicBezTo>
                  <a:pt x="1292" y="5453"/>
                  <a:pt x="1292" y="5453"/>
                  <a:pt x="1264" y="5538"/>
                </a:cubicBezTo>
                <a:cubicBezTo>
                  <a:pt x="1311" y="5481"/>
                  <a:pt x="1349" y="5443"/>
                  <a:pt x="1387" y="5405"/>
                </a:cubicBezTo>
                <a:close/>
                <a:moveTo>
                  <a:pt x="1482" y="5443"/>
                </a:moveTo>
                <a:lnTo>
                  <a:pt x="1482" y="5443"/>
                </a:lnTo>
                <a:cubicBezTo>
                  <a:pt x="1397" y="5481"/>
                  <a:pt x="1397" y="5481"/>
                  <a:pt x="1378" y="5557"/>
                </a:cubicBezTo>
                <a:cubicBezTo>
                  <a:pt x="1416" y="5510"/>
                  <a:pt x="1444" y="5481"/>
                  <a:pt x="1482" y="5443"/>
                </a:cubicBezTo>
                <a:close/>
                <a:moveTo>
                  <a:pt x="7191" y="5548"/>
                </a:moveTo>
                <a:cubicBezTo>
                  <a:pt x="7191" y="5548"/>
                  <a:pt x="7191" y="5557"/>
                  <a:pt x="7200" y="5557"/>
                </a:cubicBezTo>
                <a:cubicBezTo>
                  <a:pt x="7200" y="5557"/>
                  <a:pt x="7200" y="5557"/>
                  <a:pt x="7200" y="5548"/>
                </a:cubicBezTo>
                <a:close/>
                <a:moveTo>
                  <a:pt x="3125" y="5519"/>
                </a:moveTo>
                <a:cubicBezTo>
                  <a:pt x="3087" y="5519"/>
                  <a:pt x="3040" y="5529"/>
                  <a:pt x="3012" y="5548"/>
                </a:cubicBezTo>
                <a:cubicBezTo>
                  <a:pt x="2983" y="5557"/>
                  <a:pt x="2964" y="5576"/>
                  <a:pt x="2936" y="5586"/>
                </a:cubicBezTo>
                <a:cubicBezTo>
                  <a:pt x="2944" y="5587"/>
                  <a:pt x="2951" y="5587"/>
                  <a:pt x="2959" y="5587"/>
                </a:cubicBezTo>
                <a:cubicBezTo>
                  <a:pt x="3024" y="5587"/>
                  <a:pt x="3075" y="5553"/>
                  <a:pt x="3125" y="5519"/>
                </a:cubicBezTo>
                <a:close/>
                <a:moveTo>
                  <a:pt x="2926" y="5586"/>
                </a:moveTo>
                <a:lnTo>
                  <a:pt x="2926" y="5595"/>
                </a:lnTo>
                <a:cubicBezTo>
                  <a:pt x="2936" y="5595"/>
                  <a:pt x="2936" y="5586"/>
                  <a:pt x="2936" y="5586"/>
                </a:cubicBezTo>
                <a:close/>
                <a:moveTo>
                  <a:pt x="7210" y="5548"/>
                </a:moveTo>
                <a:lnTo>
                  <a:pt x="7210" y="5548"/>
                </a:lnTo>
                <a:cubicBezTo>
                  <a:pt x="7219" y="5586"/>
                  <a:pt x="7248" y="5605"/>
                  <a:pt x="7276" y="5614"/>
                </a:cubicBezTo>
                <a:cubicBezTo>
                  <a:pt x="7248" y="5595"/>
                  <a:pt x="7229" y="5576"/>
                  <a:pt x="7210" y="5548"/>
                </a:cubicBezTo>
                <a:close/>
                <a:moveTo>
                  <a:pt x="4104" y="5434"/>
                </a:moveTo>
                <a:lnTo>
                  <a:pt x="4104" y="5434"/>
                </a:lnTo>
                <a:cubicBezTo>
                  <a:pt x="4009" y="5500"/>
                  <a:pt x="3980" y="5529"/>
                  <a:pt x="3923" y="5633"/>
                </a:cubicBezTo>
                <a:cubicBezTo>
                  <a:pt x="4037" y="5557"/>
                  <a:pt x="4056" y="5538"/>
                  <a:pt x="4104" y="5434"/>
                </a:cubicBezTo>
                <a:close/>
                <a:moveTo>
                  <a:pt x="4541" y="5329"/>
                </a:moveTo>
                <a:cubicBezTo>
                  <a:pt x="4560" y="5348"/>
                  <a:pt x="4569" y="5358"/>
                  <a:pt x="4588" y="5367"/>
                </a:cubicBezTo>
                <a:cubicBezTo>
                  <a:pt x="4674" y="5405"/>
                  <a:pt x="4750" y="5443"/>
                  <a:pt x="4845" y="5472"/>
                </a:cubicBezTo>
                <a:cubicBezTo>
                  <a:pt x="4978" y="5529"/>
                  <a:pt x="5120" y="5576"/>
                  <a:pt x="5253" y="5624"/>
                </a:cubicBezTo>
                <a:cubicBezTo>
                  <a:pt x="5310" y="5633"/>
                  <a:pt x="5358" y="5633"/>
                  <a:pt x="5415" y="5643"/>
                </a:cubicBezTo>
                <a:cubicBezTo>
                  <a:pt x="5396" y="5614"/>
                  <a:pt x="5367" y="5595"/>
                  <a:pt x="5339" y="5586"/>
                </a:cubicBezTo>
                <a:cubicBezTo>
                  <a:pt x="5158" y="5529"/>
                  <a:pt x="4987" y="5472"/>
                  <a:pt x="4816" y="5415"/>
                </a:cubicBezTo>
                <a:cubicBezTo>
                  <a:pt x="4721" y="5386"/>
                  <a:pt x="4636" y="5329"/>
                  <a:pt x="4541" y="5329"/>
                </a:cubicBezTo>
                <a:close/>
                <a:moveTo>
                  <a:pt x="7770" y="5633"/>
                </a:moveTo>
                <a:cubicBezTo>
                  <a:pt x="7761" y="5633"/>
                  <a:pt x="7761" y="5643"/>
                  <a:pt x="7761" y="5643"/>
                </a:cubicBezTo>
                <a:lnTo>
                  <a:pt x="7780" y="5643"/>
                </a:lnTo>
                <a:cubicBezTo>
                  <a:pt x="7780" y="5643"/>
                  <a:pt x="7770" y="5633"/>
                  <a:pt x="7770" y="5633"/>
                </a:cubicBezTo>
                <a:close/>
                <a:moveTo>
                  <a:pt x="7780" y="5643"/>
                </a:moveTo>
                <a:cubicBezTo>
                  <a:pt x="7789" y="5652"/>
                  <a:pt x="7789" y="5652"/>
                  <a:pt x="7789" y="5652"/>
                </a:cubicBezTo>
                <a:lnTo>
                  <a:pt x="7799" y="5652"/>
                </a:lnTo>
                <a:cubicBezTo>
                  <a:pt x="7789" y="5652"/>
                  <a:pt x="7789" y="5643"/>
                  <a:pt x="7780" y="5643"/>
                </a:cubicBezTo>
                <a:close/>
                <a:moveTo>
                  <a:pt x="2903" y="5594"/>
                </a:moveTo>
                <a:cubicBezTo>
                  <a:pt x="2838" y="5594"/>
                  <a:pt x="2786" y="5628"/>
                  <a:pt x="2727" y="5662"/>
                </a:cubicBezTo>
                <a:cubicBezTo>
                  <a:pt x="2803" y="5652"/>
                  <a:pt x="2869" y="5652"/>
                  <a:pt x="2926" y="5595"/>
                </a:cubicBezTo>
                <a:cubicBezTo>
                  <a:pt x="2918" y="5594"/>
                  <a:pt x="2910" y="5594"/>
                  <a:pt x="2903" y="5594"/>
                </a:cubicBezTo>
                <a:close/>
                <a:moveTo>
                  <a:pt x="7313" y="5632"/>
                </a:moveTo>
                <a:cubicBezTo>
                  <a:pt x="7307" y="5632"/>
                  <a:pt x="7301" y="5632"/>
                  <a:pt x="7295" y="5633"/>
                </a:cubicBezTo>
                <a:cubicBezTo>
                  <a:pt x="7314" y="5662"/>
                  <a:pt x="7343" y="5681"/>
                  <a:pt x="7381" y="5690"/>
                </a:cubicBezTo>
                <a:cubicBezTo>
                  <a:pt x="7372" y="5657"/>
                  <a:pt x="7350" y="5632"/>
                  <a:pt x="7313" y="5632"/>
                </a:cubicBezTo>
                <a:close/>
                <a:moveTo>
                  <a:pt x="6136" y="5519"/>
                </a:moveTo>
                <a:lnTo>
                  <a:pt x="6136" y="5519"/>
                </a:lnTo>
                <a:cubicBezTo>
                  <a:pt x="6203" y="5538"/>
                  <a:pt x="6231" y="5548"/>
                  <a:pt x="6269" y="5567"/>
                </a:cubicBezTo>
                <a:cubicBezTo>
                  <a:pt x="6288" y="5576"/>
                  <a:pt x="6317" y="5586"/>
                  <a:pt x="6317" y="5595"/>
                </a:cubicBezTo>
                <a:cubicBezTo>
                  <a:pt x="6336" y="5690"/>
                  <a:pt x="6402" y="5700"/>
                  <a:pt x="6469" y="5719"/>
                </a:cubicBezTo>
                <a:cubicBezTo>
                  <a:pt x="6459" y="5690"/>
                  <a:pt x="6469" y="5662"/>
                  <a:pt x="6507" y="5652"/>
                </a:cubicBezTo>
                <a:cubicBezTo>
                  <a:pt x="6374" y="5567"/>
                  <a:pt x="6298" y="5538"/>
                  <a:pt x="6136" y="5519"/>
                </a:cubicBezTo>
                <a:close/>
                <a:moveTo>
                  <a:pt x="6478" y="5719"/>
                </a:moveTo>
                <a:lnTo>
                  <a:pt x="6469" y="5728"/>
                </a:lnTo>
                <a:lnTo>
                  <a:pt x="6478" y="5728"/>
                </a:lnTo>
                <a:cubicBezTo>
                  <a:pt x="6478" y="5719"/>
                  <a:pt x="6478" y="5719"/>
                  <a:pt x="6478" y="5719"/>
                </a:cubicBezTo>
                <a:close/>
                <a:moveTo>
                  <a:pt x="7390" y="5690"/>
                </a:moveTo>
                <a:cubicBezTo>
                  <a:pt x="7398" y="5715"/>
                  <a:pt x="7414" y="5740"/>
                  <a:pt x="7442" y="5740"/>
                </a:cubicBezTo>
                <a:cubicBezTo>
                  <a:pt x="7447" y="5740"/>
                  <a:pt x="7452" y="5739"/>
                  <a:pt x="7457" y="5738"/>
                </a:cubicBezTo>
                <a:cubicBezTo>
                  <a:pt x="7447" y="5700"/>
                  <a:pt x="7428" y="5690"/>
                  <a:pt x="7390" y="5690"/>
                </a:cubicBezTo>
                <a:close/>
                <a:moveTo>
                  <a:pt x="7799" y="5652"/>
                </a:moveTo>
                <a:lnTo>
                  <a:pt x="7799" y="5652"/>
                </a:lnTo>
                <a:cubicBezTo>
                  <a:pt x="7818" y="5709"/>
                  <a:pt x="7856" y="5738"/>
                  <a:pt x="7913" y="5747"/>
                </a:cubicBezTo>
                <a:cubicBezTo>
                  <a:pt x="7894" y="5690"/>
                  <a:pt x="7837" y="5681"/>
                  <a:pt x="7799" y="5652"/>
                </a:cubicBezTo>
                <a:close/>
                <a:moveTo>
                  <a:pt x="1881" y="5719"/>
                </a:moveTo>
                <a:cubicBezTo>
                  <a:pt x="1900" y="5728"/>
                  <a:pt x="1919" y="5728"/>
                  <a:pt x="1948" y="5728"/>
                </a:cubicBezTo>
                <a:cubicBezTo>
                  <a:pt x="1938" y="5757"/>
                  <a:pt x="1910" y="5757"/>
                  <a:pt x="1881" y="5757"/>
                </a:cubicBezTo>
                <a:lnTo>
                  <a:pt x="1881" y="5719"/>
                </a:lnTo>
                <a:close/>
                <a:moveTo>
                  <a:pt x="4623" y="5525"/>
                </a:moveTo>
                <a:cubicBezTo>
                  <a:pt x="4607" y="5525"/>
                  <a:pt x="4588" y="5529"/>
                  <a:pt x="4569" y="5529"/>
                </a:cubicBezTo>
                <a:cubicBezTo>
                  <a:pt x="4598" y="5548"/>
                  <a:pt x="4617" y="5567"/>
                  <a:pt x="4645" y="5576"/>
                </a:cubicBezTo>
                <a:cubicBezTo>
                  <a:pt x="4759" y="5624"/>
                  <a:pt x="4883" y="5671"/>
                  <a:pt x="5006" y="5719"/>
                </a:cubicBezTo>
                <a:cubicBezTo>
                  <a:pt x="5073" y="5738"/>
                  <a:pt x="5149" y="5747"/>
                  <a:pt x="5215" y="5757"/>
                </a:cubicBezTo>
                <a:cubicBezTo>
                  <a:pt x="5206" y="5719"/>
                  <a:pt x="5168" y="5719"/>
                  <a:pt x="5149" y="5709"/>
                </a:cubicBezTo>
                <a:cubicBezTo>
                  <a:pt x="4978" y="5652"/>
                  <a:pt x="4816" y="5586"/>
                  <a:pt x="4645" y="5529"/>
                </a:cubicBezTo>
                <a:cubicBezTo>
                  <a:pt x="4639" y="5526"/>
                  <a:pt x="4631" y="5525"/>
                  <a:pt x="4623" y="5525"/>
                </a:cubicBezTo>
                <a:close/>
                <a:moveTo>
                  <a:pt x="6478" y="5728"/>
                </a:moveTo>
                <a:cubicBezTo>
                  <a:pt x="6488" y="5757"/>
                  <a:pt x="6507" y="5757"/>
                  <a:pt x="6535" y="5757"/>
                </a:cubicBezTo>
                <a:lnTo>
                  <a:pt x="6535" y="5728"/>
                </a:lnTo>
                <a:close/>
                <a:moveTo>
                  <a:pt x="7875" y="5519"/>
                </a:moveTo>
                <a:lnTo>
                  <a:pt x="7875" y="5519"/>
                </a:lnTo>
                <a:cubicBezTo>
                  <a:pt x="7970" y="5633"/>
                  <a:pt x="8055" y="5709"/>
                  <a:pt x="8178" y="5766"/>
                </a:cubicBezTo>
                <a:cubicBezTo>
                  <a:pt x="8112" y="5671"/>
                  <a:pt x="8008" y="5586"/>
                  <a:pt x="7875" y="5519"/>
                </a:cubicBezTo>
                <a:close/>
                <a:moveTo>
                  <a:pt x="5225" y="5757"/>
                </a:moveTo>
                <a:cubicBezTo>
                  <a:pt x="5244" y="5766"/>
                  <a:pt x="5253" y="5776"/>
                  <a:pt x="5272" y="5776"/>
                </a:cubicBezTo>
                <a:cubicBezTo>
                  <a:pt x="5272" y="5776"/>
                  <a:pt x="5272" y="5766"/>
                  <a:pt x="5272" y="5757"/>
                </a:cubicBezTo>
                <a:close/>
                <a:moveTo>
                  <a:pt x="7723" y="5776"/>
                </a:moveTo>
                <a:cubicBezTo>
                  <a:pt x="7732" y="5785"/>
                  <a:pt x="7732" y="5795"/>
                  <a:pt x="7742" y="5804"/>
                </a:cubicBezTo>
                <a:cubicBezTo>
                  <a:pt x="7742" y="5804"/>
                  <a:pt x="7742" y="5795"/>
                  <a:pt x="7751" y="5795"/>
                </a:cubicBezTo>
                <a:cubicBezTo>
                  <a:pt x="7742" y="5785"/>
                  <a:pt x="7742" y="5785"/>
                  <a:pt x="7742" y="5776"/>
                </a:cubicBezTo>
                <a:close/>
                <a:moveTo>
                  <a:pt x="2128" y="5937"/>
                </a:moveTo>
                <a:cubicBezTo>
                  <a:pt x="2128" y="5947"/>
                  <a:pt x="2128" y="5947"/>
                  <a:pt x="2128" y="5947"/>
                </a:cubicBezTo>
                <a:lnTo>
                  <a:pt x="2138" y="5947"/>
                </a:lnTo>
                <a:cubicBezTo>
                  <a:pt x="2147" y="5937"/>
                  <a:pt x="2147" y="5937"/>
                  <a:pt x="2157" y="5937"/>
                </a:cubicBezTo>
                <a:close/>
                <a:moveTo>
                  <a:pt x="4588" y="5671"/>
                </a:moveTo>
                <a:lnTo>
                  <a:pt x="4588" y="5671"/>
                </a:lnTo>
                <a:cubicBezTo>
                  <a:pt x="4702" y="5785"/>
                  <a:pt x="4864" y="5842"/>
                  <a:pt x="5006" y="5899"/>
                </a:cubicBezTo>
                <a:cubicBezTo>
                  <a:pt x="5060" y="5922"/>
                  <a:pt x="5114" y="5952"/>
                  <a:pt x="5189" y="5952"/>
                </a:cubicBezTo>
                <a:cubicBezTo>
                  <a:pt x="5206" y="5952"/>
                  <a:pt x="5224" y="5950"/>
                  <a:pt x="5244" y="5947"/>
                </a:cubicBezTo>
                <a:cubicBezTo>
                  <a:pt x="5006" y="5861"/>
                  <a:pt x="4807" y="5738"/>
                  <a:pt x="4588" y="5671"/>
                </a:cubicBezTo>
                <a:close/>
                <a:moveTo>
                  <a:pt x="6507" y="5662"/>
                </a:moveTo>
                <a:cubicBezTo>
                  <a:pt x="6516" y="5681"/>
                  <a:pt x="6526" y="5700"/>
                  <a:pt x="6535" y="5719"/>
                </a:cubicBezTo>
                <a:cubicBezTo>
                  <a:pt x="6564" y="5728"/>
                  <a:pt x="6583" y="5738"/>
                  <a:pt x="6602" y="5747"/>
                </a:cubicBezTo>
                <a:cubicBezTo>
                  <a:pt x="6583" y="5747"/>
                  <a:pt x="6564" y="5757"/>
                  <a:pt x="6545" y="5757"/>
                </a:cubicBezTo>
                <a:cubicBezTo>
                  <a:pt x="6579" y="5817"/>
                  <a:pt x="6628" y="5853"/>
                  <a:pt x="6693" y="5853"/>
                </a:cubicBezTo>
                <a:cubicBezTo>
                  <a:pt x="6700" y="5853"/>
                  <a:pt x="6708" y="5853"/>
                  <a:pt x="6716" y="5852"/>
                </a:cubicBezTo>
                <a:cubicBezTo>
                  <a:pt x="6726" y="5850"/>
                  <a:pt x="6735" y="5849"/>
                  <a:pt x="6744" y="5849"/>
                </a:cubicBezTo>
                <a:cubicBezTo>
                  <a:pt x="6783" y="5849"/>
                  <a:pt x="6808" y="5866"/>
                  <a:pt x="6839" y="5890"/>
                </a:cubicBezTo>
                <a:cubicBezTo>
                  <a:pt x="6868" y="5899"/>
                  <a:pt x="6896" y="5918"/>
                  <a:pt x="6925" y="5937"/>
                </a:cubicBezTo>
                <a:cubicBezTo>
                  <a:pt x="6946" y="5945"/>
                  <a:pt x="6963" y="5963"/>
                  <a:pt x="6986" y="5963"/>
                </a:cubicBezTo>
                <a:cubicBezTo>
                  <a:pt x="6993" y="5963"/>
                  <a:pt x="7001" y="5961"/>
                  <a:pt x="7010" y="5956"/>
                </a:cubicBezTo>
                <a:cubicBezTo>
                  <a:pt x="7001" y="5937"/>
                  <a:pt x="6982" y="5918"/>
                  <a:pt x="6972" y="5909"/>
                </a:cubicBezTo>
                <a:cubicBezTo>
                  <a:pt x="6858" y="5842"/>
                  <a:pt x="6754" y="5766"/>
                  <a:pt x="6640" y="5700"/>
                </a:cubicBezTo>
                <a:cubicBezTo>
                  <a:pt x="6602" y="5681"/>
                  <a:pt x="6554" y="5671"/>
                  <a:pt x="6507" y="5662"/>
                </a:cubicBezTo>
                <a:close/>
                <a:moveTo>
                  <a:pt x="2128" y="5947"/>
                </a:moveTo>
                <a:lnTo>
                  <a:pt x="2071" y="5975"/>
                </a:lnTo>
                <a:cubicBezTo>
                  <a:pt x="2100" y="5975"/>
                  <a:pt x="2119" y="5975"/>
                  <a:pt x="2128" y="5947"/>
                </a:cubicBezTo>
                <a:close/>
                <a:moveTo>
                  <a:pt x="7922" y="5757"/>
                </a:moveTo>
                <a:cubicBezTo>
                  <a:pt x="7951" y="5823"/>
                  <a:pt x="8008" y="5861"/>
                  <a:pt x="8074" y="5890"/>
                </a:cubicBezTo>
                <a:cubicBezTo>
                  <a:pt x="8131" y="5956"/>
                  <a:pt x="8131" y="5956"/>
                  <a:pt x="8188" y="5975"/>
                </a:cubicBezTo>
                <a:cubicBezTo>
                  <a:pt x="8169" y="5928"/>
                  <a:pt x="8131" y="5899"/>
                  <a:pt x="8084" y="5880"/>
                </a:cubicBezTo>
                <a:cubicBezTo>
                  <a:pt x="8046" y="5823"/>
                  <a:pt x="7998" y="5766"/>
                  <a:pt x="7922" y="5757"/>
                </a:cubicBezTo>
                <a:close/>
                <a:moveTo>
                  <a:pt x="2062" y="5975"/>
                </a:moveTo>
                <a:cubicBezTo>
                  <a:pt x="2062" y="5975"/>
                  <a:pt x="2062" y="5975"/>
                  <a:pt x="2062" y="5985"/>
                </a:cubicBezTo>
                <a:cubicBezTo>
                  <a:pt x="2062" y="5975"/>
                  <a:pt x="2071" y="5975"/>
                  <a:pt x="2071" y="5975"/>
                </a:cubicBezTo>
                <a:close/>
                <a:moveTo>
                  <a:pt x="7875" y="5918"/>
                </a:moveTo>
                <a:cubicBezTo>
                  <a:pt x="7922" y="5966"/>
                  <a:pt x="7960" y="6004"/>
                  <a:pt x="7998" y="6032"/>
                </a:cubicBezTo>
                <a:cubicBezTo>
                  <a:pt x="7979" y="5975"/>
                  <a:pt x="7951" y="5928"/>
                  <a:pt x="7875" y="5918"/>
                </a:cubicBezTo>
                <a:close/>
                <a:moveTo>
                  <a:pt x="2062" y="5985"/>
                </a:moveTo>
                <a:cubicBezTo>
                  <a:pt x="2043" y="6004"/>
                  <a:pt x="2014" y="6023"/>
                  <a:pt x="1986" y="6051"/>
                </a:cubicBezTo>
                <a:cubicBezTo>
                  <a:pt x="2024" y="6042"/>
                  <a:pt x="2062" y="6023"/>
                  <a:pt x="2062" y="5985"/>
                </a:cubicBezTo>
                <a:close/>
                <a:moveTo>
                  <a:pt x="2622" y="6070"/>
                </a:moveTo>
                <a:cubicBezTo>
                  <a:pt x="2622" y="6080"/>
                  <a:pt x="2622" y="6080"/>
                  <a:pt x="2622" y="6080"/>
                </a:cubicBezTo>
                <a:lnTo>
                  <a:pt x="2632" y="6080"/>
                </a:lnTo>
                <a:cubicBezTo>
                  <a:pt x="2641" y="6070"/>
                  <a:pt x="2641" y="6070"/>
                  <a:pt x="2651" y="6070"/>
                </a:cubicBezTo>
                <a:close/>
                <a:moveTo>
                  <a:pt x="1976" y="6051"/>
                </a:moveTo>
                <a:cubicBezTo>
                  <a:pt x="1929" y="6051"/>
                  <a:pt x="1900" y="6070"/>
                  <a:pt x="1881" y="6108"/>
                </a:cubicBezTo>
                <a:cubicBezTo>
                  <a:pt x="1929" y="6108"/>
                  <a:pt x="1957" y="6089"/>
                  <a:pt x="1976" y="6051"/>
                </a:cubicBezTo>
                <a:close/>
                <a:moveTo>
                  <a:pt x="2622" y="6080"/>
                </a:moveTo>
                <a:cubicBezTo>
                  <a:pt x="2565" y="6108"/>
                  <a:pt x="2508" y="6118"/>
                  <a:pt x="2470" y="6175"/>
                </a:cubicBezTo>
                <a:cubicBezTo>
                  <a:pt x="2546" y="6175"/>
                  <a:pt x="2594" y="6137"/>
                  <a:pt x="2622" y="6080"/>
                </a:cubicBezTo>
                <a:close/>
                <a:moveTo>
                  <a:pt x="4750" y="6156"/>
                </a:moveTo>
                <a:cubicBezTo>
                  <a:pt x="4750" y="6156"/>
                  <a:pt x="4740" y="6165"/>
                  <a:pt x="4740" y="6165"/>
                </a:cubicBezTo>
                <a:cubicBezTo>
                  <a:pt x="4740" y="6165"/>
                  <a:pt x="4750" y="6175"/>
                  <a:pt x="4759" y="6175"/>
                </a:cubicBezTo>
                <a:cubicBezTo>
                  <a:pt x="4759" y="6165"/>
                  <a:pt x="4750" y="6165"/>
                  <a:pt x="4750" y="6156"/>
                </a:cubicBezTo>
                <a:close/>
                <a:moveTo>
                  <a:pt x="1864" y="6116"/>
                </a:moveTo>
                <a:cubicBezTo>
                  <a:pt x="1827" y="6116"/>
                  <a:pt x="1803" y="6143"/>
                  <a:pt x="1786" y="6184"/>
                </a:cubicBezTo>
                <a:cubicBezTo>
                  <a:pt x="1834" y="6175"/>
                  <a:pt x="1862" y="6156"/>
                  <a:pt x="1881" y="6118"/>
                </a:cubicBezTo>
                <a:cubicBezTo>
                  <a:pt x="1875" y="6117"/>
                  <a:pt x="1869" y="6116"/>
                  <a:pt x="1864" y="6116"/>
                </a:cubicBezTo>
                <a:close/>
                <a:moveTo>
                  <a:pt x="4759" y="6175"/>
                </a:moveTo>
                <a:cubicBezTo>
                  <a:pt x="4769" y="6175"/>
                  <a:pt x="4769" y="6175"/>
                  <a:pt x="4769" y="6184"/>
                </a:cubicBezTo>
                <a:cubicBezTo>
                  <a:pt x="4769" y="6184"/>
                  <a:pt x="4769" y="6175"/>
                  <a:pt x="4769" y="6175"/>
                </a:cubicBezTo>
                <a:close/>
                <a:moveTo>
                  <a:pt x="4769" y="6175"/>
                </a:moveTo>
                <a:cubicBezTo>
                  <a:pt x="4769" y="6184"/>
                  <a:pt x="4778" y="6184"/>
                  <a:pt x="4778" y="6184"/>
                </a:cubicBezTo>
                <a:cubicBezTo>
                  <a:pt x="4778" y="6184"/>
                  <a:pt x="4769" y="6175"/>
                  <a:pt x="4769" y="6175"/>
                </a:cubicBezTo>
                <a:close/>
                <a:moveTo>
                  <a:pt x="1910" y="6184"/>
                </a:moveTo>
                <a:cubicBezTo>
                  <a:pt x="1910" y="6184"/>
                  <a:pt x="1900" y="6194"/>
                  <a:pt x="1900" y="6194"/>
                </a:cubicBezTo>
                <a:cubicBezTo>
                  <a:pt x="1910" y="6203"/>
                  <a:pt x="1910" y="6203"/>
                  <a:pt x="1910" y="6203"/>
                </a:cubicBezTo>
                <a:cubicBezTo>
                  <a:pt x="1919" y="6203"/>
                  <a:pt x="1919" y="6194"/>
                  <a:pt x="1919" y="6194"/>
                </a:cubicBezTo>
                <a:cubicBezTo>
                  <a:pt x="1919" y="6194"/>
                  <a:pt x="1910" y="6184"/>
                  <a:pt x="1910" y="6184"/>
                </a:cubicBezTo>
                <a:close/>
                <a:moveTo>
                  <a:pt x="4189" y="6127"/>
                </a:moveTo>
                <a:cubicBezTo>
                  <a:pt x="4161" y="6146"/>
                  <a:pt x="4104" y="6137"/>
                  <a:pt x="4123" y="6203"/>
                </a:cubicBezTo>
                <a:cubicBezTo>
                  <a:pt x="4142" y="6175"/>
                  <a:pt x="4170" y="6146"/>
                  <a:pt x="4189" y="6127"/>
                </a:cubicBezTo>
                <a:close/>
                <a:moveTo>
                  <a:pt x="6022" y="6184"/>
                </a:moveTo>
                <a:cubicBezTo>
                  <a:pt x="6022" y="6194"/>
                  <a:pt x="6032" y="6194"/>
                  <a:pt x="6032" y="6203"/>
                </a:cubicBezTo>
                <a:cubicBezTo>
                  <a:pt x="6032" y="6203"/>
                  <a:pt x="6041" y="6194"/>
                  <a:pt x="6041" y="6194"/>
                </a:cubicBezTo>
                <a:cubicBezTo>
                  <a:pt x="6032" y="6194"/>
                  <a:pt x="6032" y="6194"/>
                  <a:pt x="6022" y="6184"/>
                </a:cubicBezTo>
                <a:close/>
                <a:moveTo>
                  <a:pt x="1758" y="6181"/>
                </a:moveTo>
                <a:cubicBezTo>
                  <a:pt x="1737" y="6181"/>
                  <a:pt x="1720" y="6195"/>
                  <a:pt x="1720" y="6232"/>
                </a:cubicBezTo>
                <a:cubicBezTo>
                  <a:pt x="1758" y="6232"/>
                  <a:pt x="1777" y="6213"/>
                  <a:pt x="1777" y="6184"/>
                </a:cubicBezTo>
                <a:cubicBezTo>
                  <a:pt x="1770" y="6182"/>
                  <a:pt x="1764" y="6181"/>
                  <a:pt x="1758" y="6181"/>
                </a:cubicBezTo>
                <a:close/>
                <a:moveTo>
                  <a:pt x="2470" y="6184"/>
                </a:moveTo>
                <a:cubicBezTo>
                  <a:pt x="2413" y="6184"/>
                  <a:pt x="2394" y="6213"/>
                  <a:pt x="2356" y="6241"/>
                </a:cubicBezTo>
                <a:cubicBezTo>
                  <a:pt x="2404" y="6241"/>
                  <a:pt x="2451" y="6232"/>
                  <a:pt x="2470" y="6184"/>
                </a:cubicBezTo>
                <a:close/>
                <a:moveTo>
                  <a:pt x="4778" y="6184"/>
                </a:moveTo>
                <a:lnTo>
                  <a:pt x="4778" y="6184"/>
                </a:lnTo>
                <a:cubicBezTo>
                  <a:pt x="4807" y="6241"/>
                  <a:pt x="4864" y="6251"/>
                  <a:pt x="4921" y="6279"/>
                </a:cubicBezTo>
                <a:cubicBezTo>
                  <a:pt x="4911" y="6270"/>
                  <a:pt x="4902" y="6251"/>
                  <a:pt x="4892" y="6241"/>
                </a:cubicBezTo>
                <a:cubicBezTo>
                  <a:pt x="4854" y="6222"/>
                  <a:pt x="4816" y="6203"/>
                  <a:pt x="4778" y="6184"/>
                </a:cubicBezTo>
                <a:close/>
                <a:moveTo>
                  <a:pt x="4951" y="6285"/>
                </a:moveTo>
                <a:cubicBezTo>
                  <a:pt x="4945" y="6285"/>
                  <a:pt x="4938" y="6286"/>
                  <a:pt x="4930" y="6289"/>
                </a:cubicBezTo>
                <a:cubicBezTo>
                  <a:pt x="4949" y="6289"/>
                  <a:pt x="4978" y="6298"/>
                  <a:pt x="4997" y="6308"/>
                </a:cubicBezTo>
                <a:cubicBezTo>
                  <a:pt x="4983" y="6294"/>
                  <a:pt x="4969" y="6285"/>
                  <a:pt x="4951" y="6285"/>
                </a:cubicBezTo>
                <a:close/>
                <a:moveTo>
                  <a:pt x="6155" y="6232"/>
                </a:moveTo>
                <a:cubicBezTo>
                  <a:pt x="6189" y="6274"/>
                  <a:pt x="6231" y="6309"/>
                  <a:pt x="6287" y="6309"/>
                </a:cubicBezTo>
                <a:cubicBezTo>
                  <a:pt x="6294" y="6309"/>
                  <a:pt x="6300" y="6309"/>
                  <a:pt x="6307" y="6308"/>
                </a:cubicBezTo>
                <a:cubicBezTo>
                  <a:pt x="6241" y="6251"/>
                  <a:pt x="6241" y="6241"/>
                  <a:pt x="6155" y="6232"/>
                </a:cubicBezTo>
                <a:close/>
                <a:moveTo>
                  <a:pt x="3021" y="6270"/>
                </a:moveTo>
                <a:lnTo>
                  <a:pt x="3021" y="6270"/>
                </a:lnTo>
                <a:cubicBezTo>
                  <a:pt x="3002" y="6279"/>
                  <a:pt x="2983" y="6298"/>
                  <a:pt x="2964" y="6308"/>
                </a:cubicBezTo>
                <a:cubicBezTo>
                  <a:pt x="2964" y="6308"/>
                  <a:pt x="2955" y="6308"/>
                  <a:pt x="2955" y="6317"/>
                </a:cubicBezTo>
                <a:lnTo>
                  <a:pt x="2964" y="6317"/>
                </a:lnTo>
                <a:cubicBezTo>
                  <a:pt x="2983" y="6298"/>
                  <a:pt x="3002" y="6289"/>
                  <a:pt x="3021" y="6270"/>
                </a:cubicBezTo>
                <a:close/>
                <a:moveTo>
                  <a:pt x="5006" y="6317"/>
                </a:moveTo>
                <a:cubicBezTo>
                  <a:pt x="5016" y="6327"/>
                  <a:pt x="5016" y="6327"/>
                  <a:pt x="5025" y="6336"/>
                </a:cubicBezTo>
                <a:lnTo>
                  <a:pt x="5035" y="6336"/>
                </a:lnTo>
                <a:cubicBezTo>
                  <a:pt x="5025" y="6327"/>
                  <a:pt x="5016" y="6317"/>
                  <a:pt x="5006" y="6317"/>
                </a:cubicBezTo>
                <a:close/>
                <a:moveTo>
                  <a:pt x="2939" y="6314"/>
                </a:moveTo>
                <a:cubicBezTo>
                  <a:pt x="2922" y="6314"/>
                  <a:pt x="2905" y="6324"/>
                  <a:pt x="2898" y="6346"/>
                </a:cubicBezTo>
                <a:cubicBezTo>
                  <a:pt x="2926" y="6346"/>
                  <a:pt x="2945" y="6346"/>
                  <a:pt x="2955" y="6317"/>
                </a:cubicBezTo>
                <a:cubicBezTo>
                  <a:pt x="2950" y="6315"/>
                  <a:pt x="2944" y="6314"/>
                  <a:pt x="2939" y="6314"/>
                </a:cubicBezTo>
                <a:close/>
                <a:moveTo>
                  <a:pt x="6328" y="6314"/>
                </a:moveTo>
                <a:cubicBezTo>
                  <a:pt x="6322" y="6314"/>
                  <a:pt x="6314" y="6315"/>
                  <a:pt x="6307" y="6317"/>
                </a:cubicBezTo>
                <a:cubicBezTo>
                  <a:pt x="6326" y="6346"/>
                  <a:pt x="6345" y="6346"/>
                  <a:pt x="6374" y="6346"/>
                </a:cubicBezTo>
                <a:cubicBezTo>
                  <a:pt x="6367" y="6324"/>
                  <a:pt x="6349" y="6314"/>
                  <a:pt x="6328" y="6314"/>
                </a:cubicBezTo>
                <a:close/>
                <a:moveTo>
                  <a:pt x="6383" y="6346"/>
                </a:moveTo>
                <a:cubicBezTo>
                  <a:pt x="6383" y="6352"/>
                  <a:pt x="6383" y="6363"/>
                  <a:pt x="6390" y="6363"/>
                </a:cubicBezTo>
                <a:cubicBezTo>
                  <a:pt x="6392" y="6363"/>
                  <a:pt x="6396" y="6361"/>
                  <a:pt x="6402" y="6355"/>
                </a:cubicBezTo>
                <a:cubicBezTo>
                  <a:pt x="6393" y="6355"/>
                  <a:pt x="6383" y="6346"/>
                  <a:pt x="6383" y="6346"/>
                </a:cubicBezTo>
                <a:close/>
                <a:moveTo>
                  <a:pt x="7552" y="5804"/>
                </a:moveTo>
                <a:cubicBezTo>
                  <a:pt x="7552" y="5814"/>
                  <a:pt x="7542" y="5814"/>
                  <a:pt x="7542" y="5814"/>
                </a:cubicBezTo>
                <a:cubicBezTo>
                  <a:pt x="7751" y="6004"/>
                  <a:pt x="7960" y="6184"/>
                  <a:pt x="8169" y="6365"/>
                </a:cubicBezTo>
                <a:cubicBezTo>
                  <a:pt x="8207" y="6393"/>
                  <a:pt x="8245" y="6431"/>
                  <a:pt x="8283" y="6460"/>
                </a:cubicBezTo>
                <a:cubicBezTo>
                  <a:pt x="8292" y="6460"/>
                  <a:pt x="8292" y="6460"/>
                  <a:pt x="8302" y="6469"/>
                </a:cubicBezTo>
                <a:cubicBezTo>
                  <a:pt x="8302" y="6469"/>
                  <a:pt x="8311" y="6460"/>
                  <a:pt x="8311" y="6460"/>
                </a:cubicBezTo>
                <a:cubicBezTo>
                  <a:pt x="8178" y="6270"/>
                  <a:pt x="7713" y="5871"/>
                  <a:pt x="7552" y="5804"/>
                </a:cubicBezTo>
                <a:close/>
                <a:moveTo>
                  <a:pt x="5804" y="6251"/>
                </a:moveTo>
                <a:lnTo>
                  <a:pt x="5804" y="6251"/>
                </a:lnTo>
                <a:cubicBezTo>
                  <a:pt x="5946" y="6317"/>
                  <a:pt x="6089" y="6393"/>
                  <a:pt x="6241" y="6460"/>
                </a:cubicBezTo>
                <a:cubicBezTo>
                  <a:pt x="6393" y="6517"/>
                  <a:pt x="6526" y="6621"/>
                  <a:pt x="6687" y="6659"/>
                </a:cubicBezTo>
                <a:cubicBezTo>
                  <a:pt x="6611" y="6564"/>
                  <a:pt x="6488" y="6526"/>
                  <a:pt x="6383" y="6469"/>
                </a:cubicBezTo>
                <a:cubicBezTo>
                  <a:pt x="6203" y="6374"/>
                  <a:pt x="6013" y="6289"/>
                  <a:pt x="5804" y="6251"/>
                </a:cubicBezTo>
                <a:close/>
                <a:moveTo>
                  <a:pt x="4161" y="6564"/>
                </a:moveTo>
                <a:lnTo>
                  <a:pt x="4161" y="6564"/>
                </a:lnTo>
                <a:cubicBezTo>
                  <a:pt x="4113" y="6602"/>
                  <a:pt x="4075" y="6640"/>
                  <a:pt x="4037" y="6678"/>
                </a:cubicBezTo>
                <a:cubicBezTo>
                  <a:pt x="4094" y="6659"/>
                  <a:pt x="4132" y="6621"/>
                  <a:pt x="4161" y="6564"/>
                </a:cubicBezTo>
                <a:close/>
                <a:moveTo>
                  <a:pt x="4740" y="6355"/>
                </a:moveTo>
                <a:lnTo>
                  <a:pt x="4740" y="6355"/>
                </a:lnTo>
                <a:cubicBezTo>
                  <a:pt x="4930" y="6507"/>
                  <a:pt x="5187" y="6640"/>
                  <a:pt x="5386" y="6688"/>
                </a:cubicBezTo>
                <a:cubicBezTo>
                  <a:pt x="5367" y="6678"/>
                  <a:pt x="5358" y="6659"/>
                  <a:pt x="5348" y="6659"/>
                </a:cubicBezTo>
                <a:cubicBezTo>
                  <a:pt x="5177" y="6564"/>
                  <a:pt x="5006" y="6469"/>
                  <a:pt x="4835" y="6384"/>
                </a:cubicBezTo>
                <a:cubicBezTo>
                  <a:pt x="4807" y="6365"/>
                  <a:pt x="4769" y="6365"/>
                  <a:pt x="4740" y="6355"/>
                </a:cubicBezTo>
                <a:close/>
                <a:moveTo>
                  <a:pt x="3049" y="6716"/>
                </a:moveTo>
                <a:cubicBezTo>
                  <a:pt x="3040" y="6726"/>
                  <a:pt x="3031" y="6726"/>
                  <a:pt x="3021" y="6735"/>
                </a:cubicBezTo>
                <a:cubicBezTo>
                  <a:pt x="3021" y="6735"/>
                  <a:pt x="3021" y="6735"/>
                  <a:pt x="3021" y="6745"/>
                </a:cubicBezTo>
                <a:cubicBezTo>
                  <a:pt x="3021" y="6735"/>
                  <a:pt x="3021" y="6735"/>
                  <a:pt x="3031" y="6735"/>
                </a:cubicBezTo>
                <a:lnTo>
                  <a:pt x="3049" y="6716"/>
                </a:lnTo>
                <a:close/>
                <a:moveTo>
                  <a:pt x="3021" y="6745"/>
                </a:moveTo>
                <a:cubicBezTo>
                  <a:pt x="3002" y="6745"/>
                  <a:pt x="2974" y="6754"/>
                  <a:pt x="2955" y="6764"/>
                </a:cubicBezTo>
                <a:cubicBezTo>
                  <a:pt x="2966" y="6764"/>
                  <a:pt x="2976" y="6765"/>
                  <a:pt x="2985" y="6765"/>
                </a:cubicBezTo>
                <a:cubicBezTo>
                  <a:pt x="2998" y="6765"/>
                  <a:pt x="3010" y="6762"/>
                  <a:pt x="3021" y="6745"/>
                </a:cubicBezTo>
                <a:close/>
                <a:moveTo>
                  <a:pt x="3923" y="6783"/>
                </a:moveTo>
                <a:lnTo>
                  <a:pt x="3914" y="6792"/>
                </a:lnTo>
                <a:lnTo>
                  <a:pt x="3923" y="6792"/>
                </a:lnTo>
                <a:lnTo>
                  <a:pt x="3923" y="6783"/>
                </a:lnTo>
                <a:close/>
                <a:moveTo>
                  <a:pt x="7276" y="6811"/>
                </a:moveTo>
                <a:cubicBezTo>
                  <a:pt x="7276" y="6811"/>
                  <a:pt x="7267" y="6821"/>
                  <a:pt x="7257" y="6821"/>
                </a:cubicBezTo>
                <a:cubicBezTo>
                  <a:pt x="7257" y="6821"/>
                  <a:pt x="7267" y="6830"/>
                  <a:pt x="7267" y="6830"/>
                </a:cubicBezTo>
                <a:lnTo>
                  <a:pt x="7295" y="6830"/>
                </a:lnTo>
                <a:cubicBezTo>
                  <a:pt x="7286" y="6821"/>
                  <a:pt x="7286" y="6821"/>
                  <a:pt x="7276" y="6811"/>
                </a:cubicBezTo>
                <a:close/>
                <a:moveTo>
                  <a:pt x="2869" y="6830"/>
                </a:moveTo>
                <a:cubicBezTo>
                  <a:pt x="2869" y="6830"/>
                  <a:pt x="2869" y="6830"/>
                  <a:pt x="2869" y="6830"/>
                </a:cubicBezTo>
                <a:cubicBezTo>
                  <a:pt x="2869" y="6830"/>
                  <a:pt x="2869" y="6830"/>
                  <a:pt x="2869" y="6830"/>
                </a:cubicBezTo>
                <a:close/>
                <a:moveTo>
                  <a:pt x="2869" y="6830"/>
                </a:moveTo>
                <a:cubicBezTo>
                  <a:pt x="2869" y="6835"/>
                  <a:pt x="2869" y="6837"/>
                  <a:pt x="2868" y="6837"/>
                </a:cubicBezTo>
                <a:cubicBezTo>
                  <a:pt x="2867" y="6837"/>
                  <a:pt x="2864" y="6835"/>
                  <a:pt x="2860" y="6830"/>
                </a:cubicBezTo>
                <a:lnTo>
                  <a:pt x="2860" y="6830"/>
                </a:lnTo>
                <a:lnTo>
                  <a:pt x="2869" y="6840"/>
                </a:lnTo>
                <a:cubicBezTo>
                  <a:pt x="2869" y="6840"/>
                  <a:pt x="2869" y="6840"/>
                  <a:pt x="2869" y="6830"/>
                </a:cubicBezTo>
                <a:close/>
                <a:moveTo>
                  <a:pt x="2945" y="6764"/>
                </a:moveTo>
                <a:lnTo>
                  <a:pt x="2945" y="6764"/>
                </a:lnTo>
                <a:cubicBezTo>
                  <a:pt x="2926" y="6792"/>
                  <a:pt x="2898" y="6811"/>
                  <a:pt x="2869" y="6840"/>
                </a:cubicBezTo>
                <a:cubicBezTo>
                  <a:pt x="2917" y="6830"/>
                  <a:pt x="2945" y="6811"/>
                  <a:pt x="2945" y="6764"/>
                </a:cubicBezTo>
                <a:close/>
                <a:moveTo>
                  <a:pt x="6355" y="6849"/>
                </a:moveTo>
                <a:lnTo>
                  <a:pt x="6364" y="6859"/>
                </a:lnTo>
                <a:lnTo>
                  <a:pt x="6374" y="6849"/>
                </a:lnTo>
                <a:close/>
                <a:moveTo>
                  <a:pt x="2888" y="6346"/>
                </a:moveTo>
                <a:cubicBezTo>
                  <a:pt x="2869" y="6346"/>
                  <a:pt x="2850" y="6346"/>
                  <a:pt x="2831" y="6355"/>
                </a:cubicBezTo>
                <a:cubicBezTo>
                  <a:pt x="2556" y="6488"/>
                  <a:pt x="2280" y="6631"/>
                  <a:pt x="2033" y="6811"/>
                </a:cubicBezTo>
                <a:cubicBezTo>
                  <a:pt x="2014" y="6821"/>
                  <a:pt x="1995" y="6849"/>
                  <a:pt x="1986" y="6868"/>
                </a:cubicBezTo>
                <a:cubicBezTo>
                  <a:pt x="1991" y="6869"/>
                  <a:pt x="1996" y="6870"/>
                  <a:pt x="2000" y="6870"/>
                </a:cubicBezTo>
                <a:cubicBezTo>
                  <a:pt x="2039" y="6870"/>
                  <a:pt x="2065" y="6838"/>
                  <a:pt x="2090" y="6821"/>
                </a:cubicBezTo>
                <a:cubicBezTo>
                  <a:pt x="2328" y="6669"/>
                  <a:pt x="2575" y="6526"/>
                  <a:pt x="2822" y="6403"/>
                </a:cubicBezTo>
                <a:cubicBezTo>
                  <a:pt x="2850" y="6384"/>
                  <a:pt x="2869" y="6365"/>
                  <a:pt x="2888" y="6346"/>
                </a:cubicBezTo>
                <a:close/>
                <a:moveTo>
                  <a:pt x="7077" y="6830"/>
                </a:moveTo>
                <a:lnTo>
                  <a:pt x="7077" y="6830"/>
                </a:lnTo>
                <a:cubicBezTo>
                  <a:pt x="7096" y="6868"/>
                  <a:pt x="7115" y="6887"/>
                  <a:pt x="7153" y="6906"/>
                </a:cubicBezTo>
                <a:cubicBezTo>
                  <a:pt x="7143" y="6868"/>
                  <a:pt x="7105" y="6849"/>
                  <a:pt x="7077" y="6830"/>
                </a:cubicBezTo>
                <a:close/>
                <a:moveTo>
                  <a:pt x="7305" y="6840"/>
                </a:moveTo>
                <a:lnTo>
                  <a:pt x="7305" y="6840"/>
                </a:lnTo>
                <a:cubicBezTo>
                  <a:pt x="7324" y="6868"/>
                  <a:pt x="7343" y="6887"/>
                  <a:pt x="7362" y="6916"/>
                </a:cubicBezTo>
                <a:cubicBezTo>
                  <a:pt x="7371" y="6916"/>
                  <a:pt x="7381" y="6906"/>
                  <a:pt x="7390" y="6906"/>
                </a:cubicBezTo>
                <a:cubicBezTo>
                  <a:pt x="7371" y="6868"/>
                  <a:pt x="7343" y="6849"/>
                  <a:pt x="7305" y="6840"/>
                </a:cubicBezTo>
                <a:close/>
                <a:moveTo>
                  <a:pt x="5424" y="6935"/>
                </a:moveTo>
                <a:lnTo>
                  <a:pt x="5415" y="6944"/>
                </a:lnTo>
                <a:lnTo>
                  <a:pt x="5424" y="6944"/>
                </a:lnTo>
                <a:lnTo>
                  <a:pt x="5424" y="6935"/>
                </a:lnTo>
                <a:close/>
                <a:moveTo>
                  <a:pt x="1976" y="6868"/>
                </a:moveTo>
                <a:lnTo>
                  <a:pt x="1976" y="6868"/>
                </a:lnTo>
                <a:cubicBezTo>
                  <a:pt x="1929" y="6878"/>
                  <a:pt x="1910" y="6906"/>
                  <a:pt x="1862" y="6954"/>
                </a:cubicBezTo>
                <a:cubicBezTo>
                  <a:pt x="1929" y="6925"/>
                  <a:pt x="1967" y="6916"/>
                  <a:pt x="1976" y="6868"/>
                </a:cubicBezTo>
                <a:close/>
                <a:moveTo>
                  <a:pt x="2765" y="6944"/>
                </a:moveTo>
                <a:lnTo>
                  <a:pt x="2765" y="6954"/>
                </a:lnTo>
                <a:cubicBezTo>
                  <a:pt x="2774" y="6954"/>
                  <a:pt x="2784" y="6954"/>
                  <a:pt x="2793" y="6944"/>
                </a:cubicBezTo>
                <a:close/>
                <a:moveTo>
                  <a:pt x="5424" y="6944"/>
                </a:moveTo>
                <a:cubicBezTo>
                  <a:pt x="5443" y="6944"/>
                  <a:pt x="5462" y="6954"/>
                  <a:pt x="5472" y="6963"/>
                </a:cubicBezTo>
                <a:cubicBezTo>
                  <a:pt x="5481" y="6954"/>
                  <a:pt x="5481" y="6944"/>
                  <a:pt x="5481" y="6944"/>
                </a:cubicBezTo>
                <a:close/>
                <a:moveTo>
                  <a:pt x="7162" y="6906"/>
                </a:moveTo>
                <a:cubicBezTo>
                  <a:pt x="7191" y="6944"/>
                  <a:pt x="7219" y="6963"/>
                  <a:pt x="7257" y="6963"/>
                </a:cubicBezTo>
                <a:cubicBezTo>
                  <a:pt x="7238" y="6925"/>
                  <a:pt x="7210" y="6906"/>
                  <a:pt x="7162" y="6906"/>
                </a:cubicBezTo>
                <a:close/>
                <a:moveTo>
                  <a:pt x="6478" y="6912"/>
                </a:moveTo>
                <a:cubicBezTo>
                  <a:pt x="6469" y="6912"/>
                  <a:pt x="6459" y="6918"/>
                  <a:pt x="6459" y="6925"/>
                </a:cubicBezTo>
                <a:cubicBezTo>
                  <a:pt x="6450" y="6935"/>
                  <a:pt x="6450" y="6954"/>
                  <a:pt x="6450" y="6954"/>
                </a:cubicBezTo>
                <a:cubicBezTo>
                  <a:pt x="6488" y="6992"/>
                  <a:pt x="6516" y="7030"/>
                  <a:pt x="6573" y="7030"/>
                </a:cubicBezTo>
                <a:cubicBezTo>
                  <a:pt x="6592" y="7020"/>
                  <a:pt x="6611" y="7011"/>
                  <a:pt x="6630" y="7001"/>
                </a:cubicBezTo>
                <a:cubicBezTo>
                  <a:pt x="6583" y="6973"/>
                  <a:pt x="6535" y="6944"/>
                  <a:pt x="6488" y="6916"/>
                </a:cubicBezTo>
                <a:cubicBezTo>
                  <a:pt x="6485" y="6913"/>
                  <a:pt x="6481" y="6912"/>
                  <a:pt x="6478" y="6912"/>
                </a:cubicBezTo>
                <a:close/>
                <a:moveTo>
                  <a:pt x="732" y="7030"/>
                </a:moveTo>
                <a:cubicBezTo>
                  <a:pt x="722" y="7039"/>
                  <a:pt x="722" y="7058"/>
                  <a:pt x="713" y="7068"/>
                </a:cubicBezTo>
                <a:lnTo>
                  <a:pt x="732" y="7068"/>
                </a:lnTo>
                <a:cubicBezTo>
                  <a:pt x="732" y="7058"/>
                  <a:pt x="741" y="7049"/>
                  <a:pt x="751" y="7030"/>
                </a:cubicBezTo>
                <a:close/>
                <a:moveTo>
                  <a:pt x="4769" y="6773"/>
                </a:moveTo>
                <a:lnTo>
                  <a:pt x="4769" y="6773"/>
                </a:lnTo>
                <a:cubicBezTo>
                  <a:pt x="4778" y="6792"/>
                  <a:pt x="4788" y="6811"/>
                  <a:pt x="4797" y="6821"/>
                </a:cubicBezTo>
                <a:cubicBezTo>
                  <a:pt x="4930" y="6906"/>
                  <a:pt x="5063" y="6982"/>
                  <a:pt x="5206" y="7068"/>
                </a:cubicBezTo>
                <a:cubicBezTo>
                  <a:pt x="5234" y="7087"/>
                  <a:pt x="5282" y="7087"/>
                  <a:pt x="5320" y="7096"/>
                </a:cubicBezTo>
                <a:cubicBezTo>
                  <a:pt x="5253" y="7020"/>
                  <a:pt x="5158" y="6992"/>
                  <a:pt x="5073" y="6944"/>
                </a:cubicBezTo>
                <a:cubicBezTo>
                  <a:pt x="4968" y="6897"/>
                  <a:pt x="4883" y="6811"/>
                  <a:pt x="4769" y="6773"/>
                </a:cubicBezTo>
                <a:close/>
                <a:moveTo>
                  <a:pt x="7267" y="6973"/>
                </a:moveTo>
                <a:cubicBezTo>
                  <a:pt x="7295" y="7039"/>
                  <a:pt x="7352" y="7077"/>
                  <a:pt x="7419" y="7096"/>
                </a:cubicBezTo>
                <a:cubicBezTo>
                  <a:pt x="7400" y="7030"/>
                  <a:pt x="7333" y="7001"/>
                  <a:pt x="7267" y="6973"/>
                </a:cubicBezTo>
                <a:close/>
                <a:moveTo>
                  <a:pt x="5320" y="7096"/>
                </a:moveTo>
                <a:cubicBezTo>
                  <a:pt x="5320" y="7096"/>
                  <a:pt x="5320" y="7106"/>
                  <a:pt x="5320" y="7106"/>
                </a:cubicBezTo>
                <a:lnTo>
                  <a:pt x="5329" y="7106"/>
                </a:lnTo>
                <a:cubicBezTo>
                  <a:pt x="5329" y="7106"/>
                  <a:pt x="5329" y="7106"/>
                  <a:pt x="5320" y="7096"/>
                </a:cubicBezTo>
                <a:close/>
                <a:moveTo>
                  <a:pt x="5329" y="7106"/>
                </a:moveTo>
                <a:cubicBezTo>
                  <a:pt x="5339" y="7115"/>
                  <a:pt x="5339" y="7115"/>
                  <a:pt x="5348" y="7125"/>
                </a:cubicBezTo>
                <a:cubicBezTo>
                  <a:pt x="5348" y="7125"/>
                  <a:pt x="5348" y="7115"/>
                  <a:pt x="5358" y="7115"/>
                </a:cubicBezTo>
                <a:cubicBezTo>
                  <a:pt x="5348" y="7115"/>
                  <a:pt x="5339" y="7106"/>
                  <a:pt x="5329" y="7106"/>
                </a:cubicBezTo>
                <a:close/>
                <a:moveTo>
                  <a:pt x="6640" y="7001"/>
                </a:moveTo>
                <a:cubicBezTo>
                  <a:pt x="6640" y="7011"/>
                  <a:pt x="6640" y="7020"/>
                  <a:pt x="6640" y="7039"/>
                </a:cubicBezTo>
                <a:lnTo>
                  <a:pt x="6573" y="7039"/>
                </a:lnTo>
                <a:cubicBezTo>
                  <a:pt x="6592" y="7096"/>
                  <a:pt x="6640" y="7115"/>
                  <a:pt x="6697" y="7134"/>
                </a:cubicBezTo>
                <a:cubicBezTo>
                  <a:pt x="6697" y="7115"/>
                  <a:pt x="6706" y="7106"/>
                  <a:pt x="6706" y="7096"/>
                </a:cubicBezTo>
                <a:cubicBezTo>
                  <a:pt x="6725" y="7106"/>
                  <a:pt x="6744" y="7125"/>
                  <a:pt x="6763" y="7134"/>
                </a:cubicBezTo>
                <a:lnTo>
                  <a:pt x="6830" y="7134"/>
                </a:lnTo>
                <a:cubicBezTo>
                  <a:pt x="6782" y="7068"/>
                  <a:pt x="6716" y="7030"/>
                  <a:pt x="6640" y="7001"/>
                </a:cubicBezTo>
                <a:close/>
                <a:moveTo>
                  <a:pt x="7428" y="7096"/>
                </a:moveTo>
                <a:cubicBezTo>
                  <a:pt x="7445" y="7139"/>
                  <a:pt x="7462" y="7174"/>
                  <a:pt x="7506" y="7174"/>
                </a:cubicBezTo>
                <a:cubicBezTo>
                  <a:pt x="7512" y="7174"/>
                  <a:pt x="7517" y="7173"/>
                  <a:pt x="7523" y="7172"/>
                </a:cubicBezTo>
                <a:cubicBezTo>
                  <a:pt x="7504" y="7134"/>
                  <a:pt x="7476" y="7096"/>
                  <a:pt x="7428" y="7096"/>
                </a:cubicBezTo>
                <a:close/>
                <a:moveTo>
                  <a:pt x="6706" y="7134"/>
                </a:moveTo>
                <a:cubicBezTo>
                  <a:pt x="6706" y="7163"/>
                  <a:pt x="6735" y="7172"/>
                  <a:pt x="6754" y="7182"/>
                </a:cubicBezTo>
                <a:cubicBezTo>
                  <a:pt x="6754" y="7163"/>
                  <a:pt x="6763" y="7153"/>
                  <a:pt x="6763" y="7134"/>
                </a:cubicBezTo>
                <a:close/>
                <a:moveTo>
                  <a:pt x="1473" y="7182"/>
                </a:moveTo>
                <a:cubicBezTo>
                  <a:pt x="1473" y="7191"/>
                  <a:pt x="1473" y="7191"/>
                  <a:pt x="1473" y="7201"/>
                </a:cubicBezTo>
                <a:lnTo>
                  <a:pt x="1482" y="7201"/>
                </a:lnTo>
                <a:cubicBezTo>
                  <a:pt x="1482" y="7201"/>
                  <a:pt x="1482" y="7191"/>
                  <a:pt x="1492" y="7191"/>
                </a:cubicBezTo>
                <a:cubicBezTo>
                  <a:pt x="1482" y="7191"/>
                  <a:pt x="1482" y="7182"/>
                  <a:pt x="1473" y="7182"/>
                </a:cubicBezTo>
                <a:close/>
                <a:moveTo>
                  <a:pt x="4275" y="6640"/>
                </a:moveTo>
                <a:cubicBezTo>
                  <a:pt x="4265" y="6640"/>
                  <a:pt x="4256" y="6640"/>
                  <a:pt x="4246" y="6650"/>
                </a:cubicBezTo>
                <a:cubicBezTo>
                  <a:pt x="4066" y="6830"/>
                  <a:pt x="3866" y="6992"/>
                  <a:pt x="3657" y="7144"/>
                </a:cubicBezTo>
                <a:cubicBezTo>
                  <a:pt x="3648" y="7153"/>
                  <a:pt x="3648" y="7163"/>
                  <a:pt x="3629" y="7201"/>
                </a:cubicBezTo>
                <a:cubicBezTo>
                  <a:pt x="3667" y="7182"/>
                  <a:pt x="3686" y="7172"/>
                  <a:pt x="3705" y="7163"/>
                </a:cubicBezTo>
                <a:cubicBezTo>
                  <a:pt x="3914" y="7039"/>
                  <a:pt x="4094" y="6878"/>
                  <a:pt x="4246" y="6697"/>
                </a:cubicBezTo>
                <a:cubicBezTo>
                  <a:pt x="4265" y="6678"/>
                  <a:pt x="4265" y="6659"/>
                  <a:pt x="4275" y="6640"/>
                </a:cubicBezTo>
                <a:close/>
                <a:moveTo>
                  <a:pt x="2822" y="6840"/>
                </a:moveTo>
                <a:cubicBezTo>
                  <a:pt x="2622" y="6963"/>
                  <a:pt x="2432" y="7087"/>
                  <a:pt x="2233" y="7210"/>
                </a:cubicBezTo>
                <a:cubicBezTo>
                  <a:pt x="2233" y="7220"/>
                  <a:pt x="2233" y="7229"/>
                  <a:pt x="2223" y="7248"/>
                </a:cubicBezTo>
                <a:cubicBezTo>
                  <a:pt x="2290" y="7220"/>
                  <a:pt x="2337" y="7191"/>
                  <a:pt x="2394" y="7153"/>
                </a:cubicBezTo>
                <a:cubicBezTo>
                  <a:pt x="2451" y="7125"/>
                  <a:pt x="2508" y="7096"/>
                  <a:pt x="2565" y="7068"/>
                </a:cubicBezTo>
                <a:cubicBezTo>
                  <a:pt x="2578" y="7080"/>
                  <a:pt x="2591" y="7086"/>
                  <a:pt x="2604" y="7086"/>
                </a:cubicBezTo>
                <a:cubicBezTo>
                  <a:pt x="2619" y="7086"/>
                  <a:pt x="2635" y="7078"/>
                  <a:pt x="2651" y="7068"/>
                </a:cubicBezTo>
                <a:lnTo>
                  <a:pt x="2575" y="7068"/>
                </a:lnTo>
                <a:cubicBezTo>
                  <a:pt x="2598" y="7044"/>
                  <a:pt x="2610" y="7032"/>
                  <a:pt x="2621" y="7032"/>
                </a:cubicBezTo>
                <a:cubicBezTo>
                  <a:pt x="2632" y="7032"/>
                  <a:pt x="2641" y="7044"/>
                  <a:pt x="2660" y="7068"/>
                </a:cubicBezTo>
                <a:cubicBezTo>
                  <a:pt x="2698" y="7030"/>
                  <a:pt x="2765" y="7020"/>
                  <a:pt x="2765" y="6944"/>
                </a:cubicBezTo>
                <a:cubicBezTo>
                  <a:pt x="2793" y="6916"/>
                  <a:pt x="2831" y="6878"/>
                  <a:pt x="2860" y="6840"/>
                </a:cubicBezTo>
                <a:close/>
                <a:moveTo>
                  <a:pt x="6839" y="7134"/>
                </a:moveTo>
                <a:lnTo>
                  <a:pt x="6839" y="7134"/>
                </a:lnTo>
                <a:cubicBezTo>
                  <a:pt x="6906" y="7220"/>
                  <a:pt x="6915" y="7229"/>
                  <a:pt x="7048" y="7267"/>
                </a:cubicBezTo>
                <a:cubicBezTo>
                  <a:pt x="6972" y="7210"/>
                  <a:pt x="6925" y="7153"/>
                  <a:pt x="6839" y="7134"/>
                </a:cubicBezTo>
                <a:close/>
                <a:moveTo>
                  <a:pt x="988" y="7210"/>
                </a:moveTo>
                <a:cubicBezTo>
                  <a:pt x="941" y="7258"/>
                  <a:pt x="874" y="7296"/>
                  <a:pt x="836" y="7391"/>
                </a:cubicBezTo>
                <a:cubicBezTo>
                  <a:pt x="922" y="7334"/>
                  <a:pt x="950" y="7277"/>
                  <a:pt x="988" y="7210"/>
                </a:cubicBezTo>
                <a:close/>
                <a:moveTo>
                  <a:pt x="5196" y="7362"/>
                </a:moveTo>
                <a:lnTo>
                  <a:pt x="5196" y="7362"/>
                </a:lnTo>
                <a:cubicBezTo>
                  <a:pt x="5225" y="7391"/>
                  <a:pt x="5232" y="7403"/>
                  <a:pt x="5263" y="7403"/>
                </a:cubicBezTo>
                <a:cubicBezTo>
                  <a:pt x="5273" y="7403"/>
                  <a:pt x="5285" y="7402"/>
                  <a:pt x="5301" y="7400"/>
                </a:cubicBezTo>
                <a:cubicBezTo>
                  <a:pt x="5253" y="7391"/>
                  <a:pt x="5225" y="7372"/>
                  <a:pt x="5196" y="7362"/>
                </a:cubicBezTo>
                <a:close/>
                <a:moveTo>
                  <a:pt x="6108" y="7315"/>
                </a:moveTo>
                <a:lnTo>
                  <a:pt x="6108" y="7315"/>
                </a:lnTo>
                <a:cubicBezTo>
                  <a:pt x="6165" y="7353"/>
                  <a:pt x="6212" y="7391"/>
                  <a:pt x="6269" y="7410"/>
                </a:cubicBezTo>
                <a:cubicBezTo>
                  <a:pt x="6288" y="7429"/>
                  <a:pt x="6307" y="7419"/>
                  <a:pt x="6336" y="7429"/>
                </a:cubicBezTo>
                <a:cubicBezTo>
                  <a:pt x="6279" y="7353"/>
                  <a:pt x="6250" y="7343"/>
                  <a:pt x="6108" y="7315"/>
                </a:cubicBezTo>
                <a:close/>
                <a:moveTo>
                  <a:pt x="6345" y="7429"/>
                </a:moveTo>
                <a:cubicBezTo>
                  <a:pt x="6345" y="7438"/>
                  <a:pt x="6355" y="7448"/>
                  <a:pt x="6364" y="7448"/>
                </a:cubicBezTo>
                <a:lnTo>
                  <a:pt x="6374" y="7448"/>
                </a:lnTo>
                <a:cubicBezTo>
                  <a:pt x="6364" y="7438"/>
                  <a:pt x="6355" y="7438"/>
                  <a:pt x="6345" y="7429"/>
                </a:cubicBezTo>
                <a:close/>
                <a:moveTo>
                  <a:pt x="8084" y="7400"/>
                </a:moveTo>
                <a:cubicBezTo>
                  <a:pt x="8103" y="7419"/>
                  <a:pt x="8112" y="7429"/>
                  <a:pt x="8131" y="7448"/>
                </a:cubicBezTo>
                <a:cubicBezTo>
                  <a:pt x="8122" y="7400"/>
                  <a:pt x="8122" y="7400"/>
                  <a:pt x="8084" y="7400"/>
                </a:cubicBezTo>
                <a:close/>
                <a:moveTo>
                  <a:pt x="8264" y="7286"/>
                </a:moveTo>
                <a:cubicBezTo>
                  <a:pt x="8264" y="7315"/>
                  <a:pt x="8283" y="7343"/>
                  <a:pt x="8302" y="7353"/>
                </a:cubicBezTo>
                <a:cubicBezTo>
                  <a:pt x="8330" y="7391"/>
                  <a:pt x="8368" y="7429"/>
                  <a:pt x="8397" y="7457"/>
                </a:cubicBezTo>
                <a:cubicBezTo>
                  <a:pt x="8406" y="7448"/>
                  <a:pt x="8416" y="7448"/>
                  <a:pt x="8416" y="7438"/>
                </a:cubicBezTo>
                <a:cubicBezTo>
                  <a:pt x="8387" y="7400"/>
                  <a:pt x="8349" y="7362"/>
                  <a:pt x="8321" y="7334"/>
                </a:cubicBezTo>
                <a:cubicBezTo>
                  <a:pt x="8302" y="7315"/>
                  <a:pt x="8283" y="7305"/>
                  <a:pt x="8264" y="7286"/>
                </a:cubicBezTo>
                <a:close/>
                <a:moveTo>
                  <a:pt x="5997" y="7407"/>
                </a:moveTo>
                <a:cubicBezTo>
                  <a:pt x="5991" y="7407"/>
                  <a:pt x="5984" y="7410"/>
                  <a:pt x="5975" y="7419"/>
                </a:cubicBezTo>
                <a:cubicBezTo>
                  <a:pt x="5997" y="7448"/>
                  <a:pt x="6024" y="7460"/>
                  <a:pt x="6053" y="7460"/>
                </a:cubicBezTo>
                <a:cubicBezTo>
                  <a:pt x="6061" y="7460"/>
                  <a:pt x="6070" y="7459"/>
                  <a:pt x="6079" y="7457"/>
                </a:cubicBezTo>
                <a:cubicBezTo>
                  <a:pt x="6060" y="7448"/>
                  <a:pt x="6051" y="7438"/>
                  <a:pt x="6032" y="7429"/>
                </a:cubicBezTo>
                <a:cubicBezTo>
                  <a:pt x="6019" y="7422"/>
                  <a:pt x="6010" y="7407"/>
                  <a:pt x="5997" y="7407"/>
                </a:cubicBezTo>
                <a:close/>
                <a:moveTo>
                  <a:pt x="4360" y="7267"/>
                </a:moveTo>
                <a:cubicBezTo>
                  <a:pt x="4284" y="7343"/>
                  <a:pt x="4227" y="7391"/>
                  <a:pt x="4161" y="7467"/>
                </a:cubicBezTo>
                <a:cubicBezTo>
                  <a:pt x="4275" y="7429"/>
                  <a:pt x="4303" y="7391"/>
                  <a:pt x="4360" y="7267"/>
                </a:cubicBezTo>
                <a:close/>
                <a:moveTo>
                  <a:pt x="960" y="7106"/>
                </a:moveTo>
                <a:cubicBezTo>
                  <a:pt x="836" y="7220"/>
                  <a:pt x="713" y="7334"/>
                  <a:pt x="627" y="7486"/>
                </a:cubicBezTo>
                <a:cubicBezTo>
                  <a:pt x="760" y="7372"/>
                  <a:pt x="865" y="7239"/>
                  <a:pt x="960" y="7106"/>
                </a:cubicBezTo>
                <a:close/>
                <a:moveTo>
                  <a:pt x="1007" y="7324"/>
                </a:moveTo>
                <a:cubicBezTo>
                  <a:pt x="979" y="7343"/>
                  <a:pt x="950" y="7362"/>
                  <a:pt x="931" y="7391"/>
                </a:cubicBezTo>
                <a:cubicBezTo>
                  <a:pt x="874" y="7438"/>
                  <a:pt x="817" y="7486"/>
                  <a:pt x="779" y="7552"/>
                </a:cubicBezTo>
                <a:cubicBezTo>
                  <a:pt x="789" y="7561"/>
                  <a:pt x="798" y="7561"/>
                  <a:pt x="798" y="7561"/>
                </a:cubicBezTo>
                <a:lnTo>
                  <a:pt x="1026" y="7334"/>
                </a:lnTo>
                <a:cubicBezTo>
                  <a:pt x="1017" y="7334"/>
                  <a:pt x="1017" y="7324"/>
                  <a:pt x="1007" y="7324"/>
                </a:cubicBezTo>
                <a:close/>
                <a:moveTo>
                  <a:pt x="4218" y="229"/>
                </a:moveTo>
                <a:cubicBezTo>
                  <a:pt x="4189" y="533"/>
                  <a:pt x="4199" y="827"/>
                  <a:pt x="4218" y="1131"/>
                </a:cubicBezTo>
                <a:cubicBezTo>
                  <a:pt x="4218" y="1245"/>
                  <a:pt x="4227" y="1359"/>
                  <a:pt x="4246" y="1473"/>
                </a:cubicBezTo>
                <a:cubicBezTo>
                  <a:pt x="4275" y="1682"/>
                  <a:pt x="4284" y="1901"/>
                  <a:pt x="4265" y="2110"/>
                </a:cubicBezTo>
                <a:cubicBezTo>
                  <a:pt x="4237" y="2451"/>
                  <a:pt x="4237" y="2784"/>
                  <a:pt x="4246" y="3126"/>
                </a:cubicBezTo>
                <a:cubicBezTo>
                  <a:pt x="4265" y="3544"/>
                  <a:pt x="4294" y="3962"/>
                  <a:pt x="4313" y="4380"/>
                </a:cubicBezTo>
                <a:cubicBezTo>
                  <a:pt x="4322" y="4484"/>
                  <a:pt x="4322" y="4579"/>
                  <a:pt x="4332" y="4674"/>
                </a:cubicBezTo>
                <a:cubicBezTo>
                  <a:pt x="4341" y="4779"/>
                  <a:pt x="4351" y="4873"/>
                  <a:pt x="4360" y="4968"/>
                </a:cubicBezTo>
                <a:cubicBezTo>
                  <a:pt x="4379" y="5111"/>
                  <a:pt x="4398" y="5253"/>
                  <a:pt x="4417" y="5396"/>
                </a:cubicBezTo>
                <a:cubicBezTo>
                  <a:pt x="4455" y="5652"/>
                  <a:pt x="4512" y="5909"/>
                  <a:pt x="4550" y="6165"/>
                </a:cubicBezTo>
                <a:cubicBezTo>
                  <a:pt x="4569" y="6317"/>
                  <a:pt x="4598" y="6469"/>
                  <a:pt x="4598" y="6621"/>
                </a:cubicBezTo>
                <a:cubicBezTo>
                  <a:pt x="4617" y="6944"/>
                  <a:pt x="4636" y="7267"/>
                  <a:pt x="4674" y="7580"/>
                </a:cubicBezTo>
                <a:cubicBezTo>
                  <a:pt x="4645" y="7561"/>
                  <a:pt x="4645" y="7533"/>
                  <a:pt x="4636" y="7495"/>
                </a:cubicBezTo>
                <a:cubicBezTo>
                  <a:pt x="4484" y="6821"/>
                  <a:pt x="4408" y="6118"/>
                  <a:pt x="4322" y="5424"/>
                </a:cubicBezTo>
                <a:cubicBezTo>
                  <a:pt x="4303" y="5301"/>
                  <a:pt x="4303" y="5168"/>
                  <a:pt x="4284" y="5035"/>
                </a:cubicBezTo>
                <a:cubicBezTo>
                  <a:pt x="4256" y="4722"/>
                  <a:pt x="4227" y="4408"/>
                  <a:pt x="4208" y="4095"/>
                </a:cubicBezTo>
                <a:cubicBezTo>
                  <a:pt x="4180" y="3838"/>
                  <a:pt x="4170" y="3582"/>
                  <a:pt x="4151" y="3325"/>
                </a:cubicBezTo>
                <a:cubicBezTo>
                  <a:pt x="4104" y="2869"/>
                  <a:pt x="4104" y="2413"/>
                  <a:pt x="4113" y="1967"/>
                </a:cubicBezTo>
                <a:cubicBezTo>
                  <a:pt x="4123" y="1492"/>
                  <a:pt x="4056" y="1036"/>
                  <a:pt x="3971" y="580"/>
                </a:cubicBezTo>
                <a:cubicBezTo>
                  <a:pt x="3961" y="514"/>
                  <a:pt x="3933" y="457"/>
                  <a:pt x="3923" y="390"/>
                </a:cubicBezTo>
                <a:cubicBezTo>
                  <a:pt x="3914" y="362"/>
                  <a:pt x="3904" y="333"/>
                  <a:pt x="3895" y="295"/>
                </a:cubicBezTo>
                <a:cubicBezTo>
                  <a:pt x="3923" y="286"/>
                  <a:pt x="3942" y="286"/>
                  <a:pt x="3971" y="286"/>
                </a:cubicBezTo>
                <a:cubicBezTo>
                  <a:pt x="3980" y="390"/>
                  <a:pt x="3999" y="495"/>
                  <a:pt x="4009" y="599"/>
                </a:cubicBezTo>
                <a:cubicBezTo>
                  <a:pt x="4075" y="580"/>
                  <a:pt x="4104" y="552"/>
                  <a:pt x="4104" y="495"/>
                </a:cubicBezTo>
                <a:cubicBezTo>
                  <a:pt x="4094" y="447"/>
                  <a:pt x="4094" y="409"/>
                  <a:pt x="4085" y="362"/>
                </a:cubicBezTo>
                <a:cubicBezTo>
                  <a:pt x="4075" y="295"/>
                  <a:pt x="4085" y="276"/>
                  <a:pt x="4161" y="238"/>
                </a:cubicBezTo>
                <a:cubicBezTo>
                  <a:pt x="4180" y="238"/>
                  <a:pt x="4189" y="229"/>
                  <a:pt x="4218" y="229"/>
                </a:cubicBezTo>
                <a:close/>
                <a:moveTo>
                  <a:pt x="4436" y="7533"/>
                </a:moveTo>
                <a:lnTo>
                  <a:pt x="4436" y="7533"/>
                </a:lnTo>
                <a:cubicBezTo>
                  <a:pt x="4427" y="7552"/>
                  <a:pt x="4417" y="7571"/>
                  <a:pt x="4408" y="7590"/>
                </a:cubicBezTo>
                <a:cubicBezTo>
                  <a:pt x="4446" y="7580"/>
                  <a:pt x="4446" y="7561"/>
                  <a:pt x="4436" y="7533"/>
                </a:cubicBezTo>
                <a:close/>
                <a:moveTo>
                  <a:pt x="6089" y="7457"/>
                </a:moveTo>
                <a:cubicBezTo>
                  <a:pt x="6089" y="7467"/>
                  <a:pt x="6089" y="7476"/>
                  <a:pt x="6098" y="7486"/>
                </a:cubicBezTo>
                <a:cubicBezTo>
                  <a:pt x="6193" y="7542"/>
                  <a:pt x="6288" y="7580"/>
                  <a:pt x="6421" y="7609"/>
                </a:cubicBezTo>
                <a:cubicBezTo>
                  <a:pt x="6279" y="7505"/>
                  <a:pt x="6222" y="7486"/>
                  <a:pt x="6089" y="7457"/>
                </a:cubicBezTo>
                <a:close/>
                <a:moveTo>
                  <a:pt x="2822" y="7599"/>
                </a:moveTo>
                <a:cubicBezTo>
                  <a:pt x="2812" y="7609"/>
                  <a:pt x="2812" y="7609"/>
                  <a:pt x="2803" y="7618"/>
                </a:cubicBezTo>
                <a:cubicBezTo>
                  <a:pt x="2812" y="7618"/>
                  <a:pt x="2822" y="7609"/>
                  <a:pt x="2831" y="7609"/>
                </a:cubicBezTo>
                <a:cubicBezTo>
                  <a:pt x="2822" y="7609"/>
                  <a:pt x="2822" y="7599"/>
                  <a:pt x="2822" y="7599"/>
                </a:cubicBezTo>
                <a:close/>
                <a:moveTo>
                  <a:pt x="2793" y="7618"/>
                </a:moveTo>
                <a:lnTo>
                  <a:pt x="2793" y="7628"/>
                </a:lnTo>
                <a:lnTo>
                  <a:pt x="2803" y="7618"/>
                </a:lnTo>
                <a:close/>
                <a:moveTo>
                  <a:pt x="8283" y="7552"/>
                </a:moveTo>
                <a:cubicBezTo>
                  <a:pt x="8330" y="7618"/>
                  <a:pt x="8378" y="7694"/>
                  <a:pt x="8473" y="7723"/>
                </a:cubicBezTo>
                <a:cubicBezTo>
                  <a:pt x="8425" y="7637"/>
                  <a:pt x="8349" y="7599"/>
                  <a:pt x="8283" y="7552"/>
                </a:cubicBezTo>
                <a:close/>
                <a:moveTo>
                  <a:pt x="4883" y="7637"/>
                </a:moveTo>
                <a:cubicBezTo>
                  <a:pt x="4949" y="7694"/>
                  <a:pt x="4987" y="7723"/>
                  <a:pt x="5035" y="7761"/>
                </a:cubicBezTo>
                <a:cubicBezTo>
                  <a:pt x="4987" y="7666"/>
                  <a:pt x="4987" y="7666"/>
                  <a:pt x="4883" y="7637"/>
                </a:cubicBezTo>
                <a:close/>
                <a:moveTo>
                  <a:pt x="4332" y="7505"/>
                </a:moveTo>
                <a:lnTo>
                  <a:pt x="4332" y="7505"/>
                </a:lnTo>
                <a:cubicBezTo>
                  <a:pt x="4208" y="7590"/>
                  <a:pt x="4123" y="7694"/>
                  <a:pt x="4094" y="7780"/>
                </a:cubicBezTo>
                <a:cubicBezTo>
                  <a:pt x="4189" y="7694"/>
                  <a:pt x="4284" y="7618"/>
                  <a:pt x="4332" y="7505"/>
                </a:cubicBezTo>
                <a:close/>
                <a:moveTo>
                  <a:pt x="2584" y="7637"/>
                </a:moveTo>
                <a:lnTo>
                  <a:pt x="2584" y="7637"/>
                </a:lnTo>
                <a:cubicBezTo>
                  <a:pt x="2413" y="7685"/>
                  <a:pt x="2318" y="7742"/>
                  <a:pt x="2242" y="7846"/>
                </a:cubicBezTo>
                <a:cubicBezTo>
                  <a:pt x="2366" y="7780"/>
                  <a:pt x="2470" y="7723"/>
                  <a:pt x="2584" y="7637"/>
                </a:cubicBezTo>
                <a:close/>
                <a:moveTo>
                  <a:pt x="8482" y="7723"/>
                </a:moveTo>
                <a:cubicBezTo>
                  <a:pt x="8501" y="7799"/>
                  <a:pt x="8568" y="7827"/>
                  <a:pt x="8653" y="7894"/>
                </a:cubicBezTo>
                <a:cubicBezTo>
                  <a:pt x="8577" y="7770"/>
                  <a:pt x="8568" y="7770"/>
                  <a:pt x="8482" y="7723"/>
                </a:cubicBezTo>
                <a:close/>
                <a:moveTo>
                  <a:pt x="6155" y="7837"/>
                </a:moveTo>
                <a:lnTo>
                  <a:pt x="6155" y="7837"/>
                </a:lnTo>
                <a:cubicBezTo>
                  <a:pt x="6212" y="7875"/>
                  <a:pt x="6269" y="7913"/>
                  <a:pt x="6336" y="7922"/>
                </a:cubicBezTo>
                <a:cubicBezTo>
                  <a:pt x="6288" y="7865"/>
                  <a:pt x="6222" y="7856"/>
                  <a:pt x="6155" y="7837"/>
                </a:cubicBezTo>
                <a:close/>
                <a:moveTo>
                  <a:pt x="6345" y="7922"/>
                </a:moveTo>
                <a:cubicBezTo>
                  <a:pt x="6355" y="7951"/>
                  <a:pt x="6383" y="7951"/>
                  <a:pt x="6402" y="7951"/>
                </a:cubicBezTo>
                <a:cubicBezTo>
                  <a:pt x="6393" y="7922"/>
                  <a:pt x="6374" y="7922"/>
                  <a:pt x="6345" y="7922"/>
                </a:cubicBezTo>
                <a:close/>
                <a:moveTo>
                  <a:pt x="6412" y="7951"/>
                </a:moveTo>
                <a:cubicBezTo>
                  <a:pt x="6421" y="7979"/>
                  <a:pt x="6440" y="7979"/>
                  <a:pt x="6469" y="7979"/>
                </a:cubicBezTo>
                <a:cubicBezTo>
                  <a:pt x="6459" y="7960"/>
                  <a:pt x="6440" y="7951"/>
                  <a:pt x="6412" y="7951"/>
                </a:cubicBezTo>
                <a:close/>
                <a:moveTo>
                  <a:pt x="6469" y="7979"/>
                </a:moveTo>
                <a:cubicBezTo>
                  <a:pt x="6469" y="7989"/>
                  <a:pt x="6469" y="7989"/>
                  <a:pt x="6469" y="7989"/>
                </a:cubicBezTo>
                <a:lnTo>
                  <a:pt x="6478" y="7989"/>
                </a:lnTo>
                <a:cubicBezTo>
                  <a:pt x="6478" y="7989"/>
                  <a:pt x="6478" y="7989"/>
                  <a:pt x="6478" y="7979"/>
                </a:cubicBezTo>
                <a:close/>
                <a:moveTo>
                  <a:pt x="4408" y="7590"/>
                </a:moveTo>
                <a:cubicBezTo>
                  <a:pt x="4398" y="7599"/>
                  <a:pt x="4379" y="7599"/>
                  <a:pt x="4379" y="7599"/>
                </a:cubicBezTo>
                <a:cubicBezTo>
                  <a:pt x="4256" y="7732"/>
                  <a:pt x="4132" y="7856"/>
                  <a:pt x="4009" y="7989"/>
                </a:cubicBezTo>
                <a:cubicBezTo>
                  <a:pt x="3999" y="7998"/>
                  <a:pt x="3999" y="8008"/>
                  <a:pt x="3990" y="8046"/>
                </a:cubicBezTo>
                <a:cubicBezTo>
                  <a:pt x="4151" y="7913"/>
                  <a:pt x="4275" y="7780"/>
                  <a:pt x="4389" y="7637"/>
                </a:cubicBezTo>
                <a:cubicBezTo>
                  <a:pt x="4398" y="7628"/>
                  <a:pt x="4398" y="7609"/>
                  <a:pt x="4408" y="7590"/>
                </a:cubicBezTo>
                <a:close/>
                <a:moveTo>
                  <a:pt x="1273" y="8036"/>
                </a:moveTo>
                <a:cubicBezTo>
                  <a:pt x="1264" y="8046"/>
                  <a:pt x="1264" y="8055"/>
                  <a:pt x="1264" y="8055"/>
                </a:cubicBezTo>
                <a:cubicBezTo>
                  <a:pt x="1273" y="8055"/>
                  <a:pt x="1273" y="8046"/>
                  <a:pt x="1273" y="8036"/>
                </a:cubicBezTo>
                <a:close/>
                <a:moveTo>
                  <a:pt x="2850" y="8065"/>
                </a:moveTo>
                <a:cubicBezTo>
                  <a:pt x="2841" y="8065"/>
                  <a:pt x="2831" y="8074"/>
                  <a:pt x="2822" y="8074"/>
                </a:cubicBezTo>
                <a:cubicBezTo>
                  <a:pt x="2831" y="8074"/>
                  <a:pt x="2841" y="8074"/>
                  <a:pt x="2850" y="8065"/>
                </a:cubicBezTo>
                <a:close/>
                <a:moveTo>
                  <a:pt x="6478" y="7989"/>
                </a:moveTo>
                <a:cubicBezTo>
                  <a:pt x="6516" y="8046"/>
                  <a:pt x="6554" y="8065"/>
                  <a:pt x="6630" y="8084"/>
                </a:cubicBezTo>
                <a:cubicBezTo>
                  <a:pt x="6602" y="8017"/>
                  <a:pt x="6545" y="7998"/>
                  <a:pt x="6478" y="7989"/>
                </a:cubicBezTo>
                <a:close/>
                <a:moveTo>
                  <a:pt x="8520" y="7932"/>
                </a:moveTo>
                <a:cubicBezTo>
                  <a:pt x="8511" y="7941"/>
                  <a:pt x="8501" y="7951"/>
                  <a:pt x="8492" y="7970"/>
                </a:cubicBezTo>
                <a:cubicBezTo>
                  <a:pt x="8568" y="7989"/>
                  <a:pt x="8587" y="8065"/>
                  <a:pt x="8691" y="8093"/>
                </a:cubicBezTo>
                <a:cubicBezTo>
                  <a:pt x="8625" y="8027"/>
                  <a:pt x="8568" y="7979"/>
                  <a:pt x="8520" y="7932"/>
                </a:cubicBezTo>
                <a:close/>
                <a:moveTo>
                  <a:pt x="855" y="7913"/>
                </a:moveTo>
                <a:lnTo>
                  <a:pt x="855" y="7913"/>
                </a:lnTo>
                <a:cubicBezTo>
                  <a:pt x="741" y="7979"/>
                  <a:pt x="732" y="7989"/>
                  <a:pt x="665" y="8122"/>
                </a:cubicBezTo>
                <a:cubicBezTo>
                  <a:pt x="732" y="8065"/>
                  <a:pt x="798" y="7998"/>
                  <a:pt x="855" y="7913"/>
                </a:cubicBezTo>
                <a:close/>
                <a:moveTo>
                  <a:pt x="7770" y="8112"/>
                </a:moveTo>
                <a:cubicBezTo>
                  <a:pt x="7770" y="8122"/>
                  <a:pt x="7770" y="8131"/>
                  <a:pt x="7770" y="8131"/>
                </a:cubicBezTo>
                <a:cubicBezTo>
                  <a:pt x="7780" y="8131"/>
                  <a:pt x="7789" y="8141"/>
                  <a:pt x="7799" y="8141"/>
                </a:cubicBezTo>
                <a:lnTo>
                  <a:pt x="7799" y="8122"/>
                </a:lnTo>
                <a:cubicBezTo>
                  <a:pt x="7789" y="8122"/>
                  <a:pt x="7780" y="8122"/>
                  <a:pt x="7770" y="8112"/>
                </a:cubicBezTo>
                <a:close/>
                <a:moveTo>
                  <a:pt x="7590" y="8074"/>
                </a:moveTo>
                <a:lnTo>
                  <a:pt x="7590" y="8074"/>
                </a:lnTo>
                <a:cubicBezTo>
                  <a:pt x="7609" y="8112"/>
                  <a:pt x="7618" y="8141"/>
                  <a:pt x="7637" y="8179"/>
                </a:cubicBezTo>
                <a:cubicBezTo>
                  <a:pt x="7647" y="8169"/>
                  <a:pt x="7647" y="8160"/>
                  <a:pt x="7656" y="8160"/>
                </a:cubicBezTo>
                <a:cubicBezTo>
                  <a:pt x="7637" y="8131"/>
                  <a:pt x="7618" y="8103"/>
                  <a:pt x="7590" y="8074"/>
                </a:cubicBezTo>
                <a:close/>
                <a:moveTo>
                  <a:pt x="6640" y="8084"/>
                </a:moveTo>
                <a:lnTo>
                  <a:pt x="6640" y="8084"/>
                </a:lnTo>
                <a:cubicBezTo>
                  <a:pt x="6687" y="8160"/>
                  <a:pt x="6754" y="8188"/>
                  <a:pt x="6830" y="8207"/>
                </a:cubicBezTo>
                <a:cubicBezTo>
                  <a:pt x="6782" y="8141"/>
                  <a:pt x="6725" y="8103"/>
                  <a:pt x="6640" y="8084"/>
                </a:cubicBezTo>
                <a:close/>
                <a:moveTo>
                  <a:pt x="2765" y="7628"/>
                </a:moveTo>
                <a:cubicBezTo>
                  <a:pt x="2461" y="7789"/>
                  <a:pt x="2166" y="7970"/>
                  <a:pt x="1900" y="8188"/>
                </a:cubicBezTo>
                <a:cubicBezTo>
                  <a:pt x="1891" y="8198"/>
                  <a:pt x="1891" y="8217"/>
                  <a:pt x="1881" y="8236"/>
                </a:cubicBezTo>
                <a:cubicBezTo>
                  <a:pt x="1910" y="8226"/>
                  <a:pt x="1919" y="8217"/>
                  <a:pt x="1929" y="8207"/>
                </a:cubicBezTo>
                <a:cubicBezTo>
                  <a:pt x="2204" y="8027"/>
                  <a:pt x="2480" y="7846"/>
                  <a:pt x="2755" y="7666"/>
                </a:cubicBezTo>
                <a:cubicBezTo>
                  <a:pt x="2774" y="7656"/>
                  <a:pt x="2784" y="7637"/>
                  <a:pt x="2793" y="7628"/>
                </a:cubicBezTo>
                <a:close/>
                <a:moveTo>
                  <a:pt x="8501" y="8160"/>
                </a:moveTo>
                <a:lnTo>
                  <a:pt x="8501" y="8160"/>
                </a:lnTo>
                <a:cubicBezTo>
                  <a:pt x="8539" y="8188"/>
                  <a:pt x="8577" y="8226"/>
                  <a:pt x="8615" y="8255"/>
                </a:cubicBezTo>
                <a:cubicBezTo>
                  <a:pt x="8596" y="8207"/>
                  <a:pt x="8568" y="8169"/>
                  <a:pt x="8501" y="8160"/>
                </a:cubicBezTo>
                <a:close/>
                <a:moveTo>
                  <a:pt x="6839" y="8226"/>
                </a:moveTo>
                <a:cubicBezTo>
                  <a:pt x="6858" y="8236"/>
                  <a:pt x="6877" y="8255"/>
                  <a:pt x="6887" y="8264"/>
                </a:cubicBezTo>
                <a:cubicBezTo>
                  <a:pt x="6896" y="8264"/>
                  <a:pt x="6896" y="8255"/>
                  <a:pt x="6906" y="8245"/>
                </a:cubicBezTo>
                <a:cubicBezTo>
                  <a:pt x="6887" y="8236"/>
                  <a:pt x="6858" y="8226"/>
                  <a:pt x="6839" y="8226"/>
                </a:cubicBezTo>
                <a:close/>
                <a:moveTo>
                  <a:pt x="741" y="8179"/>
                </a:moveTo>
                <a:lnTo>
                  <a:pt x="741" y="8179"/>
                </a:lnTo>
                <a:cubicBezTo>
                  <a:pt x="703" y="8198"/>
                  <a:pt x="665" y="8226"/>
                  <a:pt x="675" y="8274"/>
                </a:cubicBezTo>
                <a:cubicBezTo>
                  <a:pt x="713" y="8255"/>
                  <a:pt x="732" y="8217"/>
                  <a:pt x="741" y="8179"/>
                </a:cubicBezTo>
                <a:close/>
                <a:moveTo>
                  <a:pt x="1777" y="8293"/>
                </a:moveTo>
                <a:cubicBezTo>
                  <a:pt x="1777" y="8302"/>
                  <a:pt x="1777" y="8302"/>
                  <a:pt x="1786" y="8312"/>
                </a:cubicBezTo>
                <a:cubicBezTo>
                  <a:pt x="1786" y="8302"/>
                  <a:pt x="1786" y="8302"/>
                  <a:pt x="1796" y="8302"/>
                </a:cubicBezTo>
                <a:cubicBezTo>
                  <a:pt x="1786" y="8302"/>
                  <a:pt x="1786" y="8293"/>
                  <a:pt x="1786" y="8293"/>
                </a:cubicBezTo>
                <a:close/>
                <a:moveTo>
                  <a:pt x="6060" y="8217"/>
                </a:moveTo>
                <a:lnTo>
                  <a:pt x="6060" y="8217"/>
                </a:lnTo>
                <a:cubicBezTo>
                  <a:pt x="6108" y="8245"/>
                  <a:pt x="6155" y="8283"/>
                  <a:pt x="6203" y="8302"/>
                </a:cubicBezTo>
                <a:cubicBezTo>
                  <a:pt x="6212" y="8312"/>
                  <a:pt x="6231" y="8312"/>
                  <a:pt x="6241" y="8312"/>
                </a:cubicBezTo>
                <a:cubicBezTo>
                  <a:pt x="6203" y="8236"/>
                  <a:pt x="6127" y="8236"/>
                  <a:pt x="6060" y="8217"/>
                </a:cubicBezTo>
                <a:close/>
                <a:moveTo>
                  <a:pt x="6241" y="8312"/>
                </a:moveTo>
                <a:cubicBezTo>
                  <a:pt x="6250" y="8312"/>
                  <a:pt x="6250" y="8312"/>
                  <a:pt x="6250" y="8321"/>
                </a:cubicBezTo>
                <a:cubicBezTo>
                  <a:pt x="6250" y="8312"/>
                  <a:pt x="6250" y="8312"/>
                  <a:pt x="6250" y="8312"/>
                </a:cubicBezTo>
                <a:close/>
                <a:moveTo>
                  <a:pt x="665" y="8283"/>
                </a:moveTo>
                <a:lnTo>
                  <a:pt x="665" y="8283"/>
                </a:lnTo>
                <a:cubicBezTo>
                  <a:pt x="618" y="8293"/>
                  <a:pt x="608" y="8331"/>
                  <a:pt x="580" y="8388"/>
                </a:cubicBezTo>
                <a:cubicBezTo>
                  <a:pt x="627" y="8350"/>
                  <a:pt x="665" y="8331"/>
                  <a:pt x="665" y="8283"/>
                </a:cubicBezTo>
                <a:close/>
                <a:moveTo>
                  <a:pt x="1264" y="8065"/>
                </a:moveTo>
                <a:lnTo>
                  <a:pt x="1264" y="8065"/>
                </a:lnTo>
                <a:cubicBezTo>
                  <a:pt x="1235" y="8074"/>
                  <a:pt x="1207" y="8074"/>
                  <a:pt x="1188" y="8084"/>
                </a:cubicBezTo>
                <a:cubicBezTo>
                  <a:pt x="1083" y="8188"/>
                  <a:pt x="979" y="8302"/>
                  <a:pt x="865" y="8416"/>
                </a:cubicBezTo>
                <a:cubicBezTo>
                  <a:pt x="865" y="8416"/>
                  <a:pt x="865" y="8426"/>
                  <a:pt x="865" y="8445"/>
                </a:cubicBezTo>
                <a:cubicBezTo>
                  <a:pt x="884" y="8426"/>
                  <a:pt x="912" y="8416"/>
                  <a:pt x="931" y="8407"/>
                </a:cubicBezTo>
                <a:cubicBezTo>
                  <a:pt x="988" y="8340"/>
                  <a:pt x="1045" y="8274"/>
                  <a:pt x="1102" y="8217"/>
                </a:cubicBezTo>
                <a:cubicBezTo>
                  <a:pt x="1150" y="8160"/>
                  <a:pt x="1197" y="8103"/>
                  <a:pt x="1264" y="8065"/>
                </a:cubicBezTo>
                <a:close/>
                <a:moveTo>
                  <a:pt x="7979" y="7951"/>
                </a:moveTo>
                <a:cubicBezTo>
                  <a:pt x="8141" y="8131"/>
                  <a:pt x="8311" y="8283"/>
                  <a:pt x="8473" y="8445"/>
                </a:cubicBezTo>
                <a:cubicBezTo>
                  <a:pt x="8330" y="8226"/>
                  <a:pt x="8131" y="8027"/>
                  <a:pt x="7979" y="7951"/>
                </a:cubicBezTo>
                <a:close/>
                <a:moveTo>
                  <a:pt x="8302" y="8112"/>
                </a:moveTo>
                <a:lnTo>
                  <a:pt x="8302" y="8112"/>
                </a:lnTo>
                <a:cubicBezTo>
                  <a:pt x="8368" y="8226"/>
                  <a:pt x="8511" y="8369"/>
                  <a:pt x="8634" y="8454"/>
                </a:cubicBezTo>
                <a:cubicBezTo>
                  <a:pt x="8511" y="8274"/>
                  <a:pt x="8387" y="8160"/>
                  <a:pt x="8302" y="8112"/>
                </a:cubicBezTo>
                <a:close/>
                <a:moveTo>
                  <a:pt x="6250" y="8312"/>
                </a:moveTo>
                <a:lnTo>
                  <a:pt x="6250" y="8312"/>
                </a:lnTo>
                <a:cubicBezTo>
                  <a:pt x="6326" y="8397"/>
                  <a:pt x="6364" y="8426"/>
                  <a:pt x="6478" y="8464"/>
                </a:cubicBezTo>
                <a:cubicBezTo>
                  <a:pt x="6402" y="8388"/>
                  <a:pt x="6345" y="8331"/>
                  <a:pt x="6250" y="8312"/>
                </a:cubicBezTo>
                <a:close/>
                <a:moveTo>
                  <a:pt x="1055" y="8416"/>
                </a:moveTo>
                <a:cubicBezTo>
                  <a:pt x="1036" y="8435"/>
                  <a:pt x="1026" y="8454"/>
                  <a:pt x="1007" y="8473"/>
                </a:cubicBezTo>
                <a:cubicBezTo>
                  <a:pt x="1017" y="8473"/>
                  <a:pt x="1017" y="8483"/>
                  <a:pt x="1026" y="8483"/>
                </a:cubicBezTo>
                <a:cubicBezTo>
                  <a:pt x="1036" y="8464"/>
                  <a:pt x="1055" y="8454"/>
                  <a:pt x="1064" y="8426"/>
                </a:cubicBezTo>
                <a:cubicBezTo>
                  <a:pt x="1064" y="8426"/>
                  <a:pt x="1055" y="8426"/>
                  <a:pt x="1055" y="8416"/>
                </a:cubicBezTo>
                <a:close/>
                <a:moveTo>
                  <a:pt x="2822" y="8084"/>
                </a:moveTo>
                <a:lnTo>
                  <a:pt x="2822" y="8084"/>
                </a:lnTo>
                <a:cubicBezTo>
                  <a:pt x="2727" y="8141"/>
                  <a:pt x="2622" y="8188"/>
                  <a:pt x="2527" y="8255"/>
                </a:cubicBezTo>
                <a:cubicBezTo>
                  <a:pt x="2309" y="8397"/>
                  <a:pt x="2299" y="8397"/>
                  <a:pt x="2271" y="8483"/>
                </a:cubicBezTo>
                <a:cubicBezTo>
                  <a:pt x="2451" y="8359"/>
                  <a:pt x="2632" y="8236"/>
                  <a:pt x="2803" y="8122"/>
                </a:cubicBezTo>
                <a:cubicBezTo>
                  <a:pt x="2812" y="8112"/>
                  <a:pt x="2812" y="8093"/>
                  <a:pt x="2822" y="8084"/>
                </a:cubicBezTo>
                <a:close/>
                <a:moveTo>
                  <a:pt x="2176" y="8521"/>
                </a:moveTo>
                <a:lnTo>
                  <a:pt x="2185" y="8530"/>
                </a:lnTo>
                <a:lnTo>
                  <a:pt x="2185" y="8521"/>
                </a:lnTo>
                <a:close/>
                <a:moveTo>
                  <a:pt x="3657" y="8625"/>
                </a:moveTo>
                <a:cubicBezTo>
                  <a:pt x="3657" y="8635"/>
                  <a:pt x="3657" y="8635"/>
                  <a:pt x="3657" y="8635"/>
                </a:cubicBezTo>
                <a:lnTo>
                  <a:pt x="3686" y="8625"/>
                </a:lnTo>
                <a:close/>
                <a:moveTo>
                  <a:pt x="3648" y="8635"/>
                </a:moveTo>
                <a:cubicBezTo>
                  <a:pt x="3638" y="8635"/>
                  <a:pt x="3638" y="8644"/>
                  <a:pt x="3638" y="8644"/>
                </a:cubicBezTo>
                <a:cubicBezTo>
                  <a:pt x="3638" y="8644"/>
                  <a:pt x="3648" y="8644"/>
                  <a:pt x="3648" y="8635"/>
                </a:cubicBezTo>
                <a:close/>
                <a:moveTo>
                  <a:pt x="931" y="8578"/>
                </a:moveTo>
                <a:cubicBezTo>
                  <a:pt x="884" y="8616"/>
                  <a:pt x="836" y="8644"/>
                  <a:pt x="836" y="8701"/>
                </a:cubicBezTo>
                <a:cubicBezTo>
                  <a:pt x="893" y="8682"/>
                  <a:pt x="912" y="8635"/>
                  <a:pt x="931" y="8578"/>
                </a:cubicBezTo>
                <a:close/>
                <a:moveTo>
                  <a:pt x="827" y="8701"/>
                </a:moveTo>
                <a:cubicBezTo>
                  <a:pt x="827" y="8711"/>
                  <a:pt x="827" y="8711"/>
                  <a:pt x="827" y="8711"/>
                </a:cubicBezTo>
                <a:lnTo>
                  <a:pt x="836" y="8711"/>
                </a:lnTo>
                <a:cubicBezTo>
                  <a:pt x="836" y="8711"/>
                  <a:pt x="836" y="8701"/>
                  <a:pt x="836" y="8701"/>
                </a:cubicBezTo>
                <a:close/>
                <a:moveTo>
                  <a:pt x="3638" y="8644"/>
                </a:moveTo>
                <a:cubicBezTo>
                  <a:pt x="3600" y="8673"/>
                  <a:pt x="3562" y="8701"/>
                  <a:pt x="3524" y="8730"/>
                </a:cubicBezTo>
                <a:cubicBezTo>
                  <a:pt x="3581" y="8720"/>
                  <a:pt x="3610" y="8692"/>
                  <a:pt x="3638" y="8644"/>
                </a:cubicBezTo>
                <a:close/>
                <a:moveTo>
                  <a:pt x="3363" y="8863"/>
                </a:moveTo>
                <a:cubicBezTo>
                  <a:pt x="3363" y="8863"/>
                  <a:pt x="3363" y="8872"/>
                  <a:pt x="3353" y="8872"/>
                </a:cubicBezTo>
                <a:cubicBezTo>
                  <a:pt x="3363" y="8872"/>
                  <a:pt x="3363" y="8872"/>
                  <a:pt x="3363" y="8863"/>
                </a:cubicBezTo>
                <a:close/>
                <a:moveTo>
                  <a:pt x="3467" y="8739"/>
                </a:moveTo>
                <a:cubicBezTo>
                  <a:pt x="3439" y="8758"/>
                  <a:pt x="3420" y="8787"/>
                  <a:pt x="3401" y="8815"/>
                </a:cubicBezTo>
                <a:cubicBezTo>
                  <a:pt x="3382" y="8825"/>
                  <a:pt x="3372" y="8844"/>
                  <a:pt x="3363" y="8872"/>
                </a:cubicBezTo>
                <a:cubicBezTo>
                  <a:pt x="3429" y="8853"/>
                  <a:pt x="3486" y="8806"/>
                  <a:pt x="3515" y="8739"/>
                </a:cubicBezTo>
                <a:close/>
                <a:moveTo>
                  <a:pt x="1767" y="8863"/>
                </a:moveTo>
                <a:cubicBezTo>
                  <a:pt x="1767" y="8872"/>
                  <a:pt x="1758" y="8882"/>
                  <a:pt x="1748" y="8882"/>
                </a:cubicBezTo>
                <a:cubicBezTo>
                  <a:pt x="1758" y="8882"/>
                  <a:pt x="1758" y="8891"/>
                  <a:pt x="1767" y="8891"/>
                </a:cubicBezTo>
                <a:cubicBezTo>
                  <a:pt x="1767" y="8891"/>
                  <a:pt x="1767" y="8882"/>
                  <a:pt x="1777" y="8882"/>
                </a:cubicBezTo>
                <a:cubicBezTo>
                  <a:pt x="1777" y="8872"/>
                  <a:pt x="1767" y="8872"/>
                  <a:pt x="1767" y="8863"/>
                </a:cubicBezTo>
                <a:close/>
                <a:moveTo>
                  <a:pt x="4493" y="8777"/>
                </a:moveTo>
                <a:lnTo>
                  <a:pt x="4493" y="8777"/>
                </a:lnTo>
                <a:cubicBezTo>
                  <a:pt x="4446" y="8825"/>
                  <a:pt x="4408" y="8863"/>
                  <a:pt x="4360" y="8901"/>
                </a:cubicBezTo>
                <a:cubicBezTo>
                  <a:pt x="4455" y="8863"/>
                  <a:pt x="4455" y="8863"/>
                  <a:pt x="4493" y="8777"/>
                </a:cubicBezTo>
                <a:close/>
                <a:moveTo>
                  <a:pt x="827" y="8711"/>
                </a:moveTo>
                <a:lnTo>
                  <a:pt x="827" y="8711"/>
                </a:lnTo>
                <a:cubicBezTo>
                  <a:pt x="798" y="8730"/>
                  <a:pt x="770" y="8749"/>
                  <a:pt x="751" y="8777"/>
                </a:cubicBezTo>
                <a:cubicBezTo>
                  <a:pt x="706" y="8832"/>
                  <a:pt x="669" y="8886"/>
                  <a:pt x="633" y="8949"/>
                </a:cubicBezTo>
                <a:lnTo>
                  <a:pt x="633" y="8949"/>
                </a:lnTo>
                <a:cubicBezTo>
                  <a:pt x="631" y="8949"/>
                  <a:pt x="629" y="8948"/>
                  <a:pt x="627" y="8948"/>
                </a:cubicBezTo>
                <a:lnTo>
                  <a:pt x="627" y="8958"/>
                </a:lnTo>
                <a:cubicBezTo>
                  <a:pt x="629" y="8955"/>
                  <a:pt x="631" y="8952"/>
                  <a:pt x="633" y="8949"/>
                </a:cubicBezTo>
                <a:lnTo>
                  <a:pt x="633" y="8949"/>
                </a:lnTo>
                <a:cubicBezTo>
                  <a:pt x="637" y="8950"/>
                  <a:pt x="642" y="8952"/>
                  <a:pt x="646" y="8952"/>
                </a:cubicBezTo>
                <a:cubicBezTo>
                  <a:pt x="650" y="8952"/>
                  <a:pt x="653" y="8951"/>
                  <a:pt x="656" y="8948"/>
                </a:cubicBezTo>
                <a:cubicBezTo>
                  <a:pt x="722" y="8882"/>
                  <a:pt x="798" y="8815"/>
                  <a:pt x="827" y="8711"/>
                </a:cubicBezTo>
                <a:close/>
                <a:moveTo>
                  <a:pt x="3353" y="8872"/>
                </a:moveTo>
                <a:cubicBezTo>
                  <a:pt x="3296" y="8882"/>
                  <a:pt x="3249" y="8910"/>
                  <a:pt x="3230" y="8967"/>
                </a:cubicBezTo>
                <a:cubicBezTo>
                  <a:pt x="3287" y="8958"/>
                  <a:pt x="3334" y="8929"/>
                  <a:pt x="3353" y="8872"/>
                </a:cubicBezTo>
                <a:close/>
                <a:moveTo>
                  <a:pt x="4123" y="8958"/>
                </a:moveTo>
                <a:cubicBezTo>
                  <a:pt x="4123" y="8958"/>
                  <a:pt x="4113" y="8967"/>
                  <a:pt x="4113" y="8977"/>
                </a:cubicBezTo>
                <a:cubicBezTo>
                  <a:pt x="4113" y="8986"/>
                  <a:pt x="4113" y="8986"/>
                  <a:pt x="4123" y="8986"/>
                </a:cubicBezTo>
                <a:cubicBezTo>
                  <a:pt x="4132" y="8977"/>
                  <a:pt x="4132" y="8977"/>
                  <a:pt x="4142" y="8967"/>
                </a:cubicBezTo>
                <a:cubicBezTo>
                  <a:pt x="4142" y="8958"/>
                  <a:pt x="4132" y="8958"/>
                  <a:pt x="4123" y="8958"/>
                </a:cubicBezTo>
                <a:close/>
                <a:moveTo>
                  <a:pt x="4512" y="8948"/>
                </a:moveTo>
                <a:cubicBezTo>
                  <a:pt x="4512" y="8948"/>
                  <a:pt x="4512" y="8958"/>
                  <a:pt x="4512" y="8958"/>
                </a:cubicBezTo>
                <a:cubicBezTo>
                  <a:pt x="4512" y="8967"/>
                  <a:pt x="4512" y="8977"/>
                  <a:pt x="4512" y="8986"/>
                </a:cubicBezTo>
                <a:cubicBezTo>
                  <a:pt x="4522" y="8977"/>
                  <a:pt x="4522" y="8967"/>
                  <a:pt x="4522" y="8958"/>
                </a:cubicBezTo>
                <a:cubicBezTo>
                  <a:pt x="4522" y="8948"/>
                  <a:pt x="4522" y="8948"/>
                  <a:pt x="4512" y="8948"/>
                </a:cubicBezTo>
                <a:close/>
                <a:moveTo>
                  <a:pt x="865" y="8445"/>
                </a:moveTo>
                <a:cubicBezTo>
                  <a:pt x="855" y="8445"/>
                  <a:pt x="836" y="8445"/>
                  <a:pt x="836" y="8454"/>
                </a:cubicBezTo>
                <a:cubicBezTo>
                  <a:pt x="675" y="8616"/>
                  <a:pt x="532" y="8796"/>
                  <a:pt x="428" y="8996"/>
                </a:cubicBezTo>
                <a:cubicBezTo>
                  <a:pt x="447" y="8996"/>
                  <a:pt x="466" y="8977"/>
                  <a:pt x="476" y="8967"/>
                </a:cubicBezTo>
                <a:cubicBezTo>
                  <a:pt x="599" y="8815"/>
                  <a:pt x="722" y="8654"/>
                  <a:pt x="846" y="8502"/>
                </a:cubicBezTo>
                <a:cubicBezTo>
                  <a:pt x="855" y="8483"/>
                  <a:pt x="855" y="8464"/>
                  <a:pt x="865" y="8445"/>
                </a:cubicBezTo>
                <a:close/>
                <a:moveTo>
                  <a:pt x="4265" y="8986"/>
                </a:moveTo>
                <a:cubicBezTo>
                  <a:pt x="4265" y="8996"/>
                  <a:pt x="4265" y="8996"/>
                  <a:pt x="4265" y="8996"/>
                </a:cubicBezTo>
                <a:lnTo>
                  <a:pt x="4275" y="8996"/>
                </a:lnTo>
                <a:cubicBezTo>
                  <a:pt x="4275" y="8996"/>
                  <a:pt x="4265" y="8986"/>
                  <a:pt x="4265" y="8986"/>
                </a:cubicBezTo>
                <a:close/>
                <a:moveTo>
                  <a:pt x="3220" y="8967"/>
                </a:moveTo>
                <a:lnTo>
                  <a:pt x="3220" y="8967"/>
                </a:lnTo>
                <a:cubicBezTo>
                  <a:pt x="3192" y="8977"/>
                  <a:pt x="3173" y="8977"/>
                  <a:pt x="3173" y="9034"/>
                </a:cubicBezTo>
                <a:cubicBezTo>
                  <a:pt x="3192" y="9005"/>
                  <a:pt x="3211" y="8986"/>
                  <a:pt x="3220" y="8967"/>
                </a:cubicBezTo>
                <a:close/>
                <a:moveTo>
                  <a:pt x="4512" y="8986"/>
                </a:moveTo>
                <a:cubicBezTo>
                  <a:pt x="4474" y="8986"/>
                  <a:pt x="4446" y="8996"/>
                  <a:pt x="4427" y="9034"/>
                </a:cubicBezTo>
                <a:cubicBezTo>
                  <a:pt x="4455" y="9015"/>
                  <a:pt x="4484" y="9005"/>
                  <a:pt x="4512" y="8986"/>
                </a:cubicBezTo>
                <a:close/>
                <a:moveTo>
                  <a:pt x="8273" y="8834"/>
                </a:moveTo>
                <a:lnTo>
                  <a:pt x="8273" y="8834"/>
                </a:lnTo>
                <a:cubicBezTo>
                  <a:pt x="8349" y="8929"/>
                  <a:pt x="8406" y="9005"/>
                  <a:pt x="8482" y="9100"/>
                </a:cubicBezTo>
                <a:cubicBezTo>
                  <a:pt x="8454" y="8958"/>
                  <a:pt x="8397" y="8891"/>
                  <a:pt x="8273" y="8834"/>
                </a:cubicBezTo>
                <a:close/>
                <a:moveTo>
                  <a:pt x="6839" y="8768"/>
                </a:moveTo>
                <a:lnTo>
                  <a:pt x="6839" y="8768"/>
                </a:lnTo>
                <a:cubicBezTo>
                  <a:pt x="6944" y="8901"/>
                  <a:pt x="7153" y="9110"/>
                  <a:pt x="7238" y="9167"/>
                </a:cubicBezTo>
                <a:cubicBezTo>
                  <a:pt x="7172" y="9043"/>
                  <a:pt x="6991" y="8853"/>
                  <a:pt x="6839" y="8768"/>
                </a:cubicBezTo>
                <a:close/>
                <a:moveTo>
                  <a:pt x="1549" y="9195"/>
                </a:moveTo>
                <a:cubicBezTo>
                  <a:pt x="1539" y="9214"/>
                  <a:pt x="1530" y="9233"/>
                  <a:pt x="1511" y="9243"/>
                </a:cubicBezTo>
                <a:cubicBezTo>
                  <a:pt x="1520" y="9252"/>
                  <a:pt x="1520" y="9262"/>
                  <a:pt x="1530" y="9262"/>
                </a:cubicBezTo>
                <a:cubicBezTo>
                  <a:pt x="1539" y="9252"/>
                  <a:pt x="1558" y="9233"/>
                  <a:pt x="1568" y="9224"/>
                </a:cubicBezTo>
                <a:cubicBezTo>
                  <a:pt x="1568" y="9214"/>
                  <a:pt x="1558" y="9205"/>
                  <a:pt x="1549" y="9195"/>
                </a:cubicBezTo>
                <a:close/>
                <a:moveTo>
                  <a:pt x="8178" y="9167"/>
                </a:moveTo>
                <a:cubicBezTo>
                  <a:pt x="8235" y="9214"/>
                  <a:pt x="8254" y="9271"/>
                  <a:pt x="8302" y="9290"/>
                </a:cubicBezTo>
                <a:cubicBezTo>
                  <a:pt x="8283" y="9224"/>
                  <a:pt x="8273" y="9214"/>
                  <a:pt x="8178" y="9167"/>
                </a:cubicBezTo>
                <a:close/>
                <a:moveTo>
                  <a:pt x="8302" y="9290"/>
                </a:moveTo>
                <a:cubicBezTo>
                  <a:pt x="8302" y="9300"/>
                  <a:pt x="8311" y="9300"/>
                  <a:pt x="8311" y="9300"/>
                </a:cubicBezTo>
                <a:cubicBezTo>
                  <a:pt x="8311" y="9300"/>
                  <a:pt x="8311" y="9290"/>
                  <a:pt x="8302" y="9290"/>
                </a:cubicBezTo>
                <a:close/>
                <a:moveTo>
                  <a:pt x="8008" y="9138"/>
                </a:moveTo>
                <a:lnTo>
                  <a:pt x="8008" y="9138"/>
                </a:lnTo>
                <a:cubicBezTo>
                  <a:pt x="8055" y="9205"/>
                  <a:pt x="8093" y="9281"/>
                  <a:pt x="8178" y="9328"/>
                </a:cubicBezTo>
                <a:cubicBezTo>
                  <a:pt x="8150" y="9233"/>
                  <a:pt x="8074" y="9195"/>
                  <a:pt x="8008" y="9138"/>
                </a:cubicBezTo>
                <a:close/>
                <a:moveTo>
                  <a:pt x="3429" y="9338"/>
                </a:moveTo>
                <a:lnTo>
                  <a:pt x="3420" y="9347"/>
                </a:lnTo>
                <a:lnTo>
                  <a:pt x="3429" y="9347"/>
                </a:lnTo>
                <a:lnTo>
                  <a:pt x="3429" y="9338"/>
                </a:lnTo>
                <a:close/>
                <a:moveTo>
                  <a:pt x="8131" y="8910"/>
                </a:moveTo>
                <a:cubicBezTo>
                  <a:pt x="8207" y="8977"/>
                  <a:pt x="8245" y="9091"/>
                  <a:pt x="8340" y="9138"/>
                </a:cubicBezTo>
                <a:cubicBezTo>
                  <a:pt x="8378" y="9224"/>
                  <a:pt x="8444" y="9290"/>
                  <a:pt x="8530" y="9366"/>
                </a:cubicBezTo>
                <a:cubicBezTo>
                  <a:pt x="8482" y="9243"/>
                  <a:pt x="8444" y="9195"/>
                  <a:pt x="8340" y="9129"/>
                </a:cubicBezTo>
                <a:cubicBezTo>
                  <a:pt x="8302" y="9024"/>
                  <a:pt x="8207" y="8977"/>
                  <a:pt x="8131" y="8910"/>
                </a:cubicBezTo>
                <a:close/>
                <a:moveTo>
                  <a:pt x="1416" y="9243"/>
                </a:moveTo>
                <a:cubicBezTo>
                  <a:pt x="1321" y="9290"/>
                  <a:pt x="1321" y="9290"/>
                  <a:pt x="1283" y="9385"/>
                </a:cubicBezTo>
                <a:cubicBezTo>
                  <a:pt x="1340" y="9328"/>
                  <a:pt x="1378" y="9281"/>
                  <a:pt x="1416" y="9243"/>
                </a:cubicBezTo>
                <a:close/>
                <a:moveTo>
                  <a:pt x="6497" y="9338"/>
                </a:moveTo>
                <a:cubicBezTo>
                  <a:pt x="6497" y="9347"/>
                  <a:pt x="6488" y="9347"/>
                  <a:pt x="6478" y="9357"/>
                </a:cubicBezTo>
                <a:cubicBezTo>
                  <a:pt x="6497" y="9376"/>
                  <a:pt x="6516" y="9385"/>
                  <a:pt x="6545" y="9414"/>
                </a:cubicBezTo>
                <a:cubicBezTo>
                  <a:pt x="6545" y="9385"/>
                  <a:pt x="6545" y="9376"/>
                  <a:pt x="6535" y="9366"/>
                </a:cubicBezTo>
                <a:cubicBezTo>
                  <a:pt x="6526" y="9357"/>
                  <a:pt x="6516" y="9347"/>
                  <a:pt x="6497" y="9338"/>
                </a:cubicBezTo>
                <a:close/>
                <a:moveTo>
                  <a:pt x="3287" y="9442"/>
                </a:moveTo>
                <a:cubicBezTo>
                  <a:pt x="3287" y="9442"/>
                  <a:pt x="3287" y="9452"/>
                  <a:pt x="3287" y="9452"/>
                </a:cubicBezTo>
                <a:lnTo>
                  <a:pt x="3296" y="9452"/>
                </a:lnTo>
                <a:cubicBezTo>
                  <a:pt x="3296" y="9452"/>
                  <a:pt x="3296" y="9442"/>
                  <a:pt x="3296" y="9442"/>
                </a:cubicBezTo>
                <a:close/>
                <a:moveTo>
                  <a:pt x="8311" y="9300"/>
                </a:moveTo>
                <a:lnTo>
                  <a:pt x="8311" y="9300"/>
                </a:lnTo>
                <a:cubicBezTo>
                  <a:pt x="8378" y="9433"/>
                  <a:pt x="8378" y="9433"/>
                  <a:pt x="8463" y="9480"/>
                </a:cubicBezTo>
                <a:cubicBezTo>
                  <a:pt x="8416" y="9414"/>
                  <a:pt x="8397" y="9328"/>
                  <a:pt x="8311" y="9300"/>
                </a:cubicBezTo>
                <a:close/>
                <a:moveTo>
                  <a:pt x="2166" y="9423"/>
                </a:moveTo>
                <a:lnTo>
                  <a:pt x="2166" y="9423"/>
                </a:lnTo>
                <a:cubicBezTo>
                  <a:pt x="2147" y="9452"/>
                  <a:pt x="2119" y="9490"/>
                  <a:pt x="2090" y="9518"/>
                </a:cubicBezTo>
                <a:cubicBezTo>
                  <a:pt x="2147" y="9509"/>
                  <a:pt x="2166" y="9480"/>
                  <a:pt x="2166" y="9423"/>
                </a:cubicBezTo>
                <a:close/>
                <a:moveTo>
                  <a:pt x="8178" y="9338"/>
                </a:moveTo>
                <a:lnTo>
                  <a:pt x="8178" y="9338"/>
                </a:lnTo>
                <a:cubicBezTo>
                  <a:pt x="8197" y="9414"/>
                  <a:pt x="8264" y="9461"/>
                  <a:pt x="8340" y="9537"/>
                </a:cubicBezTo>
                <a:cubicBezTo>
                  <a:pt x="8273" y="9395"/>
                  <a:pt x="8264" y="9395"/>
                  <a:pt x="8178" y="9338"/>
                </a:cubicBezTo>
                <a:close/>
                <a:moveTo>
                  <a:pt x="3211" y="9499"/>
                </a:moveTo>
                <a:lnTo>
                  <a:pt x="3211" y="9499"/>
                </a:lnTo>
                <a:cubicBezTo>
                  <a:pt x="3154" y="9528"/>
                  <a:pt x="3116" y="9547"/>
                  <a:pt x="3097" y="9594"/>
                </a:cubicBezTo>
                <a:cubicBezTo>
                  <a:pt x="3144" y="9585"/>
                  <a:pt x="3182" y="9566"/>
                  <a:pt x="3211" y="9499"/>
                </a:cubicBezTo>
                <a:close/>
                <a:moveTo>
                  <a:pt x="6459" y="9423"/>
                </a:moveTo>
                <a:lnTo>
                  <a:pt x="6459" y="9423"/>
                </a:lnTo>
                <a:cubicBezTo>
                  <a:pt x="6535" y="9556"/>
                  <a:pt x="6535" y="9556"/>
                  <a:pt x="6640" y="9623"/>
                </a:cubicBezTo>
                <a:cubicBezTo>
                  <a:pt x="6611" y="9537"/>
                  <a:pt x="6545" y="9490"/>
                  <a:pt x="6459" y="9423"/>
                </a:cubicBezTo>
                <a:close/>
                <a:moveTo>
                  <a:pt x="798" y="9575"/>
                </a:moveTo>
                <a:lnTo>
                  <a:pt x="798" y="9575"/>
                </a:lnTo>
                <a:cubicBezTo>
                  <a:pt x="779" y="9613"/>
                  <a:pt x="779" y="9632"/>
                  <a:pt x="770" y="9651"/>
                </a:cubicBezTo>
                <a:cubicBezTo>
                  <a:pt x="789" y="9642"/>
                  <a:pt x="817" y="9632"/>
                  <a:pt x="798" y="9575"/>
                </a:cubicBezTo>
                <a:close/>
                <a:moveTo>
                  <a:pt x="770" y="9651"/>
                </a:moveTo>
                <a:cubicBezTo>
                  <a:pt x="770" y="9651"/>
                  <a:pt x="770" y="9661"/>
                  <a:pt x="760" y="9661"/>
                </a:cubicBezTo>
                <a:lnTo>
                  <a:pt x="770" y="9661"/>
                </a:lnTo>
                <a:cubicBezTo>
                  <a:pt x="770" y="9661"/>
                  <a:pt x="770" y="9651"/>
                  <a:pt x="770" y="9651"/>
                </a:cubicBezTo>
                <a:close/>
                <a:moveTo>
                  <a:pt x="3097" y="9594"/>
                </a:moveTo>
                <a:cubicBezTo>
                  <a:pt x="3040" y="9604"/>
                  <a:pt x="2993" y="9632"/>
                  <a:pt x="2964" y="9689"/>
                </a:cubicBezTo>
                <a:cubicBezTo>
                  <a:pt x="3031" y="9680"/>
                  <a:pt x="3059" y="9642"/>
                  <a:pt x="3097" y="9594"/>
                </a:cubicBezTo>
                <a:close/>
                <a:moveTo>
                  <a:pt x="1492" y="9689"/>
                </a:moveTo>
                <a:cubicBezTo>
                  <a:pt x="1492" y="9689"/>
                  <a:pt x="1482" y="9699"/>
                  <a:pt x="1482" y="9708"/>
                </a:cubicBezTo>
                <a:cubicBezTo>
                  <a:pt x="1482" y="9708"/>
                  <a:pt x="1492" y="9718"/>
                  <a:pt x="1492" y="9718"/>
                </a:cubicBezTo>
                <a:cubicBezTo>
                  <a:pt x="1501" y="9708"/>
                  <a:pt x="1501" y="9699"/>
                  <a:pt x="1511" y="9689"/>
                </a:cubicBezTo>
                <a:close/>
                <a:moveTo>
                  <a:pt x="4246" y="9642"/>
                </a:moveTo>
                <a:cubicBezTo>
                  <a:pt x="4218" y="9680"/>
                  <a:pt x="4208" y="9689"/>
                  <a:pt x="4189" y="9718"/>
                </a:cubicBezTo>
                <a:lnTo>
                  <a:pt x="4246" y="9718"/>
                </a:lnTo>
                <a:lnTo>
                  <a:pt x="4246" y="9642"/>
                </a:lnTo>
                <a:close/>
                <a:moveTo>
                  <a:pt x="6640" y="9623"/>
                </a:moveTo>
                <a:cubicBezTo>
                  <a:pt x="6649" y="9689"/>
                  <a:pt x="6697" y="9718"/>
                  <a:pt x="6744" y="9737"/>
                </a:cubicBezTo>
                <a:cubicBezTo>
                  <a:pt x="6716" y="9699"/>
                  <a:pt x="6706" y="9632"/>
                  <a:pt x="6640" y="9623"/>
                </a:cubicBezTo>
                <a:close/>
                <a:moveTo>
                  <a:pt x="760" y="9661"/>
                </a:moveTo>
                <a:lnTo>
                  <a:pt x="760" y="9661"/>
                </a:lnTo>
                <a:cubicBezTo>
                  <a:pt x="722" y="9680"/>
                  <a:pt x="703" y="9708"/>
                  <a:pt x="703" y="9756"/>
                </a:cubicBezTo>
                <a:cubicBezTo>
                  <a:pt x="741" y="9737"/>
                  <a:pt x="760" y="9708"/>
                  <a:pt x="760" y="9661"/>
                </a:cubicBezTo>
                <a:close/>
                <a:moveTo>
                  <a:pt x="1558" y="9737"/>
                </a:moveTo>
                <a:cubicBezTo>
                  <a:pt x="1558" y="9746"/>
                  <a:pt x="1558" y="9746"/>
                  <a:pt x="1558" y="9756"/>
                </a:cubicBezTo>
                <a:cubicBezTo>
                  <a:pt x="1568" y="9746"/>
                  <a:pt x="1577" y="9746"/>
                  <a:pt x="1558" y="9737"/>
                </a:cubicBezTo>
                <a:close/>
                <a:moveTo>
                  <a:pt x="694" y="9756"/>
                </a:moveTo>
                <a:cubicBezTo>
                  <a:pt x="703" y="9756"/>
                  <a:pt x="694" y="9756"/>
                  <a:pt x="694" y="9765"/>
                </a:cubicBezTo>
                <a:cubicBezTo>
                  <a:pt x="703" y="9765"/>
                  <a:pt x="703" y="9756"/>
                  <a:pt x="703" y="9756"/>
                </a:cubicBezTo>
                <a:close/>
                <a:moveTo>
                  <a:pt x="5082" y="9461"/>
                </a:moveTo>
                <a:lnTo>
                  <a:pt x="5082" y="9461"/>
                </a:lnTo>
                <a:cubicBezTo>
                  <a:pt x="5177" y="9566"/>
                  <a:pt x="5282" y="9661"/>
                  <a:pt x="5377" y="9765"/>
                </a:cubicBezTo>
                <a:lnTo>
                  <a:pt x="5415" y="9765"/>
                </a:lnTo>
                <a:cubicBezTo>
                  <a:pt x="5320" y="9642"/>
                  <a:pt x="5215" y="9537"/>
                  <a:pt x="5082" y="9461"/>
                </a:cubicBezTo>
                <a:close/>
                <a:moveTo>
                  <a:pt x="4246" y="9718"/>
                </a:moveTo>
                <a:cubicBezTo>
                  <a:pt x="4246" y="9727"/>
                  <a:pt x="4246" y="9737"/>
                  <a:pt x="4246" y="9746"/>
                </a:cubicBezTo>
                <a:cubicBezTo>
                  <a:pt x="4252" y="9764"/>
                  <a:pt x="4258" y="9771"/>
                  <a:pt x="4262" y="9771"/>
                </a:cubicBezTo>
                <a:cubicBezTo>
                  <a:pt x="4264" y="9771"/>
                  <a:pt x="4265" y="9769"/>
                  <a:pt x="4265" y="9765"/>
                </a:cubicBezTo>
                <a:cubicBezTo>
                  <a:pt x="4275" y="9756"/>
                  <a:pt x="4275" y="9746"/>
                  <a:pt x="4265" y="9737"/>
                </a:cubicBezTo>
                <a:cubicBezTo>
                  <a:pt x="4265" y="9727"/>
                  <a:pt x="4256" y="9727"/>
                  <a:pt x="4246" y="9718"/>
                </a:cubicBezTo>
                <a:close/>
                <a:moveTo>
                  <a:pt x="5918" y="9708"/>
                </a:moveTo>
                <a:cubicBezTo>
                  <a:pt x="5956" y="9746"/>
                  <a:pt x="5975" y="9765"/>
                  <a:pt x="6032" y="9813"/>
                </a:cubicBezTo>
                <a:cubicBezTo>
                  <a:pt x="5984" y="9727"/>
                  <a:pt x="5984" y="9727"/>
                  <a:pt x="5918" y="9708"/>
                </a:cubicBezTo>
                <a:close/>
                <a:moveTo>
                  <a:pt x="1625" y="9794"/>
                </a:moveTo>
                <a:cubicBezTo>
                  <a:pt x="1625" y="9803"/>
                  <a:pt x="1625" y="9813"/>
                  <a:pt x="1625" y="9822"/>
                </a:cubicBezTo>
                <a:lnTo>
                  <a:pt x="1644" y="9822"/>
                </a:lnTo>
                <a:cubicBezTo>
                  <a:pt x="1644" y="9813"/>
                  <a:pt x="1634" y="9803"/>
                  <a:pt x="1625" y="9794"/>
                </a:cubicBezTo>
                <a:close/>
                <a:moveTo>
                  <a:pt x="2955" y="9699"/>
                </a:moveTo>
                <a:lnTo>
                  <a:pt x="2955" y="9699"/>
                </a:lnTo>
                <a:cubicBezTo>
                  <a:pt x="2888" y="9718"/>
                  <a:pt x="2841" y="9756"/>
                  <a:pt x="2803" y="9822"/>
                </a:cubicBezTo>
                <a:cubicBezTo>
                  <a:pt x="2879" y="9803"/>
                  <a:pt x="2926" y="9765"/>
                  <a:pt x="2955" y="9699"/>
                </a:cubicBezTo>
                <a:close/>
                <a:moveTo>
                  <a:pt x="3420" y="9708"/>
                </a:moveTo>
                <a:cubicBezTo>
                  <a:pt x="3363" y="9765"/>
                  <a:pt x="3334" y="9784"/>
                  <a:pt x="3287" y="9822"/>
                </a:cubicBezTo>
                <a:cubicBezTo>
                  <a:pt x="3363" y="9803"/>
                  <a:pt x="3363" y="9803"/>
                  <a:pt x="3420" y="9708"/>
                </a:cubicBezTo>
                <a:close/>
                <a:moveTo>
                  <a:pt x="5870" y="9528"/>
                </a:moveTo>
                <a:cubicBezTo>
                  <a:pt x="5975" y="9623"/>
                  <a:pt x="6079" y="9718"/>
                  <a:pt x="6203" y="9841"/>
                </a:cubicBezTo>
                <a:cubicBezTo>
                  <a:pt x="6193" y="9746"/>
                  <a:pt x="6155" y="9718"/>
                  <a:pt x="6117" y="9680"/>
                </a:cubicBezTo>
                <a:cubicBezTo>
                  <a:pt x="6079" y="9651"/>
                  <a:pt x="6041" y="9623"/>
                  <a:pt x="6003" y="9585"/>
                </a:cubicBezTo>
                <a:cubicBezTo>
                  <a:pt x="5946" y="9537"/>
                  <a:pt x="5946" y="9537"/>
                  <a:pt x="5870" y="9528"/>
                </a:cubicBezTo>
                <a:close/>
                <a:moveTo>
                  <a:pt x="7476" y="8777"/>
                </a:moveTo>
                <a:lnTo>
                  <a:pt x="7476" y="8777"/>
                </a:lnTo>
                <a:cubicBezTo>
                  <a:pt x="7533" y="8853"/>
                  <a:pt x="7599" y="8920"/>
                  <a:pt x="7666" y="8986"/>
                </a:cubicBezTo>
                <a:cubicBezTo>
                  <a:pt x="7723" y="9062"/>
                  <a:pt x="7789" y="9138"/>
                  <a:pt x="7856" y="9214"/>
                </a:cubicBezTo>
                <a:cubicBezTo>
                  <a:pt x="7913" y="9281"/>
                  <a:pt x="7979" y="9347"/>
                  <a:pt x="8036" y="9423"/>
                </a:cubicBezTo>
                <a:cubicBezTo>
                  <a:pt x="8103" y="9499"/>
                  <a:pt x="8160" y="9575"/>
                  <a:pt x="8226" y="9651"/>
                </a:cubicBezTo>
                <a:cubicBezTo>
                  <a:pt x="8283" y="9718"/>
                  <a:pt x="8330" y="9794"/>
                  <a:pt x="8425" y="9860"/>
                </a:cubicBezTo>
                <a:cubicBezTo>
                  <a:pt x="8416" y="9822"/>
                  <a:pt x="8416" y="9803"/>
                  <a:pt x="8406" y="9794"/>
                </a:cubicBezTo>
                <a:cubicBezTo>
                  <a:pt x="8207" y="9509"/>
                  <a:pt x="7960" y="9252"/>
                  <a:pt x="7713" y="8996"/>
                </a:cubicBezTo>
                <a:cubicBezTo>
                  <a:pt x="7647" y="8910"/>
                  <a:pt x="7571" y="8834"/>
                  <a:pt x="7476" y="8777"/>
                </a:cubicBezTo>
                <a:close/>
                <a:moveTo>
                  <a:pt x="1558" y="9765"/>
                </a:moveTo>
                <a:lnTo>
                  <a:pt x="1558" y="9765"/>
                </a:lnTo>
                <a:cubicBezTo>
                  <a:pt x="1539" y="9775"/>
                  <a:pt x="1511" y="9784"/>
                  <a:pt x="1501" y="9803"/>
                </a:cubicBezTo>
                <a:cubicBezTo>
                  <a:pt x="1473" y="9822"/>
                  <a:pt x="1463" y="9851"/>
                  <a:pt x="1444" y="9879"/>
                </a:cubicBezTo>
                <a:cubicBezTo>
                  <a:pt x="1482" y="9879"/>
                  <a:pt x="1501" y="9860"/>
                  <a:pt x="1520" y="9832"/>
                </a:cubicBezTo>
                <a:cubicBezTo>
                  <a:pt x="1530" y="9813"/>
                  <a:pt x="1539" y="9794"/>
                  <a:pt x="1558" y="9765"/>
                </a:cubicBezTo>
                <a:close/>
                <a:moveTo>
                  <a:pt x="1653" y="9822"/>
                </a:moveTo>
                <a:lnTo>
                  <a:pt x="1653" y="9879"/>
                </a:lnTo>
                <a:cubicBezTo>
                  <a:pt x="1663" y="9879"/>
                  <a:pt x="1682" y="9870"/>
                  <a:pt x="1682" y="9860"/>
                </a:cubicBezTo>
                <a:cubicBezTo>
                  <a:pt x="1691" y="9851"/>
                  <a:pt x="1701" y="9841"/>
                  <a:pt x="1701" y="9822"/>
                </a:cubicBezTo>
                <a:close/>
                <a:moveTo>
                  <a:pt x="694" y="9765"/>
                </a:moveTo>
                <a:lnTo>
                  <a:pt x="694" y="9765"/>
                </a:lnTo>
                <a:cubicBezTo>
                  <a:pt x="646" y="9822"/>
                  <a:pt x="637" y="9822"/>
                  <a:pt x="627" y="9898"/>
                </a:cubicBezTo>
                <a:cubicBezTo>
                  <a:pt x="665" y="9851"/>
                  <a:pt x="703" y="9822"/>
                  <a:pt x="694" y="9765"/>
                </a:cubicBezTo>
                <a:close/>
                <a:moveTo>
                  <a:pt x="2793" y="9822"/>
                </a:moveTo>
                <a:cubicBezTo>
                  <a:pt x="2727" y="9860"/>
                  <a:pt x="2727" y="9860"/>
                  <a:pt x="2689" y="9927"/>
                </a:cubicBezTo>
                <a:cubicBezTo>
                  <a:pt x="2727" y="9898"/>
                  <a:pt x="2784" y="9879"/>
                  <a:pt x="2793" y="9822"/>
                </a:cubicBezTo>
                <a:close/>
                <a:moveTo>
                  <a:pt x="3486" y="9509"/>
                </a:moveTo>
                <a:cubicBezTo>
                  <a:pt x="3315" y="9594"/>
                  <a:pt x="3097" y="9784"/>
                  <a:pt x="2983" y="9955"/>
                </a:cubicBezTo>
                <a:cubicBezTo>
                  <a:pt x="3031" y="9936"/>
                  <a:pt x="3040" y="9936"/>
                  <a:pt x="3059" y="9927"/>
                </a:cubicBezTo>
                <a:lnTo>
                  <a:pt x="3486" y="9537"/>
                </a:lnTo>
                <a:cubicBezTo>
                  <a:pt x="3496" y="9537"/>
                  <a:pt x="3496" y="9528"/>
                  <a:pt x="3496" y="9518"/>
                </a:cubicBezTo>
                <a:cubicBezTo>
                  <a:pt x="3496" y="9518"/>
                  <a:pt x="3486" y="9518"/>
                  <a:pt x="3486" y="9509"/>
                </a:cubicBezTo>
                <a:close/>
                <a:moveTo>
                  <a:pt x="4094" y="9889"/>
                </a:moveTo>
                <a:lnTo>
                  <a:pt x="4094" y="9889"/>
                </a:lnTo>
                <a:cubicBezTo>
                  <a:pt x="4037" y="9917"/>
                  <a:pt x="3999" y="9936"/>
                  <a:pt x="3990" y="9993"/>
                </a:cubicBezTo>
                <a:cubicBezTo>
                  <a:pt x="4028" y="9965"/>
                  <a:pt x="4075" y="9955"/>
                  <a:pt x="4094" y="9889"/>
                </a:cubicBezTo>
                <a:close/>
                <a:moveTo>
                  <a:pt x="817" y="9936"/>
                </a:moveTo>
                <a:cubicBezTo>
                  <a:pt x="808" y="9946"/>
                  <a:pt x="808" y="9946"/>
                  <a:pt x="798" y="9946"/>
                </a:cubicBezTo>
                <a:cubicBezTo>
                  <a:pt x="798" y="9965"/>
                  <a:pt x="789" y="9974"/>
                  <a:pt x="770" y="10012"/>
                </a:cubicBezTo>
                <a:cubicBezTo>
                  <a:pt x="798" y="9984"/>
                  <a:pt x="817" y="9974"/>
                  <a:pt x="817" y="9965"/>
                </a:cubicBezTo>
                <a:cubicBezTo>
                  <a:pt x="827" y="9965"/>
                  <a:pt x="817" y="9946"/>
                  <a:pt x="817" y="9936"/>
                </a:cubicBezTo>
                <a:close/>
                <a:moveTo>
                  <a:pt x="5152" y="9939"/>
                </a:moveTo>
                <a:cubicBezTo>
                  <a:pt x="5146" y="9939"/>
                  <a:pt x="5139" y="9941"/>
                  <a:pt x="5130" y="9946"/>
                </a:cubicBezTo>
                <a:cubicBezTo>
                  <a:pt x="5149" y="9974"/>
                  <a:pt x="5168" y="10003"/>
                  <a:pt x="5187" y="10022"/>
                </a:cubicBezTo>
                <a:lnTo>
                  <a:pt x="5215" y="10012"/>
                </a:lnTo>
                <a:cubicBezTo>
                  <a:pt x="5206" y="9993"/>
                  <a:pt x="5196" y="9974"/>
                  <a:pt x="5187" y="9965"/>
                </a:cubicBezTo>
                <a:cubicBezTo>
                  <a:pt x="5179" y="9957"/>
                  <a:pt x="5172" y="9939"/>
                  <a:pt x="5152" y="9939"/>
                </a:cubicBezTo>
                <a:close/>
                <a:moveTo>
                  <a:pt x="1036" y="10022"/>
                </a:moveTo>
                <a:lnTo>
                  <a:pt x="1036" y="10031"/>
                </a:lnTo>
                <a:lnTo>
                  <a:pt x="1045" y="10031"/>
                </a:lnTo>
                <a:cubicBezTo>
                  <a:pt x="1036" y="10031"/>
                  <a:pt x="1036" y="10031"/>
                  <a:pt x="1036" y="10022"/>
                </a:cubicBezTo>
                <a:close/>
                <a:moveTo>
                  <a:pt x="741" y="9927"/>
                </a:moveTo>
                <a:cubicBezTo>
                  <a:pt x="684" y="9955"/>
                  <a:pt x="675" y="9984"/>
                  <a:pt x="684" y="10050"/>
                </a:cubicBezTo>
                <a:cubicBezTo>
                  <a:pt x="703" y="9993"/>
                  <a:pt x="713" y="9965"/>
                  <a:pt x="741" y="9927"/>
                </a:cubicBezTo>
                <a:close/>
                <a:moveTo>
                  <a:pt x="1036" y="10031"/>
                </a:moveTo>
                <a:cubicBezTo>
                  <a:pt x="988" y="10031"/>
                  <a:pt x="979" y="10069"/>
                  <a:pt x="960" y="10107"/>
                </a:cubicBezTo>
                <a:cubicBezTo>
                  <a:pt x="1007" y="10098"/>
                  <a:pt x="1017" y="10060"/>
                  <a:pt x="1036" y="10031"/>
                </a:cubicBezTo>
                <a:close/>
                <a:moveTo>
                  <a:pt x="7780" y="10003"/>
                </a:moveTo>
                <a:lnTo>
                  <a:pt x="7780" y="10003"/>
                </a:lnTo>
                <a:cubicBezTo>
                  <a:pt x="7808" y="10050"/>
                  <a:pt x="7827" y="10098"/>
                  <a:pt x="7875" y="10117"/>
                </a:cubicBezTo>
                <a:cubicBezTo>
                  <a:pt x="7846" y="10050"/>
                  <a:pt x="7846" y="10041"/>
                  <a:pt x="7780" y="10003"/>
                </a:cubicBezTo>
                <a:close/>
                <a:moveTo>
                  <a:pt x="1615" y="9822"/>
                </a:moveTo>
                <a:cubicBezTo>
                  <a:pt x="1577" y="9841"/>
                  <a:pt x="1558" y="9879"/>
                  <a:pt x="1549" y="9917"/>
                </a:cubicBezTo>
                <a:cubicBezTo>
                  <a:pt x="1539" y="9927"/>
                  <a:pt x="1530" y="9936"/>
                  <a:pt x="1520" y="9955"/>
                </a:cubicBezTo>
                <a:cubicBezTo>
                  <a:pt x="1511" y="9955"/>
                  <a:pt x="1501" y="9965"/>
                  <a:pt x="1501" y="9974"/>
                </a:cubicBezTo>
                <a:cubicBezTo>
                  <a:pt x="1501" y="10022"/>
                  <a:pt x="1501" y="10069"/>
                  <a:pt x="1511" y="10126"/>
                </a:cubicBezTo>
                <a:cubicBezTo>
                  <a:pt x="1577" y="10050"/>
                  <a:pt x="1625" y="9974"/>
                  <a:pt x="1653" y="9889"/>
                </a:cubicBezTo>
                <a:lnTo>
                  <a:pt x="1634" y="9879"/>
                </a:lnTo>
                <a:lnTo>
                  <a:pt x="1625" y="9889"/>
                </a:lnTo>
                <a:cubicBezTo>
                  <a:pt x="1615" y="9870"/>
                  <a:pt x="1615" y="9841"/>
                  <a:pt x="1615" y="9822"/>
                </a:cubicBezTo>
                <a:close/>
                <a:moveTo>
                  <a:pt x="7884" y="10117"/>
                </a:moveTo>
                <a:cubicBezTo>
                  <a:pt x="7884" y="10117"/>
                  <a:pt x="7884" y="10126"/>
                  <a:pt x="7894" y="10126"/>
                </a:cubicBezTo>
                <a:lnTo>
                  <a:pt x="7884" y="10117"/>
                </a:lnTo>
                <a:close/>
                <a:moveTo>
                  <a:pt x="6583" y="10155"/>
                </a:moveTo>
                <a:lnTo>
                  <a:pt x="6592" y="10164"/>
                </a:lnTo>
                <a:lnTo>
                  <a:pt x="6592" y="10155"/>
                </a:lnTo>
                <a:close/>
                <a:moveTo>
                  <a:pt x="960" y="10117"/>
                </a:moveTo>
                <a:cubicBezTo>
                  <a:pt x="931" y="10136"/>
                  <a:pt x="931" y="10155"/>
                  <a:pt x="931" y="10183"/>
                </a:cubicBezTo>
                <a:cubicBezTo>
                  <a:pt x="960" y="10164"/>
                  <a:pt x="960" y="10145"/>
                  <a:pt x="960" y="10117"/>
                </a:cubicBezTo>
                <a:close/>
                <a:moveTo>
                  <a:pt x="2594" y="9300"/>
                </a:moveTo>
                <a:cubicBezTo>
                  <a:pt x="2347" y="9452"/>
                  <a:pt x="1862" y="9955"/>
                  <a:pt x="1729" y="10202"/>
                </a:cubicBezTo>
                <a:cubicBezTo>
                  <a:pt x="2033" y="9889"/>
                  <a:pt x="2318" y="9594"/>
                  <a:pt x="2594" y="9300"/>
                </a:cubicBezTo>
                <a:close/>
                <a:moveTo>
                  <a:pt x="6488" y="10202"/>
                </a:moveTo>
                <a:cubicBezTo>
                  <a:pt x="6488" y="10202"/>
                  <a:pt x="6497" y="10211"/>
                  <a:pt x="6497" y="10221"/>
                </a:cubicBezTo>
                <a:cubicBezTo>
                  <a:pt x="6507" y="10221"/>
                  <a:pt x="6507" y="10221"/>
                  <a:pt x="6507" y="10230"/>
                </a:cubicBezTo>
                <a:cubicBezTo>
                  <a:pt x="6507" y="10221"/>
                  <a:pt x="6507" y="10221"/>
                  <a:pt x="6507" y="10221"/>
                </a:cubicBezTo>
                <a:cubicBezTo>
                  <a:pt x="6497" y="10211"/>
                  <a:pt x="6497" y="10202"/>
                  <a:pt x="6488" y="10202"/>
                </a:cubicBezTo>
                <a:close/>
                <a:moveTo>
                  <a:pt x="1102" y="10221"/>
                </a:moveTo>
                <a:cubicBezTo>
                  <a:pt x="1102" y="10230"/>
                  <a:pt x="1102" y="10230"/>
                  <a:pt x="1102" y="10240"/>
                </a:cubicBezTo>
                <a:cubicBezTo>
                  <a:pt x="1112" y="10230"/>
                  <a:pt x="1112" y="10230"/>
                  <a:pt x="1121" y="10230"/>
                </a:cubicBezTo>
                <a:cubicBezTo>
                  <a:pt x="1112" y="10230"/>
                  <a:pt x="1112" y="10221"/>
                  <a:pt x="1112" y="10221"/>
                </a:cubicBezTo>
                <a:close/>
                <a:moveTo>
                  <a:pt x="7210" y="10240"/>
                </a:moveTo>
                <a:lnTo>
                  <a:pt x="7210" y="10249"/>
                </a:lnTo>
                <a:lnTo>
                  <a:pt x="7219" y="10249"/>
                </a:lnTo>
                <a:lnTo>
                  <a:pt x="7210" y="10240"/>
                </a:lnTo>
                <a:close/>
                <a:moveTo>
                  <a:pt x="6668" y="10240"/>
                </a:moveTo>
                <a:cubicBezTo>
                  <a:pt x="6659" y="10249"/>
                  <a:pt x="6659" y="10249"/>
                  <a:pt x="6649" y="10259"/>
                </a:cubicBezTo>
                <a:cubicBezTo>
                  <a:pt x="6659" y="10268"/>
                  <a:pt x="6668" y="10278"/>
                  <a:pt x="6678" y="10287"/>
                </a:cubicBezTo>
                <a:cubicBezTo>
                  <a:pt x="6678" y="10287"/>
                  <a:pt x="6697" y="10278"/>
                  <a:pt x="6687" y="10278"/>
                </a:cubicBezTo>
                <a:cubicBezTo>
                  <a:pt x="6687" y="10268"/>
                  <a:pt x="6678" y="10249"/>
                  <a:pt x="6668" y="10240"/>
                </a:cubicBezTo>
                <a:close/>
                <a:moveTo>
                  <a:pt x="703" y="10126"/>
                </a:moveTo>
                <a:cubicBezTo>
                  <a:pt x="675" y="10174"/>
                  <a:pt x="656" y="10230"/>
                  <a:pt x="627" y="10278"/>
                </a:cubicBezTo>
                <a:cubicBezTo>
                  <a:pt x="627" y="10287"/>
                  <a:pt x="637" y="10297"/>
                  <a:pt x="637" y="10306"/>
                </a:cubicBezTo>
                <a:cubicBezTo>
                  <a:pt x="646" y="10297"/>
                  <a:pt x="656" y="10297"/>
                  <a:pt x="665" y="10287"/>
                </a:cubicBezTo>
                <a:cubicBezTo>
                  <a:pt x="684" y="10240"/>
                  <a:pt x="703" y="10193"/>
                  <a:pt x="722" y="10145"/>
                </a:cubicBezTo>
                <a:cubicBezTo>
                  <a:pt x="713" y="10136"/>
                  <a:pt x="713" y="10136"/>
                  <a:pt x="703" y="10126"/>
                </a:cubicBezTo>
                <a:close/>
                <a:moveTo>
                  <a:pt x="6507" y="10230"/>
                </a:moveTo>
                <a:lnTo>
                  <a:pt x="6564" y="10306"/>
                </a:lnTo>
                <a:cubicBezTo>
                  <a:pt x="6554" y="10268"/>
                  <a:pt x="6545" y="10240"/>
                  <a:pt x="6507" y="10230"/>
                </a:cubicBezTo>
                <a:close/>
                <a:moveTo>
                  <a:pt x="6564" y="10306"/>
                </a:moveTo>
                <a:cubicBezTo>
                  <a:pt x="6564" y="10316"/>
                  <a:pt x="6564" y="10316"/>
                  <a:pt x="6564" y="10316"/>
                </a:cubicBezTo>
                <a:lnTo>
                  <a:pt x="6573" y="10316"/>
                </a:lnTo>
                <a:cubicBezTo>
                  <a:pt x="6573" y="10316"/>
                  <a:pt x="6564" y="10306"/>
                  <a:pt x="6564" y="10306"/>
                </a:cubicBezTo>
                <a:close/>
                <a:moveTo>
                  <a:pt x="7609" y="10325"/>
                </a:moveTo>
                <a:cubicBezTo>
                  <a:pt x="7609" y="10330"/>
                  <a:pt x="7610" y="10332"/>
                  <a:pt x="7613" y="10333"/>
                </a:cubicBezTo>
                <a:lnTo>
                  <a:pt x="7613" y="10333"/>
                </a:lnTo>
                <a:lnTo>
                  <a:pt x="7609" y="10325"/>
                </a:lnTo>
                <a:close/>
                <a:moveTo>
                  <a:pt x="6573" y="10316"/>
                </a:moveTo>
                <a:lnTo>
                  <a:pt x="6564" y="10325"/>
                </a:lnTo>
                <a:cubicBezTo>
                  <a:pt x="6573" y="10325"/>
                  <a:pt x="6573" y="10325"/>
                  <a:pt x="6583" y="10335"/>
                </a:cubicBezTo>
                <a:cubicBezTo>
                  <a:pt x="6573" y="10325"/>
                  <a:pt x="6573" y="10325"/>
                  <a:pt x="6573" y="10316"/>
                </a:cubicBezTo>
                <a:close/>
                <a:moveTo>
                  <a:pt x="7400" y="10297"/>
                </a:moveTo>
                <a:cubicBezTo>
                  <a:pt x="7400" y="10297"/>
                  <a:pt x="7390" y="10297"/>
                  <a:pt x="7390" y="10306"/>
                </a:cubicBezTo>
                <a:cubicBezTo>
                  <a:pt x="7400" y="10316"/>
                  <a:pt x="7409" y="10325"/>
                  <a:pt x="7419" y="10335"/>
                </a:cubicBezTo>
                <a:lnTo>
                  <a:pt x="7400" y="10297"/>
                </a:lnTo>
                <a:close/>
                <a:moveTo>
                  <a:pt x="7419" y="10335"/>
                </a:moveTo>
                <a:cubicBezTo>
                  <a:pt x="7428" y="10335"/>
                  <a:pt x="7428" y="10335"/>
                  <a:pt x="7428" y="10344"/>
                </a:cubicBezTo>
                <a:cubicBezTo>
                  <a:pt x="7428" y="10344"/>
                  <a:pt x="7428" y="10344"/>
                  <a:pt x="7428" y="10335"/>
                </a:cubicBezTo>
                <a:close/>
                <a:moveTo>
                  <a:pt x="7613" y="10333"/>
                </a:moveTo>
                <a:lnTo>
                  <a:pt x="7618" y="10344"/>
                </a:lnTo>
                <a:cubicBezTo>
                  <a:pt x="7618" y="10344"/>
                  <a:pt x="7618" y="10344"/>
                  <a:pt x="7618" y="10335"/>
                </a:cubicBezTo>
                <a:cubicBezTo>
                  <a:pt x="7618" y="10335"/>
                  <a:pt x="7615" y="10335"/>
                  <a:pt x="7613" y="10333"/>
                </a:cubicBezTo>
                <a:close/>
                <a:moveTo>
                  <a:pt x="7884" y="10126"/>
                </a:moveTo>
                <a:cubicBezTo>
                  <a:pt x="7941" y="10249"/>
                  <a:pt x="7989" y="10306"/>
                  <a:pt x="8074" y="10344"/>
                </a:cubicBezTo>
                <a:cubicBezTo>
                  <a:pt x="8017" y="10259"/>
                  <a:pt x="7979" y="10174"/>
                  <a:pt x="7884" y="10126"/>
                </a:cubicBezTo>
                <a:close/>
                <a:moveTo>
                  <a:pt x="4275" y="9870"/>
                </a:moveTo>
                <a:lnTo>
                  <a:pt x="4275" y="9870"/>
                </a:lnTo>
                <a:cubicBezTo>
                  <a:pt x="4189" y="9927"/>
                  <a:pt x="4104" y="9965"/>
                  <a:pt x="4037" y="10050"/>
                </a:cubicBezTo>
                <a:cubicBezTo>
                  <a:pt x="3876" y="10136"/>
                  <a:pt x="3733" y="10240"/>
                  <a:pt x="3591" y="10363"/>
                </a:cubicBezTo>
                <a:cubicBezTo>
                  <a:pt x="3591" y="10373"/>
                  <a:pt x="3591" y="10373"/>
                  <a:pt x="3591" y="10382"/>
                </a:cubicBezTo>
                <a:cubicBezTo>
                  <a:pt x="3610" y="10373"/>
                  <a:pt x="3638" y="10363"/>
                  <a:pt x="3657" y="10344"/>
                </a:cubicBezTo>
                <a:cubicBezTo>
                  <a:pt x="3781" y="10268"/>
                  <a:pt x="3895" y="10183"/>
                  <a:pt x="4009" y="10107"/>
                </a:cubicBezTo>
                <a:cubicBezTo>
                  <a:pt x="4028" y="10088"/>
                  <a:pt x="4037" y="10069"/>
                  <a:pt x="4047" y="10050"/>
                </a:cubicBezTo>
                <a:cubicBezTo>
                  <a:pt x="4142" y="10022"/>
                  <a:pt x="4218" y="9955"/>
                  <a:pt x="4275" y="9870"/>
                </a:cubicBezTo>
                <a:close/>
                <a:moveTo>
                  <a:pt x="7732" y="9746"/>
                </a:moveTo>
                <a:lnTo>
                  <a:pt x="7732" y="9746"/>
                </a:lnTo>
                <a:cubicBezTo>
                  <a:pt x="7770" y="9794"/>
                  <a:pt x="7789" y="9841"/>
                  <a:pt x="7846" y="9860"/>
                </a:cubicBezTo>
                <a:cubicBezTo>
                  <a:pt x="7856" y="9870"/>
                  <a:pt x="7856" y="9889"/>
                  <a:pt x="7865" y="9898"/>
                </a:cubicBezTo>
                <a:cubicBezTo>
                  <a:pt x="7960" y="10041"/>
                  <a:pt x="8065" y="10183"/>
                  <a:pt x="8169" y="10325"/>
                </a:cubicBezTo>
                <a:cubicBezTo>
                  <a:pt x="8178" y="10344"/>
                  <a:pt x="8197" y="10363"/>
                  <a:pt x="8216" y="10392"/>
                </a:cubicBezTo>
                <a:cubicBezTo>
                  <a:pt x="8226" y="10373"/>
                  <a:pt x="8235" y="10354"/>
                  <a:pt x="8226" y="10354"/>
                </a:cubicBezTo>
                <a:cubicBezTo>
                  <a:pt x="8141" y="10164"/>
                  <a:pt x="8027" y="9993"/>
                  <a:pt x="7865" y="9860"/>
                </a:cubicBezTo>
                <a:cubicBezTo>
                  <a:pt x="7865" y="9857"/>
                  <a:pt x="7864" y="9856"/>
                  <a:pt x="7863" y="9856"/>
                </a:cubicBezTo>
                <a:cubicBezTo>
                  <a:pt x="7860" y="9856"/>
                  <a:pt x="7856" y="9860"/>
                  <a:pt x="7856" y="9860"/>
                </a:cubicBezTo>
                <a:cubicBezTo>
                  <a:pt x="7808" y="9775"/>
                  <a:pt x="7808" y="9775"/>
                  <a:pt x="7732" y="9746"/>
                </a:cubicBezTo>
                <a:close/>
                <a:moveTo>
                  <a:pt x="7257" y="10344"/>
                </a:moveTo>
                <a:lnTo>
                  <a:pt x="7257" y="10344"/>
                </a:lnTo>
                <a:cubicBezTo>
                  <a:pt x="7286" y="10373"/>
                  <a:pt x="7305" y="10392"/>
                  <a:pt x="7324" y="10411"/>
                </a:cubicBezTo>
                <a:cubicBezTo>
                  <a:pt x="7324" y="10382"/>
                  <a:pt x="7314" y="10354"/>
                  <a:pt x="7257" y="10344"/>
                </a:cubicBezTo>
                <a:close/>
                <a:moveTo>
                  <a:pt x="7428" y="10344"/>
                </a:moveTo>
                <a:lnTo>
                  <a:pt x="7428" y="10344"/>
                </a:lnTo>
                <a:cubicBezTo>
                  <a:pt x="7438" y="10382"/>
                  <a:pt x="7447" y="10420"/>
                  <a:pt x="7485" y="10439"/>
                </a:cubicBezTo>
                <a:lnTo>
                  <a:pt x="7428" y="10344"/>
                </a:lnTo>
                <a:close/>
                <a:moveTo>
                  <a:pt x="7618" y="10354"/>
                </a:moveTo>
                <a:lnTo>
                  <a:pt x="7618" y="10354"/>
                </a:lnTo>
                <a:cubicBezTo>
                  <a:pt x="7637" y="10392"/>
                  <a:pt x="7647" y="10430"/>
                  <a:pt x="7685" y="10439"/>
                </a:cubicBezTo>
                <a:cubicBezTo>
                  <a:pt x="7675" y="10401"/>
                  <a:pt x="7656" y="10373"/>
                  <a:pt x="7618" y="10354"/>
                </a:cubicBezTo>
                <a:close/>
                <a:moveTo>
                  <a:pt x="3581" y="10382"/>
                </a:moveTo>
                <a:cubicBezTo>
                  <a:pt x="3543" y="10382"/>
                  <a:pt x="3505" y="10401"/>
                  <a:pt x="3486" y="10439"/>
                </a:cubicBezTo>
                <a:cubicBezTo>
                  <a:pt x="3486" y="10439"/>
                  <a:pt x="3486" y="10449"/>
                  <a:pt x="3486" y="10449"/>
                </a:cubicBezTo>
                <a:cubicBezTo>
                  <a:pt x="3486" y="10449"/>
                  <a:pt x="3486" y="10449"/>
                  <a:pt x="3495" y="10441"/>
                </a:cubicBezTo>
                <a:lnTo>
                  <a:pt x="3495" y="10441"/>
                </a:lnTo>
                <a:cubicBezTo>
                  <a:pt x="3498" y="10441"/>
                  <a:pt x="3501" y="10441"/>
                  <a:pt x="3504" y="10441"/>
                </a:cubicBezTo>
                <a:cubicBezTo>
                  <a:pt x="3541" y="10441"/>
                  <a:pt x="3565" y="10415"/>
                  <a:pt x="3581" y="10382"/>
                </a:cubicBezTo>
                <a:close/>
                <a:moveTo>
                  <a:pt x="7485" y="10439"/>
                </a:moveTo>
                <a:cubicBezTo>
                  <a:pt x="7485" y="10439"/>
                  <a:pt x="7485" y="10449"/>
                  <a:pt x="7485" y="10449"/>
                </a:cubicBezTo>
                <a:lnTo>
                  <a:pt x="7495" y="10449"/>
                </a:lnTo>
                <a:cubicBezTo>
                  <a:pt x="7485" y="10449"/>
                  <a:pt x="7485" y="10439"/>
                  <a:pt x="7485" y="10439"/>
                </a:cubicBezTo>
                <a:close/>
                <a:moveTo>
                  <a:pt x="7685" y="10439"/>
                </a:moveTo>
                <a:cubicBezTo>
                  <a:pt x="7685" y="10439"/>
                  <a:pt x="7685" y="10449"/>
                  <a:pt x="7685" y="10449"/>
                </a:cubicBezTo>
                <a:lnTo>
                  <a:pt x="7694" y="10439"/>
                </a:lnTo>
                <a:close/>
                <a:moveTo>
                  <a:pt x="6497" y="10449"/>
                </a:moveTo>
                <a:cubicBezTo>
                  <a:pt x="6497" y="10452"/>
                  <a:pt x="6497" y="10455"/>
                  <a:pt x="6497" y="10458"/>
                </a:cubicBezTo>
                <a:lnTo>
                  <a:pt x="6507" y="10458"/>
                </a:lnTo>
                <a:cubicBezTo>
                  <a:pt x="6507" y="10458"/>
                  <a:pt x="6507" y="10449"/>
                  <a:pt x="6497" y="10449"/>
                </a:cubicBezTo>
                <a:close/>
                <a:moveTo>
                  <a:pt x="4873" y="10382"/>
                </a:moveTo>
                <a:cubicBezTo>
                  <a:pt x="4873" y="10420"/>
                  <a:pt x="4892" y="10449"/>
                  <a:pt x="4949" y="10477"/>
                </a:cubicBezTo>
                <a:cubicBezTo>
                  <a:pt x="4940" y="10420"/>
                  <a:pt x="4902" y="10401"/>
                  <a:pt x="4873" y="10382"/>
                </a:cubicBezTo>
                <a:close/>
                <a:moveTo>
                  <a:pt x="931" y="10193"/>
                </a:moveTo>
                <a:cubicBezTo>
                  <a:pt x="836" y="10278"/>
                  <a:pt x="798" y="10382"/>
                  <a:pt x="770" y="10496"/>
                </a:cubicBezTo>
                <a:cubicBezTo>
                  <a:pt x="836" y="10411"/>
                  <a:pt x="893" y="10306"/>
                  <a:pt x="931" y="10193"/>
                </a:cubicBezTo>
                <a:close/>
                <a:moveTo>
                  <a:pt x="1017" y="10373"/>
                </a:moveTo>
                <a:cubicBezTo>
                  <a:pt x="988" y="10411"/>
                  <a:pt x="960" y="10458"/>
                  <a:pt x="960" y="10506"/>
                </a:cubicBezTo>
                <a:cubicBezTo>
                  <a:pt x="1007" y="10439"/>
                  <a:pt x="1007" y="10439"/>
                  <a:pt x="1017" y="10373"/>
                </a:cubicBezTo>
                <a:close/>
                <a:moveTo>
                  <a:pt x="770" y="10496"/>
                </a:moveTo>
                <a:cubicBezTo>
                  <a:pt x="770" y="10506"/>
                  <a:pt x="770" y="10506"/>
                  <a:pt x="760" y="10506"/>
                </a:cubicBezTo>
                <a:lnTo>
                  <a:pt x="760" y="10515"/>
                </a:lnTo>
                <a:lnTo>
                  <a:pt x="770" y="10515"/>
                </a:lnTo>
                <a:cubicBezTo>
                  <a:pt x="770" y="10506"/>
                  <a:pt x="770" y="10506"/>
                  <a:pt x="770" y="10496"/>
                </a:cubicBezTo>
                <a:close/>
                <a:moveTo>
                  <a:pt x="6507" y="10458"/>
                </a:moveTo>
                <a:cubicBezTo>
                  <a:pt x="6516" y="10487"/>
                  <a:pt x="6535" y="10525"/>
                  <a:pt x="6573" y="10534"/>
                </a:cubicBezTo>
                <a:cubicBezTo>
                  <a:pt x="6554" y="10506"/>
                  <a:pt x="6545" y="10468"/>
                  <a:pt x="6507" y="10458"/>
                </a:cubicBezTo>
                <a:close/>
                <a:moveTo>
                  <a:pt x="760" y="10515"/>
                </a:moveTo>
                <a:cubicBezTo>
                  <a:pt x="760" y="10515"/>
                  <a:pt x="751" y="10515"/>
                  <a:pt x="741" y="10525"/>
                </a:cubicBezTo>
                <a:cubicBezTo>
                  <a:pt x="741" y="10525"/>
                  <a:pt x="751" y="10544"/>
                  <a:pt x="751" y="10544"/>
                </a:cubicBezTo>
                <a:cubicBezTo>
                  <a:pt x="760" y="10544"/>
                  <a:pt x="760" y="10544"/>
                  <a:pt x="760" y="10534"/>
                </a:cubicBezTo>
                <a:cubicBezTo>
                  <a:pt x="760" y="10525"/>
                  <a:pt x="760" y="10515"/>
                  <a:pt x="760" y="10515"/>
                </a:cubicBezTo>
                <a:close/>
                <a:moveTo>
                  <a:pt x="6573" y="10534"/>
                </a:moveTo>
                <a:cubicBezTo>
                  <a:pt x="6573" y="10534"/>
                  <a:pt x="6583" y="10534"/>
                  <a:pt x="6583" y="10544"/>
                </a:cubicBezTo>
                <a:cubicBezTo>
                  <a:pt x="6583" y="10534"/>
                  <a:pt x="6583" y="10534"/>
                  <a:pt x="6583" y="10534"/>
                </a:cubicBezTo>
                <a:close/>
                <a:moveTo>
                  <a:pt x="960" y="10515"/>
                </a:moveTo>
                <a:lnTo>
                  <a:pt x="960" y="10515"/>
                </a:lnTo>
                <a:cubicBezTo>
                  <a:pt x="931" y="10525"/>
                  <a:pt x="931" y="10553"/>
                  <a:pt x="931" y="10572"/>
                </a:cubicBezTo>
                <a:cubicBezTo>
                  <a:pt x="960" y="10563"/>
                  <a:pt x="960" y="10534"/>
                  <a:pt x="960" y="10515"/>
                </a:cubicBezTo>
                <a:close/>
                <a:moveTo>
                  <a:pt x="3486" y="10449"/>
                </a:moveTo>
                <a:lnTo>
                  <a:pt x="3486" y="10449"/>
                </a:lnTo>
                <a:cubicBezTo>
                  <a:pt x="3410" y="10468"/>
                  <a:pt x="3344" y="10515"/>
                  <a:pt x="3296" y="10572"/>
                </a:cubicBezTo>
                <a:cubicBezTo>
                  <a:pt x="3372" y="10553"/>
                  <a:pt x="3439" y="10515"/>
                  <a:pt x="3486" y="10449"/>
                </a:cubicBezTo>
                <a:close/>
                <a:moveTo>
                  <a:pt x="3296" y="10572"/>
                </a:moveTo>
                <a:cubicBezTo>
                  <a:pt x="3287" y="10572"/>
                  <a:pt x="3287" y="10582"/>
                  <a:pt x="3287" y="10582"/>
                </a:cubicBezTo>
                <a:lnTo>
                  <a:pt x="3296" y="10582"/>
                </a:lnTo>
                <a:cubicBezTo>
                  <a:pt x="3296" y="10572"/>
                  <a:pt x="3296" y="10572"/>
                  <a:pt x="3296" y="10572"/>
                </a:cubicBezTo>
                <a:close/>
                <a:moveTo>
                  <a:pt x="7694" y="10449"/>
                </a:moveTo>
                <a:cubicBezTo>
                  <a:pt x="7685" y="10525"/>
                  <a:pt x="7723" y="10572"/>
                  <a:pt x="7780" y="10601"/>
                </a:cubicBezTo>
                <a:cubicBezTo>
                  <a:pt x="7780" y="10534"/>
                  <a:pt x="7742" y="10487"/>
                  <a:pt x="7694" y="10449"/>
                </a:cubicBezTo>
                <a:close/>
                <a:moveTo>
                  <a:pt x="7780" y="10601"/>
                </a:moveTo>
                <a:cubicBezTo>
                  <a:pt x="7780" y="10601"/>
                  <a:pt x="7780" y="10601"/>
                  <a:pt x="7780" y="10601"/>
                </a:cubicBezTo>
                <a:cubicBezTo>
                  <a:pt x="7780" y="10601"/>
                  <a:pt x="7780" y="10601"/>
                  <a:pt x="7780" y="10601"/>
                </a:cubicBezTo>
                <a:close/>
                <a:moveTo>
                  <a:pt x="1235" y="10601"/>
                </a:moveTo>
                <a:cubicBezTo>
                  <a:pt x="1235" y="10601"/>
                  <a:pt x="1235" y="10610"/>
                  <a:pt x="1235" y="10610"/>
                </a:cubicBezTo>
                <a:lnTo>
                  <a:pt x="1245" y="10610"/>
                </a:lnTo>
                <a:cubicBezTo>
                  <a:pt x="1245" y="10610"/>
                  <a:pt x="1245" y="10601"/>
                  <a:pt x="1245" y="10601"/>
                </a:cubicBezTo>
                <a:close/>
                <a:moveTo>
                  <a:pt x="6583" y="10544"/>
                </a:moveTo>
                <a:cubicBezTo>
                  <a:pt x="6573" y="10563"/>
                  <a:pt x="6573" y="10591"/>
                  <a:pt x="6602" y="10610"/>
                </a:cubicBezTo>
                <a:cubicBezTo>
                  <a:pt x="6592" y="10582"/>
                  <a:pt x="6583" y="10563"/>
                  <a:pt x="6583" y="10544"/>
                </a:cubicBezTo>
                <a:close/>
                <a:moveTo>
                  <a:pt x="7780" y="10601"/>
                </a:moveTo>
                <a:cubicBezTo>
                  <a:pt x="7780" y="10610"/>
                  <a:pt x="7780" y="10610"/>
                  <a:pt x="7780" y="10610"/>
                </a:cubicBezTo>
                <a:lnTo>
                  <a:pt x="7789" y="10610"/>
                </a:lnTo>
                <a:cubicBezTo>
                  <a:pt x="7789" y="10610"/>
                  <a:pt x="7780" y="10610"/>
                  <a:pt x="7780" y="10601"/>
                </a:cubicBezTo>
                <a:close/>
                <a:moveTo>
                  <a:pt x="1188" y="10382"/>
                </a:moveTo>
                <a:lnTo>
                  <a:pt x="1188" y="10382"/>
                </a:lnTo>
                <a:cubicBezTo>
                  <a:pt x="1150" y="10401"/>
                  <a:pt x="1131" y="10430"/>
                  <a:pt x="1121" y="10458"/>
                </a:cubicBezTo>
                <a:cubicBezTo>
                  <a:pt x="1102" y="10515"/>
                  <a:pt x="1083" y="10572"/>
                  <a:pt x="1064" y="10629"/>
                </a:cubicBezTo>
                <a:cubicBezTo>
                  <a:pt x="1121" y="10572"/>
                  <a:pt x="1131" y="10506"/>
                  <a:pt x="1169" y="10439"/>
                </a:cubicBezTo>
                <a:cubicBezTo>
                  <a:pt x="1178" y="10420"/>
                  <a:pt x="1178" y="10401"/>
                  <a:pt x="1188" y="10382"/>
                </a:cubicBezTo>
                <a:close/>
                <a:moveTo>
                  <a:pt x="1064" y="10629"/>
                </a:moveTo>
                <a:cubicBezTo>
                  <a:pt x="1064" y="10629"/>
                  <a:pt x="1064" y="10630"/>
                  <a:pt x="1055" y="10639"/>
                </a:cubicBezTo>
                <a:cubicBezTo>
                  <a:pt x="1064" y="10639"/>
                  <a:pt x="1064" y="10629"/>
                  <a:pt x="1064" y="10629"/>
                </a:cubicBezTo>
                <a:close/>
                <a:moveTo>
                  <a:pt x="3287" y="10582"/>
                </a:moveTo>
                <a:cubicBezTo>
                  <a:pt x="3249" y="10582"/>
                  <a:pt x="3211" y="10601"/>
                  <a:pt x="3201" y="10648"/>
                </a:cubicBezTo>
                <a:cubicBezTo>
                  <a:pt x="3230" y="10620"/>
                  <a:pt x="3258" y="10601"/>
                  <a:pt x="3287" y="10582"/>
                </a:cubicBezTo>
                <a:close/>
                <a:moveTo>
                  <a:pt x="1055" y="10639"/>
                </a:moveTo>
                <a:cubicBezTo>
                  <a:pt x="1055" y="10639"/>
                  <a:pt x="1055" y="10648"/>
                  <a:pt x="1055" y="10658"/>
                </a:cubicBezTo>
                <a:cubicBezTo>
                  <a:pt x="1055" y="10648"/>
                  <a:pt x="1055" y="10648"/>
                  <a:pt x="1064" y="10639"/>
                </a:cubicBezTo>
                <a:close/>
                <a:moveTo>
                  <a:pt x="3201" y="10648"/>
                </a:moveTo>
                <a:lnTo>
                  <a:pt x="3173" y="10658"/>
                </a:lnTo>
                <a:cubicBezTo>
                  <a:pt x="3182" y="10658"/>
                  <a:pt x="3192" y="10658"/>
                  <a:pt x="3201" y="10648"/>
                </a:cubicBezTo>
                <a:close/>
                <a:moveTo>
                  <a:pt x="6583" y="10335"/>
                </a:moveTo>
                <a:cubicBezTo>
                  <a:pt x="6630" y="10411"/>
                  <a:pt x="6668" y="10496"/>
                  <a:pt x="6716" y="10582"/>
                </a:cubicBezTo>
                <a:cubicBezTo>
                  <a:pt x="6735" y="10610"/>
                  <a:pt x="6773" y="10639"/>
                  <a:pt x="6801" y="10667"/>
                </a:cubicBezTo>
                <a:cubicBezTo>
                  <a:pt x="6754" y="10544"/>
                  <a:pt x="6678" y="10430"/>
                  <a:pt x="6583" y="10335"/>
                </a:cubicBezTo>
                <a:close/>
                <a:moveTo>
                  <a:pt x="7789" y="10610"/>
                </a:moveTo>
                <a:cubicBezTo>
                  <a:pt x="7799" y="10629"/>
                  <a:pt x="7799" y="10648"/>
                  <a:pt x="7808" y="10667"/>
                </a:cubicBezTo>
                <a:lnTo>
                  <a:pt x="7827" y="10667"/>
                </a:lnTo>
                <a:cubicBezTo>
                  <a:pt x="7827" y="10658"/>
                  <a:pt x="7837" y="10648"/>
                  <a:pt x="7827" y="10648"/>
                </a:cubicBezTo>
                <a:cubicBezTo>
                  <a:pt x="7818" y="10629"/>
                  <a:pt x="7808" y="10629"/>
                  <a:pt x="7789" y="10610"/>
                </a:cubicBezTo>
                <a:close/>
                <a:moveTo>
                  <a:pt x="1986" y="10601"/>
                </a:moveTo>
                <a:lnTo>
                  <a:pt x="1986" y="10601"/>
                </a:lnTo>
                <a:cubicBezTo>
                  <a:pt x="1957" y="10629"/>
                  <a:pt x="1948" y="10648"/>
                  <a:pt x="1929" y="10667"/>
                </a:cubicBezTo>
                <a:cubicBezTo>
                  <a:pt x="1935" y="10669"/>
                  <a:pt x="1940" y="10669"/>
                  <a:pt x="1945" y="10669"/>
                </a:cubicBezTo>
                <a:cubicBezTo>
                  <a:pt x="1979" y="10669"/>
                  <a:pt x="1986" y="10642"/>
                  <a:pt x="1986" y="10601"/>
                </a:cubicBezTo>
                <a:close/>
                <a:moveTo>
                  <a:pt x="931" y="10582"/>
                </a:moveTo>
                <a:lnTo>
                  <a:pt x="931" y="10582"/>
                </a:lnTo>
                <a:cubicBezTo>
                  <a:pt x="893" y="10601"/>
                  <a:pt x="893" y="10639"/>
                  <a:pt x="903" y="10677"/>
                </a:cubicBezTo>
                <a:cubicBezTo>
                  <a:pt x="941" y="10648"/>
                  <a:pt x="931" y="10620"/>
                  <a:pt x="931" y="10582"/>
                </a:cubicBezTo>
                <a:close/>
                <a:moveTo>
                  <a:pt x="4683" y="7638"/>
                </a:moveTo>
                <a:cubicBezTo>
                  <a:pt x="4773" y="8006"/>
                  <a:pt x="4836" y="8382"/>
                  <a:pt x="4873" y="8758"/>
                </a:cubicBezTo>
                <a:cubicBezTo>
                  <a:pt x="4892" y="9043"/>
                  <a:pt x="4892" y="9328"/>
                  <a:pt x="4864" y="9613"/>
                </a:cubicBezTo>
                <a:cubicBezTo>
                  <a:pt x="4845" y="9822"/>
                  <a:pt x="4807" y="10031"/>
                  <a:pt x="4778" y="10240"/>
                </a:cubicBezTo>
                <a:cubicBezTo>
                  <a:pt x="4769" y="10392"/>
                  <a:pt x="4750" y="10534"/>
                  <a:pt x="4712" y="10677"/>
                </a:cubicBezTo>
                <a:cubicBezTo>
                  <a:pt x="4712" y="10648"/>
                  <a:pt x="4702" y="10620"/>
                  <a:pt x="4702" y="10582"/>
                </a:cubicBezTo>
                <a:cubicBezTo>
                  <a:pt x="4721" y="10316"/>
                  <a:pt x="4731" y="10041"/>
                  <a:pt x="4750" y="9765"/>
                </a:cubicBezTo>
                <a:cubicBezTo>
                  <a:pt x="4788" y="9233"/>
                  <a:pt x="4778" y="8692"/>
                  <a:pt x="4731" y="8150"/>
                </a:cubicBezTo>
                <a:cubicBezTo>
                  <a:pt x="4721" y="8036"/>
                  <a:pt x="4702" y="7913"/>
                  <a:pt x="4683" y="7799"/>
                </a:cubicBezTo>
                <a:cubicBezTo>
                  <a:pt x="4683" y="7745"/>
                  <a:pt x="4683" y="7692"/>
                  <a:pt x="4683" y="7638"/>
                </a:cubicBezTo>
                <a:close/>
                <a:moveTo>
                  <a:pt x="6801" y="10667"/>
                </a:moveTo>
                <a:lnTo>
                  <a:pt x="6801" y="10667"/>
                </a:lnTo>
                <a:cubicBezTo>
                  <a:pt x="6811" y="10677"/>
                  <a:pt x="6811" y="10686"/>
                  <a:pt x="6820" y="10686"/>
                </a:cubicBezTo>
                <a:cubicBezTo>
                  <a:pt x="6820" y="10686"/>
                  <a:pt x="6811" y="10677"/>
                  <a:pt x="6801" y="10667"/>
                </a:cubicBezTo>
                <a:close/>
                <a:moveTo>
                  <a:pt x="1055" y="10658"/>
                </a:moveTo>
                <a:lnTo>
                  <a:pt x="1055" y="10658"/>
                </a:lnTo>
                <a:cubicBezTo>
                  <a:pt x="1045" y="10677"/>
                  <a:pt x="1045" y="10705"/>
                  <a:pt x="1036" y="10734"/>
                </a:cubicBezTo>
                <a:cubicBezTo>
                  <a:pt x="1055" y="10715"/>
                  <a:pt x="1055" y="10686"/>
                  <a:pt x="1055" y="10658"/>
                </a:cubicBezTo>
                <a:close/>
                <a:moveTo>
                  <a:pt x="893" y="10677"/>
                </a:moveTo>
                <a:cubicBezTo>
                  <a:pt x="874" y="10686"/>
                  <a:pt x="865" y="10705"/>
                  <a:pt x="893" y="10743"/>
                </a:cubicBezTo>
                <a:cubicBezTo>
                  <a:pt x="893" y="10715"/>
                  <a:pt x="893" y="10696"/>
                  <a:pt x="893" y="10677"/>
                </a:cubicBezTo>
                <a:close/>
                <a:moveTo>
                  <a:pt x="1026" y="10734"/>
                </a:moveTo>
                <a:cubicBezTo>
                  <a:pt x="1026" y="10743"/>
                  <a:pt x="1026" y="10743"/>
                  <a:pt x="1026" y="10743"/>
                </a:cubicBezTo>
                <a:cubicBezTo>
                  <a:pt x="1036" y="10734"/>
                  <a:pt x="1036" y="10734"/>
                  <a:pt x="1036" y="10734"/>
                </a:cubicBezTo>
                <a:close/>
                <a:moveTo>
                  <a:pt x="6602" y="10620"/>
                </a:moveTo>
                <a:lnTo>
                  <a:pt x="6602" y="10620"/>
                </a:lnTo>
                <a:cubicBezTo>
                  <a:pt x="6621" y="10677"/>
                  <a:pt x="6640" y="10734"/>
                  <a:pt x="6706" y="10753"/>
                </a:cubicBezTo>
                <a:cubicBezTo>
                  <a:pt x="6697" y="10724"/>
                  <a:pt x="6678" y="10696"/>
                  <a:pt x="6659" y="10667"/>
                </a:cubicBezTo>
                <a:cubicBezTo>
                  <a:pt x="6640" y="10648"/>
                  <a:pt x="6621" y="10629"/>
                  <a:pt x="6602" y="10620"/>
                </a:cubicBezTo>
                <a:close/>
                <a:moveTo>
                  <a:pt x="1026" y="10743"/>
                </a:moveTo>
                <a:cubicBezTo>
                  <a:pt x="1017" y="10743"/>
                  <a:pt x="1017" y="10753"/>
                  <a:pt x="1007" y="10753"/>
                </a:cubicBezTo>
                <a:cubicBezTo>
                  <a:pt x="1007" y="10762"/>
                  <a:pt x="1017" y="10762"/>
                  <a:pt x="1017" y="10772"/>
                </a:cubicBezTo>
                <a:cubicBezTo>
                  <a:pt x="1026" y="10762"/>
                  <a:pt x="1026" y="10753"/>
                  <a:pt x="1026" y="10743"/>
                </a:cubicBezTo>
                <a:close/>
                <a:moveTo>
                  <a:pt x="4930" y="10591"/>
                </a:moveTo>
                <a:cubicBezTo>
                  <a:pt x="4930" y="10591"/>
                  <a:pt x="4921" y="10601"/>
                  <a:pt x="4902" y="10601"/>
                </a:cubicBezTo>
                <a:cubicBezTo>
                  <a:pt x="4959" y="10677"/>
                  <a:pt x="4997" y="10743"/>
                  <a:pt x="5082" y="10791"/>
                </a:cubicBezTo>
                <a:cubicBezTo>
                  <a:pt x="5063" y="10696"/>
                  <a:pt x="5006" y="10639"/>
                  <a:pt x="4930" y="10591"/>
                </a:cubicBezTo>
                <a:close/>
                <a:moveTo>
                  <a:pt x="6754" y="10373"/>
                </a:moveTo>
                <a:cubicBezTo>
                  <a:pt x="6811" y="10487"/>
                  <a:pt x="6877" y="10591"/>
                  <a:pt x="6944" y="10696"/>
                </a:cubicBezTo>
                <a:cubicBezTo>
                  <a:pt x="6953" y="10715"/>
                  <a:pt x="6972" y="10743"/>
                  <a:pt x="6991" y="10762"/>
                </a:cubicBezTo>
                <a:cubicBezTo>
                  <a:pt x="7001" y="10781"/>
                  <a:pt x="7020" y="10781"/>
                  <a:pt x="7039" y="10791"/>
                </a:cubicBezTo>
                <a:cubicBezTo>
                  <a:pt x="6963" y="10639"/>
                  <a:pt x="6877" y="10496"/>
                  <a:pt x="6754" y="10373"/>
                </a:cubicBezTo>
                <a:close/>
                <a:moveTo>
                  <a:pt x="7039" y="10791"/>
                </a:moveTo>
                <a:cubicBezTo>
                  <a:pt x="7039" y="10791"/>
                  <a:pt x="7039" y="10791"/>
                  <a:pt x="7039" y="10800"/>
                </a:cubicBezTo>
                <a:cubicBezTo>
                  <a:pt x="7039" y="10800"/>
                  <a:pt x="7039" y="10791"/>
                  <a:pt x="7048" y="10791"/>
                </a:cubicBezTo>
                <a:close/>
                <a:moveTo>
                  <a:pt x="7039" y="10800"/>
                </a:moveTo>
                <a:cubicBezTo>
                  <a:pt x="7039" y="10810"/>
                  <a:pt x="7029" y="10810"/>
                  <a:pt x="7029" y="10819"/>
                </a:cubicBezTo>
                <a:cubicBezTo>
                  <a:pt x="7029" y="10829"/>
                  <a:pt x="7048" y="10829"/>
                  <a:pt x="7048" y="10838"/>
                </a:cubicBezTo>
                <a:cubicBezTo>
                  <a:pt x="7048" y="10829"/>
                  <a:pt x="7048" y="10829"/>
                  <a:pt x="7048" y="10819"/>
                </a:cubicBezTo>
                <a:cubicBezTo>
                  <a:pt x="7048" y="10819"/>
                  <a:pt x="7048" y="10810"/>
                  <a:pt x="7039" y="10800"/>
                </a:cubicBezTo>
                <a:close/>
                <a:moveTo>
                  <a:pt x="1881" y="10743"/>
                </a:moveTo>
                <a:cubicBezTo>
                  <a:pt x="1815" y="10791"/>
                  <a:pt x="1786" y="10819"/>
                  <a:pt x="1786" y="10867"/>
                </a:cubicBezTo>
                <a:cubicBezTo>
                  <a:pt x="1824" y="10848"/>
                  <a:pt x="1853" y="10810"/>
                  <a:pt x="1881" y="10743"/>
                </a:cubicBezTo>
                <a:close/>
                <a:moveTo>
                  <a:pt x="5623" y="10629"/>
                </a:moveTo>
                <a:cubicBezTo>
                  <a:pt x="5652" y="10696"/>
                  <a:pt x="5690" y="10753"/>
                  <a:pt x="5728" y="10819"/>
                </a:cubicBezTo>
                <a:cubicBezTo>
                  <a:pt x="5737" y="10838"/>
                  <a:pt x="5756" y="10848"/>
                  <a:pt x="5775" y="10867"/>
                </a:cubicBezTo>
                <a:cubicBezTo>
                  <a:pt x="5747" y="10762"/>
                  <a:pt x="5747" y="10762"/>
                  <a:pt x="5623" y="10629"/>
                </a:cubicBezTo>
                <a:close/>
                <a:moveTo>
                  <a:pt x="988" y="10867"/>
                </a:moveTo>
                <a:cubicBezTo>
                  <a:pt x="979" y="10867"/>
                  <a:pt x="979" y="10876"/>
                  <a:pt x="969" y="10876"/>
                </a:cubicBezTo>
                <a:cubicBezTo>
                  <a:pt x="979" y="10876"/>
                  <a:pt x="979" y="10876"/>
                  <a:pt x="979" y="10886"/>
                </a:cubicBezTo>
                <a:cubicBezTo>
                  <a:pt x="979" y="10876"/>
                  <a:pt x="988" y="10876"/>
                  <a:pt x="988" y="10867"/>
                </a:cubicBezTo>
                <a:close/>
                <a:moveTo>
                  <a:pt x="7485" y="10449"/>
                </a:moveTo>
                <a:cubicBezTo>
                  <a:pt x="7485" y="10458"/>
                  <a:pt x="7485" y="10468"/>
                  <a:pt x="7495" y="10477"/>
                </a:cubicBezTo>
                <a:cubicBezTo>
                  <a:pt x="7580" y="10610"/>
                  <a:pt x="7666" y="10753"/>
                  <a:pt x="7751" y="10886"/>
                </a:cubicBezTo>
                <a:cubicBezTo>
                  <a:pt x="7761" y="10895"/>
                  <a:pt x="7780" y="10905"/>
                  <a:pt x="7789" y="10905"/>
                </a:cubicBezTo>
                <a:cubicBezTo>
                  <a:pt x="7780" y="10876"/>
                  <a:pt x="7770" y="10838"/>
                  <a:pt x="7761" y="10810"/>
                </a:cubicBezTo>
                <a:cubicBezTo>
                  <a:pt x="7704" y="10724"/>
                  <a:pt x="7647" y="10639"/>
                  <a:pt x="7580" y="10553"/>
                </a:cubicBezTo>
                <a:cubicBezTo>
                  <a:pt x="7552" y="10515"/>
                  <a:pt x="7523" y="10487"/>
                  <a:pt x="7485" y="10449"/>
                </a:cubicBezTo>
                <a:close/>
                <a:moveTo>
                  <a:pt x="4341" y="10800"/>
                </a:moveTo>
                <a:lnTo>
                  <a:pt x="4341" y="10800"/>
                </a:lnTo>
                <a:cubicBezTo>
                  <a:pt x="4284" y="10838"/>
                  <a:pt x="4227" y="10867"/>
                  <a:pt x="4227" y="10952"/>
                </a:cubicBezTo>
                <a:cubicBezTo>
                  <a:pt x="4265" y="10895"/>
                  <a:pt x="4303" y="10848"/>
                  <a:pt x="4341" y="10800"/>
                </a:cubicBezTo>
                <a:close/>
                <a:moveTo>
                  <a:pt x="5785" y="10876"/>
                </a:moveTo>
                <a:cubicBezTo>
                  <a:pt x="5785" y="10924"/>
                  <a:pt x="5804" y="10952"/>
                  <a:pt x="5851" y="10962"/>
                </a:cubicBezTo>
                <a:cubicBezTo>
                  <a:pt x="5832" y="10924"/>
                  <a:pt x="5832" y="10886"/>
                  <a:pt x="5785" y="10876"/>
                </a:cubicBezTo>
                <a:close/>
                <a:moveTo>
                  <a:pt x="7789" y="10905"/>
                </a:moveTo>
                <a:cubicBezTo>
                  <a:pt x="7780" y="10933"/>
                  <a:pt x="7789" y="10952"/>
                  <a:pt x="7827" y="10962"/>
                </a:cubicBezTo>
                <a:cubicBezTo>
                  <a:pt x="7818" y="10933"/>
                  <a:pt x="7818" y="10905"/>
                  <a:pt x="7789" y="10905"/>
                </a:cubicBezTo>
                <a:close/>
                <a:moveTo>
                  <a:pt x="5044" y="10990"/>
                </a:moveTo>
                <a:lnTo>
                  <a:pt x="5044" y="11009"/>
                </a:lnTo>
                <a:lnTo>
                  <a:pt x="5054" y="11009"/>
                </a:lnTo>
                <a:cubicBezTo>
                  <a:pt x="5054" y="11000"/>
                  <a:pt x="5054" y="10990"/>
                  <a:pt x="5054" y="10990"/>
                </a:cubicBezTo>
                <a:close/>
                <a:moveTo>
                  <a:pt x="4446" y="10297"/>
                </a:moveTo>
                <a:cubicBezTo>
                  <a:pt x="4313" y="10363"/>
                  <a:pt x="3933" y="10705"/>
                  <a:pt x="3733" y="10943"/>
                </a:cubicBezTo>
                <a:cubicBezTo>
                  <a:pt x="3714" y="10962"/>
                  <a:pt x="3686" y="10981"/>
                  <a:pt x="3714" y="11019"/>
                </a:cubicBezTo>
                <a:cubicBezTo>
                  <a:pt x="3952" y="10791"/>
                  <a:pt x="4199" y="10553"/>
                  <a:pt x="4446" y="10325"/>
                </a:cubicBezTo>
                <a:cubicBezTo>
                  <a:pt x="4446" y="10325"/>
                  <a:pt x="4446" y="10306"/>
                  <a:pt x="4446" y="10297"/>
                </a:cubicBezTo>
                <a:close/>
                <a:moveTo>
                  <a:pt x="7324" y="10420"/>
                </a:moveTo>
                <a:cubicBezTo>
                  <a:pt x="7324" y="10430"/>
                  <a:pt x="7324" y="10439"/>
                  <a:pt x="7333" y="10449"/>
                </a:cubicBezTo>
                <a:cubicBezTo>
                  <a:pt x="7438" y="10639"/>
                  <a:pt x="7542" y="10819"/>
                  <a:pt x="7656" y="11009"/>
                </a:cubicBezTo>
                <a:cubicBezTo>
                  <a:pt x="7656" y="11019"/>
                  <a:pt x="7675" y="11019"/>
                  <a:pt x="7685" y="11028"/>
                </a:cubicBezTo>
                <a:cubicBezTo>
                  <a:pt x="7685" y="11000"/>
                  <a:pt x="7675" y="10962"/>
                  <a:pt x="7666" y="10943"/>
                </a:cubicBezTo>
                <a:cubicBezTo>
                  <a:pt x="7571" y="10781"/>
                  <a:pt x="7476" y="10620"/>
                  <a:pt x="7381" y="10468"/>
                </a:cubicBezTo>
                <a:cubicBezTo>
                  <a:pt x="7371" y="10449"/>
                  <a:pt x="7343" y="10430"/>
                  <a:pt x="7324" y="10420"/>
                </a:cubicBezTo>
                <a:close/>
                <a:moveTo>
                  <a:pt x="1169" y="10781"/>
                </a:moveTo>
                <a:cubicBezTo>
                  <a:pt x="1140" y="10848"/>
                  <a:pt x="1112" y="10905"/>
                  <a:pt x="1093" y="10962"/>
                </a:cubicBezTo>
                <a:cubicBezTo>
                  <a:pt x="1093" y="10981"/>
                  <a:pt x="1064" y="11009"/>
                  <a:pt x="1102" y="11038"/>
                </a:cubicBezTo>
                <a:cubicBezTo>
                  <a:pt x="1131" y="10952"/>
                  <a:pt x="1159" y="10876"/>
                  <a:pt x="1188" y="10800"/>
                </a:cubicBezTo>
                <a:cubicBezTo>
                  <a:pt x="1178" y="10791"/>
                  <a:pt x="1178" y="10781"/>
                  <a:pt x="1178" y="10781"/>
                </a:cubicBezTo>
                <a:close/>
                <a:moveTo>
                  <a:pt x="1834" y="11009"/>
                </a:moveTo>
                <a:cubicBezTo>
                  <a:pt x="1824" y="11019"/>
                  <a:pt x="1824" y="11028"/>
                  <a:pt x="1824" y="11038"/>
                </a:cubicBezTo>
                <a:cubicBezTo>
                  <a:pt x="1834" y="11028"/>
                  <a:pt x="1834" y="11028"/>
                  <a:pt x="1834" y="11019"/>
                </a:cubicBezTo>
                <a:cubicBezTo>
                  <a:pt x="1834" y="11019"/>
                  <a:pt x="1834" y="11019"/>
                  <a:pt x="1834" y="11009"/>
                </a:cubicBezTo>
                <a:close/>
                <a:moveTo>
                  <a:pt x="6279" y="10981"/>
                </a:moveTo>
                <a:cubicBezTo>
                  <a:pt x="6307" y="11000"/>
                  <a:pt x="6326" y="11019"/>
                  <a:pt x="6336" y="11038"/>
                </a:cubicBezTo>
                <a:cubicBezTo>
                  <a:pt x="6345" y="11000"/>
                  <a:pt x="6336" y="10981"/>
                  <a:pt x="6279" y="10981"/>
                </a:cubicBezTo>
                <a:close/>
                <a:moveTo>
                  <a:pt x="6336" y="11038"/>
                </a:moveTo>
                <a:cubicBezTo>
                  <a:pt x="6345" y="11038"/>
                  <a:pt x="6345" y="11038"/>
                  <a:pt x="6345" y="11047"/>
                </a:cubicBezTo>
                <a:lnTo>
                  <a:pt x="6345" y="11038"/>
                </a:lnTo>
                <a:close/>
                <a:moveTo>
                  <a:pt x="1805" y="11057"/>
                </a:moveTo>
                <a:lnTo>
                  <a:pt x="1805" y="11057"/>
                </a:lnTo>
                <a:cubicBezTo>
                  <a:pt x="1786" y="11066"/>
                  <a:pt x="1767" y="11085"/>
                  <a:pt x="1758" y="11114"/>
                </a:cubicBezTo>
                <a:cubicBezTo>
                  <a:pt x="1777" y="11095"/>
                  <a:pt x="1796" y="11076"/>
                  <a:pt x="1805" y="11057"/>
                </a:cubicBezTo>
                <a:close/>
                <a:moveTo>
                  <a:pt x="2584" y="11085"/>
                </a:moveTo>
                <a:cubicBezTo>
                  <a:pt x="2584" y="11095"/>
                  <a:pt x="2575" y="11104"/>
                  <a:pt x="2565" y="11114"/>
                </a:cubicBezTo>
                <a:cubicBezTo>
                  <a:pt x="2565" y="11114"/>
                  <a:pt x="2565" y="11123"/>
                  <a:pt x="2565" y="11123"/>
                </a:cubicBezTo>
                <a:lnTo>
                  <a:pt x="2584" y="11123"/>
                </a:lnTo>
                <a:cubicBezTo>
                  <a:pt x="2594" y="11114"/>
                  <a:pt x="2594" y="11104"/>
                  <a:pt x="2594" y="11095"/>
                </a:cubicBezTo>
                <a:cubicBezTo>
                  <a:pt x="2594" y="11095"/>
                  <a:pt x="2594" y="11095"/>
                  <a:pt x="2584" y="11085"/>
                </a:cubicBezTo>
                <a:close/>
                <a:moveTo>
                  <a:pt x="7580" y="11095"/>
                </a:moveTo>
                <a:cubicBezTo>
                  <a:pt x="7571" y="11104"/>
                  <a:pt x="7571" y="11104"/>
                  <a:pt x="7561" y="11104"/>
                </a:cubicBezTo>
                <a:cubicBezTo>
                  <a:pt x="7571" y="11114"/>
                  <a:pt x="7580" y="11123"/>
                  <a:pt x="7580" y="11123"/>
                </a:cubicBezTo>
                <a:cubicBezTo>
                  <a:pt x="7580" y="11114"/>
                  <a:pt x="7580" y="11114"/>
                  <a:pt x="7580" y="11095"/>
                </a:cubicBezTo>
                <a:close/>
                <a:moveTo>
                  <a:pt x="6507" y="11076"/>
                </a:moveTo>
                <a:cubicBezTo>
                  <a:pt x="6535" y="11104"/>
                  <a:pt x="6554" y="11114"/>
                  <a:pt x="6564" y="11133"/>
                </a:cubicBezTo>
                <a:cubicBezTo>
                  <a:pt x="6573" y="11104"/>
                  <a:pt x="6564" y="11076"/>
                  <a:pt x="6507" y="11076"/>
                </a:cubicBezTo>
                <a:close/>
                <a:moveTo>
                  <a:pt x="7580" y="11123"/>
                </a:moveTo>
                <a:cubicBezTo>
                  <a:pt x="7580" y="11133"/>
                  <a:pt x="7580" y="11133"/>
                  <a:pt x="7590" y="11133"/>
                </a:cubicBezTo>
                <a:cubicBezTo>
                  <a:pt x="7590" y="11133"/>
                  <a:pt x="7590" y="11133"/>
                  <a:pt x="7580" y="11123"/>
                </a:cubicBezTo>
                <a:close/>
                <a:moveTo>
                  <a:pt x="1758" y="11114"/>
                </a:moveTo>
                <a:cubicBezTo>
                  <a:pt x="1748" y="11114"/>
                  <a:pt x="1748" y="11123"/>
                  <a:pt x="1748" y="11123"/>
                </a:cubicBezTo>
                <a:lnTo>
                  <a:pt x="1739" y="11142"/>
                </a:lnTo>
                <a:lnTo>
                  <a:pt x="1748" y="11133"/>
                </a:lnTo>
                <a:cubicBezTo>
                  <a:pt x="1748" y="11123"/>
                  <a:pt x="1758" y="11123"/>
                  <a:pt x="1758" y="11114"/>
                </a:cubicBezTo>
                <a:close/>
                <a:moveTo>
                  <a:pt x="6564" y="11133"/>
                </a:moveTo>
                <a:lnTo>
                  <a:pt x="6564" y="11142"/>
                </a:lnTo>
                <a:lnTo>
                  <a:pt x="6573" y="11142"/>
                </a:lnTo>
                <a:cubicBezTo>
                  <a:pt x="6573" y="11142"/>
                  <a:pt x="6573" y="11133"/>
                  <a:pt x="6573" y="11133"/>
                </a:cubicBezTo>
                <a:close/>
                <a:moveTo>
                  <a:pt x="1055" y="11133"/>
                </a:moveTo>
                <a:lnTo>
                  <a:pt x="1055" y="11133"/>
                </a:lnTo>
                <a:cubicBezTo>
                  <a:pt x="1045" y="11142"/>
                  <a:pt x="1045" y="11142"/>
                  <a:pt x="1045" y="11142"/>
                </a:cubicBezTo>
                <a:cubicBezTo>
                  <a:pt x="1036" y="11142"/>
                  <a:pt x="1045" y="11152"/>
                  <a:pt x="1045" y="11152"/>
                </a:cubicBezTo>
                <a:cubicBezTo>
                  <a:pt x="1045" y="11142"/>
                  <a:pt x="1045" y="11142"/>
                  <a:pt x="1055" y="11133"/>
                </a:cubicBezTo>
                <a:close/>
                <a:moveTo>
                  <a:pt x="1739" y="11142"/>
                </a:moveTo>
                <a:cubicBezTo>
                  <a:pt x="1739" y="11142"/>
                  <a:pt x="1729" y="11152"/>
                  <a:pt x="1729" y="11152"/>
                </a:cubicBezTo>
                <a:cubicBezTo>
                  <a:pt x="1729" y="11152"/>
                  <a:pt x="1729" y="11161"/>
                  <a:pt x="1729" y="11161"/>
                </a:cubicBezTo>
                <a:cubicBezTo>
                  <a:pt x="1739" y="11152"/>
                  <a:pt x="1739" y="11152"/>
                  <a:pt x="1739" y="11142"/>
                </a:cubicBezTo>
                <a:close/>
                <a:moveTo>
                  <a:pt x="3211" y="11114"/>
                </a:moveTo>
                <a:cubicBezTo>
                  <a:pt x="3192" y="11123"/>
                  <a:pt x="3182" y="11133"/>
                  <a:pt x="3173" y="11142"/>
                </a:cubicBezTo>
                <a:cubicBezTo>
                  <a:pt x="3163" y="11161"/>
                  <a:pt x="3135" y="11171"/>
                  <a:pt x="3173" y="11199"/>
                </a:cubicBezTo>
                <a:cubicBezTo>
                  <a:pt x="3192" y="11180"/>
                  <a:pt x="3211" y="11152"/>
                  <a:pt x="3220" y="11133"/>
                </a:cubicBezTo>
                <a:lnTo>
                  <a:pt x="3211" y="11114"/>
                </a:lnTo>
                <a:close/>
                <a:moveTo>
                  <a:pt x="6687" y="11047"/>
                </a:moveTo>
                <a:lnTo>
                  <a:pt x="6687" y="11047"/>
                </a:lnTo>
                <a:cubicBezTo>
                  <a:pt x="6697" y="11085"/>
                  <a:pt x="6697" y="11104"/>
                  <a:pt x="6706" y="11114"/>
                </a:cubicBezTo>
                <a:cubicBezTo>
                  <a:pt x="6725" y="11133"/>
                  <a:pt x="6744" y="11152"/>
                  <a:pt x="6763" y="11171"/>
                </a:cubicBezTo>
                <a:cubicBezTo>
                  <a:pt x="6763" y="11199"/>
                  <a:pt x="6773" y="11228"/>
                  <a:pt x="6839" y="11228"/>
                </a:cubicBezTo>
                <a:lnTo>
                  <a:pt x="6773" y="11161"/>
                </a:lnTo>
                <a:cubicBezTo>
                  <a:pt x="6763" y="11114"/>
                  <a:pt x="6735" y="11095"/>
                  <a:pt x="6687" y="11047"/>
                </a:cubicBezTo>
                <a:close/>
                <a:moveTo>
                  <a:pt x="6573" y="11142"/>
                </a:moveTo>
                <a:cubicBezTo>
                  <a:pt x="6583" y="11180"/>
                  <a:pt x="6602" y="11228"/>
                  <a:pt x="6668" y="11237"/>
                </a:cubicBezTo>
                <a:cubicBezTo>
                  <a:pt x="6640" y="11190"/>
                  <a:pt x="6630" y="11142"/>
                  <a:pt x="6573" y="11142"/>
                </a:cubicBezTo>
                <a:close/>
                <a:moveTo>
                  <a:pt x="5510" y="11256"/>
                </a:moveTo>
                <a:lnTo>
                  <a:pt x="5500" y="11266"/>
                </a:lnTo>
                <a:lnTo>
                  <a:pt x="5510" y="11266"/>
                </a:lnTo>
                <a:lnTo>
                  <a:pt x="5510" y="11256"/>
                </a:lnTo>
                <a:close/>
                <a:moveTo>
                  <a:pt x="1663" y="11266"/>
                </a:moveTo>
                <a:cubicBezTo>
                  <a:pt x="1663" y="11266"/>
                  <a:pt x="1653" y="11266"/>
                  <a:pt x="1653" y="11275"/>
                </a:cubicBezTo>
                <a:cubicBezTo>
                  <a:pt x="1653" y="11285"/>
                  <a:pt x="1653" y="11285"/>
                  <a:pt x="1653" y="11294"/>
                </a:cubicBezTo>
                <a:cubicBezTo>
                  <a:pt x="1663" y="11294"/>
                  <a:pt x="1672" y="11285"/>
                  <a:pt x="1672" y="11285"/>
                </a:cubicBezTo>
                <a:cubicBezTo>
                  <a:pt x="1672" y="11275"/>
                  <a:pt x="1663" y="11266"/>
                  <a:pt x="1663" y="11266"/>
                </a:cubicBezTo>
                <a:close/>
                <a:moveTo>
                  <a:pt x="6345" y="11038"/>
                </a:moveTo>
                <a:cubicBezTo>
                  <a:pt x="6383" y="11142"/>
                  <a:pt x="6450" y="11228"/>
                  <a:pt x="6526" y="11304"/>
                </a:cubicBezTo>
                <a:cubicBezTo>
                  <a:pt x="6507" y="11218"/>
                  <a:pt x="6459" y="11161"/>
                  <a:pt x="6412" y="11095"/>
                </a:cubicBezTo>
                <a:cubicBezTo>
                  <a:pt x="6393" y="11076"/>
                  <a:pt x="6364" y="11057"/>
                  <a:pt x="6345" y="11038"/>
                </a:cubicBezTo>
                <a:close/>
                <a:moveTo>
                  <a:pt x="1777" y="11304"/>
                </a:moveTo>
                <a:lnTo>
                  <a:pt x="1748" y="11361"/>
                </a:lnTo>
                <a:cubicBezTo>
                  <a:pt x="1777" y="11351"/>
                  <a:pt x="1786" y="11332"/>
                  <a:pt x="1777" y="11304"/>
                </a:cubicBezTo>
                <a:close/>
                <a:moveTo>
                  <a:pt x="4389" y="11161"/>
                </a:moveTo>
                <a:cubicBezTo>
                  <a:pt x="4284" y="11237"/>
                  <a:pt x="4246" y="11275"/>
                  <a:pt x="4199" y="11370"/>
                </a:cubicBezTo>
                <a:cubicBezTo>
                  <a:pt x="4294" y="11304"/>
                  <a:pt x="4341" y="11247"/>
                  <a:pt x="4389" y="11161"/>
                </a:cubicBezTo>
                <a:close/>
                <a:moveTo>
                  <a:pt x="1777" y="10876"/>
                </a:moveTo>
                <a:lnTo>
                  <a:pt x="1777" y="10876"/>
                </a:lnTo>
                <a:cubicBezTo>
                  <a:pt x="1758" y="10895"/>
                  <a:pt x="1729" y="10914"/>
                  <a:pt x="1710" y="10933"/>
                </a:cubicBezTo>
                <a:cubicBezTo>
                  <a:pt x="1634" y="11047"/>
                  <a:pt x="1549" y="11161"/>
                  <a:pt x="1473" y="11275"/>
                </a:cubicBezTo>
                <a:cubicBezTo>
                  <a:pt x="1454" y="11313"/>
                  <a:pt x="1435" y="11351"/>
                  <a:pt x="1416" y="11389"/>
                </a:cubicBezTo>
                <a:lnTo>
                  <a:pt x="1435" y="11389"/>
                </a:lnTo>
                <a:cubicBezTo>
                  <a:pt x="1558" y="11228"/>
                  <a:pt x="1682" y="11057"/>
                  <a:pt x="1777" y="10876"/>
                </a:cubicBezTo>
                <a:close/>
                <a:moveTo>
                  <a:pt x="7552" y="11275"/>
                </a:moveTo>
                <a:lnTo>
                  <a:pt x="7552" y="11275"/>
                </a:lnTo>
                <a:cubicBezTo>
                  <a:pt x="7561" y="11389"/>
                  <a:pt x="7561" y="11389"/>
                  <a:pt x="7628" y="11437"/>
                </a:cubicBezTo>
                <a:cubicBezTo>
                  <a:pt x="7599" y="11370"/>
                  <a:pt x="7571" y="11323"/>
                  <a:pt x="7552" y="11275"/>
                </a:cubicBezTo>
                <a:close/>
                <a:moveTo>
                  <a:pt x="1653" y="11304"/>
                </a:moveTo>
                <a:cubicBezTo>
                  <a:pt x="1587" y="11361"/>
                  <a:pt x="1587" y="11361"/>
                  <a:pt x="1568" y="11446"/>
                </a:cubicBezTo>
                <a:cubicBezTo>
                  <a:pt x="1606" y="11399"/>
                  <a:pt x="1644" y="11361"/>
                  <a:pt x="1653" y="11304"/>
                </a:cubicBezTo>
                <a:close/>
                <a:moveTo>
                  <a:pt x="1416" y="11399"/>
                </a:moveTo>
                <a:lnTo>
                  <a:pt x="1416" y="11399"/>
                </a:lnTo>
                <a:cubicBezTo>
                  <a:pt x="1397" y="11418"/>
                  <a:pt x="1387" y="11437"/>
                  <a:pt x="1378" y="11456"/>
                </a:cubicBezTo>
                <a:lnTo>
                  <a:pt x="1397" y="11465"/>
                </a:lnTo>
                <a:cubicBezTo>
                  <a:pt x="1406" y="11446"/>
                  <a:pt x="1406" y="11427"/>
                  <a:pt x="1416" y="11399"/>
                </a:cubicBezTo>
                <a:close/>
                <a:moveTo>
                  <a:pt x="1853" y="11437"/>
                </a:moveTo>
                <a:cubicBezTo>
                  <a:pt x="1853" y="11446"/>
                  <a:pt x="1853" y="11456"/>
                  <a:pt x="1853" y="11465"/>
                </a:cubicBezTo>
                <a:cubicBezTo>
                  <a:pt x="1862" y="11456"/>
                  <a:pt x="1881" y="11456"/>
                  <a:pt x="1853" y="11437"/>
                </a:cubicBezTo>
                <a:close/>
                <a:moveTo>
                  <a:pt x="4465" y="10819"/>
                </a:moveTo>
                <a:cubicBezTo>
                  <a:pt x="4341" y="10933"/>
                  <a:pt x="4227" y="11047"/>
                  <a:pt x="4104" y="11171"/>
                </a:cubicBezTo>
                <a:cubicBezTo>
                  <a:pt x="4085" y="11199"/>
                  <a:pt x="4066" y="11228"/>
                  <a:pt x="4037" y="11256"/>
                </a:cubicBezTo>
                <a:cubicBezTo>
                  <a:pt x="3961" y="11313"/>
                  <a:pt x="3914" y="11380"/>
                  <a:pt x="3866" y="11465"/>
                </a:cubicBezTo>
                <a:cubicBezTo>
                  <a:pt x="3904" y="11446"/>
                  <a:pt x="3933" y="11427"/>
                  <a:pt x="3952" y="11399"/>
                </a:cubicBezTo>
                <a:cubicBezTo>
                  <a:pt x="3990" y="11361"/>
                  <a:pt x="4018" y="11313"/>
                  <a:pt x="4056" y="11275"/>
                </a:cubicBezTo>
                <a:cubicBezTo>
                  <a:pt x="4170" y="11152"/>
                  <a:pt x="4294" y="11038"/>
                  <a:pt x="4408" y="10914"/>
                </a:cubicBezTo>
                <a:cubicBezTo>
                  <a:pt x="4427" y="10895"/>
                  <a:pt x="4446" y="10867"/>
                  <a:pt x="4474" y="10848"/>
                </a:cubicBezTo>
                <a:cubicBezTo>
                  <a:pt x="4474" y="10838"/>
                  <a:pt x="4474" y="10829"/>
                  <a:pt x="4474" y="10829"/>
                </a:cubicBezTo>
                <a:cubicBezTo>
                  <a:pt x="4474" y="10819"/>
                  <a:pt x="4465" y="10819"/>
                  <a:pt x="4465" y="10819"/>
                </a:cubicBezTo>
                <a:close/>
                <a:moveTo>
                  <a:pt x="3515" y="11294"/>
                </a:moveTo>
                <a:cubicBezTo>
                  <a:pt x="3448" y="11332"/>
                  <a:pt x="3420" y="11408"/>
                  <a:pt x="3382" y="11475"/>
                </a:cubicBezTo>
                <a:cubicBezTo>
                  <a:pt x="3429" y="11427"/>
                  <a:pt x="3477" y="11380"/>
                  <a:pt x="3524" y="11323"/>
                </a:cubicBezTo>
                <a:cubicBezTo>
                  <a:pt x="3524" y="11323"/>
                  <a:pt x="3524" y="11313"/>
                  <a:pt x="3515" y="11294"/>
                </a:cubicBezTo>
                <a:close/>
                <a:moveTo>
                  <a:pt x="5510" y="11475"/>
                </a:moveTo>
                <a:cubicBezTo>
                  <a:pt x="5510" y="11484"/>
                  <a:pt x="5510" y="11484"/>
                  <a:pt x="5519" y="11484"/>
                </a:cubicBezTo>
                <a:cubicBezTo>
                  <a:pt x="5510" y="11484"/>
                  <a:pt x="5510" y="11475"/>
                  <a:pt x="5510" y="11475"/>
                </a:cubicBezTo>
                <a:close/>
                <a:moveTo>
                  <a:pt x="5576" y="11408"/>
                </a:moveTo>
                <a:cubicBezTo>
                  <a:pt x="5605" y="11437"/>
                  <a:pt x="5614" y="11484"/>
                  <a:pt x="5661" y="11484"/>
                </a:cubicBezTo>
                <a:cubicBezTo>
                  <a:pt x="5642" y="11446"/>
                  <a:pt x="5633" y="11408"/>
                  <a:pt x="5576" y="11408"/>
                </a:cubicBezTo>
                <a:close/>
                <a:moveTo>
                  <a:pt x="7590" y="11142"/>
                </a:moveTo>
                <a:cubicBezTo>
                  <a:pt x="7618" y="11266"/>
                  <a:pt x="7694" y="11380"/>
                  <a:pt x="7770" y="11513"/>
                </a:cubicBezTo>
                <a:cubicBezTo>
                  <a:pt x="7770" y="11475"/>
                  <a:pt x="7780" y="11456"/>
                  <a:pt x="7780" y="11446"/>
                </a:cubicBezTo>
                <a:cubicBezTo>
                  <a:pt x="7732" y="11351"/>
                  <a:pt x="7675" y="11256"/>
                  <a:pt x="7628" y="11161"/>
                </a:cubicBezTo>
                <a:cubicBezTo>
                  <a:pt x="7618" y="11152"/>
                  <a:pt x="7599" y="11142"/>
                  <a:pt x="7590" y="11142"/>
                </a:cubicBezTo>
                <a:close/>
                <a:moveTo>
                  <a:pt x="1843" y="11465"/>
                </a:moveTo>
                <a:lnTo>
                  <a:pt x="1843" y="11465"/>
                </a:lnTo>
                <a:cubicBezTo>
                  <a:pt x="1815" y="11475"/>
                  <a:pt x="1815" y="11503"/>
                  <a:pt x="1815" y="11532"/>
                </a:cubicBezTo>
                <a:cubicBezTo>
                  <a:pt x="1843" y="11513"/>
                  <a:pt x="1843" y="11494"/>
                  <a:pt x="1843" y="11465"/>
                </a:cubicBezTo>
                <a:close/>
                <a:moveTo>
                  <a:pt x="1511" y="11532"/>
                </a:moveTo>
                <a:cubicBezTo>
                  <a:pt x="1501" y="11532"/>
                  <a:pt x="1501" y="11541"/>
                  <a:pt x="1492" y="11541"/>
                </a:cubicBezTo>
                <a:lnTo>
                  <a:pt x="1501" y="11551"/>
                </a:lnTo>
                <a:cubicBezTo>
                  <a:pt x="1501" y="11551"/>
                  <a:pt x="1511" y="11551"/>
                  <a:pt x="1511" y="11541"/>
                </a:cubicBezTo>
                <a:cubicBezTo>
                  <a:pt x="1511" y="11541"/>
                  <a:pt x="1511" y="11532"/>
                  <a:pt x="1511" y="11532"/>
                </a:cubicBezTo>
                <a:close/>
                <a:moveTo>
                  <a:pt x="1748" y="11370"/>
                </a:moveTo>
                <a:lnTo>
                  <a:pt x="1748" y="11370"/>
                </a:lnTo>
                <a:cubicBezTo>
                  <a:pt x="1701" y="11427"/>
                  <a:pt x="1644" y="11475"/>
                  <a:pt x="1653" y="11551"/>
                </a:cubicBezTo>
                <a:cubicBezTo>
                  <a:pt x="1701" y="11494"/>
                  <a:pt x="1758" y="11446"/>
                  <a:pt x="1748" y="11370"/>
                </a:cubicBezTo>
                <a:close/>
                <a:moveTo>
                  <a:pt x="5661" y="11494"/>
                </a:moveTo>
                <a:cubicBezTo>
                  <a:pt x="5652" y="11522"/>
                  <a:pt x="5661" y="11541"/>
                  <a:pt x="5680" y="11560"/>
                </a:cubicBezTo>
                <a:cubicBezTo>
                  <a:pt x="5671" y="11541"/>
                  <a:pt x="5671" y="11513"/>
                  <a:pt x="5661" y="11494"/>
                </a:cubicBezTo>
                <a:close/>
                <a:moveTo>
                  <a:pt x="5680" y="11560"/>
                </a:moveTo>
                <a:cubicBezTo>
                  <a:pt x="5680" y="11560"/>
                  <a:pt x="5680" y="11560"/>
                  <a:pt x="5680" y="11570"/>
                </a:cubicBezTo>
                <a:lnTo>
                  <a:pt x="5690" y="11570"/>
                </a:lnTo>
                <a:cubicBezTo>
                  <a:pt x="5690" y="11570"/>
                  <a:pt x="5688" y="11567"/>
                  <a:pt x="5685" y="11565"/>
                </a:cubicBezTo>
                <a:lnTo>
                  <a:pt x="5685" y="11565"/>
                </a:lnTo>
                <a:lnTo>
                  <a:pt x="5690" y="11560"/>
                </a:lnTo>
                <a:close/>
                <a:moveTo>
                  <a:pt x="7409" y="11570"/>
                </a:moveTo>
                <a:cubicBezTo>
                  <a:pt x="7409" y="11574"/>
                  <a:pt x="7412" y="11579"/>
                  <a:pt x="7414" y="11584"/>
                </a:cubicBezTo>
                <a:lnTo>
                  <a:pt x="7414" y="11584"/>
                </a:lnTo>
                <a:lnTo>
                  <a:pt x="7409" y="11570"/>
                </a:lnTo>
                <a:close/>
                <a:moveTo>
                  <a:pt x="7414" y="11584"/>
                </a:moveTo>
                <a:lnTo>
                  <a:pt x="7419" y="11598"/>
                </a:lnTo>
                <a:cubicBezTo>
                  <a:pt x="7419" y="11593"/>
                  <a:pt x="7416" y="11589"/>
                  <a:pt x="7414" y="11584"/>
                </a:cubicBezTo>
                <a:close/>
                <a:moveTo>
                  <a:pt x="5510" y="11484"/>
                </a:moveTo>
                <a:cubicBezTo>
                  <a:pt x="5529" y="11513"/>
                  <a:pt x="5548" y="11541"/>
                  <a:pt x="5567" y="11570"/>
                </a:cubicBezTo>
                <a:cubicBezTo>
                  <a:pt x="5586" y="11589"/>
                  <a:pt x="5595" y="11617"/>
                  <a:pt x="5623" y="11617"/>
                </a:cubicBezTo>
                <a:cubicBezTo>
                  <a:pt x="5605" y="11560"/>
                  <a:pt x="5576" y="11513"/>
                  <a:pt x="5510" y="11484"/>
                </a:cubicBezTo>
                <a:close/>
                <a:moveTo>
                  <a:pt x="4807" y="11199"/>
                </a:moveTo>
                <a:cubicBezTo>
                  <a:pt x="4807" y="11218"/>
                  <a:pt x="4807" y="11228"/>
                  <a:pt x="4816" y="11247"/>
                </a:cubicBezTo>
                <a:cubicBezTo>
                  <a:pt x="4902" y="11361"/>
                  <a:pt x="4997" y="11484"/>
                  <a:pt x="5092" y="11598"/>
                </a:cubicBezTo>
                <a:cubicBezTo>
                  <a:pt x="5101" y="11617"/>
                  <a:pt x="5120" y="11617"/>
                  <a:pt x="5130" y="11627"/>
                </a:cubicBezTo>
                <a:cubicBezTo>
                  <a:pt x="5130" y="11608"/>
                  <a:pt x="5139" y="11598"/>
                  <a:pt x="5130" y="11589"/>
                </a:cubicBezTo>
                <a:cubicBezTo>
                  <a:pt x="5054" y="11456"/>
                  <a:pt x="4959" y="11342"/>
                  <a:pt x="4854" y="11228"/>
                </a:cubicBezTo>
                <a:cubicBezTo>
                  <a:pt x="4845" y="11218"/>
                  <a:pt x="4816" y="11209"/>
                  <a:pt x="4807" y="11199"/>
                </a:cubicBezTo>
                <a:close/>
                <a:moveTo>
                  <a:pt x="5623" y="11617"/>
                </a:moveTo>
                <a:cubicBezTo>
                  <a:pt x="5623" y="11617"/>
                  <a:pt x="5623" y="11627"/>
                  <a:pt x="5623" y="11627"/>
                </a:cubicBezTo>
                <a:lnTo>
                  <a:pt x="5633" y="11627"/>
                </a:lnTo>
                <a:cubicBezTo>
                  <a:pt x="5623" y="11627"/>
                  <a:pt x="5623" y="11627"/>
                  <a:pt x="5623" y="11617"/>
                </a:cubicBezTo>
                <a:close/>
                <a:moveTo>
                  <a:pt x="1653" y="11560"/>
                </a:moveTo>
                <a:lnTo>
                  <a:pt x="1653" y="11560"/>
                </a:lnTo>
                <a:cubicBezTo>
                  <a:pt x="1606" y="11579"/>
                  <a:pt x="1587" y="11608"/>
                  <a:pt x="1587" y="11646"/>
                </a:cubicBezTo>
                <a:cubicBezTo>
                  <a:pt x="1634" y="11636"/>
                  <a:pt x="1644" y="11627"/>
                  <a:pt x="1653" y="11560"/>
                </a:cubicBezTo>
                <a:close/>
                <a:moveTo>
                  <a:pt x="5633" y="11627"/>
                </a:moveTo>
                <a:cubicBezTo>
                  <a:pt x="5633" y="11636"/>
                  <a:pt x="5633" y="11646"/>
                  <a:pt x="5633" y="11655"/>
                </a:cubicBezTo>
                <a:cubicBezTo>
                  <a:pt x="5633" y="11655"/>
                  <a:pt x="5642" y="11646"/>
                  <a:pt x="5642" y="11646"/>
                </a:cubicBezTo>
                <a:cubicBezTo>
                  <a:pt x="5642" y="11636"/>
                  <a:pt x="5633" y="11636"/>
                  <a:pt x="5633" y="11627"/>
                </a:cubicBezTo>
                <a:close/>
                <a:moveTo>
                  <a:pt x="6203" y="11655"/>
                </a:moveTo>
                <a:lnTo>
                  <a:pt x="6203" y="11665"/>
                </a:lnTo>
                <a:cubicBezTo>
                  <a:pt x="6203" y="11665"/>
                  <a:pt x="6203" y="11665"/>
                  <a:pt x="6212" y="11655"/>
                </a:cubicBezTo>
                <a:close/>
                <a:moveTo>
                  <a:pt x="1815" y="11541"/>
                </a:moveTo>
                <a:lnTo>
                  <a:pt x="1815" y="11541"/>
                </a:lnTo>
                <a:cubicBezTo>
                  <a:pt x="1748" y="11579"/>
                  <a:pt x="1729" y="11646"/>
                  <a:pt x="1720" y="11722"/>
                </a:cubicBezTo>
                <a:cubicBezTo>
                  <a:pt x="1767" y="11665"/>
                  <a:pt x="1786" y="11598"/>
                  <a:pt x="1815" y="11541"/>
                </a:cubicBezTo>
                <a:close/>
                <a:moveTo>
                  <a:pt x="1577" y="11655"/>
                </a:moveTo>
                <a:cubicBezTo>
                  <a:pt x="1558" y="11693"/>
                  <a:pt x="1558" y="11693"/>
                  <a:pt x="1587" y="11750"/>
                </a:cubicBezTo>
                <a:cubicBezTo>
                  <a:pt x="1577" y="11703"/>
                  <a:pt x="1577" y="11684"/>
                  <a:pt x="1577" y="11655"/>
                </a:cubicBezTo>
                <a:close/>
                <a:moveTo>
                  <a:pt x="5690" y="11570"/>
                </a:moveTo>
                <a:cubicBezTo>
                  <a:pt x="5690" y="11636"/>
                  <a:pt x="5718" y="11684"/>
                  <a:pt x="5775" y="11750"/>
                </a:cubicBezTo>
                <a:cubicBezTo>
                  <a:pt x="5756" y="11665"/>
                  <a:pt x="5737" y="11608"/>
                  <a:pt x="5690" y="11570"/>
                </a:cubicBezTo>
                <a:close/>
                <a:moveTo>
                  <a:pt x="7419" y="11598"/>
                </a:moveTo>
                <a:lnTo>
                  <a:pt x="7419" y="11598"/>
                </a:lnTo>
                <a:cubicBezTo>
                  <a:pt x="7447" y="11665"/>
                  <a:pt x="7457" y="11741"/>
                  <a:pt x="7523" y="11779"/>
                </a:cubicBezTo>
                <a:cubicBezTo>
                  <a:pt x="7504" y="11712"/>
                  <a:pt x="7495" y="11636"/>
                  <a:pt x="7419" y="11598"/>
                </a:cubicBezTo>
                <a:close/>
                <a:moveTo>
                  <a:pt x="1720" y="11722"/>
                </a:moveTo>
                <a:lnTo>
                  <a:pt x="1720" y="11722"/>
                </a:lnTo>
                <a:cubicBezTo>
                  <a:pt x="1682" y="11741"/>
                  <a:pt x="1682" y="11760"/>
                  <a:pt x="1691" y="11788"/>
                </a:cubicBezTo>
                <a:cubicBezTo>
                  <a:pt x="1710" y="11779"/>
                  <a:pt x="1720" y="11750"/>
                  <a:pt x="1720" y="11722"/>
                </a:cubicBezTo>
                <a:close/>
                <a:moveTo>
                  <a:pt x="1682" y="11788"/>
                </a:moveTo>
                <a:cubicBezTo>
                  <a:pt x="1682" y="11788"/>
                  <a:pt x="1682" y="11798"/>
                  <a:pt x="1682" y="11798"/>
                </a:cubicBezTo>
                <a:lnTo>
                  <a:pt x="1691" y="11798"/>
                </a:lnTo>
                <a:lnTo>
                  <a:pt x="1691" y="11788"/>
                </a:lnTo>
                <a:close/>
                <a:moveTo>
                  <a:pt x="6203" y="11674"/>
                </a:moveTo>
                <a:lnTo>
                  <a:pt x="6203" y="11674"/>
                </a:lnTo>
                <a:cubicBezTo>
                  <a:pt x="6222" y="11712"/>
                  <a:pt x="6241" y="11760"/>
                  <a:pt x="6260" y="11807"/>
                </a:cubicBezTo>
                <a:cubicBezTo>
                  <a:pt x="6279" y="11741"/>
                  <a:pt x="6260" y="11703"/>
                  <a:pt x="6203" y="11674"/>
                </a:cubicBezTo>
                <a:close/>
                <a:moveTo>
                  <a:pt x="1682" y="11798"/>
                </a:moveTo>
                <a:cubicBezTo>
                  <a:pt x="1672" y="11798"/>
                  <a:pt x="1672" y="11798"/>
                  <a:pt x="1663" y="11807"/>
                </a:cubicBezTo>
                <a:cubicBezTo>
                  <a:pt x="1672" y="11807"/>
                  <a:pt x="1672" y="11817"/>
                  <a:pt x="1672" y="11817"/>
                </a:cubicBezTo>
                <a:cubicBezTo>
                  <a:pt x="1682" y="11807"/>
                  <a:pt x="1682" y="11807"/>
                  <a:pt x="1682" y="11798"/>
                </a:cubicBezTo>
                <a:close/>
                <a:moveTo>
                  <a:pt x="6839" y="11760"/>
                </a:moveTo>
                <a:cubicBezTo>
                  <a:pt x="6830" y="11769"/>
                  <a:pt x="6830" y="11779"/>
                  <a:pt x="6830" y="11788"/>
                </a:cubicBezTo>
                <a:cubicBezTo>
                  <a:pt x="6839" y="11798"/>
                  <a:pt x="6849" y="11807"/>
                  <a:pt x="6858" y="11817"/>
                </a:cubicBezTo>
                <a:cubicBezTo>
                  <a:pt x="6858" y="11798"/>
                  <a:pt x="6849" y="11788"/>
                  <a:pt x="6849" y="11769"/>
                </a:cubicBezTo>
                <a:cubicBezTo>
                  <a:pt x="6849" y="11769"/>
                  <a:pt x="6839" y="11769"/>
                  <a:pt x="6839" y="11760"/>
                </a:cubicBezTo>
                <a:close/>
                <a:moveTo>
                  <a:pt x="7105" y="11760"/>
                </a:moveTo>
                <a:cubicBezTo>
                  <a:pt x="7124" y="11788"/>
                  <a:pt x="7143" y="11798"/>
                  <a:pt x="7162" y="11817"/>
                </a:cubicBezTo>
                <a:cubicBezTo>
                  <a:pt x="7162" y="11788"/>
                  <a:pt x="7153" y="11760"/>
                  <a:pt x="7105" y="11760"/>
                </a:cubicBezTo>
                <a:close/>
                <a:moveTo>
                  <a:pt x="7533" y="11788"/>
                </a:moveTo>
                <a:lnTo>
                  <a:pt x="7533" y="11817"/>
                </a:lnTo>
                <a:cubicBezTo>
                  <a:pt x="7542" y="11817"/>
                  <a:pt x="7542" y="11807"/>
                  <a:pt x="7542" y="11807"/>
                </a:cubicBezTo>
                <a:cubicBezTo>
                  <a:pt x="7542" y="11798"/>
                  <a:pt x="7533" y="11798"/>
                  <a:pt x="7533" y="11788"/>
                </a:cubicBezTo>
                <a:close/>
                <a:moveTo>
                  <a:pt x="6858" y="11817"/>
                </a:moveTo>
                <a:cubicBezTo>
                  <a:pt x="6868" y="11817"/>
                  <a:pt x="6868" y="11826"/>
                  <a:pt x="6868" y="11826"/>
                </a:cubicBezTo>
                <a:cubicBezTo>
                  <a:pt x="6868" y="11817"/>
                  <a:pt x="6868" y="11817"/>
                  <a:pt x="6858" y="11817"/>
                </a:cubicBezTo>
                <a:close/>
                <a:moveTo>
                  <a:pt x="7324" y="11769"/>
                </a:moveTo>
                <a:lnTo>
                  <a:pt x="7324" y="11769"/>
                </a:lnTo>
                <a:cubicBezTo>
                  <a:pt x="7343" y="11798"/>
                  <a:pt x="7352" y="11836"/>
                  <a:pt x="7400" y="11845"/>
                </a:cubicBezTo>
                <a:cubicBezTo>
                  <a:pt x="7381" y="11807"/>
                  <a:pt x="7362" y="11779"/>
                  <a:pt x="7324" y="11769"/>
                </a:cubicBezTo>
                <a:close/>
                <a:moveTo>
                  <a:pt x="2983" y="11855"/>
                </a:moveTo>
                <a:lnTo>
                  <a:pt x="2974" y="11864"/>
                </a:lnTo>
                <a:lnTo>
                  <a:pt x="2983" y="11864"/>
                </a:lnTo>
                <a:lnTo>
                  <a:pt x="2983" y="11855"/>
                </a:lnTo>
                <a:close/>
                <a:moveTo>
                  <a:pt x="6269" y="11807"/>
                </a:moveTo>
                <a:lnTo>
                  <a:pt x="6269" y="11807"/>
                </a:lnTo>
                <a:cubicBezTo>
                  <a:pt x="6288" y="11845"/>
                  <a:pt x="6317" y="11883"/>
                  <a:pt x="6345" y="11912"/>
                </a:cubicBezTo>
                <a:cubicBezTo>
                  <a:pt x="6345" y="11864"/>
                  <a:pt x="6336" y="11817"/>
                  <a:pt x="6269" y="11807"/>
                </a:cubicBezTo>
                <a:close/>
                <a:moveTo>
                  <a:pt x="7162" y="11826"/>
                </a:moveTo>
                <a:lnTo>
                  <a:pt x="7162" y="11826"/>
                </a:lnTo>
                <a:cubicBezTo>
                  <a:pt x="7172" y="11864"/>
                  <a:pt x="7191" y="11902"/>
                  <a:pt x="7229" y="11912"/>
                </a:cubicBezTo>
                <a:cubicBezTo>
                  <a:pt x="7229" y="11874"/>
                  <a:pt x="7210" y="11836"/>
                  <a:pt x="7162" y="11826"/>
                </a:cubicBezTo>
                <a:close/>
                <a:moveTo>
                  <a:pt x="6336" y="11912"/>
                </a:moveTo>
                <a:lnTo>
                  <a:pt x="6336" y="11921"/>
                </a:lnTo>
                <a:lnTo>
                  <a:pt x="6345" y="11921"/>
                </a:lnTo>
                <a:cubicBezTo>
                  <a:pt x="6345" y="11921"/>
                  <a:pt x="6336" y="11921"/>
                  <a:pt x="6336" y="11912"/>
                </a:cubicBezTo>
                <a:close/>
                <a:moveTo>
                  <a:pt x="7400" y="11855"/>
                </a:moveTo>
                <a:cubicBezTo>
                  <a:pt x="7390" y="11883"/>
                  <a:pt x="7400" y="11902"/>
                  <a:pt x="7419" y="11921"/>
                </a:cubicBezTo>
                <a:cubicBezTo>
                  <a:pt x="7409" y="11902"/>
                  <a:pt x="7409" y="11874"/>
                  <a:pt x="7400" y="11855"/>
                </a:cubicBezTo>
                <a:close/>
                <a:moveTo>
                  <a:pt x="7419" y="11921"/>
                </a:moveTo>
                <a:lnTo>
                  <a:pt x="7419" y="11931"/>
                </a:lnTo>
                <a:lnTo>
                  <a:pt x="7428" y="11931"/>
                </a:lnTo>
                <a:cubicBezTo>
                  <a:pt x="7428" y="11931"/>
                  <a:pt x="7428" y="11931"/>
                  <a:pt x="7419" y="11921"/>
                </a:cubicBezTo>
                <a:close/>
                <a:moveTo>
                  <a:pt x="7428" y="11931"/>
                </a:moveTo>
                <a:cubicBezTo>
                  <a:pt x="7428" y="11940"/>
                  <a:pt x="7438" y="11950"/>
                  <a:pt x="7447" y="11950"/>
                </a:cubicBezTo>
                <a:cubicBezTo>
                  <a:pt x="7447" y="11950"/>
                  <a:pt x="7447" y="11940"/>
                  <a:pt x="7447" y="11940"/>
                </a:cubicBezTo>
                <a:cubicBezTo>
                  <a:pt x="7438" y="11940"/>
                  <a:pt x="7428" y="11931"/>
                  <a:pt x="7428" y="11931"/>
                </a:cubicBezTo>
                <a:close/>
                <a:moveTo>
                  <a:pt x="3125" y="11883"/>
                </a:moveTo>
                <a:cubicBezTo>
                  <a:pt x="3106" y="11902"/>
                  <a:pt x="3097" y="11921"/>
                  <a:pt x="3078" y="11940"/>
                </a:cubicBezTo>
                <a:cubicBezTo>
                  <a:pt x="3078" y="11940"/>
                  <a:pt x="3087" y="11950"/>
                  <a:pt x="3087" y="11959"/>
                </a:cubicBezTo>
                <a:cubicBezTo>
                  <a:pt x="3106" y="11940"/>
                  <a:pt x="3125" y="11921"/>
                  <a:pt x="3144" y="11902"/>
                </a:cubicBezTo>
                <a:cubicBezTo>
                  <a:pt x="3135" y="11893"/>
                  <a:pt x="3135" y="11893"/>
                  <a:pt x="3125" y="11883"/>
                </a:cubicBezTo>
                <a:close/>
                <a:moveTo>
                  <a:pt x="7229" y="11921"/>
                </a:moveTo>
                <a:cubicBezTo>
                  <a:pt x="7229" y="11950"/>
                  <a:pt x="7238" y="11978"/>
                  <a:pt x="7295" y="11988"/>
                </a:cubicBezTo>
                <a:cubicBezTo>
                  <a:pt x="7267" y="11959"/>
                  <a:pt x="7267" y="11921"/>
                  <a:pt x="7229" y="11921"/>
                </a:cubicBezTo>
                <a:close/>
                <a:moveTo>
                  <a:pt x="2774" y="11836"/>
                </a:moveTo>
                <a:lnTo>
                  <a:pt x="2774" y="11836"/>
                </a:lnTo>
                <a:cubicBezTo>
                  <a:pt x="2717" y="11912"/>
                  <a:pt x="2651" y="11959"/>
                  <a:pt x="2641" y="12045"/>
                </a:cubicBezTo>
                <a:cubicBezTo>
                  <a:pt x="2727" y="11969"/>
                  <a:pt x="2736" y="11959"/>
                  <a:pt x="2774" y="11836"/>
                </a:cubicBezTo>
                <a:close/>
                <a:moveTo>
                  <a:pt x="2898" y="11940"/>
                </a:moveTo>
                <a:lnTo>
                  <a:pt x="2898" y="11940"/>
                </a:lnTo>
                <a:cubicBezTo>
                  <a:pt x="2869" y="11988"/>
                  <a:pt x="2831" y="12007"/>
                  <a:pt x="2831" y="12045"/>
                </a:cubicBezTo>
                <a:cubicBezTo>
                  <a:pt x="2850" y="12035"/>
                  <a:pt x="2869" y="12026"/>
                  <a:pt x="2879" y="12016"/>
                </a:cubicBezTo>
                <a:cubicBezTo>
                  <a:pt x="2888" y="11997"/>
                  <a:pt x="2917" y="11988"/>
                  <a:pt x="2898" y="11940"/>
                </a:cubicBezTo>
                <a:close/>
                <a:moveTo>
                  <a:pt x="3287" y="11950"/>
                </a:moveTo>
                <a:lnTo>
                  <a:pt x="3287" y="11950"/>
                </a:lnTo>
                <a:cubicBezTo>
                  <a:pt x="3268" y="11978"/>
                  <a:pt x="3249" y="12007"/>
                  <a:pt x="3230" y="12045"/>
                </a:cubicBezTo>
                <a:cubicBezTo>
                  <a:pt x="3268" y="12016"/>
                  <a:pt x="3268" y="12007"/>
                  <a:pt x="3287" y="11950"/>
                </a:cubicBezTo>
                <a:close/>
                <a:moveTo>
                  <a:pt x="2641" y="12045"/>
                </a:moveTo>
                <a:cubicBezTo>
                  <a:pt x="2641" y="12045"/>
                  <a:pt x="2632" y="12045"/>
                  <a:pt x="2632" y="12054"/>
                </a:cubicBezTo>
                <a:cubicBezTo>
                  <a:pt x="2641" y="12054"/>
                  <a:pt x="2641" y="12045"/>
                  <a:pt x="2641" y="12045"/>
                </a:cubicBezTo>
                <a:close/>
                <a:moveTo>
                  <a:pt x="3220" y="12045"/>
                </a:moveTo>
                <a:lnTo>
                  <a:pt x="3220" y="12054"/>
                </a:lnTo>
                <a:lnTo>
                  <a:pt x="3230" y="12054"/>
                </a:lnTo>
                <a:lnTo>
                  <a:pt x="3225" y="12049"/>
                </a:lnTo>
                <a:lnTo>
                  <a:pt x="3225" y="12049"/>
                </a:lnTo>
                <a:cubicBezTo>
                  <a:pt x="3230" y="12045"/>
                  <a:pt x="3230" y="12045"/>
                  <a:pt x="3230" y="12045"/>
                </a:cubicBezTo>
                <a:close/>
                <a:moveTo>
                  <a:pt x="2945" y="11456"/>
                </a:moveTo>
                <a:cubicBezTo>
                  <a:pt x="2936" y="11456"/>
                  <a:pt x="2926" y="11456"/>
                  <a:pt x="2917" y="11465"/>
                </a:cubicBezTo>
                <a:cubicBezTo>
                  <a:pt x="2736" y="11627"/>
                  <a:pt x="2584" y="11807"/>
                  <a:pt x="2461" y="12007"/>
                </a:cubicBezTo>
                <a:cubicBezTo>
                  <a:pt x="2451" y="12026"/>
                  <a:pt x="2451" y="12045"/>
                  <a:pt x="2451" y="12064"/>
                </a:cubicBezTo>
                <a:cubicBezTo>
                  <a:pt x="2622" y="11855"/>
                  <a:pt x="2774" y="11646"/>
                  <a:pt x="2945" y="11456"/>
                </a:cubicBezTo>
                <a:close/>
                <a:moveTo>
                  <a:pt x="6402" y="11807"/>
                </a:moveTo>
                <a:cubicBezTo>
                  <a:pt x="6431" y="11912"/>
                  <a:pt x="6478" y="12016"/>
                  <a:pt x="6554" y="12102"/>
                </a:cubicBezTo>
                <a:cubicBezTo>
                  <a:pt x="6516" y="11997"/>
                  <a:pt x="6497" y="11883"/>
                  <a:pt x="6402" y="11807"/>
                </a:cubicBezTo>
                <a:close/>
                <a:moveTo>
                  <a:pt x="3220" y="12054"/>
                </a:moveTo>
                <a:lnTo>
                  <a:pt x="3220" y="12054"/>
                </a:lnTo>
                <a:cubicBezTo>
                  <a:pt x="3182" y="12073"/>
                  <a:pt x="3163" y="12102"/>
                  <a:pt x="3163" y="12149"/>
                </a:cubicBezTo>
                <a:cubicBezTo>
                  <a:pt x="3201" y="12130"/>
                  <a:pt x="3230" y="12102"/>
                  <a:pt x="3220" y="12054"/>
                </a:cubicBezTo>
                <a:close/>
                <a:moveTo>
                  <a:pt x="5870" y="12102"/>
                </a:moveTo>
                <a:lnTo>
                  <a:pt x="5870" y="12102"/>
                </a:lnTo>
                <a:cubicBezTo>
                  <a:pt x="5880" y="12121"/>
                  <a:pt x="5899" y="12140"/>
                  <a:pt x="5908" y="12149"/>
                </a:cubicBezTo>
                <a:lnTo>
                  <a:pt x="5918" y="12149"/>
                </a:lnTo>
                <a:cubicBezTo>
                  <a:pt x="5899" y="12140"/>
                  <a:pt x="5889" y="12121"/>
                  <a:pt x="5870" y="12102"/>
                </a:cubicBezTo>
                <a:close/>
                <a:moveTo>
                  <a:pt x="2394" y="12149"/>
                </a:moveTo>
                <a:cubicBezTo>
                  <a:pt x="2385" y="12149"/>
                  <a:pt x="2385" y="12149"/>
                  <a:pt x="2385" y="12159"/>
                </a:cubicBezTo>
                <a:cubicBezTo>
                  <a:pt x="2385" y="12159"/>
                  <a:pt x="2385" y="12168"/>
                  <a:pt x="2385" y="12168"/>
                </a:cubicBezTo>
                <a:cubicBezTo>
                  <a:pt x="2394" y="12168"/>
                  <a:pt x="2394" y="12159"/>
                  <a:pt x="2394" y="12159"/>
                </a:cubicBezTo>
                <a:cubicBezTo>
                  <a:pt x="2394" y="12149"/>
                  <a:pt x="2394" y="12149"/>
                  <a:pt x="2394" y="12149"/>
                </a:cubicBezTo>
                <a:close/>
                <a:moveTo>
                  <a:pt x="2632" y="12054"/>
                </a:moveTo>
                <a:lnTo>
                  <a:pt x="2632" y="12054"/>
                </a:lnTo>
                <a:cubicBezTo>
                  <a:pt x="2613" y="12073"/>
                  <a:pt x="2594" y="12083"/>
                  <a:pt x="2575" y="12102"/>
                </a:cubicBezTo>
                <a:cubicBezTo>
                  <a:pt x="2565" y="12121"/>
                  <a:pt x="2546" y="12140"/>
                  <a:pt x="2565" y="12178"/>
                </a:cubicBezTo>
                <a:cubicBezTo>
                  <a:pt x="2594" y="12140"/>
                  <a:pt x="2641" y="12111"/>
                  <a:pt x="2632" y="12054"/>
                </a:cubicBezTo>
                <a:close/>
                <a:moveTo>
                  <a:pt x="4731" y="12102"/>
                </a:moveTo>
                <a:cubicBezTo>
                  <a:pt x="4788" y="12140"/>
                  <a:pt x="4807" y="12168"/>
                  <a:pt x="4816" y="12216"/>
                </a:cubicBezTo>
                <a:cubicBezTo>
                  <a:pt x="4769" y="12206"/>
                  <a:pt x="4750" y="12168"/>
                  <a:pt x="4731" y="12102"/>
                </a:cubicBezTo>
                <a:close/>
                <a:moveTo>
                  <a:pt x="6972" y="11760"/>
                </a:moveTo>
                <a:lnTo>
                  <a:pt x="6972" y="11760"/>
                </a:lnTo>
                <a:cubicBezTo>
                  <a:pt x="7058" y="11921"/>
                  <a:pt x="7143" y="12073"/>
                  <a:pt x="7248" y="12206"/>
                </a:cubicBezTo>
                <a:cubicBezTo>
                  <a:pt x="7248" y="12206"/>
                  <a:pt x="7257" y="12216"/>
                  <a:pt x="7257" y="12216"/>
                </a:cubicBezTo>
                <a:cubicBezTo>
                  <a:pt x="7200" y="12026"/>
                  <a:pt x="7067" y="11826"/>
                  <a:pt x="6972" y="11760"/>
                </a:cubicBezTo>
                <a:close/>
                <a:moveTo>
                  <a:pt x="6573" y="11636"/>
                </a:moveTo>
                <a:lnTo>
                  <a:pt x="6573" y="11636"/>
                </a:lnTo>
                <a:cubicBezTo>
                  <a:pt x="6678" y="11826"/>
                  <a:pt x="6782" y="12016"/>
                  <a:pt x="6887" y="12206"/>
                </a:cubicBezTo>
                <a:cubicBezTo>
                  <a:pt x="6896" y="12225"/>
                  <a:pt x="6915" y="12235"/>
                  <a:pt x="6934" y="12235"/>
                </a:cubicBezTo>
                <a:cubicBezTo>
                  <a:pt x="6858" y="12054"/>
                  <a:pt x="6763" y="11883"/>
                  <a:pt x="6649" y="11722"/>
                </a:cubicBezTo>
                <a:cubicBezTo>
                  <a:pt x="6630" y="11684"/>
                  <a:pt x="6611" y="11646"/>
                  <a:pt x="6573" y="11636"/>
                </a:cubicBezTo>
                <a:close/>
                <a:moveTo>
                  <a:pt x="6934" y="12235"/>
                </a:moveTo>
                <a:cubicBezTo>
                  <a:pt x="6934" y="12235"/>
                  <a:pt x="6934" y="12235"/>
                  <a:pt x="6934" y="12235"/>
                </a:cubicBezTo>
                <a:cubicBezTo>
                  <a:pt x="6934" y="12235"/>
                  <a:pt x="6934" y="12235"/>
                  <a:pt x="6934" y="12235"/>
                </a:cubicBezTo>
                <a:close/>
                <a:moveTo>
                  <a:pt x="7267" y="12216"/>
                </a:moveTo>
                <a:lnTo>
                  <a:pt x="7267" y="12216"/>
                </a:lnTo>
                <a:cubicBezTo>
                  <a:pt x="7259" y="12223"/>
                  <a:pt x="7258" y="12237"/>
                  <a:pt x="7267" y="12237"/>
                </a:cubicBezTo>
                <a:cubicBezTo>
                  <a:pt x="7270" y="12237"/>
                  <a:pt x="7273" y="12236"/>
                  <a:pt x="7276" y="12235"/>
                </a:cubicBezTo>
                <a:cubicBezTo>
                  <a:pt x="7276" y="12225"/>
                  <a:pt x="7267" y="12225"/>
                  <a:pt x="7267" y="12216"/>
                </a:cubicBezTo>
                <a:close/>
                <a:moveTo>
                  <a:pt x="2993" y="12045"/>
                </a:moveTo>
                <a:cubicBezTo>
                  <a:pt x="2955" y="12111"/>
                  <a:pt x="2888" y="12159"/>
                  <a:pt x="2869" y="12244"/>
                </a:cubicBezTo>
                <a:cubicBezTo>
                  <a:pt x="2945" y="12178"/>
                  <a:pt x="2955" y="12168"/>
                  <a:pt x="2993" y="12045"/>
                </a:cubicBezTo>
                <a:close/>
                <a:moveTo>
                  <a:pt x="2860" y="12244"/>
                </a:moveTo>
                <a:cubicBezTo>
                  <a:pt x="2860" y="12254"/>
                  <a:pt x="2860" y="12254"/>
                  <a:pt x="2860" y="12254"/>
                </a:cubicBezTo>
                <a:lnTo>
                  <a:pt x="2869" y="12254"/>
                </a:lnTo>
                <a:lnTo>
                  <a:pt x="2860" y="12244"/>
                </a:lnTo>
                <a:close/>
                <a:moveTo>
                  <a:pt x="3163" y="12149"/>
                </a:moveTo>
                <a:lnTo>
                  <a:pt x="3163" y="12149"/>
                </a:lnTo>
                <a:cubicBezTo>
                  <a:pt x="3116" y="12168"/>
                  <a:pt x="3087" y="12197"/>
                  <a:pt x="3097" y="12254"/>
                </a:cubicBezTo>
                <a:cubicBezTo>
                  <a:pt x="3144" y="12235"/>
                  <a:pt x="3154" y="12197"/>
                  <a:pt x="3163" y="12149"/>
                </a:cubicBezTo>
                <a:close/>
                <a:moveTo>
                  <a:pt x="6934" y="12235"/>
                </a:moveTo>
                <a:cubicBezTo>
                  <a:pt x="6934" y="12244"/>
                  <a:pt x="6934" y="12244"/>
                  <a:pt x="6934" y="12244"/>
                </a:cubicBezTo>
                <a:cubicBezTo>
                  <a:pt x="6934" y="12244"/>
                  <a:pt x="6944" y="12244"/>
                  <a:pt x="6944" y="12254"/>
                </a:cubicBezTo>
                <a:cubicBezTo>
                  <a:pt x="6944" y="12244"/>
                  <a:pt x="6944" y="12244"/>
                  <a:pt x="6944" y="12244"/>
                </a:cubicBezTo>
                <a:cubicBezTo>
                  <a:pt x="6934" y="12244"/>
                  <a:pt x="6934" y="12244"/>
                  <a:pt x="6934" y="12235"/>
                </a:cubicBezTo>
                <a:close/>
                <a:moveTo>
                  <a:pt x="3429" y="12073"/>
                </a:moveTo>
                <a:lnTo>
                  <a:pt x="3429" y="12073"/>
                </a:lnTo>
                <a:cubicBezTo>
                  <a:pt x="3372" y="12149"/>
                  <a:pt x="3315" y="12197"/>
                  <a:pt x="3296" y="12273"/>
                </a:cubicBezTo>
                <a:cubicBezTo>
                  <a:pt x="3382" y="12206"/>
                  <a:pt x="3382" y="12197"/>
                  <a:pt x="3429" y="12073"/>
                </a:cubicBezTo>
                <a:close/>
                <a:moveTo>
                  <a:pt x="6944" y="12254"/>
                </a:moveTo>
                <a:cubicBezTo>
                  <a:pt x="6944" y="12263"/>
                  <a:pt x="6944" y="12273"/>
                  <a:pt x="6944" y="12273"/>
                </a:cubicBezTo>
                <a:lnTo>
                  <a:pt x="6953" y="12273"/>
                </a:lnTo>
                <a:cubicBezTo>
                  <a:pt x="6953" y="12263"/>
                  <a:pt x="6944" y="12254"/>
                  <a:pt x="6944" y="12254"/>
                </a:cubicBezTo>
                <a:close/>
                <a:moveTo>
                  <a:pt x="3296" y="12273"/>
                </a:moveTo>
                <a:cubicBezTo>
                  <a:pt x="3296" y="12282"/>
                  <a:pt x="3296" y="12282"/>
                  <a:pt x="3287" y="12282"/>
                </a:cubicBezTo>
                <a:lnTo>
                  <a:pt x="3296" y="12282"/>
                </a:lnTo>
                <a:cubicBezTo>
                  <a:pt x="3296" y="12282"/>
                  <a:pt x="3296" y="12282"/>
                  <a:pt x="3296" y="12273"/>
                </a:cubicBezTo>
                <a:close/>
                <a:moveTo>
                  <a:pt x="6868" y="11826"/>
                </a:moveTo>
                <a:cubicBezTo>
                  <a:pt x="6868" y="11845"/>
                  <a:pt x="6868" y="11864"/>
                  <a:pt x="6877" y="11883"/>
                </a:cubicBezTo>
                <a:cubicBezTo>
                  <a:pt x="6944" y="12007"/>
                  <a:pt x="7010" y="12130"/>
                  <a:pt x="7086" y="12254"/>
                </a:cubicBezTo>
                <a:cubicBezTo>
                  <a:pt x="7086" y="12263"/>
                  <a:pt x="7105" y="12263"/>
                  <a:pt x="7134" y="12292"/>
                </a:cubicBezTo>
                <a:cubicBezTo>
                  <a:pt x="7067" y="12121"/>
                  <a:pt x="6991" y="11988"/>
                  <a:pt x="6915" y="11864"/>
                </a:cubicBezTo>
                <a:cubicBezTo>
                  <a:pt x="6906" y="11845"/>
                  <a:pt x="6887" y="11836"/>
                  <a:pt x="6868" y="11826"/>
                </a:cubicBezTo>
                <a:close/>
                <a:moveTo>
                  <a:pt x="2831" y="12064"/>
                </a:moveTo>
                <a:lnTo>
                  <a:pt x="2831" y="12064"/>
                </a:lnTo>
                <a:cubicBezTo>
                  <a:pt x="2746" y="12121"/>
                  <a:pt x="2689" y="12206"/>
                  <a:pt x="2670" y="12311"/>
                </a:cubicBezTo>
                <a:cubicBezTo>
                  <a:pt x="2746" y="12235"/>
                  <a:pt x="2803" y="12159"/>
                  <a:pt x="2831" y="12064"/>
                </a:cubicBezTo>
                <a:close/>
                <a:moveTo>
                  <a:pt x="4712" y="12235"/>
                </a:moveTo>
                <a:lnTo>
                  <a:pt x="4712" y="12235"/>
                </a:lnTo>
                <a:cubicBezTo>
                  <a:pt x="4778" y="12263"/>
                  <a:pt x="4778" y="12263"/>
                  <a:pt x="4788" y="12311"/>
                </a:cubicBezTo>
                <a:cubicBezTo>
                  <a:pt x="4769" y="12292"/>
                  <a:pt x="4750" y="12273"/>
                  <a:pt x="4712" y="12235"/>
                </a:cubicBezTo>
                <a:close/>
                <a:moveTo>
                  <a:pt x="3505" y="12301"/>
                </a:moveTo>
                <a:cubicBezTo>
                  <a:pt x="3505" y="12301"/>
                  <a:pt x="3496" y="12311"/>
                  <a:pt x="3496" y="12311"/>
                </a:cubicBezTo>
                <a:cubicBezTo>
                  <a:pt x="3496" y="12311"/>
                  <a:pt x="3505" y="12320"/>
                  <a:pt x="3505" y="12320"/>
                </a:cubicBezTo>
                <a:cubicBezTo>
                  <a:pt x="3505" y="12320"/>
                  <a:pt x="3515" y="12311"/>
                  <a:pt x="3515" y="12311"/>
                </a:cubicBezTo>
                <a:lnTo>
                  <a:pt x="3505" y="12301"/>
                </a:lnTo>
                <a:close/>
                <a:moveTo>
                  <a:pt x="4826" y="12225"/>
                </a:moveTo>
                <a:lnTo>
                  <a:pt x="4826" y="12225"/>
                </a:lnTo>
                <a:cubicBezTo>
                  <a:pt x="4864" y="12244"/>
                  <a:pt x="4883" y="12273"/>
                  <a:pt x="4883" y="12320"/>
                </a:cubicBezTo>
                <a:cubicBezTo>
                  <a:pt x="4845" y="12301"/>
                  <a:pt x="4816" y="12273"/>
                  <a:pt x="4826" y="12225"/>
                </a:cubicBezTo>
                <a:close/>
                <a:moveTo>
                  <a:pt x="6345" y="11921"/>
                </a:moveTo>
                <a:lnTo>
                  <a:pt x="6345" y="11921"/>
                </a:lnTo>
                <a:cubicBezTo>
                  <a:pt x="6374" y="12092"/>
                  <a:pt x="6459" y="12235"/>
                  <a:pt x="6516" y="12396"/>
                </a:cubicBezTo>
                <a:cubicBezTo>
                  <a:pt x="6516" y="12396"/>
                  <a:pt x="6535" y="12396"/>
                  <a:pt x="6545" y="12406"/>
                </a:cubicBezTo>
                <a:cubicBezTo>
                  <a:pt x="6545" y="12387"/>
                  <a:pt x="6545" y="12368"/>
                  <a:pt x="6545" y="12358"/>
                </a:cubicBezTo>
                <a:cubicBezTo>
                  <a:pt x="6488" y="12216"/>
                  <a:pt x="6431" y="12073"/>
                  <a:pt x="6364" y="11940"/>
                </a:cubicBezTo>
                <a:cubicBezTo>
                  <a:pt x="6364" y="11931"/>
                  <a:pt x="6355" y="11931"/>
                  <a:pt x="6345" y="11921"/>
                </a:cubicBezTo>
                <a:close/>
                <a:moveTo>
                  <a:pt x="2670" y="12320"/>
                </a:moveTo>
                <a:cubicBezTo>
                  <a:pt x="2622" y="12358"/>
                  <a:pt x="2622" y="12358"/>
                  <a:pt x="2613" y="12434"/>
                </a:cubicBezTo>
                <a:cubicBezTo>
                  <a:pt x="2622" y="12396"/>
                  <a:pt x="2660" y="12368"/>
                  <a:pt x="2670" y="12320"/>
                </a:cubicBezTo>
                <a:close/>
                <a:moveTo>
                  <a:pt x="3448" y="12415"/>
                </a:moveTo>
                <a:cubicBezTo>
                  <a:pt x="3439" y="12415"/>
                  <a:pt x="3429" y="12415"/>
                  <a:pt x="3429" y="12425"/>
                </a:cubicBezTo>
                <a:cubicBezTo>
                  <a:pt x="3420" y="12434"/>
                  <a:pt x="3429" y="12444"/>
                  <a:pt x="3429" y="12444"/>
                </a:cubicBezTo>
                <a:cubicBezTo>
                  <a:pt x="3439" y="12444"/>
                  <a:pt x="3439" y="12434"/>
                  <a:pt x="3448" y="12425"/>
                </a:cubicBezTo>
                <a:cubicBezTo>
                  <a:pt x="3448" y="12425"/>
                  <a:pt x="3448" y="12415"/>
                  <a:pt x="3448" y="12415"/>
                </a:cubicBezTo>
                <a:close/>
                <a:moveTo>
                  <a:pt x="4332" y="12349"/>
                </a:moveTo>
                <a:cubicBezTo>
                  <a:pt x="4322" y="12377"/>
                  <a:pt x="4303" y="12406"/>
                  <a:pt x="4275" y="12463"/>
                </a:cubicBezTo>
                <a:cubicBezTo>
                  <a:pt x="4341" y="12415"/>
                  <a:pt x="4341" y="12387"/>
                  <a:pt x="4332" y="12349"/>
                </a:cubicBezTo>
                <a:close/>
                <a:moveTo>
                  <a:pt x="2860" y="12254"/>
                </a:moveTo>
                <a:lnTo>
                  <a:pt x="2860" y="12254"/>
                </a:lnTo>
                <a:cubicBezTo>
                  <a:pt x="2793" y="12311"/>
                  <a:pt x="2746" y="12377"/>
                  <a:pt x="2736" y="12472"/>
                </a:cubicBezTo>
                <a:cubicBezTo>
                  <a:pt x="2803" y="12415"/>
                  <a:pt x="2850" y="12339"/>
                  <a:pt x="2860" y="12254"/>
                </a:cubicBezTo>
                <a:close/>
                <a:moveTo>
                  <a:pt x="4940" y="12453"/>
                </a:moveTo>
                <a:cubicBezTo>
                  <a:pt x="4940" y="12453"/>
                  <a:pt x="4940" y="12463"/>
                  <a:pt x="4940" y="12472"/>
                </a:cubicBezTo>
                <a:cubicBezTo>
                  <a:pt x="4949" y="12472"/>
                  <a:pt x="4949" y="12463"/>
                  <a:pt x="4949" y="12463"/>
                </a:cubicBezTo>
                <a:cubicBezTo>
                  <a:pt x="4949" y="12463"/>
                  <a:pt x="4940" y="12453"/>
                  <a:pt x="4940" y="12453"/>
                </a:cubicBezTo>
                <a:close/>
                <a:moveTo>
                  <a:pt x="2727" y="12472"/>
                </a:moveTo>
                <a:cubicBezTo>
                  <a:pt x="2727" y="12482"/>
                  <a:pt x="2727" y="12482"/>
                  <a:pt x="2727" y="12482"/>
                </a:cubicBezTo>
                <a:lnTo>
                  <a:pt x="2736" y="12482"/>
                </a:lnTo>
                <a:cubicBezTo>
                  <a:pt x="2736" y="12472"/>
                  <a:pt x="2736" y="12472"/>
                  <a:pt x="2736" y="12472"/>
                </a:cubicBezTo>
                <a:close/>
                <a:moveTo>
                  <a:pt x="2727" y="12482"/>
                </a:moveTo>
                <a:cubicBezTo>
                  <a:pt x="2726" y="12491"/>
                  <a:pt x="2717" y="12491"/>
                  <a:pt x="2708" y="12501"/>
                </a:cubicBezTo>
                <a:cubicBezTo>
                  <a:pt x="2708" y="12501"/>
                  <a:pt x="2717" y="12510"/>
                  <a:pt x="2717" y="12510"/>
                </a:cubicBezTo>
                <a:cubicBezTo>
                  <a:pt x="2717" y="12501"/>
                  <a:pt x="2726" y="12491"/>
                  <a:pt x="2727" y="12482"/>
                </a:cubicBezTo>
                <a:close/>
                <a:moveTo>
                  <a:pt x="4427" y="12501"/>
                </a:moveTo>
                <a:cubicBezTo>
                  <a:pt x="4417" y="12501"/>
                  <a:pt x="4417" y="12510"/>
                  <a:pt x="4417" y="12510"/>
                </a:cubicBezTo>
                <a:cubicBezTo>
                  <a:pt x="4417" y="12510"/>
                  <a:pt x="4427" y="12510"/>
                  <a:pt x="4427" y="12520"/>
                </a:cubicBezTo>
                <a:cubicBezTo>
                  <a:pt x="4427" y="12510"/>
                  <a:pt x="4427" y="12510"/>
                  <a:pt x="4427" y="12501"/>
                </a:cubicBezTo>
                <a:close/>
                <a:moveTo>
                  <a:pt x="3097" y="12254"/>
                </a:moveTo>
                <a:lnTo>
                  <a:pt x="3097" y="12254"/>
                </a:lnTo>
                <a:cubicBezTo>
                  <a:pt x="3002" y="12339"/>
                  <a:pt x="2936" y="12444"/>
                  <a:pt x="2898" y="12567"/>
                </a:cubicBezTo>
                <a:lnTo>
                  <a:pt x="2917" y="12567"/>
                </a:lnTo>
                <a:cubicBezTo>
                  <a:pt x="2993" y="12463"/>
                  <a:pt x="3059" y="12368"/>
                  <a:pt x="3097" y="12254"/>
                </a:cubicBezTo>
                <a:close/>
                <a:moveTo>
                  <a:pt x="3534" y="12548"/>
                </a:moveTo>
                <a:cubicBezTo>
                  <a:pt x="3534" y="12558"/>
                  <a:pt x="3534" y="12567"/>
                  <a:pt x="3524" y="12577"/>
                </a:cubicBezTo>
                <a:cubicBezTo>
                  <a:pt x="3534" y="12567"/>
                  <a:pt x="3534" y="12567"/>
                  <a:pt x="3543" y="12558"/>
                </a:cubicBezTo>
                <a:cubicBezTo>
                  <a:pt x="3543" y="12558"/>
                  <a:pt x="3543" y="12548"/>
                  <a:pt x="3534" y="12548"/>
                </a:cubicBezTo>
                <a:close/>
                <a:moveTo>
                  <a:pt x="3524" y="12586"/>
                </a:moveTo>
                <a:lnTo>
                  <a:pt x="3524" y="12586"/>
                </a:lnTo>
                <a:cubicBezTo>
                  <a:pt x="3486" y="12596"/>
                  <a:pt x="3486" y="12615"/>
                  <a:pt x="3486" y="12643"/>
                </a:cubicBezTo>
                <a:cubicBezTo>
                  <a:pt x="3515" y="12634"/>
                  <a:pt x="3524" y="12605"/>
                  <a:pt x="3524" y="12586"/>
                </a:cubicBezTo>
                <a:close/>
                <a:moveTo>
                  <a:pt x="4056" y="12624"/>
                </a:moveTo>
                <a:cubicBezTo>
                  <a:pt x="4056" y="12634"/>
                  <a:pt x="4047" y="12643"/>
                  <a:pt x="4047" y="12643"/>
                </a:cubicBezTo>
                <a:cubicBezTo>
                  <a:pt x="4047" y="12653"/>
                  <a:pt x="4047" y="12653"/>
                  <a:pt x="4047" y="12653"/>
                </a:cubicBezTo>
                <a:cubicBezTo>
                  <a:pt x="4056" y="12643"/>
                  <a:pt x="4056" y="12634"/>
                  <a:pt x="4056" y="12624"/>
                </a:cubicBezTo>
                <a:close/>
                <a:moveTo>
                  <a:pt x="2898" y="12577"/>
                </a:moveTo>
                <a:cubicBezTo>
                  <a:pt x="2879" y="12605"/>
                  <a:pt x="2869" y="12634"/>
                  <a:pt x="2841" y="12672"/>
                </a:cubicBezTo>
                <a:cubicBezTo>
                  <a:pt x="2898" y="12643"/>
                  <a:pt x="2898" y="12615"/>
                  <a:pt x="2898" y="12577"/>
                </a:cubicBezTo>
                <a:close/>
                <a:moveTo>
                  <a:pt x="3420" y="12453"/>
                </a:moveTo>
                <a:cubicBezTo>
                  <a:pt x="3353" y="12482"/>
                  <a:pt x="3344" y="12548"/>
                  <a:pt x="3315" y="12605"/>
                </a:cubicBezTo>
                <a:cubicBezTo>
                  <a:pt x="3296" y="12624"/>
                  <a:pt x="3287" y="12643"/>
                  <a:pt x="3296" y="12672"/>
                </a:cubicBezTo>
                <a:cubicBezTo>
                  <a:pt x="3306" y="12653"/>
                  <a:pt x="3315" y="12634"/>
                  <a:pt x="3334" y="12615"/>
                </a:cubicBezTo>
                <a:cubicBezTo>
                  <a:pt x="3391" y="12577"/>
                  <a:pt x="3391" y="12510"/>
                  <a:pt x="3420" y="12453"/>
                </a:cubicBezTo>
                <a:close/>
                <a:moveTo>
                  <a:pt x="5918" y="12159"/>
                </a:moveTo>
                <a:cubicBezTo>
                  <a:pt x="5918" y="12187"/>
                  <a:pt x="5918" y="12216"/>
                  <a:pt x="5927" y="12244"/>
                </a:cubicBezTo>
                <a:cubicBezTo>
                  <a:pt x="5975" y="12368"/>
                  <a:pt x="6022" y="12501"/>
                  <a:pt x="6070" y="12624"/>
                </a:cubicBezTo>
                <a:cubicBezTo>
                  <a:pt x="6079" y="12643"/>
                  <a:pt x="6098" y="12672"/>
                  <a:pt x="6117" y="12691"/>
                </a:cubicBezTo>
                <a:cubicBezTo>
                  <a:pt x="6098" y="12539"/>
                  <a:pt x="6013" y="12292"/>
                  <a:pt x="5918" y="12159"/>
                </a:cubicBezTo>
                <a:close/>
                <a:moveTo>
                  <a:pt x="6117" y="12700"/>
                </a:moveTo>
                <a:cubicBezTo>
                  <a:pt x="6117" y="12705"/>
                  <a:pt x="6120" y="12710"/>
                  <a:pt x="6122" y="12714"/>
                </a:cubicBezTo>
                <a:lnTo>
                  <a:pt x="6122" y="12714"/>
                </a:lnTo>
                <a:lnTo>
                  <a:pt x="6117" y="12700"/>
                </a:lnTo>
                <a:close/>
                <a:moveTo>
                  <a:pt x="6122" y="12714"/>
                </a:moveTo>
                <a:lnTo>
                  <a:pt x="6127" y="12729"/>
                </a:lnTo>
                <a:cubicBezTo>
                  <a:pt x="6127" y="12724"/>
                  <a:pt x="6125" y="12719"/>
                  <a:pt x="6122" y="12714"/>
                </a:cubicBezTo>
                <a:close/>
                <a:moveTo>
                  <a:pt x="3287" y="12681"/>
                </a:moveTo>
                <a:lnTo>
                  <a:pt x="3287" y="12681"/>
                </a:lnTo>
                <a:cubicBezTo>
                  <a:pt x="3268" y="12691"/>
                  <a:pt x="3258" y="12710"/>
                  <a:pt x="3258" y="12738"/>
                </a:cubicBezTo>
                <a:cubicBezTo>
                  <a:pt x="3268" y="12719"/>
                  <a:pt x="3277" y="12700"/>
                  <a:pt x="3287" y="12681"/>
                </a:cubicBezTo>
                <a:close/>
                <a:moveTo>
                  <a:pt x="5832" y="12311"/>
                </a:moveTo>
                <a:cubicBezTo>
                  <a:pt x="5870" y="12463"/>
                  <a:pt x="5918" y="12605"/>
                  <a:pt x="5994" y="12738"/>
                </a:cubicBezTo>
                <a:cubicBezTo>
                  <a:pt x="5965" y="12577"/>
                  <a:pt x="5927" y="12434"/>
                  <a:pt x="5832" y="12311"/>
                </a:cubicBezTo>
                <a:close/>
                <a:moveTo>
                  <a:pt x="4047" y="12653"/>
                </a:moveTo>
                <a:lnTo>
                  <a:pt x="4047" y="12653"/>
                </a:lnTo>
                <a:cubicBezTo>
                  <a:pt x="3990" y="12691"/>
                  <a:pt x="3961" y="12738"/>
                  <a:pt x="3952" y="12805"/>
                </a:cubicBezTo>
                <a:cubicBezTo>
                  <a:pt x="4018" y="12776"/>
                  <a:pt x="4028" y="12710"/>
                  <a:pt x="4047" y="12653"/>
                </a:cubicBezTo>
                <a:close/>
                <a:moveTo>
                  <a:pt x="3942" y="12805"/>
                </a:moveTo>
                <a:lnTo>
                  <a:pt x="3942" y="12824"/>
                </a:lnTo>
                <a:cubicBezTo>
                  <a:pt x="3942" y="12814"/>
                  <a:pt x="3942" y="12814"/>
                  <a:pt x="3952" y="12805"/>
                </a:cubicBezTo>
                <a:close/>
                <a:moveTo>
                  <a:pt x="3287" y="12282"/>
                </a:moveTo>
                <a:lnTo>
                  <a:pt x="3287" y="12282"/>
                </a:lnTo>
                <a:cubicBezTo>
                  <a:pt x="3277" y="12292"/>
                  <a:pt x="3268" y="12292"/>
                  <a:pt x="3268" y="12301"/>
                </a:cubicBezTo>
                <a:cubicBezTo>
                  <a:pt x="3154" y="12434"/>
                  <a:pt x="3059" y="12596"/>
                  <a:pt x="2983" y="12757"/>
                </a:cubicBezTo>
                <a:cubicBezTo>
                  <a:pt x="2974" y="12776"/>
                  <a:pt x="2974" y="12805"/>
                  <a:pt x="2974" y="12843"/>
                </a:cubicBezTo>
                <a:cubicBezTo>
                  <a:pt x="2993" y="12824"/>
                  <a:pt x="3002" y="12824"/>
                  <a:pt x="3012" y="12814"/>
                </a:cubicBezTo>
                <a:cubicBezTo>
                  <a:pt x="3097" y="12662"/>
                  <a:pt x="3182" y="12510"/>
                  <a:pt x="3268" y="12358"/>
                </a:cubicBezTo>
                <a:cubicBezTo>
                  <a:pt x="3277" y="12339"/>
                  <a:pt x="3277" y="12311"/>
                  <a:pt x="3287" y="12282"/>
                </a:cubicBezTo>
                <a:close/>
                <a:moveTo>
                  <a:pt x="3258" y="12748"/>
                </a:moveTo>
                <a:cubicBezTo>
                  <a:pt x="3211" y="12767"/>
                  <a:pt x="3182" y="12795"/>
                  <a:pt x="3201" y="12852"/>
                </a:cubicBezTo>
                <a:cubicBezTo>
                  <a:pt x="3249" y="12824"/>
                  <a:pt x="3268" y="12786"/>
                  <a:pt x="3258" y="12748"/>
                </a:cubicBezTo>
                <a:close/>
                <a:moveTo>
                  <a:pt x="5766" y="12434"/>
                </a:moveTo>
                <a:lnTo>
                  <a:pt x="5766" y="12434"/>
                </a:lnTo>
                <a:cubicBezTo>
                  <a:pt x="5794" y="12662"/>
                  <a:pt x="5832" y="12767"/>
                  <a:pt x="5889" y="12871"/>
                </a:cubicBezTo>
                <a:cubicBezTo>
                  <a:pt x="5880" y="12710"/>
                  <a:pt x="5823" y="12520"/>
                  <a:pt x="5766" y="12434"/>
                </a:cubicBezTo>
                <a:close/>
                <a:moveTo>
                  <a:pt x="3486" y="12653"/>
                </a:moveTo>
                <a:lnTo>
                  <a:pt x="3486" y="12653"/>
                </a:lnTo>
                <a:cubicBezTo>
                  <a:pt x="3410" y="12757"/>
                  <a:pt x="3401" y="12786"/>
                  <a:pt x="3382" y="12918"/>
                </a:cubicBezTo>
                <a:cubicBezTo>
                  <a:pt x="3420" y="12814"/>
                  <a:pt x="3477" y="12748"/>
                  <a:pt x="3486" y="12653"/>
                </a:cubicBezTo>
                <a:close/>
                <a:moveTo>
                  <a:pt x="5737" y="12624"/>
                </a:moveTo>
                <a:lnTo>
                  <a:pt x="5737" y="12624"/>
                </a:lnTo>
                <a:cubicBezTo>
                  <a:pt x="5728" y="12795"/>
                  <a:pt x="5747" y="12881"/>
                  <a:pt x="5823" y="13013"/>
                </a:cubicBezTo>
                <a:cubicBezTo>
                  <a:pt x="5785" y="12862"/>
                  <a:pt x="5766" y="12738"/>
                  <a:pt x="5737" y="12624"/>
                </a:cubicBezTo>
                <a:close/>
                <a:moveTo>
                  <a:pt x="3990" y="13070"/>
                </a:moveTo>
                <a:lnTo>
                  <a:pt x="3980" y="13099"/>
                </a:lnTo>
                <a:cubicBezTo>
                  <a:pt x="3990" y="13099"/>
                  <a:pt x="3999" y="13089"/>
                  <a:pt x="3999" y="13089"/>
                </a:cubicBezTo>
                <a:cubicBezTo>
                  <a:pt x="3999" y="13080"/>
                  <a:pt x="3990" y="13080"/>
                  <a:pt x="3990" y="13070"/>
                </a:cubicBezTo>
                <a:close/>
                <a:moveTo>
                  <a:pt x="5225" y="13023"/>
                </a:moveTo>
                <a:lnTo>
                  <a:pt x="5225" y="13023"/>
                </a:lnTo>
                <a:cubicBezTo>
                  <a:pt x="5253" y="13070"/>
                  <a:pt x="5272" y="13099"/>
                  <a:pt x="5291" y="13127"/>
                </a:cubicBezTo>
                <a:cubicBezTo>
                  <a:pt x="5282" y="13070"/>
                  <a:pt x="5282" y="13070"/>
                  <a:pt x="5225" y="13023"/>
                </a:cubicBezTo>
                <a:close/>
                <a:moveTo>
                  <a:pt x="3942" y="12824"/>
                </a:moveTo>
                <a:lnTo>
                  <a:pt x="3942" y="12824"/>
                </a:lnTo>
                <a:cubicBezTo>
                  <a:pt x="3895" y="12899"/>
                  <a:pt x="3847" y="12975"/>
                  <a:pt x="3809" y="13061"/>
                </a:cubicBezTo>
                <a:cubicBezTo>
                  <a:pt x="3790" y="13089"/>
                  <a:pt x="3790" y="13127"/>
                  <a:pt x="3790" y="13165"/>
                </a:cubicBezTo>
                <a:cubicBezTo>
                  <a:pt x="3866" y="13061"/>
                  <a:pt x="3914" y="12947"/>
                  <a:pt x="3942" y="12824"/>
                </a:cubicBezTo>
                <a:close/>
                <a:moveTo>
                  <a:pt x="3781" y="13165"/>
                </a:moveTo>
                <a:cubicBezTo>
                  <a:pt x="3781" y="13175"/>
                  <a:pt x="3781" y="13175"/>
                  <a:pt x="3781" y="13175"/>
                </a:cubicBezTo>
                <a:lnTo>
                  <a:pt x="3790" y="13175"/>
                </a:lnTo>
                <a:cubicBezTo>
                  <a:pt x="3790" y="13165"/>
                  <a:pt x="3790" y="13165"/>
                  <a:pt x="3790" y="13165"/>
                </a:cubicBezTo>
                <a:close/>
                <a:moveTo>
                  <a:pt x="4132" y="13156"/>
                </a:moveTo>
                <a:cubicBezTo>
                  <a:pt x="4066" y="13279"/>
                  <a:pt x="4009" y="13393"/>
                  <a:pt x="4009" y="13526"/>
                </a:cubicBezTo>
                <a:cubicBezTo>
                  <a:pt x="4018" y="13517"/>
                  <a:pt x="4028" y="13517"/>
                  <a:pt x="4037" y="13507"/>
                </a:cubicBezTo>
                <a:cubicBezTo>
                  <a:pt x="4066" y="13403"/>
                  <a:pt x="4104" y="13289"/>
                  <a:pt x="4142" y="13184"/>
                </a:cubicBezTo>
                <a:cubicBezTo>
                  <a:pt x="4142" y="13184"/>
                  <a:pt x="4132" y="13175"/>
                  <a:pt x="4132" y="13156"/>
                </a:cubicBezTo>
                <a:close/>
                <a:moveTo>
                  <a:pt x="3781" y="13175"/>
                </a:moveTo>
                <a:cubicBezTo>
                  <a:pt x="3676" y="13279"/>
                  <a:pt x="3667" y="13412"/>
                  <a:pt x="3638" y="13545"/>
                </a:cubicBezTo>
                <a:cubicBezTo>
                  <a:pt x="3714" y="13441"/>
                  <a:pt x="3743" y="13327"/>
                  <a:pt x="3790" y="13222"/>
                </a:cubicBezTo>
                <a:cubicBezTo>
                  <a:pt x="3790" y="13203"/>
                  <a:pt x="3790" y="13194"/>
                  <a:pt x="3781" y="13175"/>
                </a:cubicBezTo>
                <a:close/>
                <a:moveTo>
                  <a:pt x="3980" y="13108"/>
                </a:moveTo>
                <a:cubicBezTo>
                  <a:pt x="3895" y="13232"/>
                  <a:pt x="3857" y="13336"/>
                  <a:pt x="3828" y="13555"/>
                </a:cubicBezTo>
                <a:cubicBezTo>
                  <a:pt x="3904" y="13393"/>
                  <a:pt x="3961" y="13260"/>
                  <a:pt x="3980" y="13108"/>
                </a:cubicBezTo>
                <a:close/>
                <a:moveTo>
                  <a:pt x="4009" y="13526"/>
                </a:moveTo>
                <a:cubicBezTo>
                  <a:pt x="3990" y="13545"/>
                  <a:pt x="3980" y="13564"/>
                  <a:pt x="4009" y="13612"/>
                </a:cubicBezTo>
                <a:cubicBezTo>
                  <a:pt x="4009" y="13574"/>
                  <a:pt x="4009" y="13555"/>
                  <a:pt x="4009" y="13526"/>
                </a:cubicBezTo>
                <a:close/>
                <a:moveTo>
                  <a:pt x="4351" y="13602"/>
                </a:moveTo>
                <a:cubicBezTo>
                  <a:pt x="4351" y="13602"/>
                  <a:pt x="4351" y="13602"/>
                  <a:pt x="4341" y="13612"/>
                </a:cubicBezTo>
                <a:cubicBezTo>
                  <a:pt x="4351" y="13612"/>
                  <a:pt x="4351" y="13602"/>
                  <a:pt x="4351" y="13602"/>
                </a:cubicBezTo>
                <a:close/>
                <a:moveTo>
                  <a:pt x="5291" y="13137"/>
                </a:moveTo>
                <a:cubicBezTo>
                  <a:pt x="5329" y="13308"/>
                  <a:pt x="5358" y="13479"/>
                  <a:pt x="5396" y="13650"/>
                </a:cubicBezTo>
                <a:cubicBezTo>
                  <a:pt x="5396" y="13650"/>
                  <a:pt x="5405" y="13659"/>
                  <a:pt x="5405" y="13659"/>
                </a:cubicBezTo>
                <a:lnTo>
                  <a:pt x="5424" y="13659"/>
                </a:lnTo>
                <a:cubicBezTo>
                  <a:pt x="5443" y="13469"/>
                  <a:pt x="5396" y="13308"/>
                  <a:pt x="5301" y="13146"/>
                </a:cubicBezTo>
                <a:cubicBezTo>
                  <a:pt x="5301" y="13137"/>
                  <a:pt x="5301" y="13137"/>
                  <a:pt x="5291" y="13137"/>
                </a:cubicBezTo>
                <a:close/>
                <a:moveTo>
                  <a:pt x="4237" y="13355"/>
                </a:moveTo>
                <a:lnTo>
                  <a:pt x="4237" y="13355"/>
                </a:lnTo>
                <a:cubicBezTo>
                  <a:pt x="4170" y="13441"/>
                  <a:pt x="4132" y="13555"/>
                  <a:pt x="4113" y="13678"/>
                </a:cubicBezTo>
                <a:cubicBezTo>
                  <a:pt x="4113" y="13697"/>
                  <a:pt x="4123" y="13716"/>
                  <a:pt x="4123" y="13735"/>
                </a:cubicBezTo>
                <a:lnTo>
                  <a:pt x="4142" y="13735"/>
                </a:lnTo>
                <a:cubicBezTo>
                  <a:pt x="4180" y="13612"/>
                  <a:pt x="4208" y="13479"/>
                  <a:pt x="4237" y="13355"/>
                </a:cubicBezTo>
                <a:close/>
                <a:moveTo>
                  <a:pt x="5177" y="13251"/>
                </a:moveTo>
                <a:lnTo>
                  <a:pt x="5177" y="13251"/>
                </a:lnTo>
                <a:cubicBezTo>
                  <a:pt x="5196" y="13327"/>
                  <a:pt x="5206" y="13412"/>
                  <a:pt x="5234" y="13498"/>
                </a:cubicBezTo>
                <a:cubicBezTo>
                  <a:pt x="5253" y="13574"/>
                  <a:pt x="5253" y="13669"/>
                  <a:pt x="5320" y="13764"/>
                </a:cubicBezTo>
                <a:cubicBezTo>
                  <a:pt x="5339" y="13650"/>
                  <a:pt x="5310" y="13574"/>
                  <a:pt x="5282" y="13488"/>
                </a:cubicBezTo>
                <a:cubicBezTo>
                  <a:pt x="5263" y="13403"/>
                  <a:pt x="5244" y="13317"/>
                  <a:pt x="5177" y="13251"/>
                </a:cubicBezTo>
                <a:close/>
                <a:moveTo>
                  <a:pt x="5120" y="13384"/>
                </a:moveTo>
                <a:lnTo>
                  <a:pt x="5120" y="13384"/>
                </a:lnTo>
                <a:cubicBezTo>
                  <a:pt x="5139" y="13631"/>
                  <a:pt x="5158" y="13707"/>
                  <a:pt x="5225" y="13802"/>
                </a:cubicBezTo>
                <a:cubicBezTo>
                  <a:pt x="5215" y="13650"/>
                  <a:pt x="5168" y="13517"/>
                  <a:pt x="5120" y="13384"/>
                </a:cubicBezTo>
                <a:close/>
                <a:moveTo>
                  <a:pt x="4351" y="13612"/>
                </a:moveTo>
                <a:cubicBezTo>
                  <a:pt x="4294" y="13669"/>
                  <a:pt x="4313" y="13754"/>
                  <a:pt x="4294" y="13821"/>
                </a:cubicBezTo>
                <a:cubicBezTo>
                  <a:pt x="4341" y="13764"/>
                  <a:pt x="4332" y="13678"/>
                  <a:pt x="4351" y="13612"/>
                </a:cubicBezTo>
                <a:close/>
                <a:moveTo>
                  <a:pt x="4997" y="13479"/>
                </a:moveTo>
                <a:lnTo>
                  <a:pt x="4997" y="13479"/>
                </a:lnTo>
                <a:cubicBezTo>
                  <a:pt x="5035" y="13621"/>
                  <a:pt x="5063" y="13754"/>
                  <a:pt x="5092" y="13897"/>
                </a:cubicBezTo>
                <a:lnTo>
                  <a:pt x="5130" y="13897"/>
                </a:lnTo>
                <a:cubicBezTo>
                  <a:pt x="5120" y="13849"/>
                  <a:pt x="5120" y="13802"/>
                  <a:pt x="5111" y="13754"/>
                </a:cubicBezTo>
                <a:cubicBezTo>
                  <a:pt x="5101" y="13697"/>
                  <a:pt x="5082" y="13650"/>
                  <a:pt x="5073" y="13593"/>
                </a:cubicBezTo>
                <a:cubicBezTo>
                  <a:pt x="5054" y="13555"/>
                  <a:pt x="5063" y="13507"/>
                  <a:pt x="4997" y="13479"/>
                </a:cubicBezTo>
                <a:close/>
                <a:moveTo>
                  <a:pt x="4940" y="13545"/>
                </a:moveTo>
                <a:cubicBezTo>
                  <a:pt x="4940" y="13792"/>
                  <a:pt x="4959" y="13916"/>
                  <a:pt x="5006" y="14001"/>
                </a:cubicBezTo>
                <a:cubicBezTo>
                  <a:pt x="5016" y="13878"/>
                  <a:pt x="4997" y="13735"/>
                  <a:pt x="4940" y="13545"/>
                </a:cubicBezTo>
                <a:close/>
                <a:moveTo>
                  <a:pt x="4835" y="13802"/>
                </a:moveTo>
                <a:lnTo>
                  <a:pt x="4835" y="13802"/>
                </a:lnTo>
                <a:cubicBezTo>
                  <a:pt x="4826" y="13878"/>
                  <a:pt x="4826" y="13944"/>
                  <a:pt x="4845" y="14039"/>
                </a:cubicBezTo>
                <a:cubicBezTo>
                  <a:pt x="4864" y="13887"/>
                  <a:pt x="4864" y="13887"/>
                  <a:pt x="4835" y="13802"/>
                </a:cubicBezTo>
                <a:close/>
                <a:moveTo>
                  <a:pt x="4645" y="13887"/>
                </a:moveTo>
                <a:lnTo>
                  <a:pt x="4645" y="13887"/>
                </a:lnTo>
                <a:cubicBezTo>
                  <a:pt x="4626" y="13982"/>
                  <a:pt x="4617" y="14058"/>
                  <a:pt x="4655" y="14153"/>
                </a:cubicBezTo>
                <a:cubicBezTo>
                  <a:pt x="4683" y="14058"/>
                  <a:pt x="4683" y="13982"/>
                  <a:pt x="4645" y="13887"/>
                </a:cubicBezTo>
                <a:close/>
                <a:moveTo>
                  <a:pt x="4963" y="3290"/>
                </a:moveTo>
                <a:cubicBezTo>
                  <a:pt x="4992" y="3290"/>
                  <a:pt x="5023" y="3292"/>
                  <a:pt x="5054" y="3297"/>
                </a:cubicBezTo>
                <a:cubicBezTo>
                  <a:pt x="5063" y="3335"/>
                  <a:pt x="5035" y="3335"/>
                  <a:pt x="5016" y="3354"/>
                </a:cubicBezTo>
                <a:cubicBezTo>
                  <a:pt x="5006" y="3363"/>
                  <a:pt x="4987" y="3382"/>
                  <a:pt x="4987" y="3401"/>
                </a:cubicBezTo>
                <a:cubicBezTo>
                  <a:pt x="4978" y="3420"/>
                  <a:pt x="4997" y="3449"/>
                  <a:pt x="5006" y="3487"/>
                </a:cubicBezTo>
                <a:cubicBezTo>
                  <a:pt x="5035" y="3477"/>
                  <a:pt x="5063" y="3477"/>
                  <a:pt x="5092" y="3468"/>
                </a:cubicBezTo>
                <a:cubicBezTo>
                  <a:pt x="5191" y="3440"/>
                  <a:pt x="5294" y="3425"/>
                  <a:pt x="5398" y="3425"/>
                </a:cubicBezTo>
                <a:cubicBezTo>
                  <a:pt x="5473" y="3425"/>
                  <a:pt x="5548" y="3433"/>
                  <a:pt x="5623" y="3449"/>
                </a:cubicBezTo>
                <a:cubicBezTo>
                  <a:pt x="5652" y="3458"/>
                  <a:pt x="5690" y="3458"/>
                  <a:pt x="5718" y="3458"/>
                </a:cubicBezTo>
                <a:cubicBezTo>
                  <a:pt x="5851" y="3477"/>
                  <a:pt x="5851" y="3477"/>
                  <a:pt x="5927" y="3601"/>
                </a:cubicBezTo>
                <a:cubicBezTo>
                  <a:pt x="6013" y="3610"/>
                  <a:pt x="6108" y="3610"/>
                  <a:pt x="6193" y="3629"/>
                </a:cubicBezTo>
                <a:cubicBezTo>
                  <a:pt x="6260" y="3629"/>
                  <a:pt x="6317" y="3639"/>
                  <a:pt x="6374" y="3658"/>
                </a:cubicBezTo>
                <a:cubicBezTo>
                  <a:pt x="6402" y="3667"/>
                  <a:pt x="6440" y="3686"/>
                  <a:pt x="6450" y="3705"/>
                </a:cubicBezTo>
                <a:cubicBezTo>
                  <a:pt x="6478" y="3762"/>
                  <a:pt x="6516" y="3772"/>
                  <a:pt x="6564" y="3781"/>
                </a:cubicBezTo>
                <a:cubicBezTo>
                  <a:pt x="6744" y="3829"/>
                  <a:pt x="6849" y="3867"/>
                  <a:pt x="7010" y="3971"/>
                </a:cubicBezTo>
                <a:cubicBezTo>
                  <a:pt x="7001" y="3990"/>
                  <a:pt x="7001" y="4028"/>
                  <a:pt x="6991" y="4057"/>
                </a:cubicBezTo>
                <a:cubicBezTo>
                  <a:pt x="7010" y="4114"/>
                  <a:pt x="7067" y="4123"/>
                  <a:pt x="7105" y="4142"/>
                </a:cubicBezTo>
                <a:cubicBezTo>
                  <a:pt x="7248" y="4209"/>
                  <a:pt x="7371" y="4294"/>
                  <a:pt x="7485" y="4408"/>
                </a:cubicBezTo>
                <a:cubicBezTo>
                  <a:pt x="7466" y="4427"/>
                  <a:pt x="7447" y="4446"/>
                  <a:pt x="7419" y="4475"/>
                </a:cubicBezTo>
                <a:cubicBezTo>
                  <a:pt x="7466" y="4560"/>
                  <a:pt x="7561" y="4579"/>
                  <a:pt x="7628" y="4636"/>
                </a:cubicBezTo>
                <a:cubicBezTo>
                  <a:pt x="7694" y="4684"/>
                  <a:pt x="7770" y="4731"/>
                  <a:pt x="7818" y="4807"/>
                </a:cubicBezTo>
                <a:cubicBezTo>
                  <a:pt x="7780" y="4892"/>
                  <a:pt x="7780" y="4892"/>
                  <a:pt x="7837" y="4940"/>
                </a:cubicBezTo>
                <a:cubicBezTo>
                  <a:pt x="7932" y="5025"/>
                  <a:pt x="8027" y="5120"/>
                  <a:pt x="8131" y="5206"/>
                </a:cubicBezTo>
                <a:cubicBezTo>
                  <a:pt x="8150" y="5225"/>
                  <a:pt x="8160" y="5244"/>
                  <a:pt x="8178" y="5272"/>
                </a:cubicBezTo>
                <a:cubicBezTo>
                  <a:pt x="8160" y="5301"/>
                  <a:pt x="8141" y="5320"/>
                  <a:pt x="8122" y="5358"/>
                </a:cubicBezTo>
                <a:cubicBezTo>
                  <a:pt x="8216" y="5453"/>
                  <a:pt x="8311" y="5548"/>
                  <a:pt x="8397" y="5652"/>
                </a:cubicBezTo>
                <a:cubicBezTo>
                  <a:pt x="8482" y="5747"/>
                  <a:pt x="8558" y="5852"/>
                  <a:pt x="8606" y="5975"/>
                </a:cubicBezTo>
                <a:cubicBezTo>
                  <a:pt x="8596" y="5985"/>
                  <a:pt x="8587" y="5994"/>
                  <a:pt x="8587" y="5994"/>
                </a:cubicBezTo>
                <a:cubicBezTo>
                  <a:pt x="8549" y="5994"/>
                  <a:pt x="8511" y="5985"/>
                  <a:pt x="8482" y="5985"/>
                </a:cubicBezTo>
                <a:cubicBezTo>
                  <a:pt x="8444" y="6004"/>
                  <a:pt x="8454" y="6032"/>
                  <a:pt x="8473" y="6061"/>
                </a:cubicBezTo>
                <a:cubicBezTo>
                  <a:pt x="8501" y="6099"/>
                  <a:pt x="8539" y="6146"/>
                  <a:pt x="8568" y="6184"/>
                </a:cubicBezTo>
                <a:cubicBezTo>
                  <a:pt x="8663" y="6298"/>
                  <a:pt x="8739" y="6412"/>
                  <a:pt x="8796" y="6545"/>
                </a:cubicBezTo>
                <a:cubicBezTo>
                  <a:pt x="8805" y="6574"/>
                  <a:pt x="8815" y="6593"/>
                  <a:pt x="8824" y="6631"/>
                </a:cubicBezTo>
                <a:cubicBezTo>
                  <a:pt x="8758" y="6612"/>
                  <a:pt x="8720" y="6602"/>
                  <a:pt x="8663" y="6583"/>
                </a:cubicBezTo>
                <a:cubicBezTo>
                  <a:pt x="8663" y="6612"/>
                  <a:pt x="8653" y="6640"/>
                  <a:pt x="8653" y="6650"/>
                </a:cubicBezTo>
                <a:cubicBezTo>
                  <a:pt x="8682" y="6688"/>
                  <a:pt x="8701" y="6726"/>
                  <a:pt x="8729" y="6764"/>
                </a:cubicBezTo>
                <a:cubicBezTo>
                  <a:pt x="8834" y="6897"/>
                  <a:pt x="8910" y="7049"/>
                  <a:pt x="8957" y="7220"/>
                </a:cubicBezTo>
                <a:cubicBezTo>
                  <a:pt x="8919" y="7229"/>
                  <a:pt x="8891" y="7229"/>
                  <a:pt x="8853" y="7229"/>
                </a:cubicBezTo>
                <a:cubicBezTo>
                  <a:pt x="8824" y="7286"/>
                  <a:pt x="8862" y="7315"/>
                  <a:pt x="8881" y="7353"/>
                </a:cubicBezTo>
                <a:cubicBezTo>
                  <a:pt x="8967" y="7486"/>
                  <a:pt x="9033" y="7618"/>
                  <a:pt x="9081" y="7770"/>
                </a:cubicBezTo>
                <a:cubicBezTo>
                  <a:pt x="9090" y="7789"/>
                  <a:pt x="9090" y="7818"/>
                  <a:pt x="9090" y="7846"/>
                </a:cubicBezTo>
                <a:cubicBezTo>
                  <a:pt x="9082" y="7855"/>
                  <a:pt x="9074" y="7858"/>
                  <a:pt x="9066" y="7858"/>
                </a:cubicBezTo>
                <a:cubicBezTo>
                  <a:pt x="9043" y="7858"/>
                  <a:pt x="9025" y="7827"/>
                  <a:pt x="9017" y="7827"/>
                </a:cubicBezTo>
                <a:cubicBezTo>
                  <a:pt x="9016" y="7827"/>
                  <a:pt x="9015" y="7827"/>
                  <a:pt x="9014" y="7827"/>
                </a:cubicBezTo>
                <a:cubicBezTo>
                  <a:pt x="8957" y="7846"/>
                  <a:pt x="8948" y="7865"/>
                  <a:pt x="8957" y="7894"/>
                </a:cubicBezTo>
                <a:cubicBezTo>
                  <a:pt x="8967" y="7932"/>
                  <a:pt x="8986" y="7970"/>
                  <a:pt x="8995" y="8008"/>
                </a:cubicBezTo>
                <a:cubicBezTo>
                  <a:pt x="9062" y="8160"/>
                  <a:pt x="9100" y="8312"/>
                  <a:pt x="9119" y="8483"/>
                </a:cubicBezTo>
                <a:cubicBezTo>
                  <a:pt x="9119" y="8492"/>
                  <a:pt x="9109" y="8511"/>
                  <a:pt x="9090" y="8540"/>
                </a:cubicBezTo>
                <a:cubicBezTo>
                  <a:pt x="9043" y="8511"/>
                  <a:pt x="9014" y="8502"/>
                  <a:pt x="8976" y="8483"/>
                </a:cubicBezTo>
                <a:cubicBezTo>
                  <a:pt x="8967" y="8502"/>
                  <a:pt x="8948" y="8502"/>
                  <a:pt x="8948" y="8511"/>
                </a:cubicBezTo>
                <a:cubicBezTo>
                  <a:pt x="8957" y="8559"/>
                  <a:pt x="8957" y="8597"/>
                  <a:pt x="8967" y="8644"/>
                </a:cubicBezTo>
                <a:cubicBezTo>
                  <a:pt x="9005" y="8787"/>
                  <a:pt x="9024" y="8929"/>
                  <a:pt x="9014" y="9081"/>
                </a:cubicBezTo>
                <a:cubicBezTo>
                  <a:pt x="9014" y="9100"/>
                  <a:pt x="9014" y="9129"/>
                  <a:pt x="9005" y="9157"/>
                </a:cubicBezTo>
                <a:cubicBezTo>
                  <a:pt x="8957" y="9148"/>
                  <a:pt x="8919" y="9138"/>
                  <a:pt x="8872" y="9129"/>
                </a:cubicBezTo>
                <a:cubicBezTo>
                  <a:pt x="8843" y="9195"/>
                  <a:pt x="8862" y="9262"/>
                  <a:pt x="8862" y="9328"/>
                </a:cubicBezTo>
                <a:cubicBezTo>
                  <a:pt x="8872" y="9461"/>
                  <a:pt x="8881" y="9585"/>
                  <a:pt x="8891" y="9718"/>
                </a:cubicBezTo>
                <a:cubicBezTo>
                  <a:pt x="8891" y="9756"/>
                  <a:pt x="8891" y="9784"/>
                  <a:pt x="8881" y="9813"/>
                </a:cubicBezTo>
                <a:cubicBezTo>
                  <a:pt x="8877" y="9813"/>
                  <a:pt x="8873" y="9814"/>
                  <a:pt x="8870" y="9814"/>
                </a:cubicBezTo>
                <a:cubicBezTo>
                  <a:pt x="8834" y="9814"/>
                  <a:pt x="8831" y="9774"/>
                  <a:pt x="8805" y="9765"/>
                </a:cubicBezTo>
                <a:cubicBezTo>
                  <a:pt x="8786" y="9746"/>
                  <a:pt x="8767" y="9737"/>
                  <a:pt x="8748" y="9737"/>
                </a:cubicBezTo>
                <a:cubicBezTo>
                  <a:pt x="8720" y="9746"/>
                  <a:pt x="8720" y="9775"/>
                  <a:pt x="8720" y="9803"/>
                </a:cubicBezTo>
                <a:cubicBezTo>
                  <a:pt x="8720" y="9841"/>
                  <a:pt x="8729" y="9879"/>
                  <a:pt x="8739" y="9917"/>
                </a:cubicBezTo>
                <a:cubicBezTo>
                  <a:pt x="8758" y="10041"/>
                  <a:pt x="8758" y="10164"/>
                  <a:pt x="8739" y="10297"/>
                </a:cubicBezTo>
                <a:cubicBezTo>
                  <a:pt x="8701" y="10287"/>
                  <a:pt x="8672" y="10278"/>
                  <a:pt x="8634" y="10268"/>
                </a:cubicBezTo>
                <a:cubicBezTo>
                  <a:pt x="8596" y="10306"/>
                  <a:pt x="8596" y="10344"/>
                  <a:pt x="8606" y="10392"/>
                </a:cubicBezTo>
                <a:cubicBezTo>
                  <a:pt x="8625" y="10525"/>
                  <a:pt x="8625" y="10658"/>
                  <a:pt x="8587" y="10781"/>
                </a:cubicBezTo>
                <a:cubicBezTo>
                  <a:pt x="8587" y="10800"/>
                  <a:pt x="8577" y="10810"/>
                  <a:pt x="8568" y="10819"/>
                </a:cubicBezTo>
                <a:cubicBezTo>
                  <a:pt x="8561" y="10823"/>
                  <a:pt x="8554" y="10825"/>
                  <a:pt x="8549" y="10825"/>
                </a:cubicBezTo>
                <a:cubicBezTo>
                  <a:pt x="8526" y="10825"/>
                  <a:pt x="8517" y="10797"/>
                  <a:pt x="8501" y="10781"/>
                </a:cubicBezTo>
                <a:cubicBezTo>
                  <a:pt x="8492" y="10775"/>
                  <a:pt x="8481" y="10772"/>
                  <a:pt x="8471" y="10772"/>
                </a:cubicBezTo>
                <a:cubicBezTo>
                  <a:pt x="8451" y="10772"/>
                  <a:pt x="8432" y="10785"/>
                  <a:pt x="8425" y="10810"/>
                </a:cubicBezTo>
                <a:cubicBezTo>
                  <a:pt x="8425" y="10857"/>
                  <a:pt x="8425" y="10914"/>
                  <a:pt x="8425" y="10962"/>
                </a:cubicBezTo>
                <a:cubicBezTo>
                  <a:pt x="8416" y="11057"/>
                  <a:pt x="8406" y="11142"/>
                  <a:pt x="8397" y="11237"/>
                </a:cubicBezTo>
                <a:cubicBezTo>
                  <a:pt x="8387" y="11266"/>
                  <a:pt x="8378" y="11285"/>
                  <a:pt x="8359" y="11323"/>
                </a:cubicBezTo>
                <a:cubicBezTo>
                  <a:pt x="8330" y="11285"/>
                  <a:pt x="8302" y="11256"/>
                  <a:pt x="8264" y="11218"/>
                </a:cubicBezTo>
                <a:cubicBezTo>
                  <a:pt x="8245" y="11247"/>
                  <a:pt x="8226" y="11266"/>
                  <a:pt x="8216" y="11294"/>
                </a:cubicBezTo>
                <a:cubicBezTo>
                  <a:pt x="8207" y="11351"/>
                  <a:pt x="8207" y="11418"/>
                  <a:pt x="8197" y="11484"/>
                </a:cubicBezTo>
                <a:cubicBezTo>
                  <a:pt x="8178" y="11589"/>
                  <a:pt x="8160" y="11693"/>
                  <a:pt x="8084" y="11779"/>
                </a:cubicBezTo>
                <a:cubicBezTo>
                  <a:pt x="8065" y="11750"/>
                  <a:pt x="8055" y="11741"/>
                  <a:pt x="8036" y="11722"/>
                </a:cubicBezTo>
                <a:cubicBezTo>
                  <a:pt x="8027" y="11712"/>
                  <a:pt x="8017" y="11703"/>
                  <a:pt x="7998" y="11693"/>
                </a:cubicBezTo>
                <a:cubicBezTo>
                  <a:pt x="7951" y="11703"/>
                  <a:pt x="7941" y="11741"/>
                  <a:pt x="7941" y="11779"/>
                </a:cubicBezTo>
                <a:cubicBezTo>
                  <a:pt x="7922" y="11883"/>
                  <a:pt x="7884" y="11978"/>
                  <a:pt x="7837" y="12073"/>
                </a:cubicBezTo>
                <a:cubicBezTo>
                  <a:pt x="7818" y="12092"/>
                  <a:pt x="7799" y="12121"/>
                  <a:pt x="7780" y="12149"/>
                </a:cubicBezTo>
                <a:cubicBezTo>
                  <a:pt x="7742" y="12111"/>
                  <a:pt x="7713" y="12083"/>
                  <a:pt x="7694" y="12064"/>
                </a:cubicBezTo>
                <a:cubicBezTo>
                  <a:pt x="7637" y="12064"/>
                  <a:pt x="7628" y="12102"/>
                  <a:pt x="7609" y="12140"/>
                </a:cubicBezTo>
                <a:cubicBezTo>
                  <a:pt x="7571" y="12216"/>
                  <a:pt x="7542" y="12301"/>
                  <a:pt x="7495" y="12368"/>
                </a:cubicBezTo>
                <a:cubicBezTo>
                  <a:pt x="7466" y="12425"/>
                  <a:pt x="7419" y="12463"/>
                  <a:pt x="7371" y="12520"/>
                </a:cubicBezTo>
                <a:lnTo>
                  <a:pt x="7276" y="12425"/>
                </a:lnTo>
                <a:cubicBezTo>
                  <a:pt x="7219" y="12463"/>
                  <a:pt x="7210" y="12529"/>
                  <a:pt x="7181" y="12577"/>
                </a:cubicBezTo>
                <a:cubicBezTo>
                  <a:pt x="7143" y="12624"/>
                  <a:pt x="7115" y="12672"/>
                  <a:pt x="7086" y="12729"/>
                </a:cubicBezTo>
                <a:cubicBezTo>
                  <a:pt x="7048" y="12776"/>
                  <a:pt x="7010" y="12814"/>
                  <a:pt x="6953" y="12843"/>
                </a:cubicBezTo>
                <a:cubicBezTo>
                  <a:pt x="6877" y="12805"/>
                  <a:pt x="6934" y="12691"/>
                  <a:pt x="6830" y="12672"/>
                </a:cubicBezTo>
                <a:cubicBezTo>
                  <a:pt x="6754" y="12805"/>
                  <a:pt x="6716" y="12956"/>
                  <a:pt x="6583" y="13061"/>
                </a:cubicBezTo>
                <a:cubicBezTo>
                  <a:pt x="6564" y="13023"/>
                  <a:pt x="6535" y="12994"/>
                  <a:pt x="6516" y="12966"/>
                </a:cubicBezTo>
                <a:cubicBezTo>
                  <a:pt x="6450" y="12975"/>
                  <a:pt x="6450" y="13013"/>
                  <a:pt x="6440" y="13051"/>
                </a:cubicBezTo>
                <a:cubicBezTo>
                  <a:pt x="6421" y="13156"/>
                  <a:pt x="6383" y="13251"/>
                  <a:pt x="6317" y="13336"/>
                </a:cubicBezTo>
                <a:cubicBezTo>
                  <a:pt x="6298" y="13355"/>
                  <a:pt x="6269" y="13374"/>
                  <a:pt x="6241" y="13403"/>
                </a:cubicBezTo>
                <a:cubicBezTo>
                  <a:pt x="6222" y="13365"/>
                  <a:pt x="6203" y="13327"/>
                  <a:pt x="6184" y="13298"/>
                </a:cubicBezTo>
                <a:cubicBezTo>
                  <a:pt x="6179" y="13284"/>
                  <a:pt x="6163" y="13277"/>
                  <a:pt x="6146" y="13277"/>
                </a:cubicBezTo>
                <a:cubicBezTo>
                  <a:pt x="6129" y="13277"/>
                  <a:pt x="6113" y="13284"/>
                  <a:pt x="6108" y="13298"/>
                </a:cubicBezTo>
                <a:cubicBezTo>
                  <a:pt x="6089" y="13327"/>
                  <a:pt x="6079" y="13355"/>
                  <a:pt x="6070" y="13393"/>
                </a:cubicBezTo>
                <a:cubicBezTo>
                  <a:pt x="6022" y="13479"/>
                  <a:pt x="5984" y="13564"/>
                  <a:pt x="5927" y="13650"/>
                </a:cubicBezTo>
                <a:cubicBezTo>
                  <a:pt x="5918" y="13678"/>
                  <a:pt x="5880" y="13707"/>
                  <a:pt x="5861" y="13726"/>
                </a:cubicBezTo>
                <a:cubicBezTo>
                  <a:pt x="5813" y="13716"/>
                  <a:pt x="5813" y="13688"/>
                  <a:pt x="5804" y="13659"/>
                </a:cubicBezTo>
                <a:cubicBezTo>
                  <a:pt x="5804" y="13631"/>
                  <a:pt x="5785" y="13602"/>
                  <a:pt x="5747" y="13593"/>
                </a:cubicBezTo>
                <a:cubicBezTo>
                  <a:pt x="5745" y="13592"/>
                  <a:pt x="5743" y="13591"/>
                  <a:pt x="5741" y="13591"/>
                </a:cubicBezTo>
                <a:cubicBezTo>
                  <a:pt x="5722" y="13591"/>
                  <a:pt x="5699" y="13627"/>
                  <a:pt x="5699" y="13678"/>
                </a:cubicBezTo>
                <a:cubicBezTo>
                  <a:pt x="5699" y="13707"/>
                  <a:pt x="5699" y="13726"/>
                  <a:pt x="5699" y="13745"/>
                </a:cubicBezTo>
                <a:cubicBezTo>
                  <a:pt x="5709" y="13887"/>
                  <a:pt x="5699" y="13935"/>
                  <a:pt x="5586" y="14068"/>
                </a:cubicBezTo>
                <a:cubicBezTo>
                  <a:pt x="5576" y="14039"/>
                  <a:pt x="5557" y="14011"/>
                  <a:pt x="5538" y="13992"/>
                </a:cubicBezTo>
                <a:cubicBezTo>
                  <a:pt x="5529" y="13963"/>
                  <a:pt x="5510" y="13944"/>
                  <a:pt x="5491" y="13916"/>
                </a:cubicBezTo>
                <a:cubicBezTo>
                  <a:pt x="5462" y="13944"/>
                  <a:pt x="5443" y="13963"/>
                  <a:pt x="5434" y="13982"/>
                </a:cubicBezTo>
                <a:cubicBezTo>
                  <a:pt x="5415" y="14058"/>
                  <a:pt x="5396" y="14134"/>
                  <a:pt x="5367" y="14201"/>
                </a:cubicBezTo>
                <a:cubicBezTo>
                  <a:pt x="5348" y="14258"/>
                  <a:pt x="5329" y="14315"/>
                  <a:pt x="5272" y="14343"/>
                </a:cubicBezTo>
                <a:cubicBezTo>
                  <a:pt x="5208" y="14316"/>
                  <a:pt x="5232" y="14219"/>
                  <a:pt x="5159" y="14219"/>
                </a:cubicBezTo>
                <a:cubicBezTo>
                  <a:pt x="5156" y="14219"/>
                  <a:pt x="5152" y="14219"/>
                  <a:pt x="5149" y="14220"/>
                </a:cubicBezTo>
                <a:cubicBezTo>
                  <a:pt x="5092" y="14229"/>
                  <a:pt x="5101" y="14315"/>
                  <a:pt x="5073" y="14353"/>
                </a:cubicBezTo>
                <a:cubicBezTo>
                  <a:pt x="5044" y="14391"/>
                  <a:pt x="5025" y="14429"/>
                  <a:pt x="4997" y="14457"/>
                </a:cubicBezTo>
                <a:cubicBezTo>
                  <a:pt x="4892" y="14562"/>
                  <a:pt x="4788" y="14657"/>
                  <a:pt x="4674" y="14752"/>
                </a:cubicBezTo>
                <a:cubicBezTo>
                  <a:pt x="4655" y="14704"/>
                  <a:pt x="4626" y="14657"/>
                  <a:pt x="4607" y="14609"/>
                </a:cubicBezTo>
                <a:cubicBezTo>
                  <a:pt x="4588" y="14562"/>
                  <a:pt x="4560" y="14524"/>
                  <a:pt x="4531" y="14476"/>
                </a:cubicBezTo>
                <a:cubicBezTo>
                  <a:pt x="4503" y="14438"/>
                  <a:pt x="4474" y="14400"/>
                  <a:pt x="4446" y="14362"/>
                </a:cubicBezTo>
                <a:cubicBezTo>
                  <a:pt x="4421" y="14332"/>
                  <a:pt x="4404" y="14318"/>
                  <a:pt x="4382" y="14318"/>
                </a:cubicBezTo>
                <a:cubicBezTo>
                  <a:pt x="4363" y="14318"/>
                  <a:pt x="4340" y="14330"/>
                  <a:pt x="4303" y="14353"/>
                </a:cubicBezTo>
                <a:cubicBezTo>
                  <a:pt x="4294" y="14362"/>
                  <a:pt x="4284" y="14372"/>
                  <a:pt x="4265" y="14381"/>
                </a:cubicBezTo>
                <a:cubicBezTo>
                  <a:pt x="4180" y="14334"/>
                  <a:pt x="4132" y="14258"/>
                  <a:pt x="4085" y="14172"/>
                </a:cubicBezTo>
                <a:cubicBezTo>
                  <a:pt x="4056" y="14125"/>
                  <a:pt x="4028" y="14068"/>
                  <a:pt x="3999" y="14020"/>
                </a:cubicBezTo>
                <a:cubicBezTo>
                  <a:pt x="3986" y="14000"/>
                  <a:pt x="3972" y="13984"/>
                  <a:pt x="3955" y="13984"/>
                </a:cubicBezTo>
                <a:cubicBezTo>
                  <a:pt x="3948" y="13984"/>
                  <a:pt x="3941" y="13986"/>
                  <a:pt x="3933" y="13992"/>
                </a:cubicBezTo>
                <a:cubicBezTo>
                  <a:pt x="3914" y="14001"/>
                  <a:pt x="3895" y="14020"/>
                  <a:pt x="3895" y="14039"/>
                </a:cubicBezTo>
                <a:cubicBezTo>
                  <a:pt x="3885" y="14077"/>
                  <a:pt x="3895" y="14125"/>
                  <a:pt x="3895" y="14163"/>
                </a:cubicBezTo>
                <a:cubicBezTo>
                  <a:pt x="3886" y="14167"/>
                  <a:pt x="3878" y="14169"/>
                  <a:pt x="3870" y="14169"/>
                </a:cubicBezTo>
                <a:cubicBezTo>
                  <a:pt x="3845" y="14169"/>
                  <a:pt x="3826" y="14149"/>
                  <a:pt x="3819" y="14134"/>
                </a:cubicBezTo>
                <a:cubicBezTo>
                  <a:pt x="3781" y="14058"/>
                  <a:pt x="3733" y="13973"/>
                  <a:pt x="3695" y="13887"/>
                </a:cubicBezTo>
                <a:cubicBezTo>
                  <a:pt x="3667" y="13840"/>
                  <a:pt x="3648" y="13792"/>
                  <a:pt x="3619" y="13745"/>
                </a:cubicBezTo>
                <a:cubicBezTo>
                  <a:pt x="3611" y="13733"/>
                  <a:pt x="3597" y="13728"/>
                  <a:pt x="3582" y="13728"/>
                </a:cubicBezTo>
                <a:cubicBezTo>
                  <a:pt x="3561" y="13728"/>
                  <a:pt x="3539" y="13738"/>
                  <a:pt x="3534" y="13754"/>
                </a:cubicBezTo>
                <a:cubicBezTo>
                  <a:pt x="3524" y="13792"/>
                  <a:pt x="3515" y="13840"/>
                  <a:pt x="3505" y="13887"/>
                </a:cubicBezTo>
                <a:cubicBezTo>
                  <a:pt x="3429" y="13859"/>
                  <a:pt x="3391" y="13811"/>
                  <a:pt x="3353" y="13754"/>
                </a:cubicBezTo>
                <a:cubicBezTo>
                  <a:pt x="3287" y="13640"/>
                  <a:pt x="3230" y="13526"/>
                  <a:pt x="3173" y="13412"/>
                </a:cubicBezTo>
                <a:cubicBezTo>
                  <a:pt x="3154" y="13384"/>
                  <a:pt x="3144" y="13346"/>
                  <a:pt x="3125" y="13327"/>
                </a:cubicBezTo>
                <a:cubicBezTo>
                  <a:pt x="3116" y="13317"/>
                  <a:pt x="3097" y="13308"/>
                  <a:pt x="3078" y="13308"/>
                </a:cubicBezTo>
                <a:cubicBezTo>
                  <a:pt x="3068" y="13317"/>
                  <a:pt x="3050" y="13327"/>
                  <a:pt x="3050" y="13346"/>
                </a:cubicBezTo>
                <a:cubicBezTo>
                  <a:pt x="3040" y="13374"/>
                  <a:pt x="3040" y="13403"/>
                  <a:pt x="3040" y="13441"/>
                </a:cubicBezTo>
                <a:cubicBezTo>
                  <a:pt x="3031" y="13460"/>
                  <a:pt x="3021" y="13488"/>
                  <a:pt x="3002" y="13517"/>
                </a:cubicBezTo>
                <a:cubicBezTo>
                  <a:pt x="2850" y="13393"/>
                  <a:pt x="2803" y="13222"/>
                  <a:pt x="2736" y="13061"/>
                </a:cubicBezTo>
                <a:cubicBezTo>
                  <a:pt x="2698" y="13061"/>
                  <a:pt x="2670" y="13070"/>
                  <a:pt x="2632" y="13080"/>
                </a:cubicBezTo>
                <a:cubicBezTo>
                  <a:pt x="2622" y="13070"/>
                  <a:pt x="2613" y="13070"/>
                  <a:pt x="2603" y="13061"/>
                </a:cubicBezTo>
                <a:cubicBezTo>
                  <a:pt x="2556" y="12975"/>
                  <a:pt x="2508" y="12890"/>
                  <a:pt x="2461" y="12805"/>
                </a:cubicBezTo>
                <a:cubicBezTo>
                  <a:pt x="2432" y="12748"/>
                  <a:pt x="2413" y="12691"/>
                  <a:pt x="2385" y="12643"/>
                </a:cubicBezTo>
                <a:cubicBezTo>
                  <a:pt x="2363" y="12600"/>
                  <a:pt x="2342" y="12579"/>
                  <a:pt x="2321" y="12579"/>
                </a:cubicBezTo>
                <a:cubicBezTo>
                  <a:pt x="2313" y="12579"/>
                  <a:pt x="2306" y="12581"/>
                  <a:pt x="2299" y="12586"/>
                </a:cubicBezTo>
                <a:cubicBezTo>
                  <a:pt x="2261" y="12596"/>
                  <a:pt x="2261" y="12634"/>
                  <a:pt x="2261" y="12662"/>
                </a:cubicBezTo>
                <a:cubicBezTo>
                  <a:pt x="2261" y="12700"/>
                  <a:pt x="2271" y="12729"/>
                  <a:pt x="2271" y="12767"/>
                </a:cubicBezTo>
                <a:cubicBezTo>
                  <a:pt x="2271" y="12776"/>
                  <a:pt x="2261" y="12795"/>
                  <a:pt x="2252" y="12824"/>
                </a:cubicBezTo>
                <a:cubicBezTo>
                  <a:pt x="2223" y="12805"/>
                  <a:pt x="2195" y="12795"/>
                  <a:pt x="2176" y="12776"/>
                </a:cubicBezTo>
                <a:cubicBezTo>
                  <a:pt x="2090" y="12691"/>
                  <a:pt x="2033" y="12577"/>
                  <a:pt x="1976" y="12463"/>
                </a:cubicBezTo>
                <a:cubicBezTo>
                  <a:pt x="1948" y="12415"/>
                  <a:pt x="1929" y="12368"/>
                  <a:pt x="1900" y="12320"/>
                </a:cubicBezTo>
                <a:cubicBezTo>
                  <a:pt x="1883" y="12289"/>
                  <a:pt x="1859" y="12275"/>
                  <a:pt x="1835" y="12275"/>
                </a:cubicBezTo>
                <a:cubicBezTo>
                  <a:pt x="1807" y="12275"/>
                  <a:pt x="1778" y="12294"/>
                  <a:pt x="1758" y="12330"/>
                </a:cubicBezTo>
                <a:cubicBezTo>
                  <a:pt x="1748" y="12358"/>
                  <a:pt x="1729" y="12396"/>
                  <a:pt x="1710" y="12444"/>
                </a:cubicBezTo>
                <a:cubicBezTo>
                  <a:pt x="1682" y="12425"/>
                  <a:pt x="1663" y="12425"/>
                  <a:pt x="1644" y="12406"/>
                </a:cubicBezTo>
                <a:cubicBezTo>
                  <a:pt x="1520" y="12301"/>
                  <a:pt x="1454" y="12168"/>
                  <a:pt x="1387" y="12026"/>
                </a:cubicBezTo>
                <a:cubicBezTo>
                  <a:pt x="1359" y="11969"/>
                  <a:pt x="1330" y="11902"/>
                  <a:pt x="1302" y="11836"/>
                </a:cubicBezTo>
                <a:cubicBezTo>
                  <a:pt x="1292" y="11817"/>
                  <a:pt x="1264" y="11807"/>
                  <a:pt x="1245" y="11807"/>
                </a:cubicBezTo>
                <a:cubicBezTo>
                  <a:pt x="1226" y="11807"/>
                  <a:pt x="1197" y="11826"/>
                  <a:pt x="1188" y="11845"/>
                </a:cubicBezTo>
                <a:cubicBezTo>
                  <a:pt x="1169" y="11883"/>
                  <a:pt x="1159" y="11931"/>
                  <a:pt x="1150" y="11988"/>
                </a:cubicBezTo>
                <a:cubicBezTo>
                  <a:pt x="1112" y="11959"/>
                  <a:pt x="1093" y="11940"/>
                  <a:pt x="1083" y="11921"/>
                </a:cubicBezTo>
                <a:cubicBezTo>
                  <a:pt x="1007" y="11826"/>
                  <a:pt x="969" y="11712"/>
                  <a:pt x="950" y="11589"/>
                </a:cubicBezTo>
                <a:cubicBezTo>
                  <a:pt x="941" y="11532"/>
                  <a:pt x="931" y="11475"/>
                  <a:pt x="893" y="11408"/>
                </a:cubicBezTo>
                <a:cubicBezTo>
                  <a:pt x="855" y="11427"/>
                  <a:pt x="817" y="11437"/>
                  <a:pt x="770" y="11446"/>
                </a:cubicBezTo>
                <a:cubicBezTo>
                  <a:pt x="760" y="11437"/>
                  <a:pt x="751" y="11427"/>
                  <a:pt x="741" y="11418"/>
                </a:cubicBezTo>
                <a:cubicBezTo>
                  <a:pt x="684" y="11323"/>
                  <a:pt x="656" y="11218"/>
                  <a:pt x="646" y="11104"/>
                </a:cubicBezTo>
                <a:cubicBezTo>
                  <a:pt x="646" y="11038"/>
                  <a:pt x="646" y="10962"/>
                  <a:pt x="646" y="10895"/>
                </a:cubicBezTo>
                <a:cubicBezTo>
                  <a:pt x="637" y="10867"/>
                  <a:pt x="637" y="10838"/>
                  <a:pt x="637" y="10810"/>
                </a:cubicBezTo>
                <a:cubicBezTo>
                  <a:pt x="630" y="10789"/>
                  <a:pt x="608" y="10774"/>
                  <a:pt x="586" y="10774"/>
                </a:cubicBezTo>
                <a:cubicBezTo>
                  <a:pt x="578" y="10774"/>
                  <a:pt x="569" y="10776"/>
                  <a:pt x="561" y="10781"/>
                </a:cubicBezTo>
                <a:cubicBezTo>
                  <a:pt x="514" y="10819"/>
                  <a:pt x="476" y="10848"/>
                  <a:pt x="438" y="10886"/>
                </a:cubicBezTo>
                <a:cubicBezTo>
                  <a:pt x="381" y="10800"/>
                  <a:pt x="371" y="10724"/>
                  <a:pt x="381" y="10620"/>
                </a:cubicBezTo>
                <a:cubicBezTo>
                  <a:pt x="390" y="10458"/>
                  <a:pt x="390" y="10297"/>
                  <a:pt x="400" y="10126"/>
                </a:cubicBezTo>
                <a:cubicBezTo>
                  <a:pt x="400" y="10117"/>
                  <a:pt x="400" y="10107"/>
                  <a:pt x="400" y="10098"/>
                </a:cubicBezTo>
                <a:cubicBezTo>
                  <a:pt x="381" y="10079"/>
                  <a:pt x="371" y="10069"/>
                  <a:pt x="352" y="10060"/>
                </a:cubicBezTo>
                <a:cubicBezTo>
                  <a:pt x="349" y="10057"/>
                  <a:pt x="345" y="10056"/>
                  <a:pt x="340" y="10056"/>
                </a:cubicBezTo>
                <a:cubicBezTo>
                  <a:pt x="328" y="10056"/>
                  <a:pt x="314" y="10062"/>
                  <a:pt x="314" y="10069"/>
                </a:cubicBezTo>
                <a:cubicBezTo>
                  <a:pt x="286" y="10098"/>
                  <a:pt x="267" y="10126"/>
                  <a:pt x="238" y="10164"/>
                </a:cubicBezTo>
                <a:cubicBezTo>
                  <a:pt x="200" y="10107"/>
                  <a:pt x="210" y="10050"/>
                  <a:pt x="200" y="9993"/>
                </a:cubicBezTo>
                <a:cubicBezTo>
                  <a:pt x="191" y="9803"/>
                  <a:pt x="229" y="9613"/>
                  <a:pt x="248" y="9423"/>
                </a:cubicBezTo>
                <a:cubicBezTo>
                  <a:pt x="248" y="9395"/>
                  <a:pt x="257" y="9366"/>
                  <a:pt x="257" y="9328"/>
                </a:cubicBezTo>
                <a:cubicBezTo>
                  <a:pt x="264" y="9293"/>
                  <a:pt x="245" y="9273"/>
                  <a:pt x="211" y="9273"/>
                </a:cubicBezTo>
                <a:cubicBezTo>
                  <a:pt x="200" y="9273"/>
                  <a:pt x="186" y="9276"/>
                  <a:pt x="172" y="9281"/>
                </a:cubicBezTo>
                <a:cubicBezTo>
                  <a:pt x="162" y="9290"/>
                  <a:pt x="153" y="9300"/>
                  <a:pt x="124" y="9309"/>
                </a:cubicBezTo>
                <a:cubicBezTo>
                  <a:pt x="124" y="9271"/>
                  <a:pt x="115" y="9243"/>
                  <a:pt x="115" y="9205"/>
                </a:cubicBezTo>
                <a:cubicBezTo>
                  <a:pt x="124" y="9005"/>
                  <a:pt x="162" y="8796"/>
                  <a:pt x="219" y="8597"/>
                </a:cubicBezTo>
                <a:cubicBezTo>
                  <a:pt x="229" y="8568"/>
                  <a:pt x="238" y="8530"/>
                  <a:pt x="238" y="8502"/>
                </a:cubicBezTo>
                <a:cubicBezTo>
                  <a:pt x="276" y="8388"/>
                  <a:pt x="267" y="8378"/>
                  <a:pt x="143" y="8378"/>
                </a:cubicBezTo>
                <a:cubicBezTo>
                  <a:pt x="134" y="8378"/>
                  <a:pt x="124" y="8369"/>
                  <a:pt x="105" y="8359"/>
                </a:cubicBezTo>
                <a:cubicBezTo>
                  <a:pt x="143" y="8160"/>
                  <a:pt x="219" y="7970"/>
                  <a:pt x="286" y="7770"/>
                </a:cubicBezTo>
                <a:cubicBezTo>
                  <a:pt x="295" y="7742"/>
                  <a:pt x="314" y="7713"/>
                  <a:pt x="314" y="7675"/>
                </a:cubicBezTo>
                <a:cubicBezTo>
                  <a:pt x="324" y="7656"/>
                  <a:pt x="333" y="7618"/>
                  <a:pt x="314" y="7599"/>
                </a:cubicBezTo>
                <a:cubicBezTo>
                  <a:pt x="305" y="7590"/>
                  <a:pt x="267" y="7590"/>
                  <a:pt x="248" y="7580"/>
                </a:cubicBezTo>
                <a:cubicBezTo>
                  <a:pt x="238" y="7580"/>
                  <a:pt x="238" y="7580"/>
                  <a:pt x="219" y="7571"/>
                </a:cubicBezTo>
                <a:cubicBezTo>
                  <a:pt x="229" y="7419"/>
                  <a:pt x="286" y="7277"/>
                  <a:pt x="343" y="7144"/>
                </a:cubicBezTo>
                <a:cubicBezTo>
                  <a:pt x="362" y="7096"/>
                  <a:pt x="381" y="7058"/>
                  <a:pt x="400" y="7020"/>
                </a:cubicBezTo>
                <a:cubicBezTo>
                  <a:pt x="419" y="6963"/>
                  <a:pt x="400" y="6935"/>
                  <a:pt x="343" y="6916"/>
                </a:cubicBezTo>
                <a:cubicBezTo>
                  <a:pt x="324" y="6906"/>
                  <a:pt x="295" y="6906"/>
                  <a:pt x="267" y="6906"/>
                </a:cubicBezTo>
                <a:cubicBezTo>
                  <a:pt x="276" y="6878"/>
                  <a:pt x="276" y="6849"/>
                  <a:pt x="295" y="6830"/>
                </a:cubicBezTo>
                <a:cubicBezTo>
                  <a:pt x="400" y="6631"/>
                  <a:pt x="504" y="6422"/>
                  <a:pt x="637" y="6232"/>
                </a:cubicBezTo>
                <a:cubicBezTo>
                  <a:pt x="646" y="6213"/>
                  <a:pt x="665" y="6184"/>
                  <a:pt x="675" y="6165"/>
                </a:cubicBezTo>
                <a:cubicBezTo>
                  <a:pt x="703" y="6108"/>
                  <a:pt x="703" y="6089"/>
                  <a:pt x="637" y="6051"/>
                </a:cubicBezTo>
                <a:cubicBezTo>
                  <a:pt x="627" y="6042"/>
                  <a:pt x="627" y="6032"/>
                  <a:pt x="618" y="6023"/>
                </a:cubicBezTo>
                <a:cubicBezTo>
                  <a:pt x="618" y="5956"/>
                  <a:pt x="665" y="5909"/>
                  <a:pt x="703" y="5852"/>
                </a:cubicBezTo>
                <a:cubicBezTo>
                  <a:pt x="760" y="5776"/>
                  <a:pt x="817" y="5709"/>
                  <a:pt x="884" y="5633"/>
                </a:cubicBezTo>
                <a:cubicBezTo>
                  <a:pt x="931" y="5567"/>
                  <a:pt x="931" y="5567"/>
                  <a:pt x="874" y="5462"/>
                </a:cubicBezTo>
                <a:cubicBezTo>
                  <a:pt x="941" y="5358"/>
                  <a:pt x="1026" y="5263"/>
                  <a:pt x="1121" y="5187"/>
                </a:cubicBezTo>
                <a:cubicBezTo>
                  <a:pt x="1178" y="5139"/>
                  <a:pt x="1235" y="5092"/>
                  <a:pt x="1283" y="5044"/>
                </a:cubicBezTo>
                <a:cubicBezTo>
                  <a:pt x="1330" y="5006"/>
                  <a:pt x="1321" y="4968"/>
                  <a:pt x="1264" y="4940"/>
                </a:cubicBezTo>
                <a:cubicBezTo>
                  <a:pt x="1245" y="4930"/>
                  <a:pt x="1226" y="4930"/>
                  <a:pt x="1197" y="4921"/>
                </a:cubicBezTo>
                <a:cubicBezTo>
                  <a:pt x="1226" y="4892"/>
                  <a:pt x="1235" y="4873"/>
                  <a:pt x="1245" y="4864"/>
                </a:cubicBezTo>
                <a:cubicBezTo>
                  <a:pt x="1463" y="4636"/>
                  <a:pt x="1710" y="4456"/>
                  <a:pt x="2005" y="4351"/>
                </a:cubicBezTo>
                <a:cubicBezTo>
                  <a:pt x="2062" y="4332"/>
                  <a:pt x="2128" y="4304"/>
                  <a:pt x="2185" y="4285"/>
                </a:cubicBezTo>
                <a:cubicBezTo>
                  <a:pt x="2242" y="4256"/>
                  <a:pt x="2280" y="4209"/>
                  <a:pt x="2242" y="4133"/>
                </a:cubicBezTo>
                <a:cubicBezTo>
                  <a:pt x="2347" y="4095"/>
                  <a:pt x="2442" y="4057"/>
                  <a:pt x="2546" y="4019"/>
                </a:cubicBezTo>
                <a:cubicBezTo>
                  <a:pt x="2613" y="4000"/>
                  <a:pt x="2679" y="3981"/>
                  <a:pt x="2746" y="3952"/>
                </a:cubicBezTo>
                <a:cubicBezTo>
                  <a:pt x="2841" y="3905"/>
                  <a:pt x="2850" y="3876"/>
                  <a:pt x="2784" y="3772"/>
                </a:cubicBezTo>
                <a:cubicBezTo>
                  <a:pt x="2850" y="3724"/>
                  <a:pt x="2936" y="3715"/>
                  <a:pt x="3012" y="3705"/>
                </a:cubicBezTo>
                <a:cubicBezTo>
                  <a:pt x="3249" y="3667"/>
                  <a:pt x="3477" y="3629"/>
                  <a:pt x="3714" y="3629"/>
                </a:cubicBezTo>
                <a:cubicBezTo>
                  <a:pt x="3790" y="3629"/>
                  <a:pt x="3866" y="3610"/>
                  <a:pt x="3942" y="3601"/>
                </a:cubicBezTo>
                <a:cubicBezTo>
                  <a:pt x="3971" y="3601"/>
                  <a:pt x="3990" y="3591"/>
                  <a:pt x="4018" y="3591"/>
                </a:cubicBezTo>
                <a:cubicBezTo>
                  <a:pt x="4047" y="3658"/>
                  <a:pt x="3990" y="3686"/>
                  <a:pt x="3980" y="3724"/>
                </a:cubicBezTo>
                <a:cubicBezTo>
                  <a:pt x="3983" y="3724"/>
                  <a:pt x="3986" y="3724"/>
                  <a:pt x="3989" y="3725"/>
                </a:cubicBezTo>
                <a:lnTo>
                  <a:pt x="3989" y="3725"/>
                </a:lnTo>
                <a:cubicBezTo>
                  <a:pt x="3989" y="3724"/>
                  <a:pt x="3989" y="3724"/>
                  <a:pt x="3990" y="3724"/>
                </a:cubicBezTo>
                <a:lnTo>
                  <a:pt x="3990" y="3724"/>
                </a:lnTo>
                <a:cubicBezTo>
                  <a:pt x="3989" y="3724"/>
                  <a:pt x="3989" y="3724"/>
                  <a:pt x="3989" y="3725"/>
                </a:cubicBezTo>
                <a:lnTo>
                  <a:pt x="3989" y="3725"/>
                </a:lnTo>
                <a:cubicBezTo>
                  <a:pt x="3989" y="3725"/>
                  <a:pt x="3989" y="3725"/>
                  <a:pt x="3989" y="3725"/>
                </a:cubicBezTo>
                <a:lnTo>
                  <a:pt x="3989" y="3725"/>
                </a:lnTo>
                <a:cubicBezTo>
                  <a:pt x="3960" y="3734"/>
                  <a:pt x="3923" y="3734"/>
                  <a:pt x="3895" y="3743"/>
                </a:cubicBezTo>
                <a:cubicBezTo>
                  <a:pt x="3932" y="3734"/>
                  <a:pt x="3961" y="3734"/>
                  <a:pt x="3989" y="3725"/>
                </a:cubicBezTo>
                <a:lnTo>
                  <a:pt x="3989" y="3725"/>
                </a:lnTo>
                <a:cubicBezTo>
                  <a:pt x="4014" y="3726"/>
                  <a:pt x="4036" y="3738"/>
                  <a:pt x="4028" y="3772"/>
                </a:cubicBezTo>
                <a:cubicBezTo>
                  <a:pt x="4028" y="3791"/>
                  <a:pt x="4018" y="3810"/>
                  <a:pt x="4018" y="3829"/>
                </a:cubicBezTo>
                <a:cubicBezTo>
                  <a:pt x="4037" y="3848"/>
                  <a:pt x="4037" y="3876"/>
                  <a:pt x="4028" y="3895"/>
                </a:cubicBezTo>
                <a:cubicBezTo>
                  <a:pt x="4028" y="3924"/>
                  <a:pt x="4018" y="3933"/>
                  <a:pt x="4009" y="3952"/>
                </a:cubicBezTo>
                <a:lnTo>
                  <a:pt x="3999" y="3952"/>
                </a:lnTo>
                <a:cubicBezTo>
                  <a:pt x="3999" y="3952"/>
                  <a:pt x="3999" y="3953"/>
                  <a:pt x="3999" y="3955"/>
                </a:cubicBezTo>
                <a:lnTo>
                  <a:pt x="3999" y="3955"/>
                </a:lnTo>
                <a:cubicBezTo>
                  <a:pt x="4002" y="3954"/>
                  <a:pt x="4006" y="3953"/>
                  <a:pt x="4009" y="3952"/>
                </a:cubicBezTo>
                <a:lnTo>
                  <a:pt x="4009" y="3952"/>
                </a:lnTo>
                <a:cubicBezTo>
                  <a:pt x="4006" y="3955"/>
                  <a:pt x="4004" y="3959"/>
                  <a:pt x="4002" y="3962"/>
                </a:cubicBezTo>
                <a:lnTo>
                  <a:pt x="4009" y="3962"/>
                </a:lnTo>
                <a:cubicBezTo>
                  <a:pt x="4018" y="3971"/>
                  <a:pt x="4047" y="3990"/>
                  <a:pt x="4047" y="4009"/>
                </a:cubicBezTo>
                <a:cubicBezTo>
                  <a:pt x="4056" y="4028"/>
                  <a:pt x="4047" y="4066"/>
                  <a:pt x="4028" y="4085"/>
                </a:cubicBezTo>
                <a:cubicBezTo>
                  <a:pt x="4009" y="4104"/>
                  <a:pt x="3980" y="4123"/>
                  <a:pt x="3952" y="4133"/>
                </a:cubicBezTo>
                <a:cubicBezTo>
                  <a:pt x="3885" y="4171"/>
                  <a:pt x="3819" y="4199"/>
                  <a:pt x="3762" y="4228"/>
                </a:cubicBezTo>
                <a:cubicBezTo>
                  <a:pt x="3743" y="4247"/>
                  <a:pt x="3733" y="4266"/>
                  <a:pt x="3714" y="4285"/>
                </a:cubicBezTo>
                <a:cubicBezTo>
                  <a:pt x="3800" y="4285"/>
                  <a:pt x="3857" y="4228"/>
                  <a:pt x="3933" y="4199"/>
                </a:cubicBezTo>
                <a:cubicBezTo>
                  <a:pt x="3971" y="4180"/>
                  <a:pt x="4009" y="4161"/>
                  <a:pt x="4037" y="4142"/>
                </a:cubicBezTo>
                <a:cubicBezTo>
                  <a:pt x="4075" y="4180"/>
                  <a:pt x="4066" y="4209"/>
                  <a:pt x="4047" y="4237"/>
                </a:cubicBezTo>
                <a:cubicBezTo>
                  <a:pt x="4018" y="4266"/>
                  <a:pt x="3999" y="4285"/>
                  <a:pt x="3971" y="4313"/>
                </a:cubicBezTo>
                <a:cubicBezTo>
                  <a:pt x="3999" y="4304"/>
                  <a:pt x="4028" y="4304"/>
                  <a:pt x="4056" y="4294"/>
                </a:cubicBezTo>
                <a:lnTo>
                  <a:pt x="4056" y="4294"/>
                </a:lnTo>
                <a:cubicBezTo>
                  <a:pt x="4075" y="4332"/>
                  <a:pt x="4075" y="4361"/>
                  <a:pt x="4047" y="4389"/>
                </a:cubicBezTo>
                <a:cubicBezTo>
                  <a:pt x="4009" y="4418"/>
                  <a:pt x="3971" y="4446"/>
                  <a:pt x="3923" y="4475"/>
                </a:cubicBezTo>
                <a:cubicBezTo>
                  <a:pt x="3809" y="4541"/>
                  <a:pt x="3695" y="4608"/>
                  <a:pt x="3581" y="4684"/>
                </a:cubicBezTo>
                <a:cubicBezTo>
                  <a:pt x="3553" y="4693"/>
                  <a:pt x="3534" y="4722"/>
                  <a:pt x="3515" y="4741"/>
                </a:cubicBezTo>
                <a:cubicBezTo>
                  <a:pt x="3543" y="4731"/>
                  <a:pt x="3581" y="4731"/>
                  <a:pt x="3600" y="4712"/>
                </a:cubicBezTo>
                <a:cubicBezTo>
                  <a:pt x="3724" y="4646"/>
                  <a:pt x="3838" y="4579"/>
                  <a:pt x="3952" y="4513"/>
                </a:cubicBezTo>
                <a:cubicBezTo>
                  <a:pt x="3990" y="4484"/>
                  <a:pt x="4028" y="4465"/>
                  <a:pt x="4056" y="4437"/>
                </a:cubicBezTo>
                <a:cubicBezTo>
                  <a:pt x="4104" y="4456"/>
                  <a:pt x="4094" y="4484"/>
                  <a:pt x="4085" y="4513"/>
                </a:cubicBezTo>
                <a:cubicBezTo>
                  <a:pt x="3885" y="4788"/>
                  <a:pt x="3676" y="5044"/>
                  <a:pt x="3353" y="5168"/>
                </a:cubicBezTo>
                <a:cubicBezTo>
                  <a:pt x="3220" y="5215"/>
                  <a:pt x="3097" y="5282"/>
                  <a:pt x="2964" y="5329"/>
                </a:cubicBezTo>
                <a:cubicBezTo>
                  <a:pt x="2660" y="5443"/>
                  <a:pt x="2356" y="5538"/>
                  <a:pt x="2062" y="5681"/>
                </a:cubicBezTo>
                <a:cubicBezTo>
                  <a:pt x="2052" y="5686"/>
                  <a:pt x="2043" y="5686"/>
                  <a:pt x="2033" y="5686"/>
                </a:cubicBezTo>
                <a:cubicBezTo>
                  <a:pt x="2025" y="5686"/>
                  <a:pt x="2017" y="5686"/>
                  <a:pt x="2008" y="5689"/>
                </a:cubicBezTo>
                <a:lnTo>
                  <a:pt x="2008" y="5689"/>
                </a:lnTo>
                <a:cubicBezTo>
                  <a:pt x="2007" y="5688"/>
                  <a:pt x="2006" y="5688"/>
                  <a:pt x="2006" y="5688"/>
                </a:cubicBezTo>
                <a:lnTo>
                  <a:pt x="2006" y="5688"/>
                </a:lnTo>
                <a:cubicBezTo>
                  <a:pt x="2005" y="5689"/>
                  <a:pt x="2005" y="5690"/>
                  <a:pt x="2005" y="5690"/>
                </a:cubicBezTo>
                <a:cubicBezTo>
                  <a:pt x="2006" y="5690"/>
                  <a:pt x="2007" y="5689"/>
                  <a:pt x="2008" y="5689"/>
                </a:cubicBezTo>
                <a:lnTo>
                  <a:pt x="2008" y="5689"/>
                </a:lnTo>
                <a:cubicBezTo>
                  <a:pt x="2010" y="5689"/>
                  <a:pt x="2012" y="5690"/>
                  <a:pt x="2014" y="5690"/>
                </a:cubicBezTo>
                <a:cubicBezTo>
                  <a:pt x="2005" y="5719"/>
                  <a:pt x="1976" y="5719"/>
                  <a:pt x="1948" y="5719"/>
                </a:cubicBezTo>
                <a:cubicBezTo>
                  <a:pt x="1955" y="5697"/>
                  <a:pt x="1973" y="5687"/>
                  <a:pt x="1993" y="5687"/>
                </a:cubicBezTo>
                <a:cubicBezTo>
                  <a:pt x="1997" y="5687"/>
                  <a:pt x="2001" y="5687"/>
                  <a:pt x="2006" y="5688"/>
                </a:cubicBezTo>
                <a:lnTo>
                  <a:pt x="2006" y="5688"/>
                </a:lnTo>
                <a:cubicBezTo>
                  <a:pt x="2025" y="5633"/>
                  <a:pt x="2072" y="5624"/>
                  <a:pt x="2109" y="5605"/>
                </a:cubicBezTo>
                <a:cubicBezTo>
                  <a:pt x="2309" y="5500"/>
                  <a:pt x="2499" y="5405"/>
                  <a:pt x="2698" y="5301"/>
                </a:cubicBezTo>
                <a:cubicBezTo>
                  <a:pt x="2736" y="5282"/>
                  <a:pt x="2793" y="5272"/>
                  <a:pt x="2812" y="5234"/>
                </a:cubicBezTo>
                <a:lnTo>
                  <a:pt x="2812" y="5234"/>
                </a:lnTo>
                <a:cubicBezTo>
                  <a:pt x="2774" y="5244"/>
                  <a:pt x="2736" y="5244"/>
                  <a:pt x="2698" y="5263"/>
                </a:cubicBezTo>
                <a:cubicBezTo>
                  <a:pt x="2461" y="5348"/>
                  <a:pt x="2242" y="5462"/>
                  <a:pt x="2033" y="5595"/>
                </a:cubicBezTo>
                <a:cubicBezTo>
                  <a:pt x="1976" y="5633"/>
                  <a:pt x="1929" y="5681"/>
                  <a:pt x="1872" y="5719"/>
                </a:cubicBezTo>
                <a:cubicBezTo>
                  <a:pt x="1843" y="5728"/>
                  <a:pt x="1853" y="5747"/>
                  <a:pt x="1872" y="5757"/>
                </a:cubicBezTo>
                <a:cubicBezTo>
                  <a:pt x="1843" y="5814"/>
                  <a:pt x="1777" y="5833"/>
                  <a:pt x="1729" y="5861"/>
                </a:cubicBezTo>
                <a:cubicBezTo>
                  <a:pt x="1416" y="6061"/>
                  <a:pt x="1159" y="6317"/>
                  <a:pt x="941" y="6612"/>
                </a:cubicBezTo>
                <a:cubicBezTo>
                  <a:pt x="922" y="6640"/>
                  <a:pt x="903" y="6678"/>
                  <a:pt x="884" y="6707"/>
                </a:cubicBezTo>
                <a:cubicBezTo>
                  <a:pt x="898" y="6720"/>
                  <a:pt x="909" y="6725"/>
                  <a:pt x="918" y="6725"/>
                </a:cubicBezTo>
                <a:cubicBezTo>
                  <a:pt x="934" y="6725"/>
                  <a:pt x="944" y="6709"/>
                  <a:pt x="950" y="6697"/>
                </a:cubicBezTo>
                <a:cubicBezTo>
                  <a:pt x="1093" y="6583"/>
                  <a:pt x="1226" y="6469"/>
                  <a:pt x="1359" y="6336"/>
                </a:cubicBezTo>
                <a:cubicBezTo>
                  <a:pt x="1625" y="6070"/>
                  <a:pt x="1948" y="5880"/>
                  <a:pt x="2299" y="5728"/>
                </a:cubicBezTo>
                <a:cubicBezTo>
                  <a:pt x="2527" y="5633"/>
                  <a:pt x="2755" y="5557"/>
                  <a:pt x="2983" y="5462"/>
                </a:cubicBezTo>
                <a:cubicBezTo>
                  <a:pt x="3135" y="5405"/>
                  <a:pt x="3277" y="5348"/>
                  <a:pt x="3420" y="5282"/>
                </a:cubicBezTo>
                <a:cubicBezTo>
                  <a:pt x="3638" y="5177"/>
                  <a:pt x="3819" y="5025"/>
                  <a:pt x="3952" y="4835"/>
                </a:cubicBezTo>
                <a:cubicBezTo>
                  <a:pt x="3999" y="4779"/>
                  <a:pt x="4037" y="4722"/>
                  <a:pt x="4094" y="4655"/>
                </a:cubicBezTo>
                <a:lnTo>
                  <a:pt x="4094" y="4655"/>
                </a:lnTo>
                <a:cubicBezTo>
                  <a:pt x="4142" y="4779"/>
                  <a:pt x="4151" y="4883"/>
                  <a:pt x="4047" y="4987"/>
                </a:cubicBezTo>
                <a:cubicBezTo>
                  <a:pt x="4085" y="4978"/>
                  <a:pt x="4104" y="4978"/>
                  <a:pt x="4132" y="4978"/>
                </a:cubicBezTo>
                <a:cubicBezTo>
                  <a:pt x="4123" y="5016"/>
                  <a:pt x="4123" y="5054"/>
                  <a:pt x="4113" y="5082"/>
                </a:cubicBezTo>
                <a:cubicBezTo>
                  <a:pt x="4113" y="5092"/>
                  <a:pt x="4123" y="5092"/>
                  <a:pt x="4132" y="5101"/>
                </a:cubicBezTo>
                <a:cubicBezTo>
                  <a:pt x="4142" y="5111"/>
                  <a:pt x="4161" y="5130"/>
                  <a:pt x="4151" y="5139"/>
                </a:cubicBezTo>
                <a:cubicBezTo>
                  <a:pt x="4113" y="5206"/>
                  <a:pt x="4189" y="5282"/>
                  <a:pt x="4142" y="5339"/>
                </a:cubicBezTo>
                <a:cubicBezTo>
                  <a:pt x="4123" y="5367"/>
                  <a:pt x="4113" y="5396"/>
                  <a:pt x="4104" y="5424"/>
                </a:cubicBezTo>
                <a:lnTo>
                  <a:pt x="4161" y="5424"/>
                </a:lnTo>
                <a:cubicBezTo>
                  <a:pt x="4132" y="5519"/>
                  <a:pt x="4123" y="5529"/>
                  <a:pt x="4047" y="5633"/>
                </a:cubicBezTo>
                <a:cubicBezTo>
                  <a:pt x="3990" y="5700"/>
                  <a:pt x="3933" y="5757"/>
                  <a:pt x="3876" y="5814"/>
                </a:cubicBezTo>
                <a:cubicBezTo>
                  <a:pt x="3828" y="5871"/>
                  <a:pt x="3752" y="5918"/>
                  <a:pt x="3695" y="6013"/>
                </a:cubicBezTo>
                <a:cubicBezTo>
                  <a:pt x="3904" y="5909"/>
                  <a:pt x="4009" y="5747"/>
                  <a:pt x="4161" y="5595"/>
                </a:cubicBezTo>
                <a:lnTo>
                  <a:pt x="4161" y="5595"/>
                </a:lnTo>
                <a:cubicBezTo>
                  <a:pt x="4142" y="5681"/>
                  <a:pt x="4113" y="5738"/>
                  <a:pt x="4075" y="5795"/>
                </a:cubicBezTo>
                <a:cubicBezTo>
                  <a:pt x="3961" y="5956"/>
                  <a:pt x="3809" y="6099"/>
                  <a:pt x="3629" y="6194"/>
                </a:cubicBezTo>
                <a:cubicBezTo>
                  <a:pt x="3458" y="6279"/>
                  <a:pt x="3287" y="6365"/>
                  <a:pt x="3116" y="6441"/>
                </a:cubicBezTo>
                <a:cubicBezTo>
                  <a:pt x="2765" y="6602"/>
                  <a:pt x="2413" y="6754"/>
                  <a:pt x="2081" y="6935"/>
                </a:cubicBezTo>
                <a:cubicBezTo>
                  <a:pt x="1691" y="7153"/>
                  <a:pt x="1359" y="7448"/>
                  <a:pt x="1102" y="7818"/>
                </a:cubicBezTo>
                <a:cubicBezTo>
                  <a:pt x="1083" y="7856"/>
                  <a:pt x="1064" y="7894"/>
                  <a:pt x="1036" y="7932"/>
                </a:cubicBezTo>
                <a:cubicBezTo>
                  <a:pt x="1043" y="7933"/>
                  <a:pt x="1049" y="7933"/>
                  <a:pt x="1055" y="7933"/>
                </a:cubicBezTo>
                <a:cubicBezTo>
                  <a:pt x="1105" y="7933"/>
                  <a:pt x="1115" y="7900"/>
                  <a:pt x="1140" y="7875"/>
                </a:cubicBezTo>
                <a:cubicBezTo>
                  <a:pt x="1283" y="7742"/>
                  <a:pt x="1425" y="7609"/>
                  <a:pt x="1568" y="7476"/>
                </a:cubicBezTo>
                <a:cubicBezTo>
                  <a:pt x="1777" y="7286"/>
                  <a:pt x="2014" y="7125"/>
                  <a:pt x="2271" y="6992"/>
                </a:cubicBezTo>
                <a:cubicBezTo>
                  <a:pt x="2546" y="6849"/>
                  <a:pt x="2831" y="6716"/>
                  <a:pt x="3106" y="6574"/>
                </a:cubicBezTo>
                <a:cubicBezTo>
                  <a:pt x="3277" y="6488"/>
                  <a:pt x="3458" y="6403"/>
                  <a:pt x="3629" y="6308"/>
                </a:cubicBezTo>
                <a:cubicBezTo>
                  <a:pt x="3857" y="6184"/>
                  <a:pt x="4047" y="6013"/>
                  <a:pt x="4170" y="5776"/>
                </a:cubicBezTo>
                <a:cubicBezTo>
                  <a:pt x="4170" y="5766"/>
                  <a:pt x="4189" y="5766"/>
                  <a:pt x="4199" y="5757"/>
                </a:cubicBezTo>
                <a:cubicBezTo>
                  <a:pt x="4227" y="5766"/>
                  <a:pt x="4218" y="5795"/>
                  <a:pt x="4227" y="5814"/>
                </a:cubicBezTo>
                <a:cubicBezTo>
                  <a:pt x="4227" y="5890"/>
                  <a:pt x="4218" y="5966"/>
                  <a:pt x="4237" y="6032"/>
                </a:cubicBezTo>
                <a:cubicBezTo>
                  <a:pt x="4275" y="6137"/>
                  <a:pt x="4227" y="6184"/>
                  <a:pt x="4170" y="6232"/>
                </a:cubicBezTo>
                <a:cubicBezTo>
                  <a:pt x="4123" y="6279"/>
                  <a:pt x="4056" y="6317"/>
                  <a:pt x="3999" y="6403"/>
                </a:cubicBezTo>
                <a:cubicBezTo>
                  <a:pt x="4123" y="6365"/>
                  <a:pt x="4161" y="6270"/>
                  <a:pt x="4237" y="6222"/>
                </a:cubicBezTo>
                <a:cubicBezTo>
                  <a:pt x="4284" y="6232"/>
                  <a:pt x="4284" y="6260"/>
                  <a:pt x="4265" y="6289"/>
                </a:cubicBezTo>
                <a:cubicBezTo>
                  <a:pt x="4218" y="6346"/>
                  <a:pt x="4161" y="6393"/>
                  <a:pt x="4104" y="6441"/>
                </a:cubicBezTo>
                <a:cubicBezTo>
                  <a:pt x="4066" y="6479"/>
                  <a:pt x="4028" y="6517"/>
                  <a:pt x="3961" y="6564"/>
                </a:cubicBezTo>
                <a:cubicBezTo>
                  <a:pt x="4085" y="6526"/>
                  <a:pt x="4085" y="6526"/>
                  <a:pt x="4142" y="6479"/>
                </a:cubicBezTo>
                <a:cubicBezTo>
                  <a:pt x="4180" y="6441"/>
                  <a:pt x="4218" y="6403"/>
                  <a:pt x="4256" y="6365"/>
                </a:cubicBezTo>
                <a:cubicBezTo>
                  <a:pt x="4313" y="6384"/>
                  <a:pt x="4284" y="6422"/>
                  <a:pt x="4294" y="6450"/>
                </a:cubicBezTo>
                <a:cubicBezTo>
                  <a:pt x="4332" y="6507"/>
                  <a:pt x="4322" y="6555"/>
                  <a:pt x="4275" y="6602"/>
                </a:cubicBezTo>
                <a:cubicBezTo>
                  <a:pt x="4275" y="6612"/>
                  <a:pt x="4265" y="6631"/>
                  <a:pt x="4265" y="6640"/>
                </a:cubicBezTo>
                <a:lnTo>
                  <a:pt x="4322" y="6640"/>
                </a:lnTo>
                <a:cubicBezTo>
                  <a:pt x="4351" y="6678"/>
                  <a:pt x="4351" y="6707"/>
                  <a:pt x="4332" y="6754"/>
                </a:cubicBezTo>
                <a:cubicBezTo>
                  <a:pt x="4303" y="6840"/>
                  <a:pt x="4246" y="6925"/>
                  <a:pt x="4180" y="7001"/>
                </a:cubicBezTo>
                <a:cubicBezTo>
                  <a:pt x="4047" y="7153"/>
                  <a:pt x="3895" y="7277"/>
                  <a:pt x="3724" y="7362"/>
                </a:cubicBezTo>
                <a:cubicBezTo>
                  <a:pt x="3496" y="7476"/>
                  <a:pt x="3268" y="7580"/>
                  <a:pt x="3040" y="7685"/>
                </a:cubicBezTo>
                <a:cubicBezTo>
                  <a:pt x="2755" y="7818"/>
                  <a:pt x="2470" y="7960"/>
                  <a:pt x="2195" y="8122"/>
                </a:cubicBezTo>
                <a:cubicBezTo>
                  <a:pt x="1786" y="8378"/>
                  <a:pt x="1435" y="8711"/>
                  <a:pt x="1169" y="9119"/>
                </a:cubicBezTo>
                <a:cubicBezTo>
                  <a:pt x="1150" y="9148"/>
                  <a:pt x="1112" y="9167"/>
                  <a:pt x="1131" y="9224"/>
                </a:cubicBezTo>
                <a:cubicBezTo>
                  <a:pt x="1159" y="9205"/>
                  <a:pt x="1188" y="9176"/>
                  <a:pt x="1216" y="9157"/>
                </a:cubicBezTo>
                <a:cubicBezTo>
                  <a:pt x="1321" y="9053"/>
                  <a:pt x="1416" y="8958"/>
                  <a:pt x="1520" y="8853"/>
                </a:cubicBezTo>
                <a:cubicBezTo>
                  <a:pt x="1910" y="8464"/>
                  <a:pt x="2366" y="8160"/>
                  <a:pt x="2869" y="7922"/>
                </a:cubicBezTo>
                <a:cubicBezTo>
                  <a:pt x="3012" y="7856"/>
                  <a:pt x="3154" y="7799"/>
                  <a:pt x="3287" y="7723"/>
                </a:cubicBezTo>
                <a:cubicBezTo>
                  <a:pt x="3458" y="7647"/>
                  <a:pt x="3619" y="7561"/>
                  <a:pt x="3781" y="7467"/>
                </a:cubicBezTo>
                <a:cubicBezTo>
                  <a:pt x="3999" y="7343"/>
                  <a:pt x="4180" y="7182"/>
                  <a:pt x="4322" y="6973"/>
                </a:cubicBezTo>
                <a:cubicBezTo>
                  <a:pt x="4332" y="6954"/>
                  <a:pt x="4351" y="6944"/>
                  <a:pt x="4379" y="6916"/>
                </a:cubicBezTo>
                <a:cubicBezTo>
                  <a:pt x="4389" y="6982"/>
                  <a:pt x="4398" y="7030"/>
                  <a:pt x="4417" y="7087"/>
                </a:cubicBezTo>
                <a:cubicBezTo>
                  <a:pt x="4427" y="7153"/>
                  <a:pt x="4398" y="7220"/>
                  <a:pt x="4446" y="7286"/>
                </a:cubicBezTo>
                <a:cubicBezTo>
                  <a:pt x="4455" y="7296"/>
                  <a:pt x="4436" y="7334"/>
                  <a:pt x="4427" y="7362"/>
                </a:cubicBezTo>
                <a:cubicBezTo>
                  <a:pt x="4428" y="7364"/>
                  <a:pt x="4429" y="7366"/>
                  <a:pt x="4431" y="7368"/>
                </a:cubicBezTo>
                <a:lnTo>
                  <a:pt x="4431" y="7368"/>
                </a:lnTo>
                <a:cubicBezTo>
                  <a:pt x="4432" y="7366"/>
                  <a:pt x="4434" y="7364"/>
                  <a:pt x="4436" y="7362"/>
                </a:cubicBezTo>
                <a:lnTo>
                  <a:pt x="4436" y="7362"/>
                </a:lnTo>
                <a:cubicBezTo>
                  <a:pt x="4435" y="7365"/>
                  <a:pt x="4434" y="7368"/>
                  <a:pt x="4433" y="7371"/>
                </a:cubicBezTo>
                <a:lnTo>
                  <a:pt x="4433" y="7371"/>
                </a:lnTo>
                <a:cubicBezTo>
                  <a:pt x="4432" y="7370"/>
                  <a:pt x="4431" y="7369"/>
                  <a:pt x="4431" y="7368"/>
                </a:cubicBezTo>
                <a:lnTo>
                  <a:pt x="4431" y="7368"/>
                </a:lnTo>
                <a:cubicBezTo>
                  <a:pt x="4394" y="7403"/>
                  <a:pt x="4350" y="7432"/>
                  <a:pt x="4341" y="7495"/>
                </a:cubicBezTo>
                <a:cubicBezTo>
                  <a:pt x="4395" y="7468"/>
                  <a:pt x="4415" y="7424"/>
                  <a:pt x="4433" y="7371"/>
                </a:cubicBezTo>
                <a:lnTo>
                  <a:pt x="4433" y="7371"/>
                </a:lnTo>
                <a:cubicBezTo>
                  <a:pt x="4450" y="7395"/>
                  <a:pt x="4466" y="7413"/>
                  <a:pt x="4474" y="7438"/>
                </a:cubicBezTo>
                <a:cubicBezTo>
                  <a:pt x="4484" y="7457"/>
                  <a:pt x="4474" y="7486"/>
                  <a:pt x="4484" y="7505"/>
                </a:cubicBezTo>
                <a:cubicBezTo>
                  <a:pt x="4541" y="7609"/>
                  <a:pt x="4503" y="7704"/>
                  <a:pt x="4436" y="7789"/>
                </a:cubicBezTo>
                <a:cubicBezTo>
                  <a:pt x="4341" y="7894"/>
                  <a:pt x="4256" y="7998"/>
                  <a:pt x="4170" y="8103"/>
                </a:cubicBezTo>
                <a:cubicBezTo>
                  <a:pt x="4113" y="8160"/>
                  <a:pt x="4047" y="8226"/>
                  <a:pt x="3990" y="8283"/>
                </a:cubicBezTo>
                <a:cubicBezTo>
                  <a:pt x="3998" y="8301"/>
                  <a:pt x="4007" y="8306"/>
                  <a:pt x="4015" y="8306"/>
                </a:cubicBezTo>
                <a:cubicBezTo>
                  <a:pt x="4024" y="8306"/>
                  <a:pt x="4032" y="8298"/>
                  <a:pt x="4037" y="8293"/>
                </a:cubicBezTo>
                <a:cubicBezTo>
                  <a:pt x="4180" y="8179"/>
                  <a:pt x="4294" y="8055"/>
                  <a:pt x="4398" y="7913"/>
                </a:cubicBezTo>
                <a:cubicBezTo>
                  <a:pt x="4436" y="7865"/>
                  <a:pt x="4465" y="7827"/>
                  <a:pt x="4493" y="7780"/>
                </a:cubicBezTo>
                <a:cubicBezTo>
                  <a:pt x="4541" y="7789"/>
                  <a:pt x="4531" y="7818"/>
                  <a:pt x="4522" y="7837"/>
                </a:cubicBezTo>
                <a:cubicBezTo>
                  <a:pt x="4446" y="8112"/>
                  <a:pt x="4313" y="8350"/>
                  <a:pt x="4075" y="8521"/>
                </a:cubicBezTo>
                <a:cubicBezTo>
                  <a:pt x="3952" y="8606"/>
                  <a:pt x="3828" y="8692"/>
                  <a:pt x="3705" y="8768"/>
                </a:cubicBezTo>
                <a:cubicBezTo>
                  <a:pt x="3315" y="9005"/>
                  <a:pt x="2936" y="9262"/>
                  <a:pt x="2575" y="9556"/>
                </a:cubicBezTo>
                <a:cubicBezTo>
                  <a:pt x="2385" y="9708"/>
                  <a:pt x="2204" y="9870"/>
                  <a:pt x="2033" y="10050"/>
                </a:cubicBezTo>
                <a:cubicBezTo>
                  <a:pt x="1881" y="10230"/>
                  <a:pt x="1748" y="10420"/>
                  <a:pt x="1625" y="10629"/>
                </a:cubicBezTo>
                <a:cubicBezTo>
                  <a:pt x="1615" y="10639"/>
                  <a:pt x="1615" y="10658"/>
                  <a:pt x="1615" y="10677"/>
                </a:cubicBezTo>
                <a:cubicBezTo>
                  <a:pt x="1623" y="10681"/>
                  <a:pt x="1629" y="10682"/>
                  <a:pt x="1635" y="10682"/>
                </a:cubicBezTo>
                <a:cubicBezTo>
                  <a:pt x="1661" y="10682"/>
                  <a:pt x="1676" y="10654"/>
                  <a:pt x="1691" y="10639"/>
                </a:cubicBezTo>
                <a:cubicBezTo>
                  <a:pt x="1805" y="10506"/>
                  <a:pt x="1919" y="10373"/>
                  <a:pt x="2033" y="10249"/>
                </a:cubicBezTo>
                <a:cubicBezTo>
                  <a:pt x="2451" y="9803"/>
                  <a:pt x="2917" y="9433"/>
                  <a:pt x="3420" y="9100"/>
                </a:cubicBezTo>
                <a:cubicBezTo>
                  <a:pt x="3581" y="8996"/>
                  <a:pt x="3743" y="8901"/>
                  <a:pt x="3895" y="8796"/>
                </a:cubicBezTo>
                <a:cubicBezTo>
                  <a:pt x="3999" y="8720"/>
                  <a:pt x="4113" y="8635"/>
                  <a:pt x="4208" y="8540"/>
                </a:cubicBezTo>
                <a:cubicBezTo>
                  <a:pt x="4351" y="8416"/>
                  <a:pt x="4455" y="8264"/>
                  <a:pt x="4503" y="8074"/>
                </a:cubicBezTo>
                <a:cubicBezTo>
                  <a:pt x="4512" y="8046"/>
                  <a:pt x="4531" y="8017"/>
                  <a:pt x="4550" y="7989"/>
                </a:cubicBezTo>
                <a:lnTo>
                  <a:pt x="4550" y="7989"/>
                </a:lnTo>
                <a:cubicBezTo>
                  <a:pt x="4626" y="8169"/>
                  <a:pt x="4617" y="8302"/>
                  <a:pt x="4503" y="8426"/>
                </a:cubicBezTo>
                <a:cubicBezTo>
                  <a:pt x="4389" y="8559"/>
                  <a:pt x="4265" y="8673"/>
                  <a:pt x="4151" y="8796"/>
                </a:cubicBezTo>
                <a:cubicBezTo>
                  <a:pt x="4085" y="8853"/>
                  <a:pt x="4018" y="8910"/>
                  <a:pt x="3952" y="8977"/>
                </a:cubicBezTo>
                <a:cubicBezTo>
                  <a:pt x="3966" y="8985"/>
                  <a:pt x="3978" y="8989"/>
                  <a:pt x="3988" y="8989"/>
                </a:cubicBezTo>
                <a:cubicBezTo>
                  <a:pt x="4011" y="8989"/>
                  <a:pt x="4024" y="8971"/>
                  <a:pt x="4037" y="8958"/>
                </a:cubicBezTo>
                <a:cubicBezTo>
                  <a:pt x="4199" y="8825"/>
                  <a:pt x="4360" y="8673"/>
                  <a:pt x="4503" y="8502"/>
                </a:cubicBezTo>
                <a:cubicBezTo>
                  <a:pt x="4531" y="8464"/>
                  <a:pt x="4560" y="8435"/>
                  <a:pt x="4607" y="8388"/>
                </a:cubicBezTo>
                <a:cubicBezTo>
                  <a:pt x="4607" y="8435"/>
                  <a:pt x="4617" y="8454"/>
                  <a:pt x="4607" y="8473"/>
                </a:cubicBezTo>
                <a:cubicBezTo>
                  <a:pt x="4579" y="8511"/>
                  <a:pt x="4560" y="8540"/>
                  <a:pt x="4531" y="8578"/>
                </a:cubicBezTo>
                <a:cubicBezTo>
                  <a:pt x="4436" y="8673"/>
                  <a:pt x="4341" y="8758"/>
                  <a:pt x="4246" y="8853"/>
                </a:cubicBezTo>
                <a:cubicBezTo>
                  <a:pt x="4255" y="8859"/>
                  <a:pt x="4262" y="8861"/>
                  <a:pt x="4269" y="8861"/>
                </a:cubicBezTo>
                <a:cubicBezTo>
                  <a:pt x="4285" y="8861"/>
                  <a:pt x="4297" y="8848"/>
                  <a:pt x="4303" y="8834"/>
                </a:cubicBezTo>
                <a:cubicBezTo>
                  <a:pt x="4370" y="8768"/>
                  <a:pt x="4446" y="8701"/>
                  <a:pt x="4512" y="8635"/>
                </a:cubicBezTo>
                <a:cubicBezTo>
                  <a:pt x="4541" y="8606"/>
                  <a:pt x="4569" y="8578"/>
                  <a:pt x="4607" y="8540"/>
                </a:cubicBezTo>
                <a:cubicBezTo>
                  <a:pt x="4617" y="8616"/>
                  <a:pt x="4617" y="8663"/>
                  <a:pt x="4617" y="8720"/>
                </a:cubicBezTo>
                <a:cubicBezTo>
                  <a:pt x="4636" y="9034"/>
                  <a:pt x="4626" y="9347"/>
                  <a:pt x="4617" y="9661"/>
                </a:cubicBezTo>
                <a:cubicBezTo>
                  <a:pt x="4617" y="9718"/>
                  <a:pt x="4598" y="9756"/>
                  <a:pt x="4569" y="9803"/>
                </a:cubicBezTo>
                <a:cubicBezTo>
                  <a:pt x="4455" y="9936"/>
                  <a:pt x="4332" y="10060"/>
                  <a:pt x="4180" y="10155"/>
                </a:cubicBezTo>
                <a:cubicBezTo>
                  <a:pt x="4056" y="10230"/>
                  <a:pt x="3923" y="10306"/>
                  <a:pt x="3790" y="10392"/>
                </a:cubicBezTo>
                <a:cubicBezTo>
                  <a:pt x="3382" y="10648"/>
                  <a:pt x="2983" y="10914"/>
                  <a:pt x="2622" y="11228"/>
                </a:cubicBezTo>
                <a:cubicBezTo>
                  <a:pt x="2470" y="11361"/>
                  <a:pt x="2337" y="11503"/>
                  <a:pt x="2195" y="11636"/>
                </a:cubicBezTo>
                <a:cubicBezTo>
                  <a:pt x="2147" y="11674"/>
                  <a:pt x="2109" y="11722"/>
                  <a:pt x="2071" y="11769"/>
                </a:cubicBezTo>
                <a:cubicBezTo>
                  <a:pt x="2083" y="11778"/>
                  <a:pt x="2093" y="11782"/>
                  <a:pt x="2102" y="11782"/>
                </a:cubicBezTo>
                <a:cubicBezTo>
                  <a:pt x="2121" y="11782"/>
                  <a:pt x="2134" y="11766"/>
                  <a:pt x="2147" y="11760"/>
                </a:cubicBezTo>
                <a:cubicBezTo>
                  <a:pt x="2347" y="11617"/>
                  <a:pt x="2537" y="11475"/>
                  <a:pt x="2727" y="11323"/>
                </a:cubicBezTo>
                <a:cubicBezTo>
                  <a:pt x="3144" y="11000"/>
                  <a:pt x="3572" y="10696"/>
                  <a:pt x="4018" y="10401"/>
                </a:cubicBezTo>
                <a:cubicBezTo>
                  <a:pt x="4218" y="10278"/>
                  <a:pt x="4408" y="10145"/>
                  <a:pt x="4550" y="9965"/>
                </a:cubicBezTo>
                <a:cubicBezTo>
                  <a:pt x="4560" y="9965"/>
                  <a:pt x="4569" y="9965"/>
                  <a:pt x="4579" y="9955"/>
                </a:cubicBezTo>
                <a:lnTo>
                  <a:pt x="4579" y="9955"/>
                </a:lnTo>
                <a:cubicBezTo>
                  <a:pt x="4607" y="10098"/>
                  <a:pt x="4607" y="10107"/>
                  <a:pt x="4531" y="10230"/>
                </a:cubicBezTo>
                <a:cubicBezTo>
                  <a:pt x="4550" y="10240"/>
                  <a:pt x="4579" y="10230"/>
                  <a:pt x="4588" y="10268"/>
                </a:cubicBezTo>
                <a:cubicBezTo>
                  <a:pt x="4598" y="10335"/>
                  <a:pt x="4550" y="10373"/>
                  <a:pt x="4522" y="10411"/>
                </a:cubicBezTo>
                <a:cubicBezTo>
                  <a:pt x="4524" y="10412"/>
                  <a:pt x="4526" y="10413"/>
                  <a:pt x="4528" y="10414"/>
                </a:cubicBezTo>
                <a:lnTo>
                  <a:pt x="4528" y="10414"/>
                </a:lnTo>
                <a:cubicBezTo>
                  <a:pt x="4529" y="10413"/>
                  <a:pt x="4530" y="10412"/>
                  <a:pt x="4531" y="10411"/>
                </a:cubicBezTo>
                <a:lnTo>
                  <a:pt x="4531" y="10411"/>
                </a:lnTo>
                <a:cubicBezTo>
                  <a:pt x="4531" y="10413"/>
                  <a:pt x="4531" y="10414"/>
                  <a:pt x="4531" y="10416"/>
                </a:cubicBezTo>
                <a:lnTo>
                  <a:pt x="4531" y="10416"/>
                </a:lnTo>
                <a:cubicBezTo>
                  <a:pt x="4530" y="10415"/>
                  <a:pt x="4529" y="10415"/>
                  <a:pt x="4528" y="10414"/>
                </a:cubicBezTo>
                <a:lnTo>
                  <a:pt x="4528" y="10414"/>
                </a:lnTo>
                <a:cubicBezTo>
                  <a:pt x="4312" y="10601"/>
                  <a:pt x="4265" y="10649"/>
                  <a:pt x="4237" y="10734"/>
                </a:cubicBezTo>
                <a:cubicBezTo>
                  <a:pt x="4351" y="10648"/>
                  <a:pt x="4436" y="10553"/>
                  <a:pt x="4522" y="10449"/>
                </a:cubicBezTo>
                <a:cubicBezTo>
                  <a:pt x="4530" y="10440"/>
                  <a:pt x="4531" y="10432"/>
                  <a:pt x="4531" y="10416"/>
                </a:cubicBezTo>
                <a:lnTo>
                  <a:pt x="4531" y="10416"/>
                </a:lnTo>
                <a:cubicBezTo>
                  <a:pt x="4564" y="10435"/>
                  <a:pt x="4587" y="10462"/>
                  <a:pt x="4569" y="10496"/>
                </a:cubicBezTo>
                <a:cubicBezTo>
                  <a:pt x="4522" y="10591"/>
                  <a:pt x="4550" y="10677"/>
                  <a:pt x="4550" y="10772"/>
                </a:cubicBezTo>
                <a:cubicBezTo>
                  <a:pt x="4560" y="10886"/>
                  <a:pt x="4541" y="10981"/>
                  <a:pt x="4436" y="11057"/>
                </a:cubicBezTo>
                <a:cubicBezTo>
                  <a:pt x="4446" y="11066"/>
                  <a:pt x="4453" y="11070"/>
                  <a:pt x="4459" y="11070"/>
                </a:cubicBezTo>
                <a:cubicBezTo>
                  <a:pt x="4472" y="11070"/>
                  <a:pt x="4481" y="11057"/>
                  <a:pt x="4493" y="11057"/>
                </a:cubicBezTo>
                <a:cubicBezTo>
                  <a:pt x="4503" y="11047"/>
                  <a:pt x="4522" y="11038"/>
                  <a:pt x="4531" y="11038"/>
                </a:cubicBezTo>
                <a:cubicBezTo>
                  <a:pt x="4569" y="11095"/>
                  <a:pt x="4522" y="11152"/>
                  <a:pt x="4531" y="11209"/>
                </a:cubicBezTo>
                <a:cubicBezTo>
                  <a:pt x="4541" y="11266"/>
                  <a:pt x="4560" y="11332"/>
                  <a:pt x="4541" y="11389"/>
                </a:cubicBezTo>
                <a:cubicBezTo>
                  <a:pt x="4531" y="11437"/>
                  <a:pt x="4512" y="11484"/>
                  <a:pt x="4484" y="11522"/>
                </a:cubicBezTo>
                <a:cubicBezTo>
                  <a:pt x="4427" y="11608"/>
                  <a:pt x="4360" y="11693"/>
                  <a:pt x="4303" y="11769"/>
                </a:cubicBezTo>
                <a:cubicBezTo>
                  <a:pt x="4170" y="11931"/>
                  <a:pt x="4047" y="12092"/>
                  <a:pt x="3914" y="12263"/>
                </a:cubicBezTo>
                <a:cubicBezTo>
                  <a:pt x="3790" y="12425"/>
                  <a:pt x="3705" y="12605"/>
                  <a:pt x="3629" y="12795"/>
                </a:cubicBezTo>
                <a:cubicBezTo>
                  <a:pt x="3619" y="12805"/>
                  <a:pt x="3619" y="12833"/>
                  <a:pt x="3619" y="12881"/>
                </a:cubicBezTo>
                <a:cubicBezTo>
                  <a:pt x="3752" y="12738"/>
                  <a:pt x="3828" y="12586"/>
                  <a:pt x="3933" y="12444"/>
                </a:cubicBezTo>
                <a:cubicBezTo>
                  <a:pt x="4028" y="12311"/>
                  <a:pt x="4113" y="12178"/>
                  <a:pt x="4208" y="12045"/>
                </a:cubicBezTo>
                <a:cubicBezTo>
                  <a:pt x="4313" y="11912"/>
                  <a:pt x="4417" y="11779"/>
                  <a:pt x="4522" y="11646"/>
                </a:cubicBezTo>
                <a:cubicBezTo>
                  <a:pt x="4560" y="11722"/>
                  <a:pt x="4569" y="11788"/>
                  <a:pt x="4531" y="11864"/>
                </a:cubicBezTo>
                <a:cubicBezTo>
                  <a:pt x="4512" y="11921"/>
                  <a:pt x="4484" y="11978"/>
                  <a:pt x="4455" y="12026"/>
                </a:cubicBezTo>
                <a:cubicBezTo>
                  <a:pt x="4398" y="12130"/>
                  <a:pt x="4341" y="12225"/>
                  <a:pt x="4322" y="12339"/>
                </a:cubicBezTo>
                <a:cubicBezTo>
                  <a:pt x="4360" y="12339"/>
                  <a:pt x="4379" y="12301"/>
                  <a:pt x="4389" y="12282"/>
                </a:cubicBezTo>
                <a:cubicBezTo>
                  <a:pt x="4427" y="12206"/>
                  <a:pt x="4455" y="12130"/>
                  <a:pt x="4493" y="12054"/>
                </a:cubicBezTo>
                <a:cubicBezTo>
                  <a:pt x="4503" y="12035"/>
                  <a:pt x="4512" y="12007"/>
                  <a:pt x="4531" y="11978"/>
                </a:cubicBezTo>
                <a:cubicBezTo>
                  <a:pt x="4579" y="12092"/>
                  <a:pt x="4579" y="12092"/>
                  <a:pt x="4541" y="12149"/>
                </a:cubicBezTo>
                <a:cubicBezTo>
                  <a:pt x="4512" y="12216"/>
                  <a:pt x="4474" y="12273"/>
                  <a:pt x="4446" y="12339"/>
                </a:cubicBezTo>
                <a:cubicBezTo>
                  <a:pt x="4436" y="12368"/>
                  <a:pt x="4436" y="12387"/>
                  <a:pt x="4455" y="12425"/>
                </a:cubicBezTo>
                <a:cubicBezTo>
                  <a:pt x="4484" y="12358"/>
                  <a:pt x="4512" y="12292"/>
                  <a:pt x="4541" y="12225"/>
                </a:cubicBezTo>
                <a:cubicBezTo>
                  <a:pt x="4588" y="12225"/>
                  <a:pt x="4579" y="12254"/>
                  <a:pt x="4588" y="12273"/>
                </a:cubicBezTo>
                <a:cubicBezTo>
                  <a:pt x="4588" y="12320"/>
                  <a:pt x="4588" y="12358"/>
                  <a:pt x="4588" y="12406"/>
                </a:cubicBezTo>
                <a:cubicBezTo>
                  <a:pt x="4607" y="12624"/>
                  <a:pt x="4645" y="12843"/>
                  <a:pt x="4655" y="13070"/>
                </a:cubicBezTo>
                <a:cubicBezTo>
                  <a:pt x="4721" y="12966"/>
                  <a:pt x="4721" y="12966"/>
                  <a:pt x="4721" y="12890"/>
                </a:cubicBezTo>
                <a:cubicBezTo>
                  <a:pt x="4721" y="12776"/>
                  <a:pt x="4721" y="12672"/>
                  <a:pt x="4721" y="12558"/>
                </a:cubicBezTo>
                <a:cubicBezTo>
                  <a:pt x="4721" y="12510"/>
                  <a:pt x="4731" y="12453"/>
                  <a:pt x="4731" y="12377"/>
                </a:cubicBezTo>
                <a:cubicBezTo>
                  <a:pt x="4826" y="12482"/>
                  <a:pt x="4845" y="12596"/>
                  <a:pt x="4940" y="12691"/>
                </a:cubicBezTo>
                <a:cubicBezTo>
                  <a:pt x="4940" y="12596"/>
                  <a:pt x="4892" y="12539"/>
                  <a:pt x="4864" y="12482"/>
                </a:cubicBezTo>
                <a:cubicBezTo>
                  <a:pt x="4835" y="12425"/>
                  <a:pt x="4788" y="12387"/>
                  <a:pt x="4788" y="12320"/>
                </a:cubicBezTo>
                <a:lnTo>
                  <a:pt x="4788" y="12320"/>
                </a:lnTo>
                <a:cubicBezTo>
                  <a:pt x="4816" y="12349"/>
                  <a:pt x="4835" y="12368"/>
                  <a:pt x="4854" y="12396"/>
                </a:cubicBezTo>
                <a:cubicBezTo>
                  <a:pt x="4873" y="12415"/>
                  <a:pt x="4883" y="12444"/>
                  <a:pt x="4921" y="12444"/>
                </a:cubicBezTo>
                <a:cubicBezTo>
                  <a:pt x="4911" y="12406"/>
                  <a:pt x="4902" y="12358"/>
                  <a:pt x="4892" y="12320"/>
                </a:cubicBezTo>
                <a:lnTo>
                  <a:pt x="4892" y="12320"/>
                </a:lnTo>
                <a:cubicBezTo>
                  <a:pt x="4921" y="12358"/>
                  <a:pt x="4949" y="12387"/>
                  <a:pt x="4987" y="12425"/>
                </a:cubicBezTo>
                <a:cubicBezTo>
                  <a:pt x="5016" y="12472"/>
                  <a:pt x="5044" y="12529"/>
                  <a:pt x="5111" y="12577"/>
                </a:cubicBezTo>
                <a:cubicBezTo>
                  <a:pt x="5101" y="12539"/>
                  <a:pt x="5101" y="12520"/>
                  <a:pt x="5092" y="12501"/>
                </a:cubicBezTo>
                <a:cubicBezTo>
                  <a:pt x="5025" y="12339"/>
                  <a:pt x="4911" y="12206"/>
                  <a:pt x="4797" y="12073"/>
                </a:cubicBezTo>
                <a:cubicBezTo>
                  <a:pt x="4740" y="11997"/>
                  <a:pt x="4702" y="11931"/>
                  <a:pt x="4702" y="11836"/>
                </a:cubicBezTo>
                <a:cubicBezTo>
                  <a:pt x="4712" y="11760"/>
                  <a:pt x="4702" y="11684"/>
                  <a:pt x="4693" y="11589"/>
                </a:cubicBezTo>
                <a:lnTo>
                  <a:pt x="4693" y="11589"/>
                </a:lnTo>
                <a:cubicBezTo>
                  <a:pt x="4731" y="11608"/>
                  <a:pt x="4750" y="11608"/>
                  <a:pt x="4759" y="11617"/>
                </a:cubicBezTo>
                <a:cubicBezTo>
                  <a:pt x="4940" y="11874"/>
                  <a:pt x="5120" y="12130"/>
                  <a:pt x="5244" y="12415"/>
                </a:cubicBezTo>
                <a:cubicBezTo>
                  <a:pt x="5329" y="12615"/>
                  <a:pt x="5396" y="12824"/>
                  <a:pt x="5472" y="13032"/>
                </a:cubicBezTo>
                <a:cubicBezTo>
                  <a:pt x="5491" y="13080"/>
                  <a:pt x="5500" y="13127"/>
                  <a:pt x="5538" y="13184"/>
                </a:cubicBezTo>
                <a:cubicBezTo>
                  <a:pt x="5557" y="13156"/>
                  <a:pt x="5567" y="13146"/>
                  <a:pt x="5567" y="13137"/>
                </a:cubicBezTo>
                <a:cubicBezTo>
                  <a:pt x="5538" y="12700"/>
                  <a:pt x="5396" y="12301"/>
                  <a:pt x="5149" y="11940"/>
                </a:cubicBezTo>
                <a:cubicBezTo>
                  <a:pt x="5063" y="11817"/>
                  <a:pt x="4968" y="11693"/>
                  <a:pt x="4873" y="11570"/>
                </a:cubicBezTo>
                <a:cubicBezTo>
                  <a:pt x="4835" y="11522"/>
                  <a:pt x="4797" y="11465"/>
                  <a:pt x="4759" y="11408"/>
                </a:cubicBezTo>
                <a:cubicBezTo>
                  <a:pt x="4731" y="11361"/>
                  <a:pt x="4721" y="11313"/>
                  <a:pt x="4740" y="11256"/>
                </a:cubicBezTo>
                <a:cubicBezTo>
                  <a:pt x="4740" y="11237"/>
                  <a:pt x="4769" y="11218"/>
                  <a:pt x="4788" y="11199"/>
                </a:cubicBezTo>
                <a:cubicBezTo>
                  <a:pt x="4778" y="11123"/>
                  <a:pt x="4721" y="11057"/>
                  <a:pt x="4778" y="10962"/>
                </a:cubicBezTo>
                <a:lnTo>
                  <a:pt x="4778" y="10962"/>
                </a:lnTo>
                <a:cubicBezTo>
                  <a:pt x="4892" y="11076"/>
                  <a:pt x="4978" y="11209"/>
                  <a:pt x="5082" y="11323"/>
                </a:cubicBezTo>
                <a:cubicBezTo>
                  <a:pt x="5130" y="11294"/>
                  <a:pt x="5101" y="11266"/>
                  <a:pt x="5082" y="11256"/>
                </a:cubicBezTo>
                <a:cubicBezTo>
                  <a:pt x="5006" y="11152"/>
                  <a:pt x="4930" y="11057"/>
                  <a:pt x="4854" y="10952"/>
                </a:cubicBezTo>
                <a:cubicBezTo>
                  <a:pt x="4835" y="10924"/>
                  <a:pt x="4807" y="10895"/>
                  <a:pt x="4788" y="10867"/>
                </a:cubicBezTo>
                <a:cubicBezTo>
                  <a:pt x="4778" y="10848"/>
                  <a:pt x="4788" y="10819"/>
                  <a:pt x="4797" y="10772"/>
                </a:cubicBezTo>
                <a:cubicBezTo>
                  <a:pt x="4864" y="10829"/>
                  <a:pt x="4902" y="10876"/>
                  <a:pt x="4949" y="10924"/>
                </a:cubicBezTo>
                <a:cubicBezTo>
                  <a:pt x="4978" y="10895"/>
                  <a:pt x="4949" y="10876"/>
                  <a:pt x="4940" y="10867"/>
                </a:cubicBezTo>
                <a:cubicBezTo>
                  <a:pt x="4911" y="10829"/>
                  <a:pt x="4873" y="10800"/>
                  <a:pt x="4835" y="10762"/>
                </a:cubicBezTo>
                <a:cubicBezTo>
                  <a:pt x="4807" y="10724"/>
                  <a:pt x="4788" y="10686"/>
                  <a:pt x="4807" y="10639"/>
                </a:cubicBezTo>
                <a:cubicBezTo>
                  <a:pt x="4816" y="10582"/>
                  <a:pt x="4835" y="10515"/>
                  <a:pt x="4826" y="10449"/>
                </a:cubicBezTo>
                <a:cubicBezTo>
                  <a:pt x="4826" y="10430"/>
                  <a:pt x="4845" y="10401"/>
                  <a:pt x="4854" y="10382"/>
                </a:cubicBezTo>
                <a:cubicBezTo>
                  <a:pt x="4826" y="10316"/>
                  <a:pt x="4845" y="10249"/>
                  <a:pt x="4854" y="10193"/>
                </a:cubicBezTo>
                <a:cubicBezTo>
                  <a:pt x="4862" y="10189"/>
                  <a:pt x="4868" y="10187"/>
                  <a:pt x="4873" y="10187"/>
                </a:cubicBezTo>
                <a:cubicBezTo>
                  <a:pt x="4896" y="10187"/>
                  <a:pt x="4905" y="10213"/>
                  <a:pt x="4921" y="10221"/>
                </a:cubicBezTo>
                <a:cubicBezTo>
                  <a:pt x="4968" y="10287"/>
                  <a:pt x="5016" y="10344"/>
                  <a:pt x="5073" y="10401"/>
                </a:cubicBezTo>
                <a:cubicBezTo>
                  <a:pt x="5272" y="10610"/>
                  <a:pt x="5443" y="10857"/>
                  <a:pt x="5586" y="11114"/>
                </a:cubicBezTo>
                <a:cubicBezTo>
                  <a:pt x="5737" y="11418"/>
                  <a:pt x="5880" y="11722"/>
                  <a:pt x="6032" y="12026"/>
                </a:cubicBezTo>
                <a:cubicBezTo>
                  <a:pt x="6070" y="12092"/>
                  <a:pt x="6098" y="12168"/>
                  <a:pt x="6155" y="12225"/>
                </a:cubicBezTo>
                <a:cubicBezTo>
                  <a:pt x="6146" y="12187"/>
                  <a:pt x="6146" y="12159"/>
                  <a:pt x="6136" y="12121"/>
                </a:cubicBezTo>
                <a:cubicBezTo>
                  <a:pt x="5994" y="11684"/>
                  <a:pt x="5823" y="11266"/>
                  <a:pt x="5576" y="10867"/>
                </a:cubicBezTo>
                <a:cubicBezTo>
                  <a:pt x="5453" y="10667"/>
                  <a:pt x="5301" y="10487"/>
                  <a:pt x="5139" y="10316"/>
                </a:cubicBezTo>
                <a:cubicBezTo>
                  <a:pt x="5063" y="10249"/>
                  <a:pt x="4997" y="10164"/>
                  <a:pt x="4930" y="10088"/>
                </a:cubicBezTo>
                <a:cubicBezTo>
                  <a:pt x="4883" y="10031"/>
                  <a:pt x="4873" y="9955"/>
                  <a:pt x="4892" y="9889"/>
                </a:cubicBezTo>
                <a:cubicBezTo>
                  <a:pt x="4911" y="9794"/>
                  <a:pt x="4949" y="9699"/>
                  <a:pt x="4911" y="9575"/>
                </a:cubicBezTo>
                <a:lnTo>
                  <a:pt x="4911" y="9575"/>
                </a:lnTo>
                <a:cubicBezTo>
                  <a:pt x="5092" y="9680"/>
                  <a:pt x="5177" y="9841"/>
                  <a:pt x="5301" y="9955"/>
                </a:cubicBezTo>
                <a:cubicBezTo>
                  <a:pt x="5339" y="9927"/>
                  <a:pt x="5310" y="9898"/>
                  <a:pt x="5301" y="9889"/>
                </a:cubicBezTo>
                <a:cubicBezTo>
                  <a:pt x="5206" y="9784"/>
                  <a:pt x="5120" y="9680"/>
                  <a:pt x="5016" y="9594"/>
                </a:cubicBezTo>
                <a:cubicBezTo>
                  <a:pt x="4949" y="9528"/>
                  <a:pt x="4911" y="9471"/>
                  <a:pt x="4959" y="9376"/>
                </a:cubicBezTo>
                <a:cubicBezTo>
                  <a:pt x="4978" y="9347"/>
                  <a:pt x="4959" y="9328"/>
                  <a:pt x="4959" y="9300"/>
                </a:cubicBezTo>
                <a:cubicBezTo>
                  <a:pt x="4949" y="9271"/>
                  <a:pt x="4949" y="9252"/>
                  <a:pt x="4949" y="9205"/>
                </a:cubicBezTo>
                <a:lnTo>
                  <a:pt x="4949" y="9205"/>
                </a:lnTo>
                <a:cubicBezTo>
                  <a:pt x="5111" y="9309"/>
                  <a:pt x="5225" y="9461"/>
                  <a:pt x="5377" y="9556"/>
                </a:cubicBezTo>
                <a:cubicBezTo>
                  <a:pt x="5405" y="9528"/>
                  <a:pt x="5377" y="9509"/>
                  <a:pt x="5367" y="9499"/>
                </a:cubicBezTo>
                <a:cubicBezTo>
                  <a:pt x="5272" y="9414"/>
                  <a:pt x="5168" y="9328"/>
                  <a:pt x="5073" y="9233"/>
                </a:cubicBezTo>
                <a:cubicBezTo>
                  <a:pt x="5044" y="9205"/>
                  <a:pt x="5006" y="9176"/>
                  <a:pt x="4978" y="9148"/>
                </a:cubicBezTo>
                <a:cubicBezTo>
                  <a:pt x="4959" y="9119"/>
                  <a:pt x="4940" y="9100"/>
                  <a:pt x="4940" y="9072"/>
                </a:cubicBezTo>
                <a:cubicBezTo>
                  <a:pt x="4940" y="9053"/>
                  <a:pt x="4959" y="9015"/>
                  <a:pt x="4978" y="8977"/>
                </a:cubicBezTo>
                <a:cubicBezTo>
                  <a:pt x="4987" y="8986"/>
                  <a:pt x="4987" y="9005"/>
                  <a:pt x="4997" y="9015"/>
                </a:cubicBezTo>
                <a:cubicBezTo>
                  <a:pt x="5092" y="9110"/>
                  <a:pt x="5177" y="9195"/>
                  <a:pt x="5272" y="9290"/>
                </a:cubicBezTo>
                <a:cubicBezTo>
                  <a:pt x="5278" y="9296"/>
                  <a:pt x="5291" y="9305"/>
                  <a:pt x="5302" y="9305"/>
                </a:cubicBezTo>
                <a:cubicBezTo>
                  <a:pt x="5309" y="9305"/>
                  <a:pt x="5316" y="9301"/>
                  <a:pt x="5320" y="9290"/>
                </a:cubicBezTo>
                <a:cubicBezTo>
                  <a:pt x="5244" y="9205"/>
                  <a:pt x="5168" y="9129"/>
                  <a:pt x="5082" y="9043"/>
                </a:cubicBezTo>
                <a:cubicBezTo>
                  <a:pt x="5054" y="9015"/>
                  <a:pt x="5016" y="8996"/>
                  <a:pt x="4987" y="8977"/>
                </a:cubicBezTo>
                <a:cubicBezTo>
                  <a:pt x="4978" y="8958"/>
                  <a:pt x="4968" y="8929"/>
                  <a:pt x="4959" y="8910"/>
                </a:cubicBezTo>
                <a:cubicBezTo>
                  <a:pt x="4949" y="8891"/>
                  <a:pt x="4949" y="8882"/>
                  <a:pt x="4930" y="8844"/>
                </a:cubicBezTo>
                <a:lnTo>
                  <a:pt x="4930" y="8844"/>
                </a:lnTo>
                <a:cubicBezTo>
                  <a:pt x="4997" y="8853"/>
                  <a:pt x="5006" y="8901"/>
                  <a:pt x="5044" y="8920"/>
                </a:cubicBezTo>
                <a:cubicBezTo>
                  <a:pt x="5073" y="8948"/>
                  <a:pt x="5101" y="8986"/>
                  <a:pt x="5130" y="9015"/>
                </a:cubicBezTo>
                <a:cubicBezTo>
                  <a:pt x="5158" y="9043"/>
                  <a:pt x="5187" y="9072"/>
                  <a:pt x="5215" y="9091"/>
                </a:cubicBezTo>
                <a:cubicBezTo>
                  <a:pt x="5253" y="9119"/>
                  <a:pt x="5282" y="9148"/>
                  <a:pt x="5320" y="9176"/>
                </a:cubicBezTo>
                <a:cubicBezTo>
                  <a:pt x="5358" y="9205"/>
                  <a:pt x="5386" y="9224"/>
                  <a:pt x="5424" y="9252"/>
                </a:cubicBezTo>
                <a:cubicBezTo>
                  <a:pt x="5443" y="9205"/>
                  <a:pt x="5415" y="9195"/>
                  <a:pt x="5396" y="9176"/>
                </a:cubicBezTo>
                <a:cubicBezTo>
                  <a:pt x="5272" y="9062"/>
                  <a:pt x="5139" y="8939"/>
                  <a:pt x="5016" y="8825"/>
                </a:cubicBezTo>
                <a:cubicBezTo>
                  <a:pt x="4949" y="8758"/>
                  <a:pt x="4911" y="8692"/>
                  <a:pt x="4921" y="8606"/>
                </a:cubicBezTo>
                <a:cubicBezTo>
                  <a:pt x="4921" y="8597"/>
                  <a:pt x="4921" y="8597"/>
                  <a:pt x="4930" y="8578"/>
                </a:cubicBezTo>
                <a:cubicBezTo>
                  <a:pt x="4949" y="8597"/>
                  <a:pt x="4959" y="8606"/>
                  <a:pt x="4978" y="8616"/>
                </a:cubicBezTo>
                <a:cubicBezTo>
                  <a:pt x="5073" y="8758"/>
                  <a:pt x="5206" y="8863"/>
                  <a:pt x="5348" y="8958"/>
                </a:cubicBezTo>
                <a:cubicBezTo>
                  <a:pt x="5491" y="9062"/>
                  <a:pt x="5633" y="9157"/>
                  <a:pt x="5775" y="9262"/>
                </a:cubicBezTo>
                <a:cubicBezTo>
                  <a:pt x="6374" y="9651"/>
                  <a:pt x="6820" y="10183"/>
                  <a:pt x="7143" y="10819"/>
                </a:cubicBezTo>
                <a:cubicBezTo>
                  <a:pt x="7191" y="10905"/>
                  <a:pt x="7229" y="10981"/>
                  <a:pt x="7267" y="11066"/>
                </a:cubicBezTo>
                <a:cubicBezTo>
                  <a:pt x="7276" y="11085"/>
                  <a:pt x="7286" y="11104"/>
                  <a:pt x="7324" y="11104"/>
                </a:cubicBezTo>
                <a:cubicBezTo>
                  <a:pt x="7343" y="11066"/>
                  <a:pt x="7314" y="11019"/>
                  <a:pt x="7305" y="10981"/>
                </a:cubicBezTo>
                <a:cubicBezTo>
                  <a:pt x="7181" y="10544"/>
                  <a:pt x="6963" y="10155"/>
                  <a:pt x="6659" y="9822"/>
                </a:cubicBezTo>
                <a:cubicBezTo>
                  <a:pt x="6402" y="9547"/>
                  <a:pt x="6117" y="9309"/>
                  <a:pt x="5804" y="9110"/>
                </a:cubicBezTo>
                <a:cubicBezTo>
                  <a:pt x="5642" y="9005"/>
                  <a:pt x="5472" y="8901"/>
                  <a:pt x="5301" y="8796"/>
                </a:cubicBezTo>
                <a:cubicBezTo>
                  <a:pt x="5206" y="8730"/>
                  <a:pt x="5111" y="8654"/>
                  <a:pt x="5035" y="8559"/>
                </a:cubicBezTo>
                <a:cubicBezTo>
                  <a:pt x="4978" y="8483"/>
                  <a:pt x="4930" y="8407"/>
                  <a:pt x="4930" y="8312"/>
                </a:cubicBezTo>
                <a:cubicBezTo>
                  <a:pt x="4937" y="8308"/>
                  <a:pt x="4944" y="8307"/>
                  <a:pt x="4950" y="8307"/>
                </a:cubicBezTo>
                <a:cubicBezTo>
                  <a:pt x="4975" y="8307"/>
                  <a:pt x="4991" y="8334"/>
                  <a:pt x="5006" y="8350"/>
                </a:cubicBezTo>
                <a:cubicBezTo>
                  <a:pt x="5149" y="8483"/>
                  <a:pt x="5291" y="8606"/>
                  <a:pt x="5453" y="8701"/>
                </a:cubicBezTo>
                <a:cubicBezTo>
                  <a:pt x="5472" y="8720"/>
                  <a:pt x="5500" y="8730"/>
                  <a:pt x="5519" y="8739"/>
                </a:cubicBezTo>
                <a:cubicBezTo>
                  <a:pt x="5548" y="8701"/>
                  <a:pt x="5519" y="8692"/>
                  <a:pt x="5510" y="8682"/>
                </a:cubicBezTo>
                <a:cubicBezTo>
                  <a:pt x="5462" y="8644"/>
                  <a:pt x="5415" y="8616"/>
                  <a:pt x="5377" y="8578"/>
                </a:cubicBezTo>
                <a:cubicBezTo>
                  <a:pt x="5225" y="8454"/>
                  <a:pt x="5073" y="8321"/>
                  <a:pt x="4930" y="8198"/>
                </a:cubicBezTo>
                <a:cubicBezTo>
                  <a:pt x="4873" y="8141"/>
                  <a:pt x="4826" y="8084"/>
                  <a:pt x="4835" y="7998"/>
                </a:cubicBezTo>
                <a:cubicBezTo>
                  <a:pt x="4841" y="7995"/>
                  <a:pt x="4846" y="7993"/>
                  <a:pt x="4850" y="7993"/>
                </a:cubicBezTo>
                <a:cubicBezTo>
                  <a:pt x="4868" y="7993"/>
                  <a:pt x="4877" y="8019"/>
                  <a:pt x="4892" y="8027"/>
                </a:cubicBezTo>
                <a:cubicBezTo>
                  <a:pt x="4968" y="8103"/>
                  <a:pt x="5044" y="8179"/>
                  <a:pt x="5120" y="8245"/>
                </a:cubicBezTo>
                <a:cubicBezTo>
                  <a:pt x="5158" y="8283"/>
                  <a:pt x="5206" y="8312"/>
                  <a:pt x="5244" y="8350"/>
                </a:cubicBezTo>
                <a:cubicBezTo>
                  <a:pt x="5282" y="8312"/>
                  <a:pt x="5253" y="8293"/>
                  <a:pt x="5234" y="8283"/>
                </a:cubicBezTo>
                <a:cubicBezTo>
                  <a:pt x="5111" y="8160"/>
                  <a:pt x="4978" y="8036"/>
                  <a:pt x="4854" y="7922"/>
                </a:cubicBezTo>
                <a:cubicBezTo>
                  <a:pt x="4788" y="7865"/>
                  <a:pt x="4778" y="7799"/>
                  <a:pt x="4778" y="7704"/>
                </a:cubicBezTo>
                <a:lnTo>
                  <a:pt x="4778" y="7704"/>
                </a:lnTo>
                <a:cubicBezTo>
                  <a:pt x="4845" y="7751"/>
                  <a:pt x="4892" y="7789"/>
                  <a:pt x="4949" y="7827"/>
                </a:cubicBezTo>
                <a:cubicBezTo>
                  <a:pt x="4997" y="7903"/>
                  <a:pt x="5063" y="7970"/>
                  <a:pt x="5158" y="8017"/>
                </a:cubicBezTo>
                <a:cubicBezTo>
                  <a:pt x="5092" y="7903"/>
                  <a:pt x="5082" y="7894"/>
                  <a:pt x="4959" y="7818"/>
                </a:cubicBezTo>
                <a:cubicBezTo>
                  <a:pt x="4911" y="7761"/>
                  <a:pt x="4864" y="7713"/>
                  <a:pt x="4816" y="7666"/>
                </a:cubicBezTo>
                <a:cubicBezTo>
                  <a:pt x="4778" y="7628"/>
                  <a:pt x="4740" y="7590"/>
                  <a:pt x="4769" y="7533"/>
                </a:cubicBezTo>
                <a:cubicBezTo>
                  <a:pt x="4769" y="7523"/>
                  <a:pt x="4759" y="7495"/>
                  <a:pt x="4750" y="7476"/>
                </a:cubicBezTo>
                <a:cubicBezTo>
                  <a:pt x="4721" y="7429"/>
                  <a:pt x="4712" y="7372"/>
                  <a:pt x="4721" y="7315"/>
                </a:cubicBezTo>
                <a:lnTo>
                  <a:pt x="4721" y="7315"/>
                </a:lnTo>
                <a:cubicBezTo>
                  <a:pt x="4740" y="7324"/>
                  <a:pt x="4759" y="7324"/>
                  <a:pt x="4769" y="7334"/>
                </a:cubicBezTo>
                <a:cubicBezTo>
                  <a:pt x="4978" y="7571"/>
                  <a:pt x="5244" y="7723"/>
                  <a:pt x="5529" y="7856"/>
                </a:cubicBezTo>
                <a:cubicBezTo>
                  <a:pt x="5690" y="7932"/>
                  <a:pt x="5861" y="8008"/>
                  <a:pt x="6022" y="8074"/>
                </a:cubicBezTo>
                <a:cubicBezTo>
                  <a:pt x="6383" y="8236"/>
                  <a:pt x="6706" y="8454"/>
                  <a:pt x="7001" y="8730"/>
                </a:cubicBezTo>
                <a:cubicBezTo>
                  <a:pt x="7248" y="8958"/>
                  <a:pt x="7476" y="9205"/>
                  <a:pt x="7694" y="9471"/>
                </a:cubicBezTo>
                <a:cubicBezTo>
                  <a:pt x="7723" y="9499"/>
                  <a:pt x="7751" y="9528"/>
                  <a:pt x="7808" y="9585"/>
                </a:cubicBezTo>
                <a:cubicBezTo>
                  <a:pt x="7799" y="9528"/>
                  <a:pt x="7799" y="9509"/>
                  <a:pt x="7789" y="9490"/>
                </a:cubicBezTo>
                <a:cubicBezTo>
                  <a:pt x="7438" y="8891"/>
                  <a:pt x="6982" y="8407"/>
                  <a:pt x="6364" y="8084"/>
                </a:cubicBezTo>
                <a:cubicBezTo>
                  <a:pt x="6165" y="7970"/>
                  <a:pt x="5956" y="7894"/>
                  <a:pt x="5747" y="7808"/>
                </a:cubicBezTo>
                <a:cubicBezTo>
                  <a:pt x="5529" y="7713"/>
                  <a:pt x="5320" y="7628"/>
                  <a:pt x="5120" y="7505"/>
                </a:cubicBezTo>
                <a:cubicBezTo>
                  <a:pt x="4968" y="7410"/>
                  <a:pt x="4835" y="7296"/>
                  <a:pt x="4731" y="7144"/>
                </a:cubicBezTo>
                <a:cubicBezTo>
                  <a:pt x="4721" y="7125"/>
                  <a:pt x="4712" y="7106"/>
                  <a:pt x="4702" y="7087"/>
                </a:cubicBezTo>
                <a:cubicBezTo>
                  <a:pt x="4702" y="7087"/>
                  <a:pt x="4702" y="7077"/>
                  <a:pt x="4712" y="7077"/>
                </a:cubicBezTo>
                <a:cubicBezTo>
                  <a:pt x="4718" y="7073"/>
                  <a:pt x="4724" y="7071"/>
                  <a:pt x="4730" y="7071"/>
                </a:cubicBezTo>
                <a:cubicBezTo>
                  <a:pt x="4749" y="7071"/>
                  <a:pt x="4764" y="7091"/>
                  <a:pt x="4778" y="7106"/>
                </a:cubicBezTo>
                <a:cubicBezTo>
                  <a:pt x="4883" y="7182"/>
                  <a:pt x="4987" y="7258"/>
                  <a:pt x="5092" y="7334"/>
                </a:cubicBezTo>
                <a:cubicBezTo>
                  <a:pt x="5115" y="7349"/>
                  <a:pt x="5138" y="7365"/>
                  <a:pt x="5161" y="7365"/>
                </a:cubicBezTo>
                <a:cubicBezTo>
                  <a:pt x="5167" y="7365"/>
                  <a:pt x="5172" y="7364"/>
                  <a:pt x="5177" y="7362"/>
                </a:cubicBezTo>
                <a:cubicBezTo>
                  <a:pt x="5168" y="7315"/>
                  <a:pt x="5130" y="7296"/>
                  <a:pt x="5092" y="7277"/>
                </a:cubicBezTo>
                <a:cubicBezTo>
                  <a:pt x="4978" y="7191"/>
                  <a:pt x="4854" y="7096"/>
                  <a:pt x="4740" y="7011"/>
                </a:cubicBezTo>
                <a:cubicBezTo>
                  <a:pt x="4712" y="6992"/>
                  <a:pt x="4683" y="6973"/>
                  <a:pt x="4702" y="6925"/>
                </a:cubicBezTo>
                <a:lnTo>
                  <a:pt x="4702" y="6925"/>
                </a:lnTo>
                <a:cubicBezTo>
                  <a:pt x="4845" y="6982"/>
                  <a:pt x="4940" y="7096"/>
                  <a:pt x="5073" y="7153"/>
                </a:cubicBezTo>
                <a:cubicBezTo>
                  <a:pt x="5092" y="7125"/>
                  <a:pt x="5063" y="7115"/>
                  <a:pt x="5054" y="7106"/>
                </a:cubicBezTo>
                <a:cubicBezTo>
                  <a:pt x="4949" y="7030"/>
                  <a:pt x="4845" y="6954"/>
                  <a:pt x="4750" y="6887"/>
                </a:cubicBezTo>
                <a:cubicBezTo>
                  <a:pt x="4712" y="6859"/>
                  <a:pt x="4683" y="6840"/>
                  <a:pt x="4683" y="6783"/>
                </a:cubicBezTo>
                <a:cubicBezTo>
                  <a:pt x="4702" y="6773"/>
                  <a:pt x="4731" y="6773"/>
                  <a:pt x="4750" y="6773"/>
                </a:cubicBezTo>
                <a:cubicBezTo>
                  <a:pt x="4731" y="6745"/>
                  <a:pt x="4702" y="6716"/>
                  <a:pt x="4683" y="6688"/>
                </a:cubicBezTo>
                <a:cubicBezTo>
                  <a:pt x="4674" y="6659"/>
                  <a:pt x="4674" y="6621"/>
                  <a:pt x="4664" y="6602"/>
                </a:cubicBezTo>
                <a:cubicBezTo>
                  <a:pt x="4682" y="6590"/>
                  <a:pt x="4696" y="6586"/>
                  <a:pt x="4707" y="6586"/>
                </a:cubicBezTo>
                <a:cubicBezTo>
                  <a:pt x="4733" y="6586"/>
                  <a:pt x="4746" y="6608"/>
                  <a:pt x="4759" y="6621"/>
                </a:cubicBezTo>
                <a:cubicBezTo>
                  <a:pt x="4911" y="6726"/>
                  <a:pt x="5073" y="6821"/>
                  <a:pt x="5244" y="6897"/>
                </a:cubicBezTo>
                <a:cubicBezTo>
                  <a:pt x="5285" y="6913"/>
                  <a:pt x="5333" y="6936"/>
                  <a:pt x="5382" y="6936"/>
                </a:cubicBezTo>
                <a:cubicBezTo>
                  <a:pt x="5389" y="6936"/>
                  <a:pt x="5397" y="6936"/>
                  <a:pt x="5405" y="6935"/>
                </a:cubicBezTo>
                <a:cubicBezTo>
                  <a:pt x="5377" y="6878"/>
                  <a:pt x="5310" y="6868"/>
                  <a:pt x="5263" y="6849"/>
                </a:cubicBezTo>
                <a:cubicBezTo>
                  <a:pt x="5149" y="6783"/>
                  <a:pt x="5035" y="6735"/>
                  <a:pt x="4921" y="6669"/>
                </a:cubicBezTo>
                <a:cubicBezTo>
                  <a:pt x="4845" y="6631"/>
                  <a:pt x="4788" y="6583"/>
                  <a:pt x="4712" y="6536"/>
                </a:cubicBezTo>
                <a:cubicBezTo>
                  <a:pt x="4664" y="6498"/>
                  <a:pt x="4655" y="6450"/>
                  <a:pt x="4655" y="6393"/>
                </a:cubicBezTo>
                <a:cubicBezTo>
                  <a:pt x="4655" y="6346"/>
                  <a:pt x="4683" y="6346"/>
                  <a:pt x="4712" y="6346"/>
                </a:cubicBezTo>
                <a:cubicBezTo>
                  <a:pt x="4702" y="6327"/>
                  <a:pt x="4683" y="6308"/>
                  <a:pt x="4674" y="6289"/>
                </a:cubicBezTo>
                <a:cubicBezTo>
                  <a:pt x="4655" y="6270"/>
                  <a:pt x="4626" y="6241"/>
                  <a:pt x="4636" y="6222"/>
                </a:cubicBezTo>
                <a:cubicBezTo>
                  <a:pt x="4636" y="6146"/>
                  <a:pt x="4626" y="6080"/>
                  <a:pt x="4598" y="6004"/>
                </a:cubicBezTo>
                <a:cubicBezTo>
                  <a:pt x="4610" y="6004"/>
                  <a:pt x="4619" y="6000"/>
                  <a:pt x="4626" y="6000"/>
                </a:cubicBezTo>
                <a:cubicBezTo>
                  <a:pt x="4629" y="6000"/>
                  <a:pt x="4633" y="6001"/>
                  <a:pt x="4636" y="6004"/>
                </a:cubicBezTo>
                <a:cubicBezTo>
                  <a:pt x="4902" y="6184"/>
                  <a:pt x="5206" y="6289"/>
                  <a:pt x="5510" y="6403"/>
                </a:cubicBezTo>
                <a:cubicBezTo>
                  <a:pt x="5804" y="6507"/>
                  <a:pt x="6098" y="6631"/>
                  <a:pt x="6383" y="6773"/>
                </a:cubicBezTo>
                <a:cubicBezTo>
                  <a:pt x="6735" y="6944"/>
                  <a:pt x="7048" y="7182"/>
                  <a:pt x="7324" y="7448"/>
                </a:cubicBezTo>
                <a:cubicBezTo>
                  <a:pt x="7552" y="7675"/>
                  <a:pt x="7770" y="7913"/>
                  <a:pt x="7970" y="8169"/>
                </a:cubicBezTo>
                <a:cubicBezTo>
                  <a:pt x="7998" y="8207"/>
                  <a:pt x="8036" y="8245"/>
                  <a:pt x="8065" y="8283"/>
                </a:cubicBezTo>
                <a:lnTo>
                  <a:pt x="8084" y="8283"/>
                </a:lnTo>
                <a:cubicBezTo>
                  <a:pt x="8103" y="8264"/>
                  <a:pt x="8084" y="8245"/>
                  <a:pt x="8074" y="8226"/>
                </a:cubicBezTo>
                <a:cubicBezTo>
                  <a:pt x="7723" y="7580"/>
                  <a:pt x="7229" y="7077"/>
                  <a:pt x="6583" y="6716"/>
                </a:cubicBezTo>
                <a:cubicBezTo>
                  <a:pt x="6336" y="6574"/>
                  <a:pt x="6060" y="6469"/>
                  <a:pt x="5794" y="6374"/>
                </a:cubicBezTo>
                <a:cubicBezTo>
                  <a:pt x="5576" y="6298"/>
                  <a:pt x="5367" y="6232"/>
                  <a:pt x="5158" y="6146"/>
                </a:cubicBezTo>
                <a:cubicBezTo>
                  <a:pt x="5006" y="6089"/>
                  <a:pt x="4864" y="6013"/>
                  <a:pt x="4712" y="5947"/>
                </a:cubicBezTo>
                <a:cubicBezTo>
                  <a:pt x="4607" y="5899"/>
                  <a:pt x="4550" y="5823"/>
                  <a:pt x="4541" y="5709"/>
                </a:cubicBezTo>
                <a:cubicBezTo>
                  <a:pt x="4531" y="5671"/>
                  <a:pt x="4522" y="5624"/>
                  <a:pt x="4522" y="5586"/>
                </a:cubicBezTo>
                <a:cubicBezTo>
                  <a:pt x="4512" y="5548"/>
                  <a:pt x="4541" y="5538"/>
                  <a:pt x="4560" y="5529"/>
                </a:cubicBezTo>
                <a:cubicBezTo>
                  <a:pt x="4541" y="5491"/>
                  <a:pt x="4493" y="5462"/>
                  <a:pt x="4493" y="5405"/>
                </a:cubicBezTo>
                <a:cubicBezTo>
                  <a:pt x="4493" y="5377"/>
                  <a:pt x="4503" y="5348"/>
                  <a:pt x="4531" y="5329"/>
                </a:cubicBezTo>
                <a:cubicBezTo>
                  <a:pt x="4503" y="5282"/>
                  <a:pt x="4455" y="5244"/>
                  <a:pt x="4465" y="5187"/>
                </a:cubicBezTo>
                <a:cubicBezTo>
                  <a:pt x="4474" y="5168"/>
                  <a:pt x="4484" y="5158"/>
                  <a:pt x="4493" y="5139"/>
                </a:cubicBezTo>
                <a:cubicBezTo>
                  <a:pt x="4474" y="5111"/>
                  <a:pt x="4465" y="5082"/>
                  <a:pt x="4446" y="5054"/>
                </a:cubicBezTo>
                <a:cubicBezTo>
                  <a:pt x="4436" y="5016"/>
                  <a:pt x="4465" y="5006"/>
                  <a:pt x="4484" y="4987"/>
                </a:cubicBezTo>
                <a:cubicBezTo>
                  <a:pt x="4465" y="4959"/>
                  <a:pt x="4446" y="4921"/>
                  <a:pt x="4427" y="4883"/>
                </a:cubicBezTo>
                <a:cubicBezTo>
                  <a:pt x="4446" y="4883"/>
                  <a:pt x="4461" y="4879"/>
                  <a:pt x="4471" y="4879"/>
                </a:cubicBezTo>
                <a:cubicBezTo>
                  <a:pt x="4476" y="4879"/>
                  <a:pt x="4481" y="4880"/>
                  <a:pt x="4484" y="4883"/>
                </a:cubicBezTo>
                <a:cubicBezTo>
                  <a:pt x="4693" y="5006"/>
                  <a:pt x="4921" y="5082"/>
                  <a:pt x="5149" y="5139"/>
                </a:cubicBezTo>
                <a:cubicBezTo>
                  <a:pt x="5367" y="5187"/>
                  <a:pt x="5586" y="5234"/>
                  <a:pt x="5804" y="5291"/>
                </a:cubicBezTo>
                <a:cubicBezTo>
                  <a:pt x="6402" y="5453"/>
                  <a:pt x="6925" y="5738"/>
                  <a:pt x="7390" y="6156"/>
                </a:cubicBezTo>
                <a:cubicBezTo>
                  <a:pt x="7618" y="6365"/>
                  <a:pt x="7846" y="6574"/>
                  <a:pt x="8055" y="6811"/>
                </a:cubicBezTo>
                <a:cubicBezTo>
                  <a:pt x="8084" y="6849"/>
                  <a:pt x="8122" y="6897"/>
                  <a:pt x="8188" y="6925"/>
                </a:cubicBezTo>
                <a:cubicBezTo>
                  <a:pt x="8169" y="6887"/>
                  <a:pt x="8169" y="6868"/>
                  <a:pt x="8160" y="6849"/>
                </a:cubicBezTo>
                <a:cubicBezTo>
                  <a:pt x="7808" y="6327"/>
                  <a:pt x="7381" y="5880"/>
                  <a:pt x="6830" y="5567"/>
                </a:cubicBezTo>
                <a:cubicBezTo>
                  <a:pt x="6469" y="5358"/>
                  <a:pt x="6089" y="5225"/>
                  <a:pt x="5680" y="5130"/>
                </a:cubicBezTo>
                <a:cubicBezTo>
                  <a:pt x="5462" y="5082"/>
                  <a:pt x="5244" y="5044"/>
                  <a:pt x="5025" y="4997"/>
                </a:cubicBezTo>
                <a:cubicBezTo>
                  <a:pt x="4816" y="4949"/>
                  <a:pt x="4607" y="4883"/>
                  <a:pt x="4417" y="4760"/>
                </a:cubicBezTo>
                <a:cubicBezTo>
                  <a:pt x="4398" y="4693"/>
                  <a:pt x="4408" y="4627"/>
                  <a:pt x="4408" y="4551"/>
                </a:cubicBezTo>
                <a:lnTo>
                  <a:pt x="4408" y="4551"/>
                </a:lnTo>
                <a:cubicBezTo>
                  <a:pt x="4533" y="4567"/>
                  <a:pt x="4643" y="4620"/>
                  <a:pt x="4758" y="4620"/>
                </a:cubicBezTo>
                <a:cubicBezTo>
                  <a:pt x="4774" y="4620"/>
                  <a:pt x="4790" y="4619"/>
                  <a:pt x="4807" y="4617"/>
                </a:cubicBezTo>
                <a:cubicBezTo>
                  <a:pt x="4674" y="4579"/>
                  <a:pt x="4541" y="4541"/>
                  <a:pt x="4408" y="4503"/>
                </a:cubicBezTo>
                <a:cubicBezTo>
                  <a:pt x="4398" y="4446"/>
                  <a:pt x="4389" y="4408"/>
                  <a:pt x="4389" y="4361"/>
                </a:cubicBezTo>
                <a:cubicBezTo>
                  <a:pt x="4389" y="4351"/>
                  <a:pt x="4417" y="4332"/>
                  <a:pt x="4427" y="4323"/>
                </a:cubicBezTo>
                <a:cubicBezTo>
                  <a:pt x="4417" y="4275"/>
                  <a:pt x="4351" y="4247"/>
                  <a:pt x="4398" y="4180"/>
                </a:cubicBezTo>
                <a:cubicBezTo>
                  <a:pt x="4427" y="4180"/>
                  <a:pt x="4465" y="4180"/>
                  <a:pt x="4493" y="4190"/>
                </a:cubicBezTo>
                <a:cubicBezTo>
                  <a:pt x="4664" y="4228"/>
                  <a:pt x="4835" y="4266"/>
                  <a:pt x="5006" y="4294"/>
                </a:cubicBezTo>
                <a:cubicBezTo>
                  <a:pt x="5063" y="4304"/>
                  <a:pt x="5120" y="4304"/>
                  <a:pt x="5168" y="4304"/>
                </a:cubicBezTo>
                <a:cubicBezTo>
                  <a:pt x="5073" y="4247"/>
                  <a:pt x="4959" y="4237"/>
                  <a:pt x="4845" y="4218"/>
                </a:cubicBezTo>
                <a:cubicBezTo>
                  <a:pt x="4712" y="4190"/>
                  <a:pt x="4579" y="4171"/>
                  <a:pt x="4446" y="4142"/>
                </a:cubicBezTo>
                <a:cubicBezTo>
                  <a:pt x="4417" y="4133"/>
                  <a:pt x="4398" y="4114"/>
                  <a:pt x="4379" y="4095"/>
                </a:cubicBezTo>
                <a:cubicBezTo>
                  <a:pt x="4370" y="4076"/>
                  <a:pt x="4379" y="4057"/>
                  <a:pt x="4379" y="4019"/>
                </a:cubicBezTo>
                <a:cubicBezTo>
                  <a:pt x="4683" y="4028"/>
                  <a:pt x="4978" y="4085"/>
                  <a:pt x="5310" y="4133"/>
                </a:cubicBezTo>
                <a:cubicBezTo>
                  <a:pt x="5263" y="4104"/>
                  <a:pt x="5234" y="4085"/>
                  <a:pt x="5215" y="4076"/>
                </a:cubicBezTo>
                <a:cubicBezTo>
                  <a:pt x="5101" y="4057"/>
                  <a:pt x="4987" y="4028"/>
                  <a:pt x="4873" y="4009"/>
                </a:cubicBezTo>
                <a:cubicBezTo>
                  <a:pt x="4740" y="4000"/>
                  <a:pt x="4598" y="3990"/>
                  <a:pt x="4455" y="3981"/>
                </a:cubicBezTo>
                <a:cubicBezTo>
                  <a:pt x="4427" y="3981"/>
                  <a:pt x="4408" y="3971"/>
                  <a:pt x="4379" y="3971"/>
                </a:cubicBezTo>
                <a:cubicBezTo>
                  <a:pt x="4379" y="3924"/>
                  <a:pt x="4370" y="3886"/>
                  <a:pt x="4370" y="3848"/>
                </a:cubicBezTo>
                <a:cubicBezTo>
                  <a:pt x="4389" y="3838"/>
                  <a:pt x="4408" y="3829"/>
                  <a:pt x="4427" y="3829"/>
                </a:cubicBezTo>
                <a:cubicBezTo>
                  <a:pt x="4617" y="3848"/>
                  <a:pt x="4807" y="3876"/>
                  <a:pt x="4987" y="3905"/>
                </a:cubicBezTo>
                <a:cubicBezTo>
                  <a:pt x="5034" y="3911"/>
                  <a:pt x="5076" y="3918"/>
                  <a:pt x="5127" y="3918"/>
                </a:cubicBezTo>
                <a:cubicBezTo>
                  <a:pt x="5148" y="3918"/>
                  <a:pt x="5171" y="3917"/>
                  <a:pt x="5196" y="3914"/>
                </a:cubicBezTo>
                <a:cubicBezTo>
                  <a:pt x="5054" y="3838"/>
                  <a:pt x="4921" y="3829"/>
                  <a:pt x="4788" y="3819"/>
                </a:cubicBezTo>
                <a:cubicBezTo>
                  <a:pt x="4655" y="3800"/>
                  <a:pt x="4512" y="3791"/>
                  <a:pt x="4370" y="3781"/>
                </a:cubicBezTo>
                <a:cubicBezTo>
                  <a:pt x="4360" y="3743"/>
                  <a:pt x="4360" y="3715"/>
                  <a:pt x="4351" y="3667"/>
                </a:cubicBezTo>
                <a:cubicBezTo>
                  <a:pt x="4402" y="3654"/>
                  <a:pt x="4452" y="3650"/>
                  <a:pt x="4502" y="3650"/>
                </a:cubicBezTo>
                <a:cubicBezTo>
                  <a:pt x="4626" y="3650"/>
                  <a:pt x="4749" y="3678"/>
                  <a:pt x="4880" y="3678"/>
                </a:cubicBezTo>
                <a:cubicBezTo>
                  <a:pt x="4893" y="3678"/>
                  <a:pt x="4907" y="3677"/>
                  <a:pt x="4921" y="3677"/>
                </a:cubicBezTo>
                <a:cubicBezTo>
                  <a:pt x="4821" y="3629"/>
                  <a:pt x="4726" y="3622"/>
                  <a:pt x="4632" y="3622"/>
                </a:cubicBezTo>
                <a:cubicBezTo>
                  <a:pt x="4592" y="3622"/>
                  <a:pt x="4552" y="3623"/>
                  <a:pt x="4512" y="3623"/>
                </a:cubicBezTo>
                <a:cubicBezTo>
                  <a:pt x="4459" y="3623"/>
                  <a:pt x="4405" y="3621"/>
                  <a:pt x="4351" y="3610"/>
                </a:cubicBezTo>
                <a:cubicBezTo>
                  <a:pt x="4360" y="3582"/>
                  <a:pt x="4360" y="3544"/>
                  <a:pt x="4379" y="3534"/>
                </a:cubicBezTo>
                <a:cubicBezTo>
                  <a:pt x="4484" y="3477"/>
                  <a:pt x="4588" y="3411"/>
                  <a:pt x="4702" y="3354"/>
                </a:cubicBezTo>
                <a:cubicBezTo>
                  <a:pt x="4788" y="3311"/>
                  <a:pt x="4873" y="3290"/>
                  <a:pt x="4963" y="3290"/>
                </a:cubicBezTo>
                <a:close/>
                <a:moveTo>
                  <a:pt x="4047" y="1"/>
                </a:moveTo>
                <a:cubicBezTo>
                  <a:pt x="3942" y="1"/>
                  <a:pt x="3895" y="77"/>
                  <a:pt x="3838" y="143"/>
                </a:cubicBezTo>
                <a:cubicBezTo>
                  <a:pt x="3790" y="200"/>
                  <a:pt x="3809" y="267"/>
                  <a:pt x="3838" y="333"/>
                </a:cubicBezTo>
                <a:cubicBezTo>
                  <a:pt x="3885" y="428"/>
                  <a:pt x="3904" y="523"/>
                  <a:pt x="3914" y="628"/>
                </a:cubicBezTo>
                <a:cubicBezTo>
                  <a:pt x="3933" y="751"/>
                  <a:pt x="3942" y="865"/>
                  <a:pt x="3961" y="989"/>
                </a:cubicBezTo>
                <a:cubicBezTo>
                  <a:pt x="3999" y="1293"/>
                  <a:pt x="4018" y="1597"/>
                  <a:pt x="4009" y="1901"/>
                </a:cubicBezTo>
                <a:cubicBezTo>
                  <a:pt x="3990" y="2404"/>
                  <a:pt x="3990" y="2907"/>
                  <a:pt x="4037" y="3411"/>
                </a:cubicBezTo>
                <a:cubicBezTo>
                  <a:pt x="4037" y="3439"/>
                  <a:pt x="4028" y="3468"/>
                  <a:pt x="4028" y="3506"/>
                </a:cubicBezTo>
                <a:cubicBezTo>
                  <a:pt x="3957" y="3548"/>
                  <a:pt x="3880" y="3554"/>
                  <a:pt x="3806" y="3554"/>
                </a:cubicBezTo>
                <a:cubicBezTo>
                  <a:pt x="3781" y="3554"/>
                  <a:pt x="3757" y="3553"/>
                  <a:pt x="3733" y="3553"/>
                </a:cubicBezTo>
                <a:cubicBezTo>
                  <a:pt x="3657" y="3553"/>
                  <a:pt x="3581" y="3551"/>
                  <a:pt x="3505" y="3551"/>
                </a:cubicBezTo>
                <a:cubicBezTo>
                  <a:pt x="3429" y="3551"/>
                  <a:pt x="3353" y="3553"/>
                  <a:pt x="3277" y="3563"/>
                </a:cubicBezTo>
                <a:cubicBezTo>
                  <a:pt x="3106" y="3572"/>
                  <a:pt x="2926" y="3591"/>
                  <a:pt x="2765" y="3658"/>
                </a:cubicBezTo>
                <a:cubicBezTo>
                  <a:pt x="2613" y="3715"/>
                  <a:pt x="2632" y="3724"/>
                  <a:pt x="2632" y="3848"/>
                </a:cubicBezTo>
                <a:cubicBezTo>
                  <a:pt x="2632" y="3857"/>
                  <a:pt x="2622" y="3867"/>
                  <a:pt x="2622" y="3867"/>
                </a:cubicBezTo>
                <a:cubicBezTo>
                  <a:pt x="2489" y="3914"/>
                  <a:pt x="2356" y="3962"/>
                  <a:pt x="2223" y="4019"/>
                </a:cubicBezTo>
                <a:cubicBezTo>
                  <a:pt x="2100" y="4066"/>
                  <a:pt x="2100" y="4076"/>
                  <a:pt x="2062" y="4209"/>
                </a:cubicBezTo>
                <a:cubicBezTo>
                  <a:pt x="2024" y="4228"/>
                  <a:pt x="1986" y="4237"/>
                  <a:pt x="1938" y="4256"/>
                </a:cubicBezTo>
                <a:cubicBezTo>
                  <a:pt x="1625" y="4380"/>
                  <a:pt x="1359" y="4579"/>
                  <a:pt x="1140" y="4835"/>
                </a:cubicBezTo>
                <a:cubicBezTo>
                  <a:pt x="1112" y="4873"/>
                  <a:pt x="1083" y="4911"/>
                  <a:pt x="1074" y="4949"/>
                </a:cubicBezTo>
                <a:cubicBezTo>
                  <a:pt x="1074" y="4987"/>
                  <a:pt x="1093" y="5025"/>
                  <a:pt x="1102" y="5063"/>
                </a:cubicBezTo>
                <a:cubicBezTo>
                  <a:pt x="1007" y="5168"/>
                  <a:pt x="912" y="5263"/>
                  <a:pt x="827" y="5367"/>
                </a:cubicBezTo>
                <a:cubicBezTo>
                  <a:pt x="760" y="5443"/>
                  <a:pt x="703" y="5529"/>
                  <a:pt x="751" y="5633"/>
                </a:cubicBezTo>
                <a:cubicBezTo>
                  <a:pt x="713" y="5681"/>
                  <a:pt x="675" y="5719"/>
                  <a:pt x="646" y="5766"/>
                </a:cubicBezTo>
                <a:cubicBezTo>
                  <a:pt x="599" y="5852"/>
                  <a:pt x="542" y="5937"/>
                  <a:pt x="504" y="6023"/>
                </a:cubicBezTo>
                <a:cubicBezTo>
                  <a:pt x="457" y="6118"/>
                  <a:pt x="457" y="6127"/>
                  <a:pt x="523" y="6232"/>
                </a:cubicBezTo>
                <a:cubicBezTo>
                  <a:pt x="495" y="6289"/>
                  <a:pt x="457" y="6346"/>
                  <a:pt x="428" y="6403"/>
                </a:cubicBezTo>
                <a:cubicBezTo>
                  <a:pt x="324" y="6564"/>
                  <a:pt x="238" y="6735"/>
                  <a:pt x="162" y="6906"/>
                </a:cubicBezTo>
                <a:cubicBezTo>
                  <a:pt x="153" y="6944"/>
                  <a:pt x="134" y="6992"/>
                  <a:pt x="134" y="7030"/>
                </a:cubicBezTo>
                <a:cubicBezTo>
                  <a:pt x="124" y="7068"/>
                  <a:pt x="143" y="7096"/>
                  <a:pt x="181" y="7096"/>
                </a:cubicBezTo>
                <a:cubicBezTo>
                  <a:pt x="200" y="7106"/>
                  <a:pt x="219" y="7115"/>
                  <a:pt x="238" y="7115"/>
                </a:cubicBezTo>
                <a:cubicBezTo>
                  <a:pt x="210" y="7258"/>
                  <a:pt x="172" y="7381"/>
                  <a:pt x="134" y="7505"/>
                </a:cubicBezTo>
                <a:cubicBezTo>
                  <a:pt x="124" y="7561"/>
                  <a:pt x="115" y="7618"/>
                  <a:pt x="115" y="7666"/>
                </a:cubicBezTo>
                <a:cubicBezTo>
                  <a:pt x="124" y="7723"/>
                  <a:pt x="153" y="7770"/>
                  <a:pt x="162" y="7818"/>
                </a:cubicBezTo>
                <a:cubicBezTo>
                  <a:pt x="134" y="7922"/>
                  <a:pt x="96" y="8027"/>
                  <a:pt x="67" y="8131"/>
                </a:cubicBezTo>
                <a:cubicBezTo>
                  <a:pt x="39" y="8226"/>
                  <a:pt x="20" y="8331"/>
                  <a:pt x="10" y="8435"/>
                </a:cubicBezTo>
                <a:cubicBezTo>
                  <a:pt x="1" y="8473"/>
                  <a:pt x="1" y="8530"/>
                  <a:pt x="10" y="8559"/>
                </a:cubicBezTo>
                <a:cubicBezTo>
                  <a:pt x="29" y="8597"/>
                  <a:pt x="77" y="8616"/>
                  <a:pt x="105" y="8644"/>
                </a:cubicBezTo>
                <a:cubicBezTo>
                  <a:pt x="58" y="8863"/>
                  <a:pt x="10" y="9081"/>
                  <a:pt x="20" y="9309"/>
                </a:cubicBezTo>
                <a:cubicBezTo>
                  <a:pt x="20" y="9452"/>
                  <a:pt x="29" y="9461"/>
                  <a:pt x="143" y="9566"/>
                </a:cubicBezTo>
                <a:cubicBezTo>
                  <a:pt x="134" y="9604"/>
                  <a:pt x="124" y="9651"/>
                  <a:pt x="124" y="9689"/>
                </a:cubicBezTo>
                <a:cubicBezTo>
                  <a:pt x="124" y="9851"/>
                  <a:pt x="115" y="10003"/>
                  <a:pt x="124" y="10164"/>
                </a:cubicBezTo>
                <a:cubicBezTo>
                  <a:pt x="124" y="10211"/>
                  <a:pt x="143" y="10278"/>
                  <a:pt x="181" y="10316"/>
                </a:cubicBezTo>
                <a:cubicBezTo>
                  <a:pt x="200" y="10344"/>
                  <a:pt x="248" y="10354"/>
                  <a:pt x="295" y="10373"/>
                </a:cubicBezTo>
                <a:cubicBezTo>
                  <a:pt x="295" y="10468"/>
                  <a:pt x="305" y="10553"/>
                  <a:pt x="305" y="10648"/>
                </a:cubicBezTo>
                <a:cubicBezTo>
                  <a:pt x="314" y="10724"/>
                  <a:pt x="314" y="10791"/>
                  <a:pt x="324" y="10867"/>
                </a:cubicBezTo>
                <a:cubicBezTo>
                  <a:pt x="333" y="10914"/>
                  <a:pt x="343" y="10962"/>
                  <a:pt x="390" y="10990"/>
                </a:cubicBezTo>
                <a:cubicBezTo>
                  <a:pt x="413" y="11007"/>
                  <a:pt x="439" y="11011"/>
                  <a:pt x="465" y="11011"/>
                </a:cubicBezTo>
                <a:cubicBezTo>
                  <a:pt x="482" y="11011"/>
                  <a:pt x="498" y="11009"/>
                  <a:pt x="514" y="11009"/>
                </a:cubicBezTo>
                <a:cubicBezTo>
                  <a:pt x="523" y="11009"/>
                  <a:pt x="532" y="11019"/>
                  <a:pt x="551" y="11019"/>
                </a:cubicBezTo>
                <a:cubicBezTo>
                  <a:pt x="551" y="11076"/>
                  <a:pt x="561" y="11123"/>
                  <a:pt x="570" y="11180"/>
                </a:cubicBezTo>
                <a:cubicBezTo>
                  <a:pt x="580" y="11247"/>
                  <a:pt x="589" y="11313"/>
                  <a:pt x="618" y="11370"/>
                </a:cubicBezTo>
                <a:cubicBezTo>
                  <a:pt x="637" y="11437"/>
                  <a:pt x="675" y="11503"/>
                  <a:pt x="722" y="11551"/>
                </a:cubicBezTo>
                <a:cubicBezTo>
                  <a:pt x="760" y="11589"/>
                  <a:pt x="817" y="11598"/>
                  <a:pt x="865" y="11627"/>
                </a:cubicBezTo>
                <a:cubicBezTo>
                  <a:pt x="874" y="11665"/>
                  <a:pt x="884" y="11712"/>
                  <a:pt x="903" y="11760"/>
                </a:cubicBezTo>
                <a:cubicBezTo>
                  <a:pt x="941" y="11893"/>
                  <a:pt x="1007" y="11997"/>
                  <a:pt x="1093" y="12102"/>
                </a:cubicBezTo>
                <a:cubicBezTo>
                  <a:pt x="1122" y="12135"/>
                  <a:pt x="1146" y="12152"/>
                  <a:pt x="1171" y="12152"/>
                </a:cubicBezTo>
                <a:cubicBezTo>
                  <a:pt x="1203" y="12152"/>
                  <a:pt x="1235" y="12126"/>
                  <a:pt x="1283" y="12073"/>
                </a:cubicBezTo>
                <a:cubicBezTo>
                  <a:pt x="1330" y="12111"/>
                  <a:pt x="1340" y="12168"/>
                  <a:pt x="1368" y="12216"/>
                </a:cubicBezTo>
                <a:cubicBezTo>
                  <a:pt x="1444" y="12330"/>
                  <a:pt x="1520" y="12453"/>
                  <a:pt x="1644" y="12539"/>
                </a:cubicBezTo>
                <a:cubicBezTo>
                  <a:pt x="1681" y="12568"/>
                  <a:pt x="1708" y="12582"/>
                  <a:pt x="1733" y="12582"/>
                </a:cubicBezTo>
                <a:cubicBezTo>
                  <a:pt x="1765" y="12582"/>
                  <a:pt x="1795" y="12558"/>
                  <a:pt x="1843" y="12510"/>
                </a:cubicBezTo>
                <a:cubicBezTo>
                  <a:pt x="1853" y="12501"/>
                  <a:pt x="1862" y="12501"/>
                  <a:pt x="1881" y="12501"/>
                </a:cubicBezTo>
                <a:cubicBezTo>
                  <a:pt x="1910" y="12567"/>
                  <a:pt x="1948" y="12634"/>
                  <a:pt x="1986" y="12700"/>
                </a:cubicBezTo>
                <a:cubicBezTo>
                  <a:pt x="2052" y="12786"/>
                  <a:pt x="2119" y="12871"/>
                  <a:pt x="2204" y="12937"/>
                </a:cubicBezTo>
                <a:cubicBezTo>
                  <a:pt x="2234" y="12958"/>
                  <a:pt x="2262" y="12970"/>
                  <a:pt x="2288" y="12970"/>
                </a:cubicBezTo>
                <a:cubicBezTo>
                  <a:pt x="2311" y="12970"/>
                  <a:pt x="2334" y="12960"/>
                  <a:pt x="2356" y="12937"/>
                </a:cubicBezTo>
                <a:cubicBezTo>
                  <a:pt x="2366" y="12918"/>
                  <a:pt x="2385" y="12918"/>
                  <a:pt x="2404" y="12909"/>
                </a:cubicBezTo>
                <a:cubicBezTo>
                  <a:pt x="2432" y="12956"/>
                  <a:pt x="2451" y="13013"/>
                  <a:pt x="2489" y="13051"/>
                </a:cubicBezTo>
                <a:cubicBezTo>
                  <a:pt x="2537" y="13127"/>
                  <a:pt x="2575" y="13213"/>
                  <a:pt x="2641" y="13260"/>
                </a:cubicBezTo>
                <a:cubicBezTo>
                  <a:pt x="2727" y="13327"/>
                  <a:pt x="2784" y="13412"/>
                  <a:pt x="2841" y="13498"/>
                </a:cubicBezTo>
                <a:cubicBezTo>
                  <a:pt x="2879" y="13555"/>
                  <a:pt x="2926" y="13621"/>
                  <a:pt x="3012" y="13650"/>
                </a:cubicBezTo>
                <a:cubicBezTo>
                  <a:pt x="3040" y="13621"/>
                  <a:pt x="3087" y="13593"/>
                  <a:pt x="3135" y="13564"/>
                </a:cubicBezTo>
                <a:cubicBezTo>
                  <a:pt x="3163" y="13621"/>
                  <a:pt x="3201" y="13678"/>
                  <a:pt x="3230" y="13735"/>
                </a:cubicBezTo>
                <a:cubicBezTo>
                  <a:pt x="3287" y="13830"/>
                  <a:pt x="3344" y="13916"/>
                  <a:pt x="3429" y="13982"/>
                </a:cubicBezTo>
                <a:cubicBezTo>
                  <a:pt x="3458" y="14001"/>
                  <a:pt x="3486" y="14030"/>
                  <a:pt x="3524" y="14039"/>
                </a:cubicBezTo>
                <a:cubicBezTo>
                  <a:pt x="3537" y="14042"/>
                  <a:pt x="3550" y="14044"/>
                  <a:pt x="3563" y="14044"/>
                </a:cubicBezTo>
                <a:cubicBezTo>
                  <a:pt x="3589" y="14044"/>
                  <a:pt x="3616" y="14039"/>
                  <a:pt x="3648" y="14039"/>
                </a:cubicBezTo>
                <a:cubicBezTo>
                  <a:pt x="3686" y="14096"/>
                  <a:pt x="3714" y="14163"/>
                  <a:pt x="3762" y="14220"/>
                </a:cubicBezTo>
                <a:cubicBezTo>
                  <a:pt x="3816" y="14292"/>
                  <a:pt x="3855" y="14323"/>
                  <a:pt x="3914" y="14323"/>
                </a:cubicBezTo>
                <a:cubicBezTo>
                  <a:pt x="3947" y="14323"/>
                  <a:pt x="3986" y="14313"/>
                  <a:pt x="4037" y="14296"/>
                </a:cubicBezTo>
                <a:cubicBezTo>
                  <a:pt x="4066" y="14334"/>
                  <a:pt x="4094" y="14372"/>
                  <a:pt x="4132" y="14410"/>
                </a:cubicBezTo>
                <a:cubicBezTo>
                  <a:pt x="4198" y="14482"/>
                  <a:pt x="4232" y="14509"/>
                  <a:pt x="4301" y="14509"/>
                </a:cubicBezTo>
                <a:cubicBezTo>
                  <a:pt x="4331" y="14509"/>
                  <a:pt x="4368" y="14504"/>
                  <a:pt x="4417" y="14495"/>
                </a:cubicBezTo>
                <a:cubicBezTo>
                  <a:pt x="4436" y="14533"/>
                  <a:pt x="4465" y="14571"/>
                  <a:pt x="4493" y="14619"/>
                </a:cubicBezTo>
                <a:cubicBezTo>
                  <a:pt x="4512" y="14657"/>
                  <a:pt x="4531" y="14704"/>
                  <a:pt x="4550" y="14752"/>
                </a:cubicBezTo>
                <a:cubicBezTo>
                  <a:pt x="4569" y="14818"/>
                  <a:pt x="4588" y="14885"/>
                  <a:pt x="4636" y="14942"/>
                </a:cubicBezTo>
                <a:cubicBezTo>
                  <a:pt x="4651" y="14957"/>
                  <a:pt x="4667" y="14973"/>
                  <a:pt x="4693" y="14973"/>
                </a:cubicBezTo>
                <a:cubicBezTo>
                  <a:pt x="4698" y="14973"/>
                  <a:pt x="4705" y="14972"/>
                  <a:pt x="4712" y="14970"/>
                </a:cubicBezTo>
                <a:cubicBezTo>
                  <a:pt x="4845" y="14780"/>
                  <a:pt x="5016" y="14628"/>
                  <a:pt x="5177" y="14457"/>
                </a:cubicBezTo>
                <a:cubicBezTo>
                  <a:pt x="5221" y="14468"/>
                  <a:pt x="5256" y="14474"/>
                  <a:pt x="5285" y="14474"/>
                </a:cubicBezTo>
                <a:cubicBezTo>
                  <a:pt x="5354" y="14474"/>
                  <a:pt x="5389" y="14438"/>
                  <a:pt x="5443" y="14343"/>
                </a:cubicBezTo>
                <a:cubicBezTo>
                  <a:pt x="5472" y="14296"/>
                  <a:pt x="5491" y="14239"/>
                  <a:pt x="5519" y="14191"/>
                </a:cubicBezTo>
                <a:cubicBezTo>
                  <a:pt x="5661" y="14172"/>
                  <a:pt x="5690" y="14153"/>
                  <a:pt x="5747" y="14030"/>
                </a:cubicBezTo>
                <a:cubicBezTo>
                  <a:pt x="5775" y="13982"/>
                  <a:pt x="5794" y="13925"/>
                  <a:pt x="5813" y="13868"/>
                </a:cubicBezTo>
                <a:cubicBezTo>
                  <a:pt x="5820" y="13869"/>
                  <a:pt x="5827" y="13869"/>
                  <a:pt x="5833" y="13869"/>
                </a:cubicBezTo>
                <a:cubicBezTo>
                  <a:pt x="5953" y="13869"/>
                  <a:pt x="6016" y="13788"/>
                  <a:pt x="6070" y="13707"/>
                </a:cubicBezTo>
                <a:cubicBezTo>
                  <a:pt x="6108" y="13650"/>
                  <a:pt x="6136" y="13593"/>
                  <a:pt x="6165" y="13536"/>
                </a:cubicBezTo>
                <a:cubicBezTo>
                  <a:pt x="6179" y="13538"/>
                  <a:pt x="6193" y="13539"/>
                  <a:pt x="6206" y="13539"/>
                </a:cubicBezTo>
                <a:cubicBezTo>
                  <a:pt x="6331" y="13539"/>
                  <a:pt x="6399" y="13460"/>
                  <a:pt x="6459" y="13365"/>
                </a:cubicBezTo>
                <a:cubicBezTo>
                  <a:pt x="6488" y="13317"/>
                  <a:pt x="6516" y="13270"/>
                  <a:pt x="6545" y="13213"/>
                </a:cubicBezTo>
                <a:cubicBezTo>
                  <a:pt x="6697" y="13194"/>
                  <a:pt x="6763" y="13051"/>
                  <a:pt x="6849" y="12937"/>
                </a:cubicBezTo>
                <a:cubicBezTo>
                  <a:pt x="6883" y="12952"/>
                  <a:pt x="6915" y="12958"/>
                  <a:pt x="6945" y="12958"/>
                </a:cubicBezTo>
                <a:cubicBezTo>
                  <a:pt x="7017" y="12958"/>
                  <a:pt x="7077" y="12922"/>
                  <a:pt x="7124" y="12862"/>
                </a:cubicBezTo>
                <a:cubicBezTo>
                  <a:pt x="7162" y="12824"/>
                  <a:pt x="7191" y="12786"/>
                  <a:pt x="7219" y="12748"/>
                </a:cubicBezTo>
                <a:cubicBezTo>
                  <a:pt x="7248" y="12710"/>
                  <a:pt x="7267" y="12681"/>
                  <a:pt x="7295" y="12643"/>
                </a:cubicBezTo>
                <a:cubicBezTo>
                  <a:pt x="7303" y="12644"/>
                  <a:pt x="7311" y="12644"/>
                  <a:pt x="7318" y="12644"/>
                </a:cubicBezTo>
                <a:cubicBezTo>
                  <a:pt x="7429" y="12644"/>
                  <a:pt x="7508" y="12580"/>
                  <a:pt x="7571" y="12491"/>
                </a:cubicBezTo>
                <a:cubicBezTo>
                  <a:pt x="7609" y="12425"/>
                  <a:pt x="7647" y="12358"/>
                  <a:pt x="7694" y="12292"/>
                </a:cubicBezTo>
                <a:cubicBezTo>
                  <a:pt x="7701" y="12292"/>
                  <a:pt x="7707" y="12292"/>
                  <a:pt x="7713" y="12292"/>
                </a:cubicBezTo>
                <a:cubicBezTo>
                  <a:pt x="7852" y="12292"/>
                  <a:pt x="7924" y="12191"/>
                  <a:pt x="7979" y="12073"/>
                </a:cubicBezTo>
                <a:cubicBezTo>
                  <a:pt x="7998" y="12026"/>
                  <a:pt x="8017" y="11978"/>
                  <a:pt x="8036" y="11931"/>
                </a:cubicBezTo>
                <a:cubicBezTo>
                  <a:pt x="8150" y="11931"/>
                  <a:pt x="8197" y="11855"/>
                  <a:pt x="8235" y="11760"/>
                </a:cubicBezTo>
                <a:cubicBezTo>
                  <a:pt x="8273" y="11674"/>
                  <a:pt x="8302" y="11579"/>
                  <a:pt x="8340" y="11475"/>
                </a:cubicBezTo>
                <a:cubicBezTo>
                  <a:pt x="8444" y="11465"/>
                  <a:pt x="8492" y="11380"/>
                  <a:pt x="8511" y="11275"/>
                </a:cubicBezTo>
                <a:cubicBezTo>
                  <a:pt x="8530" y="11180"/>
                  <a:pt x="8539" y="11085"/>
                  <a:pt x="8558" y="10990"/>
                </a:cubicBezTo>
                <a:cubicBezTo>
                  <a:pt x="8653" y="10962"/>
                  <a:pt x="8691" y="10895"/>
                  <a:pt x="8701" y="10810"/>
                </a:cubicBezTo>
                <a:cubicBezTo>
                  <a:pt x="8720" y="10696"/>
                  <a:pt x="8729" y="10591"/>
                  <a:pt x="8748" y="10477"/>
                </a:cubicBezTo>
                <a:cubicBezTo>
                  <a:pt x="8824" y="10449"/>
                  <a:pt x="8853" y="10373"/>
                  <a:pt x="8853" y="10297"/>
                </a:cubicBezTo>
                <a:cubicBezTo>
                  <a:pt x="8862" y="10240"/>
                  <a:pt x="8862" y="10193"/>
                  <a:pt x="8872" y="10136"/>
                </a:cubicBezTo>
                <a:cubicBezTo>
                  <a:pt x="8872" y="10088"/>
                  <a:pt x="8872" y="10031"/>
                  <a:pt x="8872" y="9993"/>
                </a:cubicBezTo>
                <a:cubicBezTo>
                  <a:pt x="8976" y="9917"/>
                  <a:pt x="8986" y="9908"/>
                  <a:pt x="8995" y="9794"/>
                </a:cubicBezTo>
                <a:cubicBezTo>
                  <a:pt x="8995" y="9746"/>
                  <a:pt x="8986" y="9699"/>
                  <a:pt x="8986" y="9642"/>
                </a:cubicBezTo>
                <a:cubicBezTo>
                  <a:pt x="8976" y="9547"/>
                  <a:pt x="8967" y="9442"/>
                  <a:pt x="8957" y="9338"/>
                </a:cubicBezTo>
                <a:cubicBezTo>
                  <a:pt x="9100" y="9328"/>
                  <a:pt x="9138" y="9300"/>
                  <a:pt x="9157" y="9176"/>
                </a:cubicBezTo>
                <a:cubicBezTo>
                  <a:pt x="9166" y="9081"/>
                  <a:pt x="9157" y="8986"/>
                  <a:pt x="9147" y="8891"/>
                </a:cubicBezTo>
                <a:cubicBezTo>
                  <a:pt x="9147" y="8844"/>
                  <a:pt x="9138" y="8787"/>
                  <a:pt x="9128" y="8730"/>
                </a:cubicBezTo>
                <a:cubicBezTo>
                  <a:pt x="9223" y="8692"/>
                  <a:pt x="9242" y="8616"/>
                  <a:pt x="9242" y="8521"/>
                </a:cubicBezTo>
                <a:cubicBezTo>
                  <a:pt x="9233" y="8464"/>
                  <a:pt x="9233" y="8407"/>
                  <a:pt x="9223" y="8350"/>
                </a:cubicBezTo>
                <a:cubicBezTo>
                  <a:pt x="9195" y="8245"/>
                  <a:pt x="9176" y="8141"/>
                  <a:pt x="9147" y="8036"/>
                </a:cubicBezTo>
                <a:cubicBezTo>
                  <a:pt x="9233" y="7989"/>
                  <a:pt x="9223" y="7913"/>
                  <a:pt x="9214" y="7827"/>
                </a:cubicBezTo>
                <a:cubicBezTo>
                  <a:pt x="9185" y="7675"/>
                  <a:pt x="9119" y="7542"/>
                  <a:pt x="9052" y="7419"/>
                </a:cubicBezTo>
                <a:cubicBezTo>
                  <a:pt x="9100" y="7296"/>
                  <a:pt x="9109" y="7286"/>
                  <a:pt x="9071" y="7182"/>
                </a:cubicBezTo>
                <a:cubicBezTo>
                  <a:pt x="9014" y="7049"/>
                  <a:pt x="8967" y="6925"/>
                  <a:pt x="8910" y="6802"/>
                </a:cubicBezTo>
                <a:cubicBezTo>
                  <a:pt x="8957" y="6678"/>
                  <a:pt x="8957" y="6678"/>
                  <a:pt x="8910" y="6555"/>
                </a:cubicBezTo>
                <a:cubicBezTo>
                  <a:pt x="8891" y="6498"/>
                  <a:pt x="8862" y="6431"/>
                  <a:pt x="8824" y="6374"/>
                </a:cubicBezTo>
                <a:cubicBezTo>
                  <a:pt x="8786" y="6298"/>
                  <a:pt x="8729" y="6222"/>
                  <a:pt x="8682" y="6146"/>
                </a:cubicBezTo>
                <a:cubicBezTo>
                  <a:pt x="8739" y="6032"/>
                  <a:pt x="8748" y="6023"/>
                  <a:pt x="8701" y="5918"/>
                </a:cubicBezTo>
                <a:cubicBezTo>
                  <a:pt x="8682" y="5880"/>
                  <a:pt x="8663" y="5842"/>
                  <a:pt x="8634" y="5804"/>
                </a:cubicBezTo>
                <a:cubicBezTo>
                  <a:pt x="8568" y="5709"/>
                  <a:pt x="8501" y="5614"/>
                  <a:pt x="8435" y="5529"/>
                </a:cubicBezTo>
                <a:cubicBezTo>
                  <a:pt x="8406" y="5491"/>
                  <a:pt x="8378" y="5453"/>
                  <a:pt x="8378" y="5396"/>
                </a:cubicBezTo>
                <a:cubicBezTo>
                  <a:pt x="8378" y="5367"/>
                  <a:pt x="8359" y="5320"/>
                  <a:pt x="8330" y="5291"/>
                </a:cubicBezTo>
                <a:cubicBezTo>
                  <a:pt x="8254" y="5196"/>
                  <a:pt x="8160" y="5111"/>
                  <a:pt x="8084" y="5016"/>
                </a:cubicBezTo>
                <a:cubicBezTo>
                  <a:pt x="8055" y="4987"/>
                  <a:pt x="8027" y="4949"/>
                  <a:pt x="8027" y="4921"/>
                </a:cubicBezTo>
                <a:cubicBezTo>
                  <a:pt x="8017" y="4854"/>
                  <a:pt x="7979" y="4807"/>
                  <a:pt x="7941" y="4769"/>
                </a:cubicBezTo>
                <a:cubicBezTo>
                  <a:pt x="7856" y="4684"/>
                  <a:pt x="7761" y="4608"/>
                  <a:pt x="7666" y="4522"/>
                </a:cubicBezTo>
                <a:cubicBezTo>
                  <a:pt x="7647" y="4408"/>
                  <a:pt x="7637" y="4389"/>
                  <a:pt x="7542" y="4313"/>
                </a:cubicBezTo>
                <a:cubicBezTo>
                  <a:pt x="7419" y="4218"/>
                  <a:pt x="7295" y="4133"/>
                  <a:pt x="7162" y="4038"/>
                </a:cubicBezTo>
                <a:cubicBezTo>
                  <a:pt x="7181" y="3952"/>
                  <a:pt x="7115" y="3905"/>
                  <a:pt x="7039" y="3867"/>
                </a:cubicBezTo>
                <a:cubicBezTo>
                  <a:pt x="6944" y="3810"/>
                  <a:pt x="6839" y="3772"/>
                  <a:pt x="6744" y="3724"/>
                </a:cubicBezTo>
                <a:cubicBezTo>
                  <a:pt x="6716" y="3715"/>
                  <a:pt x="6678" y="3715"/>
                  <a:pt x="6668" y="3696"/>
                </a:cubicBezTo>
                <a:cubicBezTo>
                  <a:pt x="6573" y="3591"/>
                  <a:pt x="6450" y="3572"/>
                  <a:pt x="6326" y="3544"/>
                </a:cubicBezTo>
                <a:cubicBezTo>
                  <a:pt x="6241" y="3525"/>
                  <a:pt x="6146" y="3525"/>
                  <a:pt x="6060" y="3506"/>
                </a:cubicBezTo>
                <a:cubicBezTo>
                  <a:pt x="5965" y="3392"/>
                  <a:pt x="5937" y="3373"/>
                  <a:pt x="5794" y="3354"/>
                </a:cubicBezTo>
                <a:cubicBezTo>
                  <a:pt x="5642" y="3325"/>
                  <a:pt x="5491" y="3306"/>
                  <a:pt x="5339" y="3287"/>
                </a:cubicBezTo>
                <a:cubicBezTo>
                  <a:pt x="5253" y="3202"/>
                  <a:pt x="5206" y="3173"/>
                  <a:pt x="5082" y="3164"/>
                </a:cubicBezTo>
                <a:cubicBezTo>
                  <a:pt x="5059" y="3162"/>
                  <a:pt x="5036" y="3162"/>
                  <a:pt x="5013" y="3162"/>
                </a:cubicBezTo>
                <a:cubicBezTo>
                  <a:pt x="4885" y="3162"/>
                  <a:pt x="4758" y="3186"/>
                  <a:pt x="4645" y="3259"/>
                </a:cubicBezTo>
                <a:cubicBezTo>
                  <a:pt x="4569" y="3306"/>
                  <a:pt x="4493" y="3354"/>
                  <a:pt x="4427" y="3401"/>
                </a:cubicBezTo>
                <a:cubicBezTo>
                  <a:pt x="4398" y="3411"/>
                  <a:pt x="4379" y="3420"/>
                  <a:pt x="4351" y="3430"/>
                </a:cubicBezTo>
                <a:cubicBezTo>
                  <a:pt x="4341" y="3392"/>
                  <a:pt x="4341" y="3373"/>
                  <a:pt x="4341" y="3354"/>
                </a:cubicBezTo>
                <a:cubicBezTo>
                  <a:pt x="4341" y="2983"/>
                  <a:pt x="4332" y="2622"/>
                  <a:pt x="4341" y="2252"/>
                </a:cubicBezTo>
                <a:cubicBezTo>
                  <a:pt x="4351" y="2034"/>
                  <a:pt x="4370" y="1815"/>
                  <a:pt x="4351" y="1597"/>
                </a:cubicBezTo>
                <a:cubicBezTo>
                  <a:pt x="4341" y="1511"/>
                  <a:pt x="4322" y="1416"/>
                  <a:pt x="4313" y="1321"/>
                </a:cubicBezTo>
                <a:cubicBezTo>
                  <a:pt x="4294" y="970"/>
                  <a:pt x="4265" y="618"/>
                  <a:pt x="4294" y="257"/>
                </a:cubicBezTo>
                <a:cubicBezTo>
                  <a:pt x="4303" y="172"/>
                  <a:pt x="4294" y="86"/>
                  <a:pt x="4218" y="10"/>
                </a:cubicBezTo>
                <a:cubicBezTo>
                  <a:pt x="4161" y="1"/>
                  <a:pt x="4104" y="1"/>
                  <a:pt x="40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797925" y="17997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Nuestro Equipo</a:t>
            </a:r>
            <a:endParaRPr>
              <a:solidFill>
                <a:schemeClr val="accent2"/>
              </a:solidFill>
            </a:endParaRPr>
          </a:p>
        </p:txBody>
      </p:sp>
      <p:sp>
        <p:nvSpPr>
          <p:cNvPr id="277" name="Google Shape;277;p34"/>
          <p:cNvSpPr/>
          <p:nvPr/>
        </p:nvSpPr>
        <p:spPr>
          <a:xfrm>
            <a:off x="537725" y="752675"/>
            <a:ext cx="3032700" cy="7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4" title="foto mia.jfif"/>
          <p:cNvPicPr preferRelativeResize="0"/>
          <p:nvPr/>
        </p:nvPicPr>
        <p:blipFill rotWithShape="1">
          <a:blip r:embed="rId3">
            <a:alphaModFix/>
          </a:blip>
          <a:srcRect b="0" l="13451" r="13443" t="0"/>
          <a:stretch/>
        </p:blipFill>
        <p:spPr>
          <a:xfrm>
            <a:off x="2478900" y="1188375"/>
            <a:ext cx="1973624" cy="3262600"/>
          </a:xfrm>
          <a:prstGeom prst="rect">
            <a:avLst/>
          </a:prstGeom>
          <a:noFill/>
          <a:ln>
            <a:noFill/>
          </a:ln>
        </p:spPr>
      </p:pic>
      <p:sp>
        <p:nvSpPr>
          <p:cNvPr id="279" name="Google Shape;279;p34"/>
          <p:cNvSpPr txBox="1"/>
          <p:nvPr/>
        </p:nvSpPr>
        <p:spPr>
          <a:xfrm>
            <a:off x="2562402" y="3785513"/>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FFFFFF"/>
                </a:solidFill>
              </a:rPr>
              <a:t>Directora de BI</a:t>
            </a:r>
            <a:endParaRPr b="1" sz="600">
              <a:solidFill>
                <a:srgbClr val="FFFFFF"/>
              </a:solidFill>
            </a:endParaRPr>
          </a:p>
        </p:txBody>
      </p:sp>
      <p:sp>
        <p:nvSpPr>
          <p:cNvPr id="280" name="Google Shape;280;p34"/>
          <p:cNvSpPr txBox="1"/>
          <p:nvPr/>
        </p:nvSpPr>
        <p:spPr>
          <a:xfrm>
            <a:off x="2562399" y="3964550"/>
            <a:ext cx="1898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Lato"/>
                <a:ea typeface="Lato"/>
                <a:cs typeface="Lato"/>
                <a:sym typeface="Lato"/>
              </a:rPr>
              <a:t>Jennifer Martinez</a:t>
            </a:r>
            <a:br>
              <a:rPr lang="en">
                <a:solidFill>
                  <a:srgbClr val="FFFFFF"/>
                </a:solidFill>
                <a:latin typeface="Lato"/>
                <a:ea typeface="Lato"/>
                <a:cs typeface="Lato"/>
                <a:sym typeface="Lato"/>
              </a:rPr>
            </a:br>
            <a:endParaRPr>
              <a:solidFill>
                <a:srgbClr val="FFFFFF"/>
              </a:solidFill>
            </a:endParaRPr>
          </a:p>
        </p:txBody>
      </p:sp>
      <p:pic>
        <p:nvPicPr>
          <p:cNvPr id="281" name="Google Shape;281;p34"/>
          <p:cNvPicPr preferRelativeResize="0"/>
          <p:nvPr/>
        </p:nvPicPr>
        <p:blipFill rotWithShape="1">
          <a:blip r:embed="rId4">
            <a:alphaModFix/>
          </a:blip>
          <a:srcRect b="436" l="0" r="0" t="426"/>
          <a:stretch/>
        </p:blipFill>
        <p:spPr>
          <a:xfrm>
            <a:off x="4502500" y="1188375"/>
            <a:ext cx="1973625" cy="3262598"/>
          </a:xfrm>
          <a:prstGeom prst="rect">
            <a:avLst/>
          </a:prstGeom>
          <a:noFill/>
          <a:ln>
            <a:noFill/>
          </a:ln>
        </p:spPr>
      </p:pic>
      <p:sp>
        <p:nvSpPr>
          <p:cNvPr id="282" name="Google Shape;282;p34"/>
          <p:cNvSpPr txBox="1"/>
          <p:nvPr/>
        </p:nvSpPr>
        <p:spPr>
          <a:xfrm>
            <a:off x="4627124" y="3964550"/>
            <a:ext cx="18912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Lato"/>
                <a:ea typeface="Lato"/>
                <a:cs typeface="Lato"/>
                <a:sym typeface="Lato"/>
              </a:rPr>
              <a:t>Sandra Alameda</a:t>
            </a:r>
            <a:endParaRPr>
              <a:solidFill>
                <a:srgbClr val="FFFFFF"/>
              </a:solidFill>
            </a:endParaRPr>
          </a:p>
        </p:txBody>
      </p:sp>
      <p:sp>
        <p:nvSpPr>
          <p:cNvPr id="283" name="Google Shape;283;p34"/>
          <p:cNvSpPr txBox="1"/>
          <p:nvPr/>
        </p:nvSpPr>
        <p:spPr>
          <a:xfrm>
            <a:off x="4502500" y="3785525"/>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accent5"/>
                </a:solidFill>
              </a:rPr>
              <a:t>Especialista en Data Governance</a:t>
            </a:r>
            <a:endParaRPr/>
          </a:p>
        </p:txBody>
      </p:sp>
      <p:pic>
        <p:nvPicPr>
          <p:cNvPr id="284" name="Google Shape;284;p34"/>
          <p:cNvPicPr preferRelativeResize="0"/>
          <p:nvPr/>
        </p:nvPicPr>
        <p:blipFill>
          <a:blip r:embed="rId5">
            <a:alphaModFix/>
          </a:blip>
          <a:stretch>
            <a:fillRect/>
          </a:stretch>
        </p:blipFill>
        <p:spPr>
          <a:xfrm>
            <a:off x="537725" y="1188375"/>
            <a:ext cx="1891201" cy="3262599"/>
          </a:xfrm>
          <a:prstGeom prst="rect">
            <a:avLst/>
          </a:prstGeom>
          <a:noFill/>
          <a:ln>
            <a:noFill/>
          </a:ln>
        </p:spPr>
      </p:pic>
      <p:sp>
        <p:nvSpPr>
          <p:cNvPr id="285" name="Google Shape;285;p34"/>
          <p:cNvSpPr txBox="1"/>
          <p:nvPr/>
        </p:nvSpPr>
        <p:spPr>
          <a:xfrm>
            <a:off x="587700" y="3785525"/>
            <a:ext cx="13128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accent5"/>
                </a:solidFill>
              </a:rPr>
              <a:t>CEO</a:t>
            </a:r>
            <a:endParaRPr b="1" sz="600">
              <a:solidFill>
                <a:schemeClr val="accent5"/>
              </a:solidFill>
            </a:endParaRPr>
          </a:p>
          <a:p>
            <a:pPr indent="0" lvl="0" marL="0" rtl="0" algn="l">
              <a:spcBef>
                <a:spcPts val="0"/>
              </a:spcBef>
              <a:spcAft>
                <a:spcPts val="0"/>
              </a:spcAft>
              <a:buNone/>
            </a:pPr>
            <a:r>
              <a:t/>
            </a:r>
            <a:endParaRPr b="1" sz="600">
              <a:solidFill>
                <a:schemeClr val="accent5"/>
              </a:solidFill>
            </a:endParaRPr>
          </a:p>
          <a:p>
            <a:pPr indent="0" lvl="0" marL="0" rtl="0" algn="l">
              <a:lnSpc>
                <a:spcPct val="115000"/>
              </a:lnSpc>
              <a:spcBef>
                <a:spcPts val="0"/>
              </a:spcBef>
              <a:spcAft>
                <a:spcPts val="1600"/>
              </a:spcAft>
              <a:buNone/>
            </a:pPr>
            <a:r>
              <a:rPr lang="en">
                <a:solidFill>
                  <a:schemeClr val="accent5"/>
                </a:solidFill>
                <a:latin typeface="Lato"/>
                <a:ea typeface="Lato"/>
                <a:cs typeface="Lato"/>
                <a:sym typeface="Lato"/>
              </a:rPr>
              <a:t>Antonio Rojas</a:t>
            </a:r>
            <a:endParaRPr>
              <a:solidFill>
                <a:schemeClr val="dk2"/>
              </a:solidFill>
              <a:latin typeface="Barlow Semi Condensed"/>
              <a:ea typeface="Barlow Semi Condensed"/>
              <a:cs typeface="Barlow Semi Condensed"/>
              <a:sym typeface="Barlow Semi Condensed"/>
            </a:endParaRPr>
          </a:p>
        </p:txBody>
      </p:sp>
      <p:pic>
        <p:nvPicPr>
          <p:cNvPr id="286" name="Google Shape;286;p34"/>
          <p:cNvPicPr preferRelativeResize="0"/>
          <p:nvPr/>
        </p:nvPicPr>
        <p:blipFill rotWithShape="1">
          <a:blip r:embed="rId6">
            <a:alphaModFix/>
          </a:blip>
          <a:srcRect b="0" l="9670" r="9670" t="0"/>
          <a:stretch/>
        </p:blipFill>
        <p:spPr>
          <a:xfrm>
            <a:off x="6517825" y="1188375"/>
            <a:ext cx="1973626" cy="3262596"/>
          </a:xfrm>
          <a:prstGeom prst="rect">
            <a:avLst/>
          </a:prstGeom>
          <a:noFill/>
          <a:ln>
            <a:noFill/>
          </a:ln>
        </p:spPr>
      </p:pic>
      <p:sp>
        <p:nvSpPr>
          <p:cNvPr id="287" name="Google Shape;287;p34"/>
          <p:cNvSpPr txBox="1"/>
          <p:nvPr/>
        </p:nvSpPr>
        <p:spPr>
          <a:xfrm>
            <a:off x="6600350" y="3785526"/>
            <a:ext cx="17757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FFFFFF"/>
                </a:solidFill>
              </a:rPr>
              <a:t>Especialista en Visualización de Datos</a:t>
            </a:r>
            <a:endParaRPr b="1" sz="600">
              <a:solidFill>
                <a:srgbClr val="FFFFFF"/>
              </a:solidFill>
            </a:endParaRPr>
          </a:p>
        </p:txBody>
      </p:sp>
      <p:sp>
        <p:nvSpPr>
          <p:cNvPr id="288" name="Google Shape;288;p34"/>
          <p:cNvSpPr txBox="1"/>
          <p:nvPr/>
        </p:nvSpPr>
        <p:spPr>
          <a:xfrm>
            <a:off x="6600374" y="3964550"/>
            <a:ext cx="18912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Lato"/>
                <a:ea typeface="Lato"/>
                <a:cs typeface="Lato"/>
                <a:sym typeface="Lato"/>
              </a:rPr>
              <a:t>Alan Paniagua</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3">
            <a:alphaModFix/>
          </a:blip>
          <a:srcRect b="0" l="0" r="19341" t="882"/>
          <a:stretch/>
        </p:blipFill>
        <p:spPr>
          <a:xfrm>
            <a:off x="5871575" y="1162225"/>
            <a:ext cx="1978075" cy="3241091"/>
          </a:xfrm>
          <a:prstGeom prst="rect">
            <a:avLst/>
          </a:prstGeom>
          <a:noFill/>
          <a:ln>
            <a:noFill/>
          </a:ln>
        </p:spPr>
      </p:pic>
      <p:sp>
        <p:nvSpPr>
          <p:cNvPr id="294" name="Google Shape;294;p35"/>
          <p:cNvSpPr txBox="1"/>
          <p:nvPr>
            <p:ph type="title"/>
          </p:nvPr>
        </p:nvSpPr>
        <p:spPr>
          <a:xfrm>
            <a:off x="-1797925" y="17997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Nuestro Equipo</a:t>
            </a:r>
            <a:endParaRPr>
              <a:solidFill>
                <a:schemeClr val="accent2"/>
              </a:solidFill>
            </a:endParaRPr>
          </a:p>
        </p:txBody>
      </p:sp>
      <p:sp>
        <p:nvSpPr>
          <p:cNvPr id="295" name="Google Shape;295;p35"/>
          <p:cNvSpPr/>
          <p:nvPr/>
        </p:nvSpPr>
        <p:spPr>
          <a:xfrm>
            <a:off x="537725" y="752675"/>
            <a:ext cx="3032700" cy="7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5" title="Yo.jpg"/>
          <p:cNvPicPr preferRelativeResize="0"/>
          <p:nvPr/>
        </p:nvPicPr>
        <p:blipFill rotWithShape="1">
          <a:blip r:embed="rId4">
            <a:alphaModFix/>
          </a:blip>
          <a:srcRect b="0" l="12189" r="12196" t="0"/>
          <a:stretch/>
        </p:blipFill>
        <p:spPr>
          <a:xfrm>
            <a:off x="795750" y="1151475"/>
            <a:ext cx="1973624" cy="3262599"/>
          </a:xfrm>
          <a:prstGeom prst="rect">
            <a:avLst/>
          </a:prstGeom>
          <a:noFill/>
          <a:ln>
            <a:noFill/>
          </a:ln>
        </p:spPr>
      </p:pic>
      <p:sp>
        <p:nvSpPr>
          <p:cNvPr id="297" name="Google Shape;297;p35"/>
          <p:cNvSpPr txBox="1"/>
          <p:nvPr/>
        </p:nvSpPr>
        <p:spPr>
          <a:xfrm>
            <a:off x="875400" y="3748625"/>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FFFFFF"/>
                </a:solidFill>
              </a:rPr>
              <a:t>Data Scientist</a:t>
            </a:r>
            <a:endParaRPr b="1" sz="600">
              <a:solidFill>
                <a:srgbClr val="FFFFFF"/>
              </a:solidFill>
            </a:endParaRPr>
          </a:p>
        </p:txBody>
      </p:sp>
      <p:sp>
        <p:nvSpPr>
          <p:cNvPr id="298" name="Google Shape;298;p35"/>
          <p:cNvSpPr txBox="1"/>
          <p:nvPr/>
        </p:nvSpPr>
        <p:spPr>
          <a:xfrm>
            <a:off x="875401" y="3927650"/>
            <a:ext cx="1898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Lato"/>
                <a:ea typeface="Lato"/>
                <a:cs typeface="Lato"/>
                <a:sym typeface="Lato"/>
              </a:rPr>
              <a:t>David</a:t>
            </a:r>
            <a:endParaRPr>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rgbClr val="FFFFFF"/>
              </a:solidFill>
              <a:latin typeface="Lato"/>
              <a:ea typeface="Lato"/>
              <a:cs typeface="Lato"/>
              <a:sym typeface="Lato"/>
            </a:endParaRPr>
          </a:p>
        </p:txBody>
      </p:sp>
      <p:pic>
        <p:nvPicPr>
          <p:cNvPr id="299" name="Google Shape;299;p35" title="Imagen de WhatsApp 2025-08-31 a las 23.05.38_dea66489.jpg"/>
          <p:cNvPicPr preferRelativeResize="0"/>
          <p:nvPr/>
        </p:nvPicPr>
        <p:blipFill rotWithShape="1">
          <a:blip r:embed="rId5">
            <a:alphaModFix/>
          </a:blip>
          <a:srcRect b="11901" l="0" r="0" t="11901"/>
          <a:stretch/>
        </p:blipFill>
        <p:spPr>
          <a:xfrm>
            <a:off x="3335875" y="1151475"/>
            <a:ext cx="1973625" cy="3262598"/>
          </a:xfrm>
          <a:prstGeom prst="rect">
            <a:avLst/>
          </a:prstGeom>
          <a:noFill/>
          <a:ln>
            <a:noFill/>
          </a:ln>
        </p:spPr>
      </p:pic>
      <p:sp>
        <p:nvSpPr>
          <p:cNvPr id="300" name="Google Shape;300;p35"/>
          <p:cNvSpPr txBox="1"/>
          <p:nvPr/>
        </p:nvSpPr>
        <p:spPr>
          <a:xfrm>
            <a:off x="3416952" y="36780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accent6"/>
                </a:solidFill>
              </a:rPr>
              <a:t>Data Analyst</a:t>
            </a:r>
            <a:endParaRPr b="1" sz="600">
              <a:solidFill>
                <a:schemeClr val="accent6"/>
              </a:solidFill>
            </a:endParaRPr>
          </a:p>
        </p:txBody>
      </p:sp>
      <p:sp>
        <p:nvSpPr>
          <p:cNvPr id="301" name="Google Shape;301;p35"/>
          <p:cNvSpPr txBox="1"/>
          <p:nvPr/>
        </p:nvSpPr>
        <p:spPr>
          <a:xfrm>
            <a:off x="3416962" y="3927650"/>
            <a:ext cx="18984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212121"/>
                </a:solidFill>
                <a:latin typeface="Lato"/>
                <a:ea typeface="Lato"/>
                <a:cs typeface="Lato"/>
                <a:sym typeface="Lato"/>
              </a:rPr>
              <a:t>Brian Fuentes </a:t>
            </a:r>
            <a:br>
              <a:rPr lang="en">
                <a:solidFill>
                  <a:srgbClr val="FFFFFF"/>
                </a:solidFill>
                <a:latin typeface="Lato"/>
                <a:ea typeface="Lato"/>
                <a:cs typeface="Lato"/>
                <a:sym typeface="Lato"/>
              </a:rPr>
            </a:br>
            <a:endParaRPr>
              <a:solidFill>
                <a:srgbClr val="FFFFFF"/>
              </a:solidFill>
            </a:endParaRPr>
          </a:p>
        </p:txBody>
      </p:sp>
      <p:sp>
        <p:nvSpPr>
          <p:cNvPr id="302" name="Google Shape;302;p35"/>
          <p:cNvSpPr txBox="1"/>
          <p:nvPr/>
        </p:nvSpPr>
        <p:spPr>
          <a:xfrm>
            <a:off x="5913524" y="3927650"/>
            <a:ext cx="18912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FFFFFF"/>
                </a:solidFill>
                <a:latin typeface="Lato"/>
                <a:ea typeface="Lato"/>
                <a:cs typeface="Lato"/>
                <a:sym typeface="Lato"/>
              </a:rPr>
              <a:t>Jamel Tapia</a:t>
            </a:r>
            <a:endParaRPr>
              <a:solidFill>
                <a:srgbClr val="FFFFFF"/>
              </a:solidFill>
            </a:endParaRPr>
          </a:p>
        </p:txBody>
      </p:sp>
      <p:sp>
        <p:nvSpPr>
          <p:cNvPr id="303" name="Google Shape;303;p35"/>
          <p:cNvSpPr txBox="1"/>
          <p:nvPr/>
        </p:nvSpPr>
        <p:spPr>
          <a:xfrm>
            <a:off x="5947650" y="3748625"/>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accent5"/>
                </a:solidFill>
              </a:rPr>
              <a:t>Project Manager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p:nvPr/>
        </p:nvSpPr>
        <p:spPr>
          <a:xfrm>
            <a:off x="7152800" y="160550"/>
            <a:ext cx="1296700" cy="1503324"/>
          </a:xfrm>
          <a:custGeom>
            <a:rect b="b" l="l" r="r" t="t"/>
            <a:pathLst>
              <a:path extrusionOk="0" h="22436" w="17953">
                <a:moveTo>
                  <a:pt x="17867" y="1910"/>
                </a:moveTo>
                <a:cubicBezTo>
                  <a:pt x="17753" y="1701"/>
                  <a:pt x="17572" y="1559"/>
                  <a:pt x="17335" y="1549"/>
                </a:cubicBezTo>
                <a:cubicBezTo>
                  <a:pt x="17183" y="1549"/>
                  <a:pt x="17041" y="1578"/>
                  <a:pt x="16889" y="1616"/>
                </a:cubicBezTo>
                <a:cubicBezTo>
                  <a:pt x="16746" y="1644"/>
                  <a:pt x="16613" y="1720"/>
                  <a:pt x="16461" y="1749"/>
                </a:cubicBezTo>
                <a:cubicBezTo>
                  <a:pt x="16110" y="1806"/>
                  <a:pt x="15796" y="1711"/>
                  <a:pt x="15540" y="1454"/>
                </a:cubicBezTo>
                <a:cubicBezTo>
                  <a:pt x="15226" y="1150"/>
                  <a:pt x="14846" y="1036"/>
                  <a:pt x="14419" y="1036"/>
                </a:cubicBezTo>
                <a:cubicBezTo>
                  <a:pt x="14324" y="1036"/>
                  <a:pt x="14229" y="1055"/>
                  <a:pt x="14134" y="1065"/>
                </a:cubicBezTo>
                <a:cubicBezTo>
                  <a:pt x="14049" y="875"/>
                  <a:pt x="13887" y="808"/>
                  <a:pt x="13697" y="808"/>
                </a:cubicBezTo>
                <a:cubicBezTo>
                  <a:pt x="13574" y="808"/>
                  <a:pt x="13460" y="837"/>
                  <a:pt x="13336" y="827"/>
                </a:cubicBezTo>
                <a:cubicBezTo>
                  <a:pt x="13127" y="808"/>
                  <a:pt x="12937" y="846"/>
                  <a:pt x="12785" y="970"/>
                </a:cubicBezTo>
                <a:cubicBezTo>
                  <a:pt x="12709" y="865"/>
                  <a:pt x="12643" y="751"/>
                  <a:pt x="12548" y="685"/>
                </a:cubicBezTo>
                <a:cubicBezTo>
                  <a:pt x="12415" y="571"/>
                  <a:pt x="12244" y="533"/>
                  <a:pt x="12073" y="495"/>
                </a:cubicBezTo>
                <a:cubicBezTo>
                  <a:pt x="11978" y="476"/>
                  <a:pt x="11902" y="438"/>
                  <a:pt x="11807" y="419"/>
                </a:cubicBezTo>
                <a:cubicBezTo>
                  <a:pt x="11731" y="400"/>
                  <a:pt x="11646" y="371"/>
                  <a:pt x="11570" y="352"/>
                </a:cubicBezTo>
                <a:cubicBezTo>
                  <a:pt x="11247" y="286"/>
                  <a:pt x="10933" y="257"/>
                  <a:pt x="10601" y="238"/>
                </a:cubicBezTo>
                <a:cubicBezTo>
                  <a:pt x="10411" y="229"/>
                  <a:pt x="10221" y="200"/>
                  <a:pt x="10031" y="238"/>
                </a:cubicBezTo>
                <a:cubicBezTo>
                  <a:pt x="9860" y="276"/>
                  <a:pt x="9698" y="238"/>
                  <a:pt x="9527" y="172"/>
                </a:cubicBezTo>
                <a:cubicBezTo>
                  <a:pt x="9300" y="96"/>
                  <a:pt x="9053" y="48"/>
                  <a:pt x="8806" y="20"/>
                </a:cubicBezTo>
                <a:cubicBezTo>
                  <a:pt x="8606" y="1"/>
                  <a:pt x="8559" y="86"/>
                  <a:pt x="8663" y="276"/>
                </a:cubicBezTo>
                <a:cubicBezTo>
                  <a:pt x="8530" y="238"/>
                  <a:pt x="8416" y="210"/>
                  <a:pt x="8312" y="162"/>
                </a:cubicBezTo>
                <a:cubicBezTo>
                  <a:pt x="8103" y="77"/>
                  <a:pt x="7884" y="77"/>
                  <a:pt x="7666" y="105"/>
                </a:cubicBezTo>
                <a:cubicBezTo>
                  <a:pt x="7628" y="105"/>
                  <a:pt x="7571" y="134"/>
                  <a:pt x="7561" y="172"/>
                </a:cubicBezTo>
                <a:cubicBezTo>
                  <a:pt x="7542" y="200"/>
                  <a:pt x="7571" y="257"/>
                  <a:pt x="7599" y="286"/>
                </a:cubicBezTo>
                <a:cubicBezTo>
                  <a:pt x="7656" y="352"/>
                  <a:pt x="7713" y="400"/>
                  <a:pt x="7723" y="495"/>
                </a:cubicBezTo>
                <a:cubicBezTo>
                  <a:pt x="7561" y="495"/>
                  <a:pt x="7400" y="476"/>
                  <a:pt x="7238" y="495"/>
                </a:cubicBezTo>
                <a:cubicBezTo>
                  <a:pt x="7086" y="514"/>
                  <a:pt x="6934" y="533"/>
                  <a:pt x="6773" y="533"/>
                </a:cubicBezTo>
                <a:cubicBezTo>
                  <a:pt x="6640" y="523"/>
                  <a:pt x="6498" y="542"/>
                  <a:pt x="6365" y="561"/>
                </a:cubicBezTo>
                <a:cubicBezTo>
                  <a:pt x="6127" y="609"/>
                  <a:pt x="5880" y="656"/>
                  <a:pt x="5643" y="723"/>
                </a:cubicBezTo>
                <a:cubicBezTo>
                  <a:pt x="5405" y="789"/>
                  <a:pt x="5168" y="865"/>
                  <a:pt x="4987" y="1046"/>
                </a:cubicBezTo>
                <a:cubicBezTo>
                  <a:pt x="4911" y="1131"/>
                  <a:pt x="4835" y="1179"/>
                  <a:pt x="4712" y="1179"/>
                </a:cubicBezTo>
                <a:cubicBezTo>
                  <a:pt x="4560" y="1179"/>
                  <a:pt x="4398" y="1198"/>
                  <a:pt x="4303" y="1331"/>
                </a:cubicBezTo>
                <a:cubicBezTo>
                  <a:pt x="4218" y="1445"/>
                  <a:pt x="4123" y="1483"/>
                  <a:pt x="3990" y="1483"/>
                </a:cubicBezTo>
                <a:cubicBezTo>
                  <a:pt x="3905" y="1483"/>
                  <a:pt x="3819" y="1492"/>
                  <a:pt x="3734" y="1492"/>
                </a:cubicBezTo>
                <a:cubicBezTo>
                  <a:pt x="3610" y="1492"/>
                  <a:pt x="3496" y="1511"/>
                  <a:pt x="3392" y="1578"/>
                </a:cubicBezTo>
                <a:cubicBezTo>
                  <a:pt x="3164" y="1739"/>
                  <a:pt x="2926" y="1882"/>
                  <a:pt x="2708" y="2043"/>
                </a:cubicBezTo>
                <a:cubicBezTo>
                  <a:pt x="2423" y="2262"/>
                  <a:pt x="2119" y="2385"/>
                  <a:pt x="1748" y="2347"/>
                </a:cubicBezTo>
                <a:cubicBezTo>
                  <a:pt x="1587" y="2328"/>
                  <a:pt x="1492" y="2252"/>
                  <a:pt x="1416" y="2119"/>
                </a:cubicBezTo>
                <a:cubicBezTo>
                  <a:pt x="1302" y="1901"/>
                  <a:pt x="1122" y="1768"/>
                  <a:pt x="875" y="1758"/>
                </a:cubicBezTo>
                <a:cubicBezTo>
                  <a:pt x="732" y="1758"/>
                  <a:pt x="590" y="1777"/>
                  <a:pt x="466" y="1806"/>
                </a:cubicBezTo>
                <a:cubicBezTo>
                  <a:pt x="267" y="1853"/>
                  <a:pt x="124" y="1996"/>
                  <a:pt x="58" y="2186"/>
                </a:cubicBezTo>
                <a:cubicBezTo>
                  <a:pt x="1" y="2357"/>
                  <a:pt x="1" y="2528"/>
                  <a:pt x="58" y="2698"/>
                </a:cubicBezTo>
                <a:cubicBezTo>
                  <a:pt x="153" y="3002"/>
                  <a:pt x="257" y="3287"/>
                  <a:pt x="485" y="3525"/>
                </a:cubicBezTo>
                <a:cubicBezTo>
                  <a:pt x="362" y="3734"/>
                  <a:pt x="343" y="3933"/>
                  <a:pt x="504" y="4114"/>
                </a:cubicBezTo>
                <a:cubicBezTo>
                  <a:pt x="666" y="4304"/>
                  <a:pt x="884" y="4294"/>
                  <a:pt x="1131" y="4218"/>
                </a:cubicBezTo>
                <a:cubicBezTo>
                  <a:pt x="1112" y="4323"/>
                  <a:pt x="1112" y="4408"/>
                  <a:pt x="1093" y="4494"/>
                </a:cubicBezTo>
                <a:cubicBezTo>
                  <a:pt x="1074" y="4655"/>
                  <a:pt x="1036" y="4826"/>
                  <a:pt x="1027" y="4988"/>
                </a:cubicBezTo>
                <a:cubicBezTo>
                  <a:pt x="979" y="5557"/>
                  <a:pt x="1160" y="6099"/>
                  <a:pt x="1274" y="6640"/>
                </a:cubicBezTo>
                <a:cubicBezTo>
                  <a:pt x="1283" y="6669"/>
                  <a:pt x="1302" y="6697"/>
                  <a:pt x="1312" y="6726"/>
                </a:cubicBezTo>
                <a:cubicBezTo>
                  <a:pt x="1369" y="6849"/>
                  <a:pt x="1426" y="6973"/>
                  <a:pt x="1483" y="7106"/>
                </a:cubicBezTo>
                <a:cubicBezTo>
                  <a:pt x="1587" y="7353"/>
                  <a:pt x="1692" y="7600"/>
                  <a:pt x="1796" y="7847"/>
                </a:cubicBezTo>
                <a:cubicBezTo>
                  <a:pt x="1891" y="8065"/>
                  <a:pt x="2043" y="8179"/>
                  <a:pt x="2290" y="8169"/>
                </a:cubicBezTo>
                <a:cubicBezTo>
                  <a:pt x="2309" y="8169"/>
                  <a:pt x="2337" y="8179"/>
                  <a:pt x="2366" y="8188"/>
                </a:cubicBezTo>
                <a:cubicBezTo>
                  <a:pt x="2385" y="8255"/>
                  <a:pt x="2394" y="8321"/>
                  <a:pt x="2413" y="8388"/>
                </a:cubicBezTo>
                <a:cubicBezTo>
                  <a:pt x="2480" y="8578"/>
                  <a:pt x="2527" y="8777"/>
                  <a:pt x="2622" y="8948"/>
                </a:cubicBezTo>
                <a:cubicBezTo>
                  <a:pt x="2755" y="9205"/>
                  <a:pt x="2926" y="9433"/>
                  <a:pt x="3183" y="9594"/>
                </a:cubicBezTo>
                <a:cubicBezTo>
                  <a:pt x="3230" y="9623"/>
                  <a:pt x="3268" y="9670"/>
                  <a:pt x="3316" y="9708"/>
                </a:cubicBezTo>
                <a:cubicBezTo>
                  <a:pt x="3335" y="9727"/>
                  <a:pt x="3363" y="9737"/>
                  <a:pt x="3363" y="9756"/>
                </a:cubicBezTo>
                <a:cubicBezTo>
                  <a:pt x="3392" y="9898"/>
                  <a:pt x="3439" y="10041"/>
                  <a:pt x="3439" y="10183"/>
                </a:cubicBezTo>
                <a:cubicBezTo>
                  <a:pt x="3449" y="10345"/>
                  <a:pt x="3430" y="10506"/>
                  <a:pt x="3401" y="10667"/>
                </a:cubicBezTo>
                <a:cubicBezTo>
                  <a:pt x="3363" y="10905"/>
                  <a:pt x="3306" y="11152"/>
                  <a:pt x="3259" y="11389"/>
                </a:cubicBezTo>
                <a:cubicBezTo>
                  <a:pt x="3240" y="11484"/>
                  <a:pt x="3240" y="11589"/>
                  <a:pt x="3211" y="11674"/>
                </a:cubicBezTo>
                <a:cubicBezTo>
                  <a:pt x="3145" y="11902"/>
                  <a:pt x="3059" y="12130"/>
                  <a:pt x="2974" y="12358"/>
                </a:cubicBezTo>
                <a:cubicBezTo>
                  <a:pt x="2869" y="12662"/>
                  <a:pt x="2755" y="12966"/>
                  <a:pt x="2670" y="13280"/>
                </a:cubicBezTo>
                <a:cubicBezTo>
                  <a:pt x="2603" y="13498"/>
                  <a:pt x="2499" y="13688"/>
                  <a:pt x="2404" y="13897"/>
                </a:cubicBezTo>
                <a:cubicBezTo>
                  <a:pt x="2318" y="14087"/>
                  <a:pt x="2242" y="14286"/>
                  <a:pt x="2195" y="14486"/>
                </a:cubicBezTo>
                <a:cubicBezTo>
                  <a:pt x="2119" y="14752"/>
                  <a:pt x="2071" y="15027"/>
                  <a:pt x="2024" y="15293"/>
                </a:cubicBezTo>
                <a:cubicBezTo>
                  <a:pt x="2005" y="15407"/>
                  <a:pt x="1976" y="15521"/>
                  <a:pt x="1986" y="15635"/>
                </a:cubicBezTo>
                <a:cubicBezTo>
                  <a:pt x="2014" y="15968"/>
                  <a:pt x="2052" y="16300"/>
                  <a:pt x="2090" y="16632"/>
                </a:cubicBezTo>
                <a:cubicBezTo>
                  <a:pt x="2100" y="16680"/>
                  <a:pt x="2109" y="16727"/>
                  <a:pt x="2128" y="16775"/>
                </a:cubicBezTo>
                <a:cubicBezTo>
                  <a:pt x="2166" y="16898"/>
                  <a:pt x="2223" y="17012"/>
                  <a:pt x="2242" y="17136"/>
                </a:cubicBezTo>
                <a:cubicBezTo>
                  <a:pt x="2271" y="17345"/>
                  <a:pt x="2375" y="17516"/>
                  <a:pt x="2489" y="17687"/>
                </a:cubicBezTo>
                <a:cubicBezTo>
                  <a:pt x="2546" y="17763"/>
                  <a:pt x="2594" y="17848"/>
                  <a:pt x="2641" y="17924"/>
                </a:cubicBezTo>
                <a:cubicBezTo>
                  <a:pt x="2708" y="18019"/>
                  <a:pt x="2755" y="18114"/>
                  <a:pt x="2831" y="18190"/>
                </a:cubicBezTo>
                <a:cubicBezTo>
                  <a:pt x="3078" y="18494"/>
                  <a:pt x="3335" y="18798"/>
                  <a:pt x="3591" y="19102"/>
                </a:cubicBezTo>
                <a:cubicBezTo>
                  <a:pt x="3677" y="19206"/>
                  <a:pt x="3781" y="19292"/>
                  <a:pt x="3924" y="19339"/>
                </a:cubicBezTo>
                <a:cubicBezTo>
                  <a:pt x="4142" y="19396"/>
                  <a:pt x="4351" y="19472"/>
                  <a:pt x="4531" y="19615"/>
                </a:cubicBezTo>
                <a:cubicBezTo>
                  <a:pt x="4598" y="19662"/>
                  <a:pt x="4674" y="19691"/>
                  <a:pt x="4740" y="19719"/>
                </a:cubicBezTo>
                <a:cubicBezTo>
                  <a:pt x="4949" y="19795"/>
                  <a:pt x="5158" y="19824"/>
                  <a:pt x="5358" y="19729"/>
                </a:cubicBezTo>
                <a:cubicBezTo>
                  <a:pt x="5595" y="20071"/>
                  <a:pt x="5871" y="20365"/>
                  <a:pt x="5890" y="20783"/>
                </a:cubicBezTo>
                <a:cubicBezTo>
                  <a:pt x="5662" y="20973"/>
                  <a:pt x="5586" y="21087"/>
                  <a:pt x="5519" y="21382"/>
                </a:cubicBezTo>
                <a:cubicBezTo>
                  <a:pt x="5481" y="21514"/>
                  <a:pt x="5434" y="21638"/>
                  <a:pt x="5472" y="21790"/>
                </a:cubicBezTo>
                <a:cubicBezTo>
                  <a:pt x="5548" y="22084"/>
                  <a:pt x="5785" y="22198"/>
                  <a:pt x="6042" y="22037"/>
                </a:cubicBezTo>
                <a:cubicBezTo>
                  <a:pt x="6089" y="22008"/>
                  <a:pt x="6137" y="21980"/>
                  <a:pt x="6156" y="21970"/>
                </a:cubicBezTo>
                <a:cubicBezTo>
                  <a:pt x="6232" y="22056"/>
                  <a:pt x="6289" y="22160"/>
                  <a:pt x="6384" y="22198"/>
                </a:cubicBezTo>
                <a:cubicBezTo>
                  <a:pt x="6507" y="22255"/>
                  <a:pt x="6659" y="22265"/>
                  <a:pt x="6802" y="22236"/>
                </a:cubicBezTo>
                <a:cubicBezTo>
                  <a:pt x="6944" y="22208"/>
                  <a:pt x="7029" y="22113"/>
                  <a:pt x="7115" y="22018"/>
                </a:cubicBezTo>
                <a:cubicBezTo>
                  <a:pt x="7200" y="22065"/>
                  <a:pt x="7286" y="22122"/>
                  <a:pt x="7371" y="22160"/>
                </a:cubicBezTo>
                <a:cubicBezTo>
                  <a:pt x="7523" y="22208"/>
                  <a:pt x="7694" y="22255"/>
                  <a:pt x="7818" y="22141"/>
                </a:cubicBezTo>
                <a:cubicBezTo>
                  <a:pt x="7913" y="22056"/>
                  <a:pt x="7989" y="21932"/>
                  <a:pt x="8036" y="21809"/>
                </a:cubicBezTo>
                <a:cubicBezTo>
                  <a:pt x="8131" y="21543"/>
                  <a:pt x="8084" y="21277"/>
                  <a:pt x="7903" y="21049"/>
                </a:cubicBezTo>
                <a:cubicBezTo>
                  <a:pt x="7846" y="20983"/>
                  <a:pt x="7818" y="20907"/>
                  <a:pt x="7770" y="20840"/>
                </a:cubicBezTo>
                <a:cubicBezTo>
                  <a:pt x="7818" y="20802"/>
                  <a:pt x="7837" y="20774"/>
                  <a:pt x="7865" y="20755"/>
                </a:cubicBezTo>
                <a:cubicBezTo>
                  <a:pt x="8150" y="20593"/>
                  <a:pt x="8435" y="20432"/>
                  <a:pt x="8720" y="20280"/>
                </a:cubicBezTo>
                <a:cubicBezTo>
                  <a:pt x="8777" y="20251"/>
                  <a:pt x="8844" y="20232"/>
                  <a:pt x="8910" y="20223"/>
                </a:cubicBezTo>
                <a:cubicBezTo>
                  <a:pt x="9091" y="20185"/>
                  <a:pt x="9271" y="20156"/>
                  <a:pt x="9451" y="20109"/>
                </a:cubicBezTo>
                <a:cubicBezTo>
                  <a:pt x="9679" y="20052"/>
                  <a:pt x="9888" y="20099"/>
                  <a:pt x="10107" y="20175"/>
                </a:cubicBezTo>
                <a:cubicBezTo>
                  <a:pt x="10354" y="20261"/>
                  <a:pt x="10601" y="20337"/>
                  <a:pt x="10848" y="20422"/>
                </a:cubicBezTo>
                <a:cubicBezTo>
                  <a:pt x="11000" y="20479"/>
                  <a:pt x="11142" y="20546"/>
                  <a:pt x="11275" y="20631"/>
                </a:cubicBezTo>
                <a:cubicBezTo>
                  <a:pt x="11408" y="20707"/>
                  <a:pt x="11399" y="20774"/>
                  <a:pt x="11285" y="20878"/>
                </a:cubicBezTo>
                <a:cubicBezTo>
                  <a:pt x="10981" y="21135"/>
                  <a:pt x="10838" y="21476"/>
                  <a:pt x="10829" y="21875"/>
                </a:cubicBezTo>
                <a:cubicBezTo>
                  <a:pt x="10819" y="22160"/>
                  <a:pt x="11133" y="22417"/>
                  <a:pt x="11427" y="22265"/>
                </a:cubicBezTo>
                <a:cubicBezTo>
                  <a:pt x="11579" y="22179"/>
                  <a:pt x="11731" y="22113"/>
                  <a:pt x="11883" y="22037"/>
                </a:cubicBezTo>
                <a:cubicBezTo>
                  <a:pt x="11997" y="22227"/>
                  <a:pt x="12073" y="22436"/>
                  <a:pt x="12339" y="22436"/>
                </a:cubicBezTo>
                <a:cubicBezTo>
                  <a:pt x="12576" y="22436"/>
                  <a:pt x="12766" y="22379"/>
                  <a:pt x="12909" y="22160"/>
                </a:cubicBezTo>
                <a:cubicBezTo>
                  <a:pt x="13061" y="22303"/>
                  <a:pt x="13241" y="22331"/>
                  <a:pt x="13431" y="22331"/>
                </a:cubicBezTo>
                <a:cubicBezTo>
                  <a:pt x="13631" y="22341"/>
                  <a:pt x="13735" y="22265"/>
                  <a:pt x="13792" y="22075"/>
                </a:cubicBezTo>
                <a:cubicBezTo>
                  <a:pt x="13830" y="21942"/>
                  <a:pt x="13840" y="21799"/>
                  <a:pt x="13973" y="21676"/>
                </a:cubicBezTo>
                <a:cubicBezTo>
                  <a:pt x="13916" y="21666"/>
                  <a:pt x="13878" y="21657"/>
                  <a:pt x="13849" y="21647"/>
                </a:cubicBezTo>
                <a:cubicBezTo>
                  <a:pt x="13840" y="21600"/>
                  <a:pt x="13840" y="21543"/>
                  <a:pt x="13811" y="21495"/>
                </a:cubicBezTo>
                <a:cubicBezTo>
                  <a:pt x="13773" y="21429"/>
                  <a:pt x="13716" y="21363"/>
                  <a:pt x="13669" y="21296"/>
                </a:cubicBezTo>
                <a:cubicBezTo>
                  <a:pt x="13555" y="21125"/>
                  <a:pt x="13460" y="20916"/>
                  <a:pt x="13232" y="20859"/>
                </a:cubicBezTo>
                <a:cubicBezTo>
                  <a:pt x="13156" y="20584"/>
                  <a:pt x="13213" y="20356"/>
                  <a:pt x="13393" y="20185"/>
                </a:cubicBezTo>
                <a:cubicBezTo>
                  <a:pt x="13469" y="20232"/>
                  <a:pt x="13545" y="20299"/>
                  <a:pt x="13612" y="20299"/>
                </a:cubicBezTo>
                <a:cubicBezTo>
                  <a:pt x="13735" y="20289"/>
                  <a:pt x="13868" y="20251"/>
                  <a:pt x="13982" y="20204"/>
                </a:cubicBezTo>
                <a:cubicBezTo>
                  <a:pt x="14106" y="20147"/>
                  <a:pt x="14210" y="20061"/>
                  <a:pt x="14324" y="19995"/>
                </a:cubicBezTo>
                <a:cubicBezTo>
                  <a:pt x="14410" y="19938"/>
                  <a:pt x="14504" y="19862"/>
                  <a:pt x="14599" y="19843"/>
                </a:cubicBezTo>
                <a:cubicBezTo>
                  <a:pt x="14713" y="19824"/>
                  <a:pt x="14780" y="19748"/>
                  <a:pt x="14846" y="19672"/>
                </a:cubicBezTo>
                <a:cubicBezTo>
                  <a:pt x="14989" y="19501"/>
                  <a:pt x="15112" y="19311"/>
                  <a:pt x="15255" y="19130"/>
                </a:cubicBezTo>
                <a:cubicBezTo>
                  <a:pt x="15407" y="18931"/>
                  <a:pt x="15597" y="18769"/>
                  <a:pt x="15711" y="18551"/>
                </a:cubicBezTo>
                <a:cubicBezTo>
                  <a:pt x="15920" y="18200"/>
                  <a:pt x="16091" y="17820"/>
                  <a:pt x="16252" y="17440"/>
                </a:cubicBezTo>
                <a:cubicBezTo>
                  <a:pt x="16385" y="17117"/>
                  <a:pt x="16452" y="16784"/>
                  <a:pt x="16499" y="16442"/>
                </a:cubicBezTo>
                <a:cubicBezTo>
                  <a:pt x="16575" y="15949"/>
                  <a:pt x="16661" y="15455"/>
                  <a:pt x="16651" y="14951"/>
                </a:cubicBezTo>
                <a:cubicBezTo>
                  <a:pt x="16651" y="14486"/>
                  <a:pt x="16623" y="14011"/>
                  <a:pt x="16376" y="13593"/>
                </a:cubicBezTo>
                <a:cubicBezTo>
                  <a:pt x="16357" y="13564"/>
                  <a:pt x="16347" y="13526"/>
                  <a:pt x="16338" y="13488"/>
                </a:cubicBezTo>
                <a:cubicBezTo>
                  <a:pt x="16281" y="13318"/>
                  <a:pt x="16205" y="13147"/>
                  <a:pt x="16091" y="12995"/>
                </a:cubicBezTo>
                <a:cubicBezTo>
                  <a:pt x="15958" y="12805"/>
                  <a:pt x="15834" y="12605"/>
                  <a:pt x="15711" y="12406"/>
                </a:cubicBezTo>
                <a:cubicBezTo>
                  <a:pt x="15540" y="12140"/>
                  <a:pt x="15378" y="11864"/>
                  <a:pt x="15217" y="11589"/>
                </a:cubicBezTo>
                <a:cubicBezTo>
                  <a:pt x="15122" y="11437"/>
                  <a:pt x="15027" y="11275"/>
                  <a:pt x="14922" y="11123"/>
                </a:cubicBezTo>
                <a:cubicBezTo>
                  <a:pt x="14770" y="10886"/>
                  <a:pt x="14751" y="10630"/>
                  <a:pt x="14742" y="10364"/>
                </a:cubicBezTo>
                <a:cubicBezTo>
                  <a:pt x="14742" y="10136"/>
                  <a:pt x="14799" y="9936"/>
                  <a:pt x="14903" y="9737"/>
                </a:cubicBezTo>
                <a:cubicBezTo>
                  <a:pt x="14941" y="9661"/>
                  <a:pt x="14989" y="9594"/>
                  <a:pt x="15046" y="9490"/>
                </a:cubicBezTo>
                <a:cubicBezTo>
                  <a:pt x="15141" y="9461"/>
                  <a:pt x="15255" y="9433"/>
                  <a:pt x="15378" y="9385"/>
                </a:cubicBezTo>
                <a:cubicBezTo>
                  <a:pt x="15492" y="9338"/>
                  <a:pt x="15625" y="9300"/>
                  <a:pt x="15711" y="9224"/>
                </a:cubicBezTo>
                <a:cubicBezTo>
                  <a:pt x="15948" y="9015"/>
                  <a:pt x="16176" y="8787"/>
                  <a:pt x="16366" y="8530"/>
                </a:cubicBezTo>
                <a:cubicBezTo>
                  <a:pt x="16404" y="8483"/>
                  <a:pt x="16442" y="8426"/>
                  <a:pt x="16490" y="8378"/>
                </a:cubicBezTo>
                <a:cubicBezTo>
                  <a:pt x="16699" y="8179"/>
                  <a:pt x="16851" y="7932"/>
                  <a:pt x="16984" y="7676"/>
                </a:cubicBezTo>
                <a:cubicBezTo>
                  <a:pt x="17097" y="7438"/>
                  <a:pt x="17192" y="7191"/>
                  <a:pt x="17278" y="6944"/>
                </a:cubicBezTo>
                <a:cubicBezTo>
                  <a:pt x="17411" y="6574"/>
                  <a:pt x="17458" y="6194"/>
                  <a:pt x="17439" y="5804"/>
                </a:cubicBezTo>
                <a:cubicBezTo>
                  <a:pt x="17430" y="5491"/>
                  <a:pt x="17382" y="5178"/>
                  <a:pt x="17344" y="4864"/>
                </a:cubicBezTo>
                <a:cubicBezTo>
                  <a:pt x="17306" y="4484"/>
                  <a:pt x="17221" y="4123"/>
                  <a:pt x="17003" y="3791"/>
                </a:cubicBezTo>
                <a:cubicBezTo>
                  <a:pt x="17192" y="3724"/>
                  <a:pt x="17344" y="3629"/>
                  <a:pt x="17354" y="3411"/>
                </a:cubicBezTo>
                <a:cubicBezTo>
                  <a:pt x="17363" y="3230"/>
                  <a:pt x="17354" y="3050"/>
                  <a:pt x="17164" y="2936"/>
                </a:cubicBezTo>
                <a:cubicBezTo>
                  <a:pt x="17449" y="2812"/>
                  <a:pt x="17658" y="2632"/>
                  <a:pt x="17819" y="2385"/>
                </a:cubicBezTo>
                <a:cubicBezTo>
                  <a:pt x="17905" y="2233"/>
                  <a:pt x="17952" y="2072"/>
                  <a:pt x="17867" y="1910"/>
                </a:cubicBezTo>
                <a:close/>
                <a:moveTo>
                  <a:pt x="5234" y="1084"/>
                </a:moveTo>
                <a:cubicBezTo>
                  <a:pt x="5491" y="970"/>
                  <a:pt x="5728" y="827"/>
                  <a:pt x="6004" y="789"/>
                </a:cubicBezTo>
                <a:cubicBezTo>
                  <a:pt x="6099" y="770"/>
                  <a:pt x="6194" y="742"/>
                  <a:pt x="6260" y="884"/>
                </a:cubicBezTo>
                <a:cubicBezTo>
                  <a:pt x="6336" y="723"/>
                  <a:pt x="6460" y="713"/>
                  <a:pt x="6593" y="713"/>
                </a:cubicBezTo>
                <a:cubicBezTo>
                  <a:pt x="6821" y="704"/>
                  <a:pt x="7048" y="694"/>
                  <a:pt x="7276" y="666"/>
                </a:cubicBezTo>
                <a:cubicBezTo>
                  <a:pt x="7390" y="647"/>
                  <a:pt x="7523" y="666"/>
                  <a:pt x="7647" y="675"/>
                </a:cubicBezTo>
                <a:cubicBezTo>
                  <a:pt x="7732" y="685"/>
                  <a:pt x="7808" y="713"/>
                  <a:pt x="7818" y="827"/>
                </a:cubicBezTo>
                <a:cubicBezTo>
                  <a:pt x="7903" y="770"/>
                  <a:pt x="7970" y="732"/>
                  <a:pt x="8036" y="685"/>
                </a:cubicBezTo>
                <a:cubicBezTo>
                  <a:pt x="8084" y="637"/>
                  <a:pt x="8074" y="561"/>
                  <a:pt x="7998" y="504"/>
                </a:cubicBezTo>
                <a:cubicBezTo>
                  <a:pt x="7932" y="447"/>
                  <a:pt x="7846" y="400"/>
                  <a:pt x="7837" y="286"/>
                </a:cubicBezTo>
                <a:cubicBezTo>
                  <a:pt x="7960" y="248"/>
                  <a:pt x="8065" y="248"/>
                  <a:pt x="8179" y="295"/>
                </a:cubicBezTo>
                <a:cubicBezTo>
                  <a:pt x="8369" y="371"/>
                  <a:pt x="8559" y="466"/>
                  <a:pt x="8749" y="552"/>
                </a:cubicBezTo>
                <a:cubicBezTo>
                  <a:pt x="8796" y="580"/>
                  <a:pt x="8844" y="609"/>
                  <a:pt x="8901" y="571"/>
                </a:cubicBezTo>
                <a:cubicBezTo>
                  <a:pt x="8958" y="523"/>
                  <a:pt x="8958" y="466"/>
                  <a:pt x="8920" y="409"/>
                </a:cubicBezTo>
                <a:cubicBezTo>
                  <a:pt x="8901" y="362"/>
                  <a:pt x="8882" y="305"/>
                  <a:pt x="8863" y="238"/>
                </a:cubicBezTo>
                <a:cubicBezTo>
                  <a:pt x="9205" y="248"/>
                  <a:pt x="9527" y="257"/>
                  <a:pt x="9765" y="552"/>
                </a:cubicBezTo>
                <a:cubicBezTo>
                  <a:pt x="9755" y="590"/>
                  <a:pt x="9698" y="675"/>
                  <a:pt x="9850" y="694"/>
                </a:cubicBezTo>
                <a:cubicBezTo>
                  <a:pt x="9850" y="637"/>
                  <a:pt x="9850" y="580"/>
                  <a:pt x="9841" y="523"/>
                </a:cubicBezTo>
                <a:cubicBezTo>
                  <a:pt x="10012" y="390"/>
                  <a:pt x="10221" y="409"/>
                  <a:pt x="10420" y="419"/>
                </a:cubicBezTo>
                <a:cubicBezTo>
                  <a:pt x="10449" y="485"/>
                  <a:pt x="10411" y="590"/>
                  <a:pt x="10544" y="580"/>
                </a:cubicBezTo>
                <a:cubicBezTo>
                  <a:pt x="10544" y="533"/>
                  <a:pt x="10534" y="485"/>
                  <a:pt x="10525" y="428"/>
                </a:cubicBezTo>
                <a:cubicBezTo>
                  <a:pt x="10677" y="438"/>
                  <a:pt x="10819" y="447"/>
                  <a:pt x="10962" y="457"/>
                </a:cubicBezTo>
                <a:cubicBezTo>
                  <a:pt x="10971" y="523"/>
                  <a:pt x="10905" y="609"/>
                  <a:pt x="11038" y="628"/>
                </a:cubicBezTo>
                <a:cubicBezTo>
                  <a:pt x="11047" y="580"/>
                  <a:pt x="11057" y="542"/>
                  <a:pt x="11066" y="495"/>
                </a:cubicBezTo>
                <a:cubicBezTo>
                  <a:pt x="11133" y="447"/>
                  <a:pt x="11712" y="580"/>
                  <a:pt x="11845" y="694"/>
                </a:cubicBezTo>
                <a:cubicBezTo>
                  <a:pt x="11608" y="742"/>
                  <a:pt x="11608" y="742"/>
                  <a:pt x="11465" y="685"/>
                </a:cubicBezTo>
                <a:cubicBezTo>
                  <a:pt x="11418" y="723"/>
                  <a:pt x="11370" y="789"/>
                  <a:pt x="11313" y="799"/>
                </a:cubicBezTo>
                <a:cubicBezTo>
                  <a:pt x="11256" y="808"/>
                  <a:pt x="11190" y="780"/>
                  <a:pt x="11123" y="761"/>
                </a:cubicBezTo>
                <a:cubicBezTo>
                  <a:pt x="11066" y="951"/>
                  <a:pt x="10876" y="932"/>
                  <a:pt x="10734" y="970"/>
                </a:cubicBezTo>
                <a:cubicBezTo>
                  <a:pt x="10392" y="1055"/>
                  <a:pt x="10088" y="1226"/>
                  <a:pt x="9803" y="1416"/>
                </a:cubicBezTo>
                <a:cubicBezTo>
                  <a:pt x="9613" y="1549"/>
                  <a:pt x="9432" y="1711"/>
                  <a:pt x="9309" y="1910"/>
                </a:cubicBezTo>
                <a:cubicBezTo>
                  <a:pt x="9281" y="1948"/>
                  <a:pt x="9243" y="1986"/>
                  <a:pt x="9214" y="2024"/>
                </a:cubicBezTo>
                <a:cubicBezTo>
                  <a:pt x="9157" y="2119"/>
                  <a:pt x="9091" y="2195"/>
                  <a:pt x="8939" y="2205"/>
                </a:cubicBezTo>
                <a:cubicBezTo>
                  <a:pt x="9081" y="2404"/>
                  <a:pt x="8958" y="2556"/>
                  <a:pt x="8901" y="2736"/>
                </a:cubicBezTo>
                <a:cubicBezTo>
                  <a:pt x="8777" y="2575"/>
                  <a:pt x="8673" y="2423"/>
                  <a:pt x="8568" y="2271"/>
                </a:cubicBezTo>
                <a:cubicBezTo>
                  <a:pt x="8321" y="1929"/>
                  <a:pt x="8008" y="1673"/>
                  <a:pt x="7618" y="1502"/>
                </a:cubicBezTo>
                <a:cubicBezTo>
                  <a:pt x="7409" y="1407"/>
                  <a:pt x="7210" y="1312"/>
                  <a:pt x="7010" y="1217"/>
                </a:cubicBezTo>
                <a:cubicBezTo>
                  <a:pt x="6944" y="1179"/>
                  <a:pt x="6896" y="1112"/>
                  <a:pt x="6821" y="1046"/>
                </a:cubicBezTo>
                <a:cubicBezTo>
                  <a:pt x="6745" y="1074"/>
                  <a:pt x="6640" y="1122"/>
                  <a:pt x="6536" y="1074"/>
                </a:cubicBezTo>
                <a:cubicBezTo>
                  <a:pt x="6422" y="1017"/>
                  <a:pt x="6308" y="1036"/>
                  <a:pt x="6194" y="1036"/>
                </a:cubicBezTo>
                <a:cubicBezTo>
                  <a:pt x="6080" y="1027"/>
                  <a:pt x="5966" y="1027"/>
                  <a:pt x="5852" y="1017"/>
                </a:cubicBezTo>
                <a:cubicBezTo>
                  <a:pt x="5795" y="1008"/>
                  <a:pt x="5738" y="989"/>
                  <a:pt x="5690" y="970"/>
                </a:cubicBezTo>
                <a:cubicBezTo>
                  <a:pt x="5586" y="1084"/>
                  <a:pt x="5481" y="1198"/>
                  <a:pt x="5377" y="1312"/>
                </a:cubicBezTo>
                <a:cubicBezTo>
                  <a:pt x="5282" y="1274"/>
                  <a:pt x="5196" y="1236"/>
                  <a:pt x="5082" y="1198"/>
                </a:cubicBezTo>
                <a:cubicBezTo>
                  <a:pt x="5139" y="1150"/>
                  <a:pt x="5187" y="1103"/>
                  <a:pt x="5234" y="1084"/>
                </a:cubicBezTo>
                <a:close/>
                <a:moveTo>
                  <a:pt x="4455" y="19235"/>
                </a:moveTo>
                <a:cubicBezTo>
                  <a:pt x="4370" y="18921"/>
                  <a:pt x="4303" y="18608"/>
                  <a:pt x="4228" y="18295"/>
                </a:cubicBezTo>
                <a:cubicBezTo>
                  <a:pt x="4436" y="18637"/>
                  <a:pt x="4493" y="19026"/>
                  <a:pt x="4617" y="19406"/>
                </a:cubicBezTo>
                <a:cubicBezTo>
                  <a:pt x="4503" y="19387"/>
                  <a:pt x="4474" y="19301"/>
                  <a:pt x="4455" y="19235"/>
                </a:cubicBezTo>
                <a:close/>
                <a:moveTo>
                  <a:pt x="5747" y="21894"/>
                </a:moveTo>
                <a:cubicBezTo>
                  <a:pt x="5643" y="21828"/>
                  <a:pt x="5605" y="21723"/>
                  <a:pt x="5633" y="21590"/>
                </a:cubicBezTo>
                <a:cubicBezTo>
                  <a:pt x="5766" y="21657"/>
                  <a:pt x="5899" y="21723"/>
                  <a:pt x="6042" y="21799"/>
                </a:cubicBezTo>
                <a:cubicBezTo>
                  <a:pt x="5937" y="21904"/>
                  <a:pt x="5823" y="21951"/>
                  <a:pt x="5747" y="21894"/>
                </a:cubicBezTo>
                <a:close/>
                <a:moveTo>
                  <a:pt x="6621" y="22084"/>
                </a:moveTo>
                <a:cubicBezTo>
                  <a:pt x="6517" y="22075"/>
                  <a:pt x="6403" y="22056"/>
                  <a:pt x="6374" y="21913"/>
                </a:cubicBezTo>
                <a:cubicBezTo>
                  <a:pt x="6564" y="21932"/>
                  <a:pt x="6754" y="21942"/>
                  <a:pt x="6953" y="21951"/>
                </a:cubicBezTo>
                <a:cubicBezTo>
                  <a:pt x="6877" y="22065"/>
                  <a:pt x="6754" y="22094"/>
                  <a:pt x="6621" y="22084"/>
                </a:cubicBezTo>
                <a:close/>
                <a:moveTo>
                  <a:pt x="7628" y="22027"/>
                </a:moveTo>
                <a:cubicBezTo>
                  <a:pt x="7495" y="22056"/>
                  <a:pt x="7371" y="22008"/>
                  <a:pt x="7295" y="21875"/>
                </a:cubicBezTo>
                <a:cubicBezTo>
                  <a:pt x="7504" y="21923"/>
                  <a:pt x="7685" y="21904"/>
                  <a:pt x="7865" y="21742"/>
                </a:cubicBezTo>
                <a:cubicBezTo>
                  <a:pt x="7837" y="21913"/>
                  <a:pt x="7761" y="22008"/>
                  <a:pt x="7628" y="22027"/>
                </a:cubicBezTo>
                <a:close/>
                <a:moveTo>
                  <a:pt x="7818" y="21638"/>
                </a:moveTo>
                <a:cubicBezTo>
                  <a:pt x="7666" y="21799"/>
                  <a:pt x="7504" y="21818"/>
                  <a:pt x="7314" y="21761"/>
                </a:cubicBezTo>
                <a:cubicBezTo>
                  <a:pt x="7257" y="21752"/>
                  <a:pt x="7229" y="21714"/>
                  <a:pt x="7200" y="21666"/>
                </a:cubicBezTo>
                <a:cubicBezTo>
                  <a:pt x="7153" y="21581"/>
                  <a:pt x="7029" y="21590"/>
                  <a:pt x="7010" y="21676"/>
                </a:cubicBezTo>
                <a:cubicBezTo>
                  <a:pt x="6991" y="21742"/>
                  <a:pt x="6972" y="21799"/>
                  <a:pt x="6915" y="21818"/>
                </a:cubicBezTo>
                <a:cubicBezTo>
                  <a:pt x="6830" y="21847"/>
                  <a:pt x="6745" y="21866"/>
                  <a:pt x="6650" y="21856"/>
                </a:cubicBezTo>
                <a:cubicBezTo>
                  <a:pt x="6555" y="21847"/>
                  <a:pt x="6460" y="21799"/>
                  <a:pt x="6355" y="21771"/>
                </a:cubicBezTo>
                <a:cubicBezTo>
                  <a:pt x="6393" y="21666"/>
                  <a:pt x="6384" y="21581"/>
                  <a:pt x="6279" y="21552"/>
                </a:cubicBezTo>
                <a:cubicBezTo>
                  <a:pt x="6270" y="21562"/>
                  <a:pt x="6251" y="21562"/>
                  <a:pt x="6241" y="21562"/>
                </a:cubicBezTo>
                <a:cubicBezTo>
                  <a:pt x="6099" y="21704"/>
                  <a:pt x="6080" y="21714"/>
                  <a:pt x="5899" y="21638"/>
                </a:cubicBezTo>
                <a:cubicBezTo>
                  <a:pt x="5852" y="21619"/>
                  <a:pt x="5804" y="21590"/>
                  <a:pt x="5757" y="21562"/>
                </a:cubicBezTo>
                <a:cubicBezTo>
                  <a:pt x="5719" y="21533"/>
                  <a:pt x="5681" y="21505"/>
                  <a:pt x="5643" y="21467"/>
                </a:cubicBezTo>
                <a:cubicBezTo>
                  <a:pt x="5662" y="21410"/>
                  <a:pt x="5681" y="21353"/>
                  <a:pt x="5709" y="21277"/>
                </a:cubicBezTo>
                <a:cubicBezTo>
                  <a:pt x="5757" y="21296"/>
                  <a:pt x="5814" y="21315"/>
                  <a:pt x="5861" y="21334"/>
                </a:cubicBezTo>
                <a:cubicBezTo>
                  <a:pt x="6175" y="21505"/>
                  <a:pt x="6517" y="21581"/>
                  <a:pt x="6858" y="21562"/>
                </a:cubicBezTo>
                <a:cubicBezTo>
                  <a:pt x="7124" y="21552"/>
                  <a:pt x="7381" y="21467"/>
                  <a:pt x="7637" y="21419"/>
                </a:cubicBezTo>
                <a:cubicBezTo>
                  <a:pt x="7713" y="21401"/>
                  <a:pt x="7799" y="21382"/>
                  <a:pt x="7875" y="21353"/>
                </a:cubicBezTo>
                <a:cubicBezTo>
                  <a:pt x="7960" y="21476"/>
                  <a:pt x="7913" y="21543"/>
                  <a:pt x="7818" y="21638"/>
                </a:cubicBezTo>
                <a:close/>
                <a:moveTo>
                  <a:pt x="7808" y="21220"/>
                </a:moveTo>
                <a:cubicBezTo>
                  <a:pt x="7618" y="21372"/>
                  <a:pt x="7381" y="21372"/>
                  <a:pt x="7162" y="21419"/>
                </a:cubicBezTo>
                <a:cubicBezTo>
                  <a:pt x="6669" y="21543"/>
                  <a:pt x="6213" y="21448"/>
                  <a:pt x="5757" y="21173"/>
                </a:cubicBezTo>
                <a:cubicBezTo>
                  <a:pt x="5804" y="21106"/>
                  <a:pt x="5842" y="21049"/>
                  <a:pt x="5880" y="20992"/>
                </a:cubicBezTo>
                <a:cubicBezTo>
                  <a:pt x="6165" y="21087"/>
                  <a:pt x="6412" y="21182"/>
                  <a:pt x="6688" y="21201"/>
                </a:cubicBezTo>
                <a:cubicBezTo>
                  <a:pt x="7010" y="21230"/>
                  <a:pt x="7324" y="21192"/>
                  <a:pt x="7628" y="21116"/>
                </a:cubicBezTo>
                <a:cubicBezTo>
                  <a:pt x="7713" y="21087"/>
                  <a:pt x="7770" y="21116"/>
                  <a:pt x="7808" y="21220"/>
                </a:cubicBezTo>
                <a:close/>
                <a:moveTo>
                  <a:pt x="6669" y="20926"/>
                </a:moveTo>
                <a:cubicBezTo>
                  <a:pt x="6944" y="20916"/>
                  <a:pt x="7229" y="20916"/>
                  <a:pt x="7504" y="20916"/>
                </a:cubicBezTo>
                <a:cubicBezTo>
                  <a:pt x="7533" y="20916"/>
                  <a:pt x="7571" y="20935"/>
                  <a:pt x="7628" y="20954"/>
                </a:cubicBezTo>
                <a:cubicBezTo>
                  <a:pt x="7286" y="21163"/>
                  <a:pt x="6583" y="21163"/>
                  <a:pt x="6099" y="20973"/>
                </a:cubicBezTo>
                <a:cubicBezTo>
                  <a:pt x="6146" y="20926"/>
                  <a:pt x="6184" y="20878"/>
                  <a:pt x="6232" y="20831"/>
                </a:cubicBezTo>
                <a:cubicBezTo>
                  <a:pt x="6374" y="20916"/>
                  <a:pt x="6517" y="20926"/>
                  <a:pt x="6669" y="20926"/>
                </a:cubicBezTo>
                <a:close/>
                <a:moveTo>
                  <a:pt x="6460" y="20802"/>
                </a:moveTo>
                <a:cubicBezTo>
                  <a:pt x="6735" y="20717"/>
                  <a:pt x="7001" y="20707"/>
                  <a:pt x="7267" y="20783"/>
                </a:cubicBezTo>
                <a:cubicBezTo>
                  <a:pt x="7001" y="20878"/>
                  <a:pt x="6735" y="20802"/>
                  <a:pt x="6460" y="20802"/>
                </a:cubicBezTo>
                <a:close/>
                <a:moveTo>
                  <a:pt x="11104" y="22103"/>
                </a:moveTo>
                <a:cubicBezTo>
                  <a:pt x="11000" y="22037"/>
                  <a:pt x="10952" y="21942"/>
                  <a:pt x="11000" y="21780"/>
                </a:cubicBezTo>
                <a:cubicBezTo>
                  <a:pt x="11180" y="21866"/>
                  <a:pt x="11351" y="21942"/>
                  <a:pt x="11532" y="22027"/>
                </a:cubicBezTo>
                <a:cubicBezTo>
                  <a:pt x="11380" y="22084"/>
                  <a:pt x="11256" y="22208"/>
                  <a:pt x="11104" y="22103"/>
                </a:cubicBezTo>
                <a:close/>
                <a:moveTo>
                  <a:pt x="11636" y="21913"/>
                </a:moveTo>
                <a:cubicBezTo>
                  <a:pt x="11570" y="21904"/>
                  <a:pt x="11503" y="21904"/>
                  <a:pt x="11446" y="21875"/>
                </a:cubicBezTo>
                <a:cubicBezTo>
                  <a:pt x="11294" y="21818"/>
                  <a:pt x="11152" y="21742"/>
                  <a:pt x="10990" y="21676"/>
                </a:cubicBezTo>
                <a:cubicBezTo>
                  <a:pt x="11019" y="21609"/>
                  <a:pt x="11038" y="21552"/>
                  <a:pt x="11057" y="21486"/>
                </a:cubicBezTo>
                <a:cubicBezTo>
                  <a:pt x="11342" y="21562"/>
                  <a:pt x="11627" y="21571"/>
                  <a:pt x="11893" y="21695"/>
                </a:cubicBezTo>
                <a:cubicBezTo>
                  <a:pt x="11836" y="21866"/>
                  <a:pt x="11779" y="21913"/>
                  <a:pt x="11636" y="21913"/>
                </a:cubicBezTo>
                <a:close/>
                <a:moveTo>
                  <a:pt x="12073" y="21828"/>
                </a:moveTo>
                <a:cubicBezTo>
                  <a:pt x="12082" y="21752"/>
                  <a:pt x="12120" y="21704"/>
                  <a:pt x="12215" y="21714"/>
                </a:cubicBezTo>
                <a:cubicBezTo>
                  <a:pt x="12367" y="21742"/>
                  <a:pt x="12519" y="21752"/>
                  <a:pt x="12681" y="21771"/>
                </a:cubicBezTo>
                <a:lnTo>
                  <a:pt x="12681" y="21999"/>
                </a:lnTo>
                <a:cubicBezTo>
                  <a:pt x="12481" y="22008"/>
                  <a:pt x="12282" y="22046"/>
                  <a:pt x="12082" y="21970"/>
                </a:cubicBezTo>
                <a:cubicBezTo>
                  <a:pt x="12073" y="21923"/>
                  <a:pt x="12063" y="21875"/>
                  <a:pt x="12073" y="21828"/>
                </a:cubicBezTo>
                <a:close/>
                <a:moveTo>
                  <a:pt x="12320" y="22274"/>
                </a:moveTo>
                <a:cubicBezTo>
                  <a:pt x="12206" y="22265"/>
                  <a:pt x="12139" y="22208"/>
                  <a:pt x="12120" y="22103"/>
                </a:cubicBezTo>
                <a:lnTo>
                  <a:pt x="12690" y="22103"/>
                </a:lnTo>
                <a:cubicBezTo>
                  <a:pt x="12576" y="22236"/>
                  <a:pt x="12462" y="22284"/>
                  <a:pt x="12320" y="22274"/>
                </a:cubicBezTo>
                <a:close/>
                <a:moveTo>
                  <a:pt x="13070" y="22037"/>
                </a:moveTo>
                <a:cubicBezTo>
                  <a:pt x="13251" y="22008"/>
                  <a:pt x="13441" y="21970"/>
                  <a:pt x="13631" y="21932"/>
                </a:cubicBezTo>
                <a:cubicBezTo>
                  <a:pt x="13564" y="22198"/>
                  <a:pt x="13384" y="22236"/>
                  <a:pt x="13070" y="22037"/>
                </a:cubicBezTo>
                <a:close/>
                <a:moveTo>
                  <a:pt x="13697" y="21714"/>
                </a:moveTo>
                <a:cubicBezTo>
                  <a:pt x="13602" y="21866"/>
                  <a:pt x="13450" y="21809"/>
                  <a:pt x="13336" y="21856"/>
                </a:cubicBezTo>
                <a:cubicBezTo>
                  <a:pt x="13213" y="21913"/>
                  <a:pt x="13080" y="21932"/>
                  <a:pt x="12947" y="21970"/>
                </a:cubicBezTo>
                <a:cubicBezTo>
                  <a:pt x="12909" y="21913"/>
                  <a:pt x="12880" y="21856"/>
                  <a:pt x="12842" y="21790"/>
                </a:cubicBezTo>
                <a:cubicBezTo>
                  <a:pt x="13127" y="21761"/>
                  <a:pt x="13403" y="21742"/>
                  <a:pt x="13697" y="21714"/>
                </a:cubicBezTo>
                <a:close/>
                <a:moveTo>
                  <a:pt x="13488" y="21315"/>
                </a:moveTo>
                <a:cubicBezTo>
                  <a:pt x="13545" y="21410"/>
                  <a:pt x="13593" y="21495"/>
                  <a:pt x="13650" y="21600"/>
                </a:cubicBezTo>
                <a:cubicBezTo>
                  <a:pt x="13327" y="21647"/>
                  <a:pt x="13023" y="21714"/>
                  <a:pt x="12700" y="21666"/>
                </a:cubicBezTo>
                <a:cubicBezTo>
                  <a:pt x="12443" y="21628"/>
                  <a:pt x="12187" y="21619"/>
                  <a:pt x="11940" y="21571"/>
                </a:cubicBezTo>
                <a:cubicBezTo>
                  <a:pt x="11665" y="21524"/>
                  <a:pt x="11399" y="21467"/>
                  <a:pt x="11104" y="21401"/>
                </a:cubicBezTo>
                <a:cubicBezTo>
                  <a:pt x="11123" y="21344"/>
                  <a:pt x="11133" y="21315"/>
                  <a:pt x="11152" y="21287"/>
                </a:cubicBezTo>
                <a:cubicBezTo>
                  <a:pt x="11161" y="21249"/>
                  <a:pt x="11190" y="21220"/>
                  <a:pt x="11218" y="21173"/>
                </a:cubicBezTo>
                <a:cubicBezTo>
                  <a:pt x="11370" y="21201"/>
                  <a:pt x="11513" y="21239"/>
                  <a:pt x="11665" y="21268"/>
                </a:cubicBezTo>
                <a:cubicBezTo>
                  <a:pt x="11826" y="21306"/>
                  <a:pt x="11987" y="21334"/>
                  <a:pt x="12149" y="21372"/>
                </a:cubicBezTo>
                <a:cubicBezTo>
                  <a:pt x="12415" y="21429"/>
                  <a:pt x="12671" y="21448"/>
                  <a:pt x="12937" y="21410"/>
                </a:cubicBezTo>
                <a:cubicBezTo>
                  <a:pt x="13080" y="21382"/>
                  <a:pt x="13222" y="21363"/>
                  <a:pt x="13365" y="21334"/>
                </a:cubicBezTo>
                <a:cubicBezTo>
                  <a:pt x="13403" y="21325"/>
                  <a:pt x="13441" y="21325"/>
                  <a:pt x="13488" y="21315"/>
                </a:cubicBezTo>
                <a:close/>
                <a:moveTo>
                  <a:pt x="13384" y="21173"/>
                </a:moveTo>
                <a:cubicBezTo>
                  <a:pt x="12871" y="21410"/>
                  <a:pt x="11949" y="21315"/>
                  <a:pt x="11332" y="21068"/>
                </a:cubicBezTo>
                <a:cubicBezTo>
                  <a:pt x="11361" y="21040"/>
                  <a:pt x="11389" y="21002"/>
                  <a:pt x="11418" y="20992"/>
                </a:cubicBezTo>
                <a:cubicBezTo>
                  <a:pt x="11608" y="20907"/>
                  <a:pt x="11779" y="20888"/>
                  <a:pt x="11987" y="20964"/>
                </a:cubicBezTo>
                <a:cubicBezTo>
                  <a:pt x="12215" y="21040"/>
                  <a:pt x="12462" y="21059"/>
                  <a:pt x="12709" y="21087"/>
                </a:cubicBezTo>
                <a:cubicBezTo>
                  <a:pt x="12785" y="21097"/>
                  <a:pt x="12871" y="21049"/>
                  <a:pt x="12947" y="21021"/>
                </a:cubicBezTo>
                <a:cubicBezTo>
                  <a:pt x="13032" y="20973"/>
                  <a:pt x="13108" y="20964"/>
                  <a:pt x="13194" y="21040"/>
                </a:cubicBezTo>
                <a:cubicBezTo>
                  <a:pt x="13241" y="21087"/>
                  <a:pt x="13308" y="21125"/>
                  <a:pt x="13384" y="21173"/>
                </a:cubicBezTo>
                <a:close/>
                <a:moveTo>
                  <a:pt x="11931" y="20840"/>
                </a:moveTo>
                <a:cubicBezTo>
                  <a:pt x="12282" y="20726"/>
                  <a:pt x="12605" y="20726"/>
                  <a:pt x="12928" y="20821"/>
                </a:cubicBezTo>
                <a:cubicBezTo>
                  <a:pt x="12928" y="20840"/>
                  <a:pt x="12937" y="20850"/>
                  <a:pt x="12937" y="20869"/>
                </a:cubicBezTo>
                <a:cubicBezTo>
                  <a:pt x="12871" y="20897"/>
                  <a:pt x="12814" y="20945"/>
                  <a:pt x="12747" y="20964"/>
                </a:cubicBezTo>
                <a:cubicBezTo>
                  <a:pt x="12633" y="20992"/>
                  <a:pt x="12082" y="20907"/>
                  <a:pt x="11931" y="20840"/>
                </a:cubicBezTo>
                <a:close/>
                <a:moveTo>
                  <a:pt x="15454" y="12320"/>
                </a:moveTo>
                <a:cubicBezTo>
                  <a:pt x="15454" y="12406"/>
                  <a:pt x="15445" y="12472"/>
                  <a:pt x="15454" y="12529"/>
                </a:cubicBezTo>
                <a:cubicBezTo>
                  <a:pt x="15530" y="12776"/>
                  <a:pt x="15625" y="13014"/>
                  <a:pt x="15673" y="13261"/>
                </a:cubicBezTo>
                <a:cubicBezTo>
                  <a:pt x="15758" y="13669"/>
                  <a:pt x="15768" y="14096"/>
                  <a:pt x="15749" y="14514"/>
                </a:cubicBezTo>
                <a:cubicBezTo>
                  <a:pt x="15730" y="14780"/>
                  <a:pt x="15730" y="15046"/>
                  <a:pt x="15730" y="15303"/>
                </a:cubicBezTo>
                <a:cubicBezTo>
                  <a:pt x="15730" y="15322"/>
                  <a:pt x="15739" y="15331"/>
                  <a:pt x="15749" y="15379"/>
                </a:cubicBezTo>
                <a:cubicBezTo>
                  <a:pt x="15834" y="15236"/>
                  <a:pt x="15834" y="15094"/>
                  <a:pt x="15815" y="14970"/>
                </a:cubicBezTo>
                <a:cubicBezTo>
                  <a:pt x="15787" y="14761"/>
                  <a:pt x="15796" y="14562"/>
                  <a:pt x="15815" y="14362"/>
                </a:cubicBezTo>
                <a:cubicBezTo>
                  <a:pt x="15863" y="13944"/>
                  <a:pt x="15806" y="13545"/>
                  <a:pt x="15730" y="13147"/>
                </a:cubicBezTo>
                <a:cubicBezTo>
                  <a:pt x="15692" y="12928"/>
                  <a:pt x="15597" y="12729"/>
                  <a:pt x="15521" y="12529"/>
                </a:cubicBezTo>
                <a:cubicBezTo>
                  <a:pt x="15511" y="12501"/>
                  <a:pt x="15502" y="12472"/>
                  <a:pt x="15521" y="12434"/>
                </a:cubicBezTo>
                <a:cubicBezTo>
                  <a:pt x="15625" y="12605"/>
                  <a:pt x="15739" y="12767"/>
                  <a:pt x="15844" y="12938"/>
                </a:cubicBezTo>
                <a:cubicBezTo>
                  <a:pt x="16100" y="13365"/>
                  <a:pt x="16129" y="13840"/>
                  <a:pt x="16110" y="14324"/>
                </a:cubicBezTo>
                <a:cubicBezTo>
                  <a:pt x="16100" y="14524"/>
                  <a:pt x="16119" y="14723"/>
                  <a:pt x="16110" y="14913"/>
                </a:cubicBezTo>
                <a:cubicBezTo>
                  <a:pt x="16091" y="15122"/>
                  <a:pt x="16062" y="15331"/>
                  <a:pt x="16034" y="15540"/>
                </a:cubicBezTo>
                <a:cubicBezTo>
                  <a:pt x="16015" y="15654"/>
                  <a:pt x="15996" y="15768"/>
                  <a:pt x="15977" y="15882"/>
                </a:cubicBezTo>
                <a:cubicBezTo>
                  <a:pt x="15929" y="16224"/>
                  <a:pt x="15730" y="16528"/>
                  <a:pt x="15644" y="16870"/>
                </a:cubicBezTo>
                <a:cubicBezTo>
                  <a:pt x="15587" y="17050"/>
                  <a:pt x="15530" y="17240"/>
                  <a:pt x="15473" y="17449"/>
                </a:cubicBezTo>
                <a:cubicBezTo>
                  <a:pt x="15568" y="17421"/>
                  <a:pt x="15568" y="17345"/>
                  <a:pt x="15587" y="17297"/>
                </a:cubicBezTo>
                <a:cubicBezTo>
                  <a:pt x="15663" y="17060"/>
                  <a:pt x="15720" y="16822"/>
                  <a:pt x="15806" y="16585"/>
                </a:cubicBezTo>
                <a:cubicBezTo>
                  <a:pt x="15872" y="16366"/>
                  <a:pt x="15967" y="16157"/>
                  <a:pt x="16024" y="15939"/>
                </a:cubicBezTo>
                <a:cubicBezTo>
                  <a:pt x="16081" y="15702"/>
                  <a:pt x="16129" y="15445"/>
                  <a:pt x="16148" y="15198"/>
                </a:cubicBezTo>
                <a:cubicBezTo>
                  <a:pt x="16176" y="14771"/>
                  <a:pt x="16186" y="14343"/>
                  <a:pt x="16176" y="13925"/>
                </a:cubicBezTo>
                <a:cubicBezTo>
                  <a:pt x="16176" y="13745"/>
                  <a:pt x="16129" y="13555"/>
                  <a:pt x="16110" y="13374"/>
                </a:cubicBezTo>
                <a:cubicBezTo>
                  <a:pt x="16119" y="13393"/>
                  <a:pt x="16138" y="13412"/>
                  <a:pt x="16148" y="13441"/>
                </a:cubicBezTo>
                <a:cubicBezTo>
                  <a:pt x="16233" y="13640"/>
                  <a:pt x="16319" y="13849"/>
                  <a:pt x="16385" y="14058"/>
                </a:cubicBezTo>
                <a:cubicBezTo>
                  <a:pt x="16471" y="14305"/>
                  <a:pt x="16499" y="14543"/>
                  <a:pt x="16442" y="14799"/>
                </a:cubicBezTo>
                <a:cubicBezTo>
                  <a:pt x="16395" y="15008"/>
                  <a:pt x="16385" y="15217"/>
                  <a:pt x="16357" y="15426"/>
                </a:cubicBezTo>
                <a:cubicBezTo>
                  <a:pt x="16328" y="15559"/>
                  <a:pt x="16300" y="15683"/>
                  <a:pt x="16271" y="15816"/>
                </a:cubicBezTo>
                <a:cubicBezTo>
                  <a:pt x="16243" y="15930"/>
                  <a:pt x="16224" y="16043"/>
                  <a:pt x="16214" y="16167"/>
                </a:cubicBezTo>
                <a:cubicBezTo>
                  <a:pt x="16290" y="16062"/>
                  <a:pt x="16300" y="15930"/>
                  <a:pt x="16328" y="15816"/>
                </a:cubicBezTo>
                <a:cubicBezTo>
                  <a:pt x="16366" y="15673"/>
                  <a:pt x="16395" y="15540"/>
                  <a:pt x="16414" y="15407"/>
                </a:cubicBezTo>
                <a:cubicBezTo>
                  <a:pt x="16433" y="15274"/>
                  <a:pt x="16442" y="15151"/>
                  <a:pt x="16471" y="15018"/>
                </a:cubicBezTo>
                <a:cubicBezTo>
                  <a:pt x="16471" y="15160"/>
                  <a:pt x="16490" y="15312"/>
                  <a:pt x="16471" y="15445"/>
                </a:cubicBezTo>
                <a:cubicBezTo>
                  <a:pt x="16423" y="15854"/>
                  <a:pt x="16366" y="16262"/>
                  <a:pt x="16300" y="16661"/>
                </a:cubicBezTo>
                <a:cubicBezTo>
                  <a:pt x="16233" y="17088"/>
                  <a:pt x="16100" y="17487"/>
                  <a:pt x="15910" y="17877"/>
                </a:cubicBezTo>
                <a:cubicBezTo>
                  <a:pt x="15825" y="18038"/>
                  <a:pt x="15749" y="18200"/>
                  <a:pt x="15644" y="18361"/>
                </a:cubicBezTo>
                <a:cubicBezTo>
                  <a:pt x="15435" y="18694"/>
                  <a:pt x="15160" y="18969"/>
                  <a:pt x="14913" y="19273"/>
                </a:cubicBezTo>
                <a:cubicBezTo>
                  <a:pt x="14903" y="19282"/>
                  <a:pt x="14884" y="19292"/>
                  <a:pt x="14856" y="19311"/>
                </a:cubicBezTo>
                <a:cubicBezTo>
                  <a:pt x="14827" y="19159"/>
                  <a:pt x="14846" y="19026"/>
                  <a:pt x="14894" y="18902"/>
                </a:cubicBezTo>
                <a:cubicBezTo>
                  <a:pt x="14941" y="18750"/>
                  <a:pt x="14979" y="18599"/>
                  <a:pt x="15027" y="18456"/>
                </a:cubicBezTo>
                <a:cubicBezTo>
                  <a:pt x="15036" y="18428"/>
                  <a:pt x="15065" y="18380"/>
                  <a:pt x="15074" y="18380"/>
                </a:cubicBezTo>
                <a:cubicBezTo>
                  <a:pt x="15179" y="18390"/>
                  <a:pt x="15160" y="18304"/>
                  <a:pt x="15179" y="18247"/>
                </a:cubicBezTo>
                <a:cubicBezTo>
                  <a:pt x="15122" y="18219"/>
                  <a:pt x="15065" y="18190"/>
                  <a:pt x="14989" y="18152"/>
                </a:cubicBezTo>
                <a:cubicBezTo>
                  <a:pt x="14932" y="18276"/>
                  <a:pt x="14884" y="18390"/>
                  <a:pt x="14837" y="18504"/>
                </a:cubicBezTo>
                <a:cubicBezTo>
                  <a:pt x="14799" y="18608"/>
                  <a:pt x="14789" y="18713"/>
                  <a:pt x="14704" y="18798"/>
                </a:cubicBezTo>
                <a:cubicBezTo>
                  <a:pt x="14675" y="18817"/>
                  <a:pt x="14685" y="18874"/>
                  <a:pt x="14675" y="18912"/>
                </a:cubicBezTo>
                <a:cubicBezTo>
                  <a:pt x="14666" y="19016"/>
                  <a:pt x="14666" y="19130"/>
                  <a:pt x="14656" y="19235"/>
                </a:cubicBezTo>
                <a:cubicBezTo>
                  <a:pt x="14647" y="19444"/>
                  <a:pt x="14552" y="19605"/>
                  <a:pt x="14391" y="19719"/>
                </a:cubicBezTo>
                <a:cubicBezTo>
                  <a:pt x="14258" y="19814"/>
                  <a:pt x="14115" y="19900"/>
                  <a:pt x="13973" y="19976"/>
                </a:cubicBezTo>
                <a:cubicBezTo>
                  <a:pt x="13849" y="20061"/>
                  <a:pt x="13707" y="20023"/>
                  <a:pt x="13536" y="20052"/>
                </a:cubicBezTo>
                <a:cubicBezTo>
                  <a:pt x="13650" y="19852"/>
                  <a:pt x="13745" y="19681"/>
                  <a:pt x="13840" y="19510"/>
                </a:cubicBezTo>
                <a:cubicBezTo>
                  <a:pt x="14020" y="19206"/>
                  <a:pt x="14191" y="18902"/>
                  <a:pt x="14277" y="18551"/>
                </a:cubicBezTo>
                <a:cubicBezTo>
                  <a:pt x="14305" y="18409"/>
                  <a:pt x="14381" y="18266"/>
                  <a:pt x="14438" y="18133"/>
                </a:cubicBezTo>
                <a:cubicBezTo>
                  <a:pt x="14656" y="17611"/>
                  <a:pt x="14799" y="17060"/>
                  <a:pt x="14922" y="16509"/>
                </a:cubicBezTo>
                <a:cubicBezTo>
                  <a:pt x="15027" y="16043"/>
                  <a:pt x="15131" y="15588"/>
                  <a:pt x="15141" y="15103"/>
                </a:cubicBezTo>
                <a:cubicBezTo>
                  <a:pt x="15150" y="14875"/>
                  <a:pt x="15131" y="14638"/>
                  <a:pt x="15150" y="14400"/>
                </a:cubicBezTo>
                <a:cubicBezTo>
                  <a:pt x="15188" y="14030"/>
                  <a:pt x="15141" y="13678"/>
                  <a:pt x="15055" y="13318"/>
                </a:cubicBezTo>
                <a:cubicBezTo>
                  <a:pt x="14998" y="13052"/>
                  <a:pt x="14951" y="12786"/>
                  <a:pt x="14894" y="12520"/>
                </a:cubicBezTo>
                <a:cubicBezTo>
                  <a:pt x="14884" y="12453"/>
                  <a:pt x="14846" y="12396"/>
                  <a:pt x="14799" y="12339"/>
                </a:cubicBezTo>
                <a:cubicBezTo>
                  <a:pt x="14808" y="12605"/>
                  <a:pt x="14932" y="12862"/>
                  <a:pt x="14922" y="13185"/>
                </a:cubicBezTo>
                <a:cubicBezTo>
                  <a:pt x="14894" y="13128"/>
                  <a:pt x="14875" y="13109"/>
                  <a:pt x="14875" y="13090"/>
                </a:cubicBezTo>
                <a:cubicBezTo>
                  <a:pt x="14780" y="12729"/>
                  <a:pt x="14580" y="12434"/>
                  <a:pt x="14353" y="12149"/>
                </a:cubicBezTo>
                <a:cubicBezTo>
                  <a:pt x="14248" y="12016"/>
                  <a:pt x="14172" y="11855"/>
                  <a:pt x="14153" y="11674"/>
                </a:cubicBezTo>
                <a:cubicBezTo>
                  <a:pt x="14153" y="11551"/>
                  <a:pt x="14115" y="11437"/>
                  <a:pt x="14096" y="11313"/>
                </a:cubicBezTo>
                <a:cubicBezTo>
                  <a:pt x="14058" y="11304"/>
                  <a:pt x="14020" y="11304"/>
                  <a:pt x="13973" y="11294"/>
                </a:cubicBezTo>
                <a:cubicBezTo>
                  <a:pt x="13963" y="11332"/>
                  <a:pt x="13944" y="11361"/>
                  <a:pt x="13944" y="11389"/>
                </a:cubicBezTo>
                <a:cubicBezTo>
                  <a:pt x="13944" y="11608"/>
                  <a:pt x="13935" y="11836"/>
                  <a:pt x="14087" y="12035"/>
                </a:cubicBezTo>
                <a:cubicBezTo>
                  <a:pt x="14229" y="12225"/>
                  <a:pt x="14353" y="12415"/>
                  <a:pt x="14486" y="12615"/>
                </a:cubicBezTo>
                <a:cubicBezTo>
                  <a:pt x="14704" y="12957"/>
                  <a:pt x="14799" y="13346"/>
                  <a:pt x="14875" y="13726"/>
                </a:cubicBezTo>
                <a:cubicBezTo>
                  <a:pt x="14922" y="13954"/>
                  <a:pt x="14970" y="14182"/>
                  <a:pt x="14979" y="14410"/>
                </a:cubicBezTo>
                <a:cubicBezTo>
                  <a:pt x="14989" y="14723"/>
                  <a:pt x="14970" y="15046"/>
                  <a:pt x="14960" y="15360"/>
                </a:cubicBezTo>
                <a:cubicBezTo>
                  <a:pt x="14951" y="15692"/>
                  <a:pt x="14856" y="16006"/>
                  <a:pt x="14799" y="16338"/>
                </a:cubicBezTo>
                <a:cubicBezTo>
                  <a:pt x="14704" y="16822"/>
                  <a:pt x="14580" y="17297"/>
                  <a:pt x="14419" y="17763"/>
                </a:cubicBezTo>
                <a:cubicBezTo>
                  <a:pt x="14343" y="17972"/>
                  <a:pt x="14239" y="18181"/>
                  <a:pt x="14153" y="18390"/>
                </a:cubicBezTo>
                <a:cubicBezTo>
                  <a:pt x="14068" y="18608"/>
                  <a:pt x="13982" y="18826"/>
                  <a:pt x="13897" y="19045"/>
                </a:cubicBezTo>
                <a:cubicBezTo>
                  <a:pt x="13849" y="19140"/>
                  <a:pt x="13802" y="19235"/>
                  <a:pt x="13745" y="19330"/>
                </a:cubicBezTo>
                <a:cubicBezTo>
                  <a:pt x="13583" y="19605"/>
                  <a:pt x="13403" y="19871"/>
                  <a:pt x="13184" y="20109"/>
                </a:cubicBezTo>
                <a:cubicBezTo>
                  <a:pt x="13099" y="20204"/>
                  <a:pt x="13061" y="20346"/>
                  <a:pt x="13004" y="20460"/>
                </a:cubicBezTo>
                <a:cubicBezTo>
                  <a:pt x="12985" y="20508"/>
                  <a:pt x="12966" y="20546"/>
                  <a:pt x="12956" y="20593"/>
                </a:cubicBezTo>
                <a:cubicBezTo>
                  <a:pt x="12880" y="20593"/>
                  <a:pt x="12814" y="20603"/>
                  <a:pt x="12747" y="20593"/>
                </a:cubicBezTo>
                <a:cubicBezTo>
                  <a:pt x="12500" y="20536"/>
                  <a:pt x="12263" y="20555"/>
                  <a:pt x="12016" y="20622"/>
                </a:cubicBezTo>
                <a:cubicBezTo>
                  <a:pt x="11978" y="20631"/>
                  <a:pt x="11931" y="20631"/>
                  <a:pt x="11893" y="20641"/>
                </a:cubicBezTo>
                <a:cubicBezTo>
                  <a:pt x="11741" y="20641"/>
                  <a:pt x="11608" y="20650"/>
                  <a:pt x="11465" y="20536"/>
                </a:cubicBezTo>
                <a:cubicBezTo>
                  <a:pt x="11266" y="20375"/>
                  <a:pt x="11009" y="20299"/>
                  <a:pt x="10762" y="20223"/>
                </a:cubicBezTo>
                <a:cubicBezTo>
                  <a:pt x="10544" y="20147"/>
                  <a:pt x="10335" y="20080"/>
                  <a:pt x="10126" y="19995"/>
                </a:cubicBezTo>
                <a:cubicBezTo>
                  <a:pt x="9869" y="19890"/>
                  <a:pt x="9613" y="19881"/>
                  <a:pt x="9347" y="19928"/>
                </a:cubicBezTo>
                <a:cubicBezTo>
                  <a:pt x="9167" y="19957"/>
                  <a:pt x="8986" y="20004"/>
                  <a:pt x="8806" y="20071"/>
                </a:cubicBezTo>
                <a:cubicBezTo>
                  <a:pt x="8644" y="20128"/>
                  <a:pt x="8492" y="20213"/>
                  <a:pt x="8340" y="20280"/>
                </a:cubicBezTo>
                <a:cubicBezTo>
                  <a:pt x="8179" y="20346"/>
                  <a:pt x="8017" y="20422"/>
                  <a:pt x="7875" y="20517"/>
                </a:cubicBezTo>
                <a:cubicBezTo>
                  <a:pt x="7742" y="20603"/>
                  <a:pt x="7599" y="20631"/>
                  <a:pt x="7419" y="20603"/>
                </a:cubicBezTo>
                <a:cubicBezTo>
                  <a:pt x="7039" y="20536"/>
                  <a:pt x="6659" y="20527"/>
                  <a:pt x="6279" y="20631"/>
                </a:cubicBezTo>
                <a:cubicBezTo>
                  <a:pt x="6146" y="20669"/>
                  <a:pt x="6137" y="20669"/>
                  <a:pt x="6061" y="20546"/>
                </a:cubicBezTo>
                <a:cubicBezTo>
                  <a:pt x="5966" y="20394"/>
                  <a:pt x="5890" y="20232"/>
                  <a:pt x="5795" y="20080"/>
                </a:cubicBezTo>
                <a:cubicBezTo>
                  <a:pt x="5633" y="19843"/>
                  <a:pt x="5462" y="19624"/>
                  <a:pt x="5320" y="19377"/>
                </a:cubicBezTo>
                <a:cubicBezTo>
                  <a:pt x="5158" y="19121"/>
                  <a:pt x="5006" y="18855"/>
                  <a:pt x="4864" y="18580"/>
                </a:cubicBezTo>
                <a:cubicBezTo>
                  <a:pt x="4759" y="18409"/>
                  <a:pt x="4664" y="18228"/>
                  <a:pt x="4560" y="18048"/>
                </a:cubicBezTo>
                <a:cubicBezTo>
                  <a:pt x="4341" y="17649"/>
                  <a:pt x="4218" y="17202"/>
                  <a:pt x="4076" y="16765"/>
                </a:cubicBezTo>
                <a:cubicBezTo>
                  <a:pt x="4009" y="16556"/>
                  <a:pt x="3924" y="16338"/>
                  <a:pt x="3876" y="16110"/>
                </a:cubicBezTo>
                <a:cubicBezTo>
                  <a:pt x="3772" y="15683"/>
                  <a:pt x="3677" y="15246"/>
                  <a:pt x="3734" y="14799"/>
                </a:cubicBezTo>
                <a:cubicBezTo>
                  <a:pt x="3762" y="14590"/>
                  <a:pt x="3743" y="14381"/>
                  <a:pt x="3791" y="14182"/>
                </a:cubicBezTo>
                <a:cubicBezTo>
                  <a:pt x="3895" y="13678"/>
                  <a:pt x="4019" y="13175"/>
                  <a:pt x="4142" y="12672"/>
                </a:cubicBezTo>
                <a:cubicBezTo>
                  <a:pt x="4180" y="12520"/>
                  <a:pt x="4218" y="12377"/>
                  <a:pt x="4266" y="12225"/>
                </a:cubicBezTo>
                <a:cubicBezTo>
                  <a:pt x="4332" y="12026"/>
                  <a:pt x="4427" y="11855"/>
                  <a:pt x="4579" y="11703"/>
                </a:cubicBezTo>
                <a:cubicBezTo>
                  <a:pt x="4655" y="11636"/>
                  <a:pt x="4674" y="11570"/>
                  <a:pt x="4588" y="11484"/>
                </a:cubicBezTo>
                <a:cubicBezTo>
                  <a:pt x="4503" y="11484"/>
                  <a:pt x="4446" y="11541"/>
                  <a:pt x="4408" y="11608"/>
                </a:cubicBezTo>
                <a:cubicBezTo>
                  <a:pt x="4266" y="11826"/>
                  <a:pt x="4161" y="12064"/>
                  <a:pt x="4095" y="12311"/>
                </a:cubicBezTo>
                <a:cubicBezTo>
                  <a:pt x="3990" y="12681"/>
                  <a:pt x="3876" y="13052"/>
                  <a:pt x="3800" y="13431"/>
                </a:cubicBezTo>
                <a:cubicBezTo>
                  <a:pt x="3705" y="13849"/>
                  <a:pt x="3629" y="14267"/>
                  <a:pt x="3591" y="14704"/>
                </a:cubicBezTo>
                <a:cubicBezTo>
                  <a:pt x="3553" y="15284"/>
                  <a:pt x="3648" y="15825"/>
                  <a:pt x="3810" y="16366"/>
                </a:cubicBezTo>
                <a:cubicBezTo>
                  <a:pt x="3914" y="16727"/>
                  <a:pt x="4019" y="17098"/>
                  <a:pt x="4161" y="17449"/>
                </a:cubicBezTo>
                <a:cubicBezTo>
                  <a:pt x="4303" y="17820"/>
                  <a:pt x="4465" y="18181"/>
                  <a:pt x="4683" y="18513"/>
                </a:cubicBezTo>
                <a:cubicBezTo>
                  <a:pt x="4731" y="18580"/>
                  <a:pt x="4769" y="18656"/>
                  <a:pt x="4807" y="18731"/>
                </a:cubicBezTo>
                <a:cubicBezTo>
                  <a:pt x="4930" y="18969"/>
                  <a:pt x="5054" y="19197"/>
                  <a:pt x="5177" y="19434"/>
                </a:cubicBezTo>
                <a:cubicBezTo>
                  <a:pt x="5187" y="19463"/>
                  <a:pt x="5196" y="19501"/>
                  <a:pt x="5206" y="19539"/>
                </a:cubicBezTo>
                <a:cubicBezTo>
                  <a:pt x="5035" y="19586"/>
                  <a:pt x="4864" y="19596"/>
                  <a:pt x="4712" y="19491"/>
                </a:cubicBezTo>
                <a:cubicBezTo>
                  <a:pt x="4588" y="19064"/>
                  <a:pt x="4465" y="18637"/>
                  <a:pt x="4294" y="18219"/>
                </a:cubicBezTo>
                <a:cubicBezTo>
                  <a:pt x="4114" y="17782"/>
                  <a:pt x="3981" y="17335"/>
                  <a:pt x="3867" y="16879"/>
                </a:cubicBezTo>
                <a:cubicBezTo>
                  <a:pt x="3781" y="16490"/>
                  <a:pt x="3667" y="16100"/>
                  <a:pt x="3544" y="15721"/>
                </a:cubicBezTo>
                <a:cubicBezTo>
                  <a:pt x="3544" y="16006"/>
                  <a:pt x="3658" y="16252"/>
                  <a:pt x="3724" y="16518"/>
                </a:cubicBezTo>
                <a:cubicBezTo>
                  <a:pt x="3781" y="16794"/>
                  <a:pt x="3848" y="17069"/>
                  <a:pt x="3924" y="17345"/>
                </a:cubicBezTo>
                <a:cubicBezTo>
                  <a:pt x="4000" y="17611"/>
                  <a:pt x="4104" y="17877"/>
                  <a:pt x="4190" y="18152"/>
                </a:cubicBezTo>
                <a:cubicBezTo>
                  <a:pt x="4142" y="18152"/>
                  <a:pt x="4095" y="18133"/>
                  <a:pt x="4057" y="18152"/>
                </a:cubicBezTo>
                <a:cubicBezTo>
                  <a:pt x="4009" y="18162"/>
                  <a:pt x="3981" y="18209"/>
                  <a:pt x="3933" y="18238"/>
                </a:cubicBezTo>
                <a:cubicBezTo>
                  <a:pt x="3952" y="18304"/>
                  <a:pt x="3943" y="18399"/>
                  <a:pt x="4066" y="18399"/>
                </a:cubicBezTo>
                <a:cubicBezTo>
                  <a:pt x="4076" y="18399"/>
                  <a:pt x="4104" y="18437"/>
                  <a:pt x="4114" y="18456"/>
                </a:cubicBezTo>
                <a:cubicBezTo>
                  <a:pt x="4209" y="18703"/>
                  <a:pt x="4275" y="18950"/>
                  <a:pt x="4266" y="19235"/>
                </a:cubicBezTo>
                <a:cubicBezTo>
                  <a:pt x="4038" y="19187"/>
                  <a:pt x="3838" y="19111"/>
                  <a:pt x="3686" y="18931"/>
                </a:cubicBezTo>
                <a:cubicBezTo>
                  <a:pt x="3430" y="18618"/>
                  <a:pt x="3173" y="18314"/>
                  <a:pt x="2917" y="18000"/>
                </a:cubicBezTo>
                <a:cubicBezTo>
                  <a:pt x="2888" y="17972"/>
                  <a:pt x="2860" y="17934"/>
                  <a:pt x="2841" y="17896"/>
                </a:cubicBezTo>
                <a:cubicBezTo>
                  <a:pt x="2727" y="17706"/>
                  <a:pt x="2622" y="17516"/>
                  <a:pt x="2518" y="17316"/>
                </a:cubicBezTo>
                <a:cubicBezTo>
                  <a:pt x="2375" y="17060"/>
                  <a:pt x="2299" y="16784"/>
                  <a:pt x="2261" y="16499"/>
                </a:cubicBezTo>
                <a:cubicBezTo>
                  <a:pt x="2242" y="16338"/>
                  <a:pt x="2214" y="16176"/>
                  <a:pt x="2185" y="16015"/>
                </a:cubicBezTo>
                <a:cubicBezTo>
                  <a:pt x="2128" y="15749"/>
                  <a:pt x="2166" y="15493"/>
                  <a:pt x="2214" y="15236"/>
                </a:cubicBezTo>
                <a:cubicBezTo>
                  <a:pt x="2252" y="15065"/>
                  <a:pt x="2280" y="14885"/>
                  <a:pt x="2299" y="14714"/>
                </a:cubicBezTo>
                <a:cubicBezTo>
                  <a:pt x="2318" y="14467"/>
                  <a:pt x="2394" y="14248"/>
                  <a:pt x="2518" y="14030"/>
                </a:cubicBezTo>
                <a:cubicBezTo>
                  <a:pt x="2660" y="13764"/>
                  <a:pt x="2746" y="13469"/>
                  <a:pt x="2841" y="13175"/>
                </a:cubicBezTo>
                <a:cubicBezTo>
                  <a:pt x="2926" y="12871"/>
                  <a:pt x="3050" y="12586"/>
                  <a:pt x="3145" y="12292"/>
                </a:cubicBezTo>
                <a:cubicBezTo>
                  <a:pt x="3268" y="11950"/>
                  <a:pt x="3411" y="11627"/>
                  <a:pt x="3430" y="11256"/>
                </a:cubicBezTo>
                <a:cubicBezTo>
                  <a:pt x="3439" y="10943"/>
                  <a:pt x="3525" y="10639"/>
                  <a:pt x="3563" y="10326"/>
                </a:cubicBezTo>
                <a:cubicBezTo>
                  <a:pt x="3582" y="10231"/>
                  <a:pt x="3572" y="10126"/>
                  <a:pt x="3572" y="10022"/>
                </a:cubicBezTo>
                <a:lnTo>
                  <a:pt x="3572" y="9870"/>
                </a:lnTo>
                <a:cubicBezTo>
                  <a:pt x="3743" y="9946"/>
                  <a:pt x="3895" y="10003"/>
                  <a:pt x="4038" y="10069"/>
                </a:cubicBezTo>
                <a:cubicBezTo>
                  <a:pt x="4180" y="10126"/>
                  <a:pt x="4332" y="10183"/>
                  <a:pt x="4474" y="10250"/>
                </a:cubicBezTo>
                <a:cubicBezTo>
                  <a:pt x="4541" y="10278"/>
                  <a:pt x="4607" y="10316"/>
                  <a:pt x="4683" y="10345"/>
                </a:cubicBezTo>
                <a:cubicBezTo>
                  <a:pt x="4845" y="10392"/>
                  <a:pt x="5006" y="10440"/>
                  <a:pt x="5168" y="10468"/>
                </a:cubicBezTo>
                <a:cubicBezTo>
                  <a:pt x="5453" y="10516"/>
                  <a:pt x="5728" y="10573"/>
                  <a:pt x="6023" y="10582"/>
                </a:cubicBezTo>
                <a:cubicBezTo>
                  <a:pt x="6308" y="10592"/>
                  <a:pt x="6583" y="10592"/>
                  <a:pt x="6868" y="10582"/>
                </a:cubicBezTo>
                <a:cubicBezTo>
                  <a:pt x="7105" y="10582"/>
                  <a:pt x="7333" y="10525"/>
                  <a:pt x="7552" y="10449"/>
                </a:cubicBezTo>
                <a:cubicBezTo>
                  <a:pt x="7580" y="10440"/>
                  <a:pt x="7609" y="10430"/>
                  <a:pt x="7637" y="10430"/>
                </a:cubicBezTo>
                <a:cubicBezTo>
                  <a:pt x="7903" y="10421"/>
                  <a:pt x="8131" y="10288"/>
                  <a:pt x="8378" y="10212"/>
                </a:cubicBezTo>
                <a:cubicBezTo>
                  <a:pt x="8739" y="10098"/>
                  <a:pt x="8977" y="9822"/>
                  <a:pt x="9233" y="9575"/>
                </a:cubicBezTo>
                <a:cubicBezTo>
                  <a:pt x="9290" y="9528"/>
                  <a:pt x="9347" y="9471"/>
                  <a:pt x="9413" y="9404"/>
                </a:cubicBezTo>
                <a:cubicBezTo>
                  <a:pt x="9461" y="9480"/>
                  <a:pt x="9508" y="9547"/>
                  <a:pt x="9546" y="9623"/>
                </a:cubicBezTo>
                <a:cubicBezTo>
                  <a:pt x="9660" y="9841"/>
                  <a:pt x="9822" y="9974"/>
                  <a:pt x="10059" y="10050"/>
                </a:cubicBezTo>
                <a:cubicBezTo>
                  <a:pt x="10268" y="10107"/>
                  <a:pt x="10458" y="10212"/>
                  <a:pt x="10648" y="10307"/>
                </a:cubicBezTo>
                <a:cubicBezTo>
                  <a:pt x="10924" y="10459"/>
                  <a:pt x="11228" y="10487"/>
                  <a:pt x="11532" y="10535"/>
                </a:cubicBezTo>
                <a:cubicBezTo>
                  <a:pt x="11750" y="10563"/>
                  <a:pt x="11968" y="10573"/>
                  <a:pt x="12177" y="10582"/>
                </a:cubicBezTo>
                <a:cubicBezTo>
                  <a:pt x="12358" y="10582"/>
                  <a:pt x="12538" y="10563"/>
                  <a:pt x="12719" y="10535"/>
                </a:cubicBezTo>
                <a:cubicBezTo>
                  <a:pt x="13213" y="10478"/>
                  <a:pt x="13697" y="10354"/>
                  <a:pt x="14134" y="10088"/>
                </a:cubicBezTo>
                <a:cubicBezTo>
                  <a:pt x="14153" y="10079"/>
                  <a:pt x="14182" y="10079"/>
                  <a:pt x="14220" y="10069"/>
                </a:cubicBezTo>
                <a:cubicBezTo>
                  <a:pt x="14258" y="10354"/>
                  <a:pt x="14296" y="10639"/>
                  <a:pt x="14324" y="10914"/>
                </a:cubicBezTo>
                <a:cubicBezTo>
                  <a:pt x="14391" y="10734"/>
                  <a:pt x="14353" y="10155"/>
                  <a:pt x="14277" y="10003"/>
                </a:cubicBezTo>
                <a:cubicBezTo>
                  <a:pt x="14410" y="9889"/>
                  <a:pt x="14542" y="9775"/>
                  <a:pt x="14685" y="9642"/>
                </a:cubicBezTo>
                <a:cubicBezTo>
                  <a:pt x="14675" y="9680"/>
                  <a:pt x="14675" y="9708"/>
                  <a:pt x="14666" y="9737"/>
                </a:cubicBezTo>
                <a:cubicBezTo>
                  <a:pt x="14599" y="9965"/>
                  <a:pt x="14514" y="10193"/>
                  <a:pt x="14533" y="10449"/>
                </a:cubicBezTo>
                <a:cubicBezTo>
                  <a:pt x="14552" y="10658"/>
                  <a:pt x="14590" y="10876"/>
                  <a:pt x="14694" y="11057"/>
                </a:cubicBezTo>
                <a:cubicBezTo>
                  <a:pt x="14932" y="11494"/>
                  <a:pt x="15207" y="11921"/>
                  <a:pt x="15454" y="12320"/>
                </a:cubicBezTo>
                <a:close/>
                <a:moveTo>
                  <a:pt x="17772" y="2186"/>
                </a:moveTo>
                <a:cubicBezTo>
                  <a:pt x="17667" y="2414"/>
                  <a:pt x="17496" y="2575"/>
                  <a:pt x="17278" y="2698"/>
                </a:cubicBezTo>
                <a:cubicBezTo>
                  <a:pt x="17173" y="2765"/>
                  <a:pt x="17059" y="2822"/>
                  <a:pt x="16946" y="2879"/>
                </a:cubicBezTo>
                <a:cubicBezTo>
                  <a:pt x="16851" y="2936"/>
                  <a:pt x="16756" y="2993"/>
                  <a:pt x="16661" y="3040"/>
                </a:cubicBezTo>
                <a:cubicBezTo>
                  <a:pt x="16727" y="3183"/>
                  <a:pt x="16746" y="3192"/>
                  <a:pt x="16860" y="3154"/>
                </a:cubicBezTo>
                <a:cubicBezTo>
                  <a:pt x="17031" y="3097"/>
                  <a:pt x="17088" y="3126"/>
                  <a:pt x="17126" y="3297"/>
                </a:cubicBezTo>
                <a:cubicBezTo>
                  <a:pt x="17173" y="3515"/>
                  <a:pt x="17145" y="3553"/>
                  <a:pt x="16927" y="3601"/>
                </a:cubicBezTo>
                <a:cubicBezTo>
                  <a:pt x="16870" y="3610"/>
                  <a:pt x="16822" y="3629"/>
                  <a:pt x="16765" y="3639"/>
                </a:cubicBezTo>
                <a:cubicBezTo>
                  <a:pt x="16680" y="3667"/>
                  <a:pt x="16651" y="3715"/>
                  <a:pt x="16699" y="3791"/>
                </a:cubicBezTo>
                <a:cubicBezTo>
                  <a:pt x="16708" y="3810"/>
                  <a:pt x="16718" y="3819"/>
                  <a:pt x="16737" y="3829"/>
                </a:cubicBezTo>
                <a:cubicBezTo>
                  <a:pt x="16974" y="4057"/>
                  <a:pt x="17059" y="4342"/>
                  <a:pt x="17126" y="4646"/>
                </a:cubicBezTo>
                <a:cubicBezTo>
                  <a:pt x="17230" y="5130"/>
                  <a:pt x="17268" y="5614"/>
                  <a:pt x="17278" y="6108"/>
                </a:cubicBezTo>
                <a:cubicBezTo>
                  <a:pt x="17278" y="6412"/>
                  <a:pt x="17202" y="6697"/>
                  <a:pt x="17107" y="6973"/>
                </a:cubicBezTo>
                <a:cubicBezTo>
                  <a:pt x="17050" y="7172"/>
                  <a:pt x="16984" y="7381"/>
                  <a:pt x="16870" y="7552"/>
                </a:cubicBezTo>
                <a:cubicBezTo>
                  <a:pt x="16661" y="7875"/>
                  <a:pt x="16480" y="8226"/>
                  <a:pt x="16186" y="8492"/>
                </a:cubicBezTo>
                <a:cubicBezTo>
                  <a:pt x="16043" y="8635"/>
                  <a:pt x="15929" y="8806"/>
                  <a:pt x="15796" y="8958"/>
                </a:cubicBezTo>
                <a:cubicBezTo>
                  <a:pt x="15587" y="9195"/>
                  <a:pt x="15302" y="9271"/>
                  <a:pt x="15017" y="9347"/>
                </a:cubicBezTo>
                <a:cubicBezTo>
                  <a:pt x="14979" y="9357"/>
                  <a:pt x="14932" y="9347"/>
                  <a:pt x="14894" y="9338"/>
                </a:cubicBezTo>
                <a:cubicBezTo>
                  <a:pt x="14818" y="9319"/>
                  <a:pt x="14751" y="9290"/>
                  <a:pt x="14666" y="9262"/>
                </a:cubicBezTo>
                <a:cubicBezTo>
                  <a:pt x="14637" y="9205"/>
                  <a:pt x="14599" y="9138"/>
                  <a:pt x="14552" y="9034"/>
                </a:cubicBezTo>
                <a:cubicBezTo>
                  <a:pt x="14410" y="9205"/>
                  <a:pt x="14400" y="9395"/>
                  <a:pt x="14334" y="9566"/>
                </a:cubicBezTo>
                <a:cubicBezTo>
                  <a:pt x="14429" y="9556"/>
                  <a:pt x="14429" y="9556"/>
                  <a:pt x="14495" y="9338"/>
                </a:cubicBezTo>
                <a:cubicBezTo>
                  <a:pt x="14561" y="9404"/>
                  <a:pt x="14561" y="9490"/>
                  <a:pt x="14495" y="9575"/>
                </a:cubicBezTo>
                <a:cubicBezTo>
                  <a:pt x="14324" y="9784"/>
                  <a:pt x="14134" y="9974"/>
                  <a:pt x="13887" y="10079"/>
                </a:cubicBezTo>
                <a:cubicBezTo>
                  <a:pt x="13308" y="10307"/>
                  <a:pt x="12700" y="10421"/>
                  <a:pt x="12073" y="10402"/>
                </a:cubicBezTo>
                <a:cubicBezTo>
                  <a:pt x="11627" y="10392"/>
                  <a:pt x="11171" y="10335"/>
                  <a:pt x="10743" y="10202"/>
                </a:cubicBezTo>
                <a:cubicBezTo>
                  <a:pt x="10639" y="10174"/>
                  <a:pt x="10544" y="10117"/>
                  <a:pt x="10439" y="10079"/>
                </a:cubicBezTo>
                <a:cubicBezTo>
                  <a:pt x="10316" y="10022"/>
                  <a:pt x="10183" y="9946"/>
                  <a:pt x="10050" y="9898"/>
                </a:cubicBezTo>
                <a:cubicBezTo>
                  <a:pt x="9850" y="9822"/>
                  <a:pt x="9727" y="9689"/>
                  <a:pt x="9670" y="9480"/>
                </a:cubicBezTo>
                <a:cubicBezTo>
                  <a:pt x="9622" y="9338"/>
                  <a:pt x="9546" y="9214"/>
                  <a:pt x="9470" y="9053"/>
                </a:cubicBezTo>
                <a:cubicBezTo>
                  <a:pt x="9394" y="9110"/>
                  <a:pt x="9347" y="9129"/>
                  <a:pt x="9309" y="9167"/>
                </a:cubicBezTo>
                <a:cubicBezTo>
                  <a:pt x="9243" y="9252"/>
                  <a:pt x="9195" y="9357"/>
                  <a:pt x="9119" y="9423"/>
                </a:cubicBezTo>
                <a:cubicBezTo>
                  <a:pt x="8986" y="9566"/>
                  <a:pt x="8844" y="9689"/>
                  <a:pt x="8701" y="9822"/>
                </a:cubicBezTo>
                <a:cubicBezTo>
                  <a:pt x="8473" y="10012"/>
                  <a:pt x="8198" y="10088"/>
                  <a:pt x="7922" y="10183"/>
                </a:cubicBezTo>
                <a:cubicBezTo>
                  <a:pt x="7751" y="10240"/>
                  <a:pt x="7571" y="10269"/>
                  <a:pt x="7400" y="10307"/>
                </a:cubicBezTo>
                <a:cubicBezTo>
                  <a:pt x="7086" y="10383"/>
                  <a:pt x="6764" y="10421"/>
                  <a:pt x="6431" y="10411"/>
                </a:cubicBezTo>
                <a:cubicBezTo>
                  <a:pt x="5928" y="10392"/>
                  <a:pt x="5424" y="10326"/>
                  <a:pt x="4940" y="10212"/>
                </a:cubicBezTo>
                <a:cubicBezTo>
                  <a:pt x="4408" y="10088"/>
                  <a:pt x="3914" y="9870"/>
                  <a:pt x="3468" y="9575"/>
                </a:cubicBezTo>
                <a:cubicBezTo>
                  <a:pt x="3107" y="9338"/>
                  <a:pt x="2774" y="9015"/>
                  <a:pt x="2641" y="8568"/>
                </a:cubicBezTo>
                <a:cubicBezTo>
                  <a:pt x="2584" y="8369"/>
                  <a:pt x="2556" y="8160"/>
                  <a:pt x="2508" y="7932"/>
                </a:cubicBezTo>
                <a:cubicBezTo>
                  <a:pt x="2470" y="7932"/>
                  <a:pt x="2404" y="7923"/>
                  <a:pt x="2356" y="7951"/>
                </a:cubicBezTo>
                <a:cubicBezTo>
                  <a:pt x="2204" y="8017"/>
                  <a:pt x="2090" y="7998"/>
                  <a:pt x="2005" y="7866"/>
                </a:cubicBezTo>
                <a:cubicBezTo>
                  <a:pt x="1929" y="7742"/>
                  <a:pt x="1853" y="7619"/>
                  <a:pt x="1805" y="7486"/>
                </a:cubicBezTo>
                <a:cubicBezTo>
                  <a:pt x="1644" y="7077"/>
                  <a:pt x="1473" y="6669"/>
                  <a:pt x="1350" y="6251"/>
                </a:cubicBezTo>
                <a:cubicBezTo>
                  <a:pt x="1255" y="5947"/>
                  <a:pt x="1207" y="5624"/>
                  <a:pt x="1179" y="5310"/>
                </a:cubicBezTo>
                <a:cubicBezTo>
                  <a:pt x="1141" y="5007"/>
                  <a:pt x="1150" y="4703"/>
                  <a:pt x="1274" y="4408"/>
                </a:cubicBezTo>
                <a:cubicBezTo>
                  <a:pt x="1302" y="4351"/>
                  <a:pt x="1312" y="4294"/>
                  <a:pt x="1321" y="4237"/>
                </a:cubicBezTo>
                <a:cubicBezTo>
                  <a:pt x="1331" y="4180"/>
                  <a:pt x="1302" y="4123"/>
                  <a:pt x="1255" y="4133"/>
                </a:cubicBezTo>
                <a:cubicBezTo>
                  <a:pt x="1131" y="4133"/>
                  <a:pt x="1027" y="4076"/>
                  <a:pt x="903" y="4095"/>
                </a:cubicBezTo>
                <a:cubicBezTo>
                  <a:pt x="723" y="4133"/>
                  <a:pt x="580" y="4000"/>
                  <a:pt x="561" y="3829"/>
                </a:cubicBezTo>
                <a:cubicBezTo>
                  <a:pt x="552" y="3696"/>
                  <a:pt x="609" y="3639"/>
                  <a:pt x="742" y="3686"/>
                </a:cubicBezTo>
                <a:cubicBezTo>
                  <a:pt x="770" y="3696"/>
                  <a:pt x="799" y="3715"/>
                  <a:pt x="827" y="3724"/>
                </a:cubicBezTo>
                <a:cubicBezTo>
                  <a:pt x="894" y="3762"/>
                  <a:pt x="941" y="3724"/>
                  <a:pt x="979" y="3667"/>
                </a:cubicBezTo>
                <a:cubicBezTo>
                  <a:pt x="1017" y="3601"/>
                  <a:pt x="960" y="3572"/>
                  <a:pt x="922" y="3534"/>
                </a:cubicBezTo>
                <a:cubicBezTo>
                  <a:pt x="903" y="3515"/>
                  <a:pt x="884" y="3515"/>
                  <a:pt x="856" y="3506"/>
                </a:cubicBezTo>
                <a:cubicBezTo>
                  <a:pt x="628" y="3449"/>
                  <a:pt x="476" y="3297"/>
                  <a:pt x="390" y="3088"/>
                </a:cubicBezTo>
                <a:cubicBezTo>
                  <a:pt x="286" y="2869"/>
                  <a:pt x="191" y="2641"/>
                  <a:pt x="191" y="2385"/>
                </a:cubicBezTo>
                <a:cubicBezTo>
                  <a:pt x="191" y="2157"/>
                  <a:pt x="343" y="1958"/>
                  <a:pt x="590" y="1929"/>
                </a:cubicBezTo>
                <a:cubicBezTo>
                  <a:pt x="970" y="1882"/>
                  <a:pt x="1141" y="1958"/>
                  <a:pt x="1312" y="2290"/>
                </a:cubicBezTo>
                <a:cubicBezTo>
                  <a:pt x="1369" y="2404"/>
                  <a:pt x="1445" y="2452"/>
                  <a:pt x="1568" y="2480"/>
                </a:cubicBezTo>
                <a:cubicBezTo>
                  <a:pt x="1986" y="2585"/>
                  <a:pt x="2356" y="2480"/>
                  <a:pt x="2689" y="2224"/>
                </a:cubicBezTo>
                <a:cubicBezTo>
                  <a:pt x="2784" y="2157"/>
                  <a:pt x="2879" y="2091"/>
                  <a:pt x="2983" y="2015"/>
                </a:cubicBezTo>
                <a:cubicBezTo>
                  <a:pt x="3069" y="2119"/>
                  <a:pt x="3145" y="2005"/>
                  <a:pt x="3240" y="2024"/>
                </a:cubicBezTo>
                <a:cubicBezTo>
                  <a:pt x="3316" y="2034"/>
                  <a:pt x="3411" y="1958"/>
                  <a:pt x="3506" y="1939"/>
                </a:cubicBezTo>
                <a:cubicBezTo>
                  <a:pt x="3335" y="2062"/>
                  <a:pt x="3173" y="2186"/>
                  <a:pt x="2993" y="2300"/>
                </a:cubicBezTo>
                <a:cubicBezTo>
                  <a:pt x="2898" y="2357"/>
                  <a:pt x="2793" y="2395"/>
                  <a:pt x="2698" y="2452"/>
                </a:cubicBezTo>
                <a:cubicBezTo>
                  <a:pt x="2470" y="2575"/>
                  <a:pt x="2252" y="2689"/>
                  <a:pt x="1986" y="2689"/>
                </a:cubicBezTo>
                <a:cubicBezTo>
                  <a:pt x="1853" y="2689"/>
                  <a:pt x="1730" y="2698"/>
                  <a:pt x="1597" y="2708"/>
                </a:cubicBezTo>
                <a:cubicBezTo>
                  <a:pt x="1502" y="2727"/>
                  <a:pt x="1435" y="2689"/>
                  <a:pt x="1369" y="2632"/>
                </a:cubicBezTo>
                <a:cubicBezTo>
                  <a:pt x="1302" y="2566"/>
                  <a:pt x="1245" y="2499"/>
                  <a:pt x="1179" y="2442"/>
                </a:cubicBezTo>
                <a:cubicBezTo>
                  <a:pt x="1036" y="2319"/>
                  <a:pt x="951" y="2300"/>
                  <a:pt x="799" y="2376"/>
                </a:cubicBezTo>
                <a:cubicBezTo>
                  <a:pt x="656" y="2452"/>
                  <a:pt x="599" y="2566"/>
                  <a:pt x="609" y="2736"/>
                </a:cubicBezTo>
                <a:cubicBezTo>
                  <a:pt x="618" y="2850"/>
                  <a:pt x="656" y="2945"/>
                  <a:pt x="732" y="3021"/>
                </a:cubicBezTo>
                <a:cubicBezTo>
                  <a:pt x="808" y="3126"/>
                  <a:pt x="894" y="3211"/>
                  <a:pt x="979" y="3306"/>
                </a:cubicBezTo>
                <a:cubicBezTo>
                  <a:pt x="1008" y="3335"/>
                  <a:pt x="1036" y="3363"/>
                  <a:pt x="1065" y="3373"/>
                </a:cubicBezTo>
                <a:cubicBezTo>
                  <a:pt x="1312" y="3468"/>
                  <a:pt x="1549" y="3563"/>
                  <a:pt x="1815" y="3496"/>
                </a:cubicBezTo>
                <a:cubicBezTo>
                  <a:pt x="2100" y="3430"/>
                  <a:pt x="2385" y="3420"/>
                  <a:pt x="2670" y="3316"/>
                </a:cubicBezTo>
                <a:cubicBezTo>
                  <a:pt x="2622" y="3354"/>
                  <a:pt x="2584" y="3411"/>
                  <a:pt x="2537" y="3420"/>
                </a:cubicBezTo>
                <a:cubicBezTo>
                  <a:pt x="2413" y="3468"/>
                  <a:pt x="2299" y="3534"/>
                  <a:pt x="2157" y="3534"/>
                </a:cubicBezTo>
                <a:cubicBezTo>
                  <a:pt x="2033" y="3525"/>
                  <a:pt x="1900" y="3553"/>
                  <a:pt x="1767" y="3582"/>
                </a:cubicBezTo>
                <a:cubicBezTo>
                  <a:pt x="1635" y="3610"/>
                  <a:pt x="1511" y="3610"/>
                  <a:pt x="1378" y="3582"/>
                </a:cubicBezTo>
                <a:cubicBezTo>
                  <a:pt x="1340" y="3572"/>
                  <a:pt x="1293" y="3591"/>
                  <a:pt x="1236" y="3601"/>
                </a:cubicBezTo>
                <a:cubicBezTo>
                  <a:pt x="1283" y="3696"/>
                  <a:pt x="1359" y="3696"/>
                  <a:pt x="1416" y="3696"/>
                </a:cubicBezTo>
                <a:cubicBezTo>
                  <a:pt x="1597" y="3696"/>
                  <a:pt x="1767" y="3705"/>
                  <a:pt x="1938" y="3677"/>
                </a:cubicBezTo>
                <a:cubicBezTo>
                  <a:pt x="2147" y="3639"/>
                  <a:pt x="2356" y="3610"/>
                  <a:pt x="2546" y="3525"/>
                </a:cubicBezTo>
                <a:cubicBezTo>
                  <a:pt x="2594" y="3496"/>
                  <a:pt x="2632" y="3468"/>
                  <a:pt x="2670" y="3449"/>
                </a:cubicBezTo>
                <a:cubicBezTo>
                  <a:pt x="2746" y="3392"/>
                  <a:pt x="2831" y="3344"/>
                  <a:pt x="2907" y="3287"/>
                </a:cubicBezTo>
                <a:cubicBezTo>
                  <a:pt x="2974" y="3249"/>
                  <a:pt x="3088" y="3240"/>
                  <a:pt x="3040" y="3116"/>
                </a:cubicBezTo>
                <a:cubicBezTo>
                  <a:pt x="3031" y="3107"/>
                  <a:pt x="3078" y="3069"/>
                  <a:pt x="3097" y="3050"/>
                </a:cubicBezTo>
                <a:cubicBezTo>
                  <a:pt x="3363" y="2831"/>
                  <a:pt x="3553" y="2556"/>
                  <a:pt x="3610" y="2214"/>
                </a:cubicBezTo>
                <a:cubicBezTo>
                  <a:pt x="3620" y="2167"/>
                  <a:pt x="3648" y="2129"/>
                  <a:pt x="3658" y="2091"/>
                </a:cubicBezTo>
                <a:cubicBezTo>
                  <a:pt x="3667" y="2034"/>
                  <a:pt x="3677" y="1977"/>
                  <a:pt x="3686" y="1910"/>
                </a:cubicBezTo>
                <a:cubicBezTo>
                  <a:pt x="3848" y="1910"/>
                  <a:pt x="3886" y="1967"/>
                  <a:pt x="3829" y="2167"/>
                </a:cubicBezTo>
                <a:cubicBezTo>
                  <a:pt x="3857" y="2195"/>
                  <a:pt x="3886" y="2214"/>
                  <a:pt x="3914" y="2243"/>
                </a:cubicBezTo>
                <a:cubicBezTo>
                  <a:pt x="3924" y="2214"/>
                  <a:pt x="3924" y="2186"/>
                  <a:pt x="3933" y="2157"/>
                </a:cubicBezTo>
                <a:cubicBezTo>
                  <a:pt x="3971" y="2043"/>
                  <a:pt x="3962" y="1948"/>
                  <a:pt x="3857" y="1872"/>
                </a:cubicBezTo>
                <a:cubicBezTo>
                  <a:pt x="3762" y="1796"/>
                  <a:pt x="3639" y="1768"/>
                  <a:pt x="3525" y="1815"/>
                </a:cubicBezTo>
                <a:cubicBezTo>
                  <a:pt x="3439" y="1853"/>
                  <a:pt x="3354" y="1891"/>
                  <a:pt x="3268" y="1920"/>
                </a:cubicBezTo>
                <a:cubicBezTo>
                  <a:pt x="3240" y="1939"/>
                  <a:pt x="3202" y="1939"/>
                  <a:pt x="3145" y="1958"/>
                </a:cubicBezTo>
                <a:cubicBezTo>
                  <a:pt x="3335" y="1739"/>
                  <a:pt x="3544" y="1625"/>
                  <a:pt x="3810" y="1635"/>
                </a:cubicBezTo>
                <a:cubicBezTo>
                  <a:pt x="3895" y="1635"/>
                  <a:pt x="3981" y="1625"/>
                  <a:pt x="4057" y="1635"/>
                </a:cubicBezTo>
                <a:cubicBezTo>
                  <a:pt x="4123" y="1644"/>
                  <a:pt x="4180" y="1663"/>
                  <a:pt x="4247" y="1692"/>
                </a:cubicBezTo>
                <a:cubicBezTo>
                  <a:pt x="4266" y="1692"/>
                  <a:pt x="4285" y="1720"/>
                  <a:pt x="4303" y="1720"/>
                </a:cubicBezTo>
                <a:cubicBezTo>
                  <a:pt x="4351" y="1720"/>
                  <a:pt x="4408" y="1730"/>
                  <a:pt x="4436" y="1711"/>
                </a:cubicBezTo>
                <a:cubicBezTo>
                  <a:pt x="4455" y="1682"/>
                  <a:pt x="4446" y="1625"/>
                  <a:pt x="4446" y="1578"/>
                </a:cubicBezTo>
                <a:cubicBezTo>
                  <a:pt x="4446" y="1549"/>
                  <a:pt x="4417" y="1530"/>
                  <a:pt x="4408" y="1502"/>
                </a:cubicBezTo>
                <a:cubicBezTo>
                  <a:pt x="4455" y="1369"/>
                  <a:pt x="4579" y="1359"/>
                  <a:pt x="4693" y="1340"/>
                </a:cubicBezTo>
                <a:cubicBezTo>
                  <a:pt x="4759" y="1331"/>
                  <a:pt x="4788" y="1397"/>
                  <a:pt x="4797" y="1473"/>
                </a:cubicBezTo>
                <a:cubicBezTo>
                  <a:pt x="4816" y="1578"/>
                  <a:pt x="4873" y="1673"/>
                  <a:pt x="5016" y="1692"/>
                </a:cubicBezTo>
                <a:cubicBezTo>
                  <a:pt x="4968" y="1616"/>
                  <a:pt x="4921" y="1549"/>
                  <a:pt x="4873" y="1483"/>
                </a:cubicBezTo>
                <a:cubicBezTo>
                  <a:pt x="4978" y="1340"/>
                  <a:pt x="5025" y="1331"/>
                  <a:pt x="5187" y="1416"/>
                </a:cubicBezTo>
                <a:cubicBezTo>
                  <a:pt x="5282" y="1454"/>
                  <a:pt x="5291" y="1473"/>
                  <a:pt x="5263" y="1578"/>
                </a:cubicBezTo>
                <a:cubicBezTo>
                  <a:pt x="5405" y="1768"/>
                  <a:pt x="5548" y="1939"/>
                  <a:pt x="5671" y="2129"/>
                </a:cubicBezTo>
                <a:cubicBezTo>
                  <a:pt x="5766" y="2281"/>
                  <a:pt x="5918" y="2309"/>
                  <a:pt x="6051" y="2385"/>
                </a:cubicBezTo>
                <a:cubicBezTo>
                  <a:pt x="6061" y="2395"/>
                  <a:pt x="6089" y="2376"/>
                  <a:pt x="6118" y="2357"/>
                </a:cubicBezTo>
                <a:cubicBezTo>
                  <a:pt x="6004" y="2271"/>
                  <a:pt x="5880" y="2214"/>
                  <a:pt x="5795" y="2119"/>
                </a:cubicBezTo>
                <a:cubicBezTo>
                  <a:pt x="5652" y="1958"/>
                  <a:pt x="5548" y="1787"/>
                  <a:pt x="5415" y="1606"/>
                </a:cubicBezTo>
                <a:cubicBezTo>
                  <a:pt x="5510" y="1568"/>
                  <a:pt x="5567" y="1521"/>
                  <a:pt x="5586" y="1426"/>
                </a:cubicBezTo>
                <a:cubicBezTo>
                  <a:pt x="5605" y="1293"/>
                  <a:pt x="5700" y="1236"/>
                  <a:pt x="5823" y="1217"/>
                </a:cubicBezTo>
                <a:cubicBezTo>
                  <a:pt x="5852" y="1207"/>
                  <a:pt x="5871" y="1207"/>
                  <a:pt x="5899" y="1207"/>
                </a:cubicBezTo>
                <a:cubicBezTo>
                  <a:pt x="6317" y="1217"/>
                  <a:pt x="6735" y="1236"/>
                  <a:pt x="7115" y="1454"/>
                </a:cubicBezTo>
                <a:cubicBezTo>
                  <a:pt x="7219" y="1511"/>
                  <a:pt x="7333" y="1559"/>
                  <a:pt x="7447" y="1606"/>
                </a:cubicBezTo>
                <a:cubicBezTo>
                  <a:pt x="7713" y="1692"/>
                  <a:pt x="7941" y="1834"/>
                  <a:pt x="8141" y="2043"/>
                </a:cubicBezTo>
                <a:cubicBezTo>
                  <a:pt x="8378" y="2290"/>
                  <a:pt x="8616" y="2537"/>
                  <a:pt x="8749" y="2860"/>
                </a:cubicBezTo>
                <a:cubicBezTo>
                  <a:pt x="8796" y="2964"/>
                  <a:pt x="8901" y="2974"/>
                  <a:pt x="8986" y="2993"/>
                </a:cubicBezTo>
                <a:cubicBezTo>
                  <a:pt x="9053" y="3012"/>
                  <a:pt x="9119" y="2936"/>
                  <a:pt x="9129" y="2860"/>
                </a:cubicBezTo>
                <a:cubicBezTo>
                  <a:pt x="9167" y="2309"/>
                  <a:pt x="9451" y="1891"/>
                  <a:pt x="9888" y="1578"/>
                </a:cubicBezTo>
                <a:cubicBezTo>
                  <a:pt x="10145" y="1397"/>
                  <a:pt x="10420" y="1264"/>
                  <a:pt x="10724" y="1169"/>
                </a:cubicBezTo>
                <a:cubicBezTo>
                  <a:pt x="11104" y="1046"/>
                  <a:pt x="11475" y="932"/>
                  <a:pt x="11864" y="884"/>
                </a:cubicBezTo>
                <a:cubicBezTo>
                  <a:pt x="12054" y="865"/>
                  <a:pt x="12234" y="884"/>
                  <a:pt x="12415" y="922"/>
                </a:cubicBezTo>
                <a:cubicBezTo>
                  <a:pt x="12557" y="951"/>
                  <a:pt x="12595" y="1008"/>
                  <a:pt x="12548" y="1150"/>
                </a:cubicBezTo>
                <a:cubicBezTo>
                  <a:pt x="12529" y="1217"/>
                  <a:pt x="12510" y="1274"/>
                  <a:pt x="12567" y="1312"/>
                </a:cubicBezTo>
                <a:cubicBezTo>
                  <a:pt x="12633" y="1359"/>
                  <a:pt x="12700" y="1331"/>
                  <a:pt x="12747" y="1274"/>
                </a:cubicBezTo>
                <a:cubicBezTo>
                  <a:pt x="12785" y="1236"/>
                  <a:pt x="12833" y="1188"/>
                  <a:pt x="12880" y="1150"/>
                </a:cubicBezTo>
                <a:cubicBezTo>
                  <a:pt x="12966" y="1065"/>
                  <a:pt x="13070" y="1017"/>
                  <a:pt x="13203" y="1027"/>
                </a:cubicBezTo>
                <a:cubicBezTo>
                  <a:pt x="13336" y="1027"/>
                  <a:pt x="13479" y="1008"/>
                  <a:pt x="13612" y="998"/>
                </a:cubicBezTo>
                <a:cubicBezTo>
                  <a:pt x="13840" y="989"/>
                  <a:pt x="13878" y="1036"/>
                  <a:pt x="13802" y="1245"/>
                </a:cubicBezTo>
                <a:cubicBezTo>
                  <a:pt x="13935" y="1378"/>
                  <a:pt x="13935" y="1378"/>
                  <a:pt x="14096" y="1312"/>
                </a:cubicBezTo>
                <a:cubicBezTo>
                  <a:pt x="14220" y="1255"/>
                  <a:pt x="14353" y="1236"/>
                  <a:pt x="14495" y="1245"/>
                </a:cubicBezTo>
                <a:cubicBezTo>
                  <a:pt x="14846" y="1293"/>
                  <a:pt x="15169" y="1369"/>
                  <a:pt x="15407" y="1654"/>
                </a:cubicBezTo>
                <a:cubicBezTo>
                  <a:pt x="15530" y="1806"/>
                  <a:pt x="15720" y="1853"/>
                  <a:pt x="15901" y="1910"/>
                </a:cubicBezTo>
                <a:cubicBezTo>
                  <a:pt x="16176" y="2005"/>
                  <a:pt x="16442" y="1939"/>
                  <a:pt x="16699" y="1853"/>
                </a:cubicBezTo>
                <a:cubicBezTo>
                  <a:pt x="16851" y="1796"/>
                  <a:pt x="16993" y="1730"/>
                  <a:pt x="17145" y="1711"/>
                </a:cubicBezTo>
                <a:cubicBezTo>
                  <a:pt x="17373" y="1663"/>
                  <a:pt x="17582" y="1711"/>
                  <a:pt x="17734" y="1920"/>
                </a:cubicBezTo>
                <a:cubicBezTo>
                  <a:pt x="17800" y="2005"/>
                  <a:pt x="17810" y="2091"/>
                  <a:pt x="17772" y="2186"/>
                </a:cubicBezTo>
                <a:close/>
                <a:moveTo>
                  <a:pt x="3563" y="2005"/>
                </a:moveTo>
                <a:cubicBezTo>
                  <a:pt x="3496" y="2547"/>
                  <a:pt x="3230" y="2888"/>
                  <a:pt x="2784" y="3126"/>
                </a:cubicBezTo>
                <a:cubicBezTo>
                  <a:pt x="2423" y="3306"/>
                  <a:pt x="2043" y="3382"/>
                  <a:pt x="1654" y="3411"/>
                </a:cubicBezTo>
                <a:cubicBezTo>
                  <a:pt x="1388" y="3439"/>
                  <a:pt x="1103" y="3382"/>
                  <a:pt x="922" y="3116"/>
                </a:cubicBezTo>
                <a:cubicBezTo>
                  <a:pt x="837" y="3002"/>
                  <a:pt x="713" y="2898"/>
                  <a:pt x="694" y="2736"/>
                </a:cubicBezTo>
                <a:cubicBezTo>
                  <a:pt x="675" y="2594"/>
                  <a:pt x="704" y="2518"/>
                  <a:pt x="827" y="2452"/>
                </a:cubicBezTo>
                <a:cubicBezTo>
                  <a:pt x="941" y="2395"/>
                  <a:pt x="998" y="2404"/>
                  <a:pt x="1112" y="2509"/>
                </a:cubicBezTo>
                <a:cubicBezTo>
                  <a:pt x="1150" y="2537"/>
                  <a:pt x="1188" y="2566"/>
                  <a:pt x="1217" y="2603"/>
                </a:cubicBezTo>
                <a:cubicBezTo>
                  <a:pt x="1359" y="2822"/>
                  <a:pt x="1578" y="2822"/>
                  <a:pt x="1796" y="2803"/>
                </a:cubicBezTo>
                <a:cubicBezTo>
                  <a:pt x="1919" y="2803"/>
                  <a:pt x="2043" y="2755"/>
                  <a:pt x="2166" y="2746"/>
                </a:cubicBezTo>
                <a:cubicBezTo>
                  <a:pt x="2413" y="2736"/>
                  <a:pt x="2594" y="2594"/>
                  <a:pt x="2784" y="2480"/>
                </a:cubicBezTo>
                <a:cubicBezTo>
                  <a:pt x="2850" y="2452"/>
                  <a:pt x="2917" y="2423"/>
                  <a:pt x="2974" y="2395"/>
                </a:cubicBezTo>
                <a:cubicBezTo>
                  <a:pt x="3059" y="2347"/>
                  <a:pt x="3145" y="2300"/>
                  <a:pt x="3221" y="2243"/>
                </a:cubicBezTo>
                <a:cubicBezTo>
                  <a:pt x="3325" y="2176"/>
                  <a:pt x="3430" y="2100"/>
                  <a:pt x="3563" y="2005"/>
                </a:cubicBezTo>
                <a:close/>
                <a:moveTo>
                  <a:pt x="13697" y="12415"/>
                </a:moveTo>
                <a:cubicBezTo>
                  <a:pt x="13878" y="12624"/>
                  <a:pt x="13982" y="12862"/>
                  <a:pt x="13954" y="13137"/>
                </a:cubicBezTo>
                <a:cubicBezTo>
                  <a:pt x="13944" y="13318"/>
                  <a:pt x="13906" y="13498"/>
                  <a:pt x="13878" y="13669"/>
                </a:cubicBezTo>
                <a:cubicBezTo>
                  <a:pt x="14277" y="13716"/>
                  <a:pt x="14419" y="14030"/>
                  <a:pt x="14504" y="14353"/>
                </a:cubicBezTo>
                <a:cubicBezTo>
                  <a:pt x="14590" y="14638"/>
                  <a:pt x="14580" y="14942"/>
                  <a:pt x="14571" y="15246"/>
                </a:cubicBezTo>
                <a:cubicBezTo>
                  <a:pt x="14552" y="15730"/>
                  <a:pt x="14391" y="16167"/>
                  <a:pt x="14220" y="16613"/>
                </a:cubicBezTo>
                <a:cubicBezTo>
                  <a:pt x="14096" y="16936"/>
                  <a:pt x="14001" y="17259"/>
                  <a:pt x="13868" y="17573"/>
                </a:cubicBezTo>
                <a:cubicBezTo>
                  <a:pt x="13764" y="17829"/>
                  <a:pt x="13631" y="18057"/>
                  <a:pt x="13498" y="18295"/>
                </a:cubicBezTo>
                <a:cubicBezTo>
                  <a:pt x="13469" y="18342"/>
                  <a:pt x="13431" y="18390"/>
                  <a:pt x="13365" y="18342"/>
                </a:cubicBezTo>
                <a:cubicBezTo>
                  <a:pt x="13317" y="18314"/>
                  <a:pt x="13317" y="18257"/>
                  <a:pt x="13346" y="18200"/>
                </a:cubicBezTo>
                <a:cubicBezTo>
                  <a:pt x="13355" y="18181"/>
                  <a:pt x="13374" y="18152"/>
                  <a:pt x="13393" y="18124"/>
                </a:cubicBezTo>
                <a:cubicBezTo>
                  <a:pt x="13526" y="17877"/>
                  <a:pt x="13678" y="17639"/>
                  <a:pt x="13792" y="17383"/>
                </a:cubicBezTo>
                <a:cubicBezTo>
                  <a:pt x="13897" y="17164"/>
                  <a:pt x="13973" y="16927"/>
                  <a:pt x="14049" y="16689"/>
                </a:cubicBezTo>
                <a:cubicBezTo>
                  <a:pt x="14125" y="16461"/>
                  <a:pt x="14191" y="16233"/>
                  <a:pt x="14267" y="16006"/>
                </a:cubicBezTo>
                <a:cubicBezTo>
                  <a:pt x="14400" y="15635"/>
                  <a:pt x="14400" y="15246"/>
                  <a:pt x="14400" y="14856"/>
                </a:cubicBezTo>
                <a:cubicBezTo>
                  <a:pt x="14400" y="14695"/>
                  <a:pt x="14372" y="14543"/>
                  <a:pt x="14343" y="14391"/>
                </a:cubicBezTo>
                <a:cubicBezTo>
                  <a:pt x="14315" y="14229"/>
                  <a:pt x="14229" y="14087"/>
                  <a:pt x="14115" y="13963"/>
                </a:cubicBezTo>
                <a:cubicBezTo>
                  <a:pt x="14020" y="13859"/>
                  <a:pt x="13982" y="13859"/>
                  <a:pt x="13859" y="13944"/>
                </a:cubicBezTo>
                <a:cubicBezTo>
                  <a:pt x="13811" y="13973"/>
                  <a:pt x="13754" y="14001"/>
                  <a:pt x="13697" y="13992"/>
                </a:cubicBezTo>
                <a:cubicBezTo>
                  <a:pt x="13593" y="13982"/>
                  <a:pt x="13564" y="13887"/>
                  <a:pt x="13621" y="13792"/>
                </a:cubicBezTo>
                <a:cubicBezTo>
                  <a:pt x="13764" y="13545"/>
                  <a:pt x="13802" y="13270"/>
                  <a:pt x="13792" y="12995"/>
                </a:cubicBezTo>
                <a:cubicBezTo>
                  <a:pt x="13792" y="12776"/>
                  <a:pt x="13659" y="12615"/>
                  <a:pt x="13517" y="12463"/>
                </a:cubicBezTo>
                <a:cubicBezTo>
                  <a:pt x="13441" y="12387"/>
                  <a:pt x="13355" y="12396"/>
                  <a:pt x="13270" y="12444"/>
                </a:cubicBezTo>
                <a:cubicBezTo>
                  <a:pt x="13194" y="12482"/>
                  <a:pt x="13127" y="12539"/>
                  <a:pt x="13070" y="12596"/>
                </a:cubicBezTo>
                <a:cubicBezTo>
                  <a:pt x="13013" y="12643"/>
                  <a:pt x="12956" y="12672"/>
                  <a:pt x="12890" y="12634"/>
                </a:cubicBezTo>
                <a:cubicBezTo>
                  <a:pt x="12852" y="12615"/>
                  <a:pt x="12842" y="12558"/>
                  <a:pt x="12823" y="12510"/>
                </a:cubicBezTo>
                <a:cubicBezTo>
                  <a:pt x="12804" y="12453"/>
                  <a:pt x="12804" y="12396"/>
                  <a:pt x="12795" y="12349"/>
                </a:cubicBezTo>
                <a:cubicBezTo>
                  <a:pt x="12738" y="12007"/>
                  <a:pt x="12367" y="11779"/>
                  <a:pt x="12035" y="11883"/>
                </a:cubicBezTo>
                <a:cubicBezTo>
                  <a:pt x="12006" y="11893"/>
                  <a:pt x="11978" y="11921"/>
                  <a:pt x="11931" y="11940"/>
                </a:cubicBezTo>
                <a:cubicBezTo>
                  <a:pt x="11987" y="11988"/>
                  <a:pt x="12025" y="12016"/>
                  <a:pt x="12082" y="12064"/>
                </a:cubicBezTo>
                <a:cubicBezTo>
                  <a:pt x="12035" y="12092"/>
                  <a:pt x="12016" y="12121"/>
                  <a:pt x="11978" y="12140"/>
                </a:cubicBezTo>
                <a:cubicBezTo>
                  <a:pt x="11912" y="12159"/>
                  <a:pt x="11807" y="12073"/>
                  <a:pt x="11750" y="12197"/>
                </a:cubicBezTo>
                <a:cubicBezTo>
                  <a:pt x="11750" y="12197"/>
                  <a:pt x="11684" y="12187"/>
                  <a:pt x="11665" y="12168"/>
                </a:cubicBezTo>
                <a:cubicBezTo>
                  <a:pt x="11646" y="12140"/>
                  <a:pt x="11627" y="12083"/>
                  <a:pt x="11646" y="12054"/>
                </a:cubicBezTo>
                <a:cubicBezTo>
                  <a:pt x="11722" y="11893"/>
                  <a:pt x="11817" y="11731"/>
                  <a:pt x="12006" y="11712"/>
                </a:cubicBezTo>
                <a:cubicBezTo>
                  <a:pt x="12244" y="11684"/>
                  <a:pt x="12472" y="11750"/>
                  <a:pt x="12681" y="11864"/>
                </a:cubicBezTo>
                <a:cubicBezTo>
                  <a:pt x="12833" y="11950"/>
                  <a:pt x="12880" y="12102"/>
                  <a:pt x="12937" y="12244"/>
                </a:cubicBezTo>
                <a:cubicBezTo>
                  <a:pt x="12956" y="12292"/>
                  <a:pt x="12966" y="12339"/>
                  <a:pt x="12985" y="12396"/>
                </a:cubicBezTo>
                <a:cubicBezTo>
                  <a:pt x="13042" y="12358"/>
                  <a:pt x="13089" y="12330"/>
                  <a:pt x="13146" y="12301"/>
                </a:cubicBezTo>
                <a:cubicBezTo>
                  <a:pt x="13365" y="12206"/>
                  <a:pt x="13564" y="12254"/>
                  <a:pt x="13697" y="12415"/>
                </a:cubicBezTo>
                <a:close/>
                <a:moveTo>
                  <a:pt x="4930" y="16642"/>
                </a:moveTo>
                <a:cubicBezTo>
                  <a:pt x="4959" y="16699"/>
                  <a:pt x="4997" y="16746"/>
                  <a:pt x="4902" y="16813"/>
                </a:cubicBezTo>
                <a:cubicBezTo>
                  <a:pt x="4873" y="16775"/>
                  <a:pt x="4835" y="16737"/>
                  <a:pt x="4816" y="16689"/>
                </a:cubicBezTo>
                <a:cubicBezTo>
                  <a:pt x="4683" y="16328"/>
                  <a:pt x="4560" y="15958"/>
                  <a:pt x="4427" y="15588"/>
                </a:cubicBezTo>
                <a:cubicBezTo>
                  <a:pt x="4275" y="15189"/>
                  <a:pt x="4370" y="14818"/>
                  <a:pt x="4588" y="14476"/>
                </a:cubicBezTo>
                <a:cubicBezTo>
                  <a:pt x="4626" y="14419"/>
                  <a:pt x="4712" y="14391"/>
                  <a:pt x="4759" y="14353"/>
                </a:cubicBezTo>
                <a:cubicBezTo>
                  <a:pt x="4807" y="14096"/>
                  <a:pt x="4854" y="13840"/>
                  <a:pt x="4902" y="13583"/>
                </a:cubicBezTo>
                <a:cubicBezTo>
                  <a:pt x="4959" y="13251"/>
                  <a:pt x="5130" y="12966"/>
                  <a:pt x="5348" y="12719"/>
                </a:cubicBezTo>
                <a:cubicBezTo>
                  <a:pt x="5443" y="12605"/>
                  <a:pt x="5567" y="12558"/>
                  <a:pt x="5719" y="12558"/>
                </a:cubicBezTo>
                <a:cubicBezTo>
                  <a:pt x="5757" y="12463"/>
                  <a:pt x="5776" y="12368"/>
                  <a:pt x="5814" y="12263"/>
                </a:cubicBezTo>
                <a:cubicBezTo>
                  <a:pt x="5861" y="12121"/>
                  <a:pt x="5956" y="12035"/>
                  <a:pt x="6118" y="12035"/>
                </a:cubicBezTo>
                <a:cubicBezTo>
                  <a:pt x="6222" y="12026"/>
                  <a:pt x="6327" y="12035"/>
                  <a:pt x="6441" y="12045"/>
                </a:cubicBezTo>
                <a:cubicBezTo>
                  <a:pt x="6593" y="12073"/>
                  <a:pt x="6621" y="12121"/>
                  <a:pt x="6593" y="12330"/>
                </a:cubicBezTo>
                <a:cubicBezTo>
                  <a:pt x="6545" y="12301"/>
                  <a:pt x="6498" y="12292"/>
                  <a:pt x="6460" y="12263"/>
                </a:cubicBezTo>
                <a:cubicBezTo>
                  <a:pt x="6327" y="12168"/>
                  <a:pt x="6194" y="12187"/>
                  <a:pt x="6070" y="12244"/>
                </a:cubicBezTo>
                <a:cubicBezTo>
                  <a:pt x="5937" y="12311"/>
                  <a:pt x="5928" y="12444"/>
                  <a:pt x="5918" y="12577"/>
                </a:cubicBezTo>
                <a:cubicBezTo>
                  <a:pt x="5918" y="12634"/>
                  <a:pt x="5918" y="12691"/>
                  <a:pt x="5918" y="12738"/>
                </a:cubicBezTo>
                <a:cubicBezTo>
                  <a:pt x="5890" y="12748"/>
                  <a:pt x="5880" y="12757"/>
                  <a:pt x="5871" y="12757"/>
                </a:cubicBezTo>
                <a:cubicBezTo>
                  <a:pt x="5671" y="12691"/>
                  <a:pt x="5548" y="12767"/>
                  <a:pt x="5424" y="12919"/>
                </a:cubicBezTo>
                <a:cubicBezTo>
                  <a:pt x="5234" y="13137"/>
                  <a:pt x="5092" y="13365"/>
                  <a:pt x="5035" y="13659"/>
                </a:cubicBezTo>
                <a:cubicBezTo>
                  <a:pt x="4997" y="13868"/>
                  <a:pt x="4930" y="14068"/>
                  <a:pt x="4930" y="14277"/>
                </a:cubicBezTo>
                <a:cubicBezTo>
                  <a:pt x="4930" y="14353"/>
                  <a:pt x="4930" y="14429"/>
                  <a:pt x="4940" y="14505"/>
                </a:cubicBezTo>
                <a:cubicBezTo>
                  <a:pt x="4940" y="14562"/>
                  <a:pt x="4940" y="14628"/>
                  <a:pt x="4949" y="14676"/>
                </a:cubicBezTo>
                <a:cubicBezTo>
                  <a:pt x="4816" y="14752"/>
                  <a:pt x="4778" y="14657"/>
                  <a:pt x="4740" y="14571"/>
                </a:cubicBezTo>
                <a:cubicBezTo>
                  <a:pt x="4645" y="14628"/>
                  <a:pt x="4636" y="14714"/>
                  <a:pt x="4598" y="14790"/>
                </a:cubicBezTo>
                <a:cubicBezTo>
                  <a:pt x="4455" y="15056"/>
                  <a:pt x="4484" y="15331"/>
                  <a:pt x="4560" y="15607"/>
                </a:cubicBezTo>
                <a:cubicBezTo>
                  <a:pt x="4645" y="15882"/>
                  <a:pt x="4740" y="16157"/>
                  <a:pt x="4835" y="16433"/>
                </a:cubicBezTo>
                <a:cubicBezTo>
                  <a:pt x="4854" y="16509"/>
                  <a:pt x="4902" y="16575"/>
                  <a:pt x="4930" y="16642"/>
                </a:cubicBezTo>
                <a:close/>
                <a:moveTo>
                  <a:pt x="7875" y="11494"/>
                </a:moveTo>
                <a:cubicBezTo>
                  <a:pt x="7751" y="11646"/>
                  <a:pt x="7666" y="11836"/>
                  <a:pt x="7580" y="12007"/>
                </a:cubicBezTo>
                <a:cubicBezTo>
                  <a:pt x="7533" y="12102"/>
                  <a:pt x="7514" y="12130"/>
                  <a:pt x="7447" y="12102"/>
                </a:cubicBezTo>
                <a:cubicBezTo>
                  <a:pt x="7371" y="12073"/>
                  <a:pt x="7352" y="12026"/>
                  <a:pt x="7390" y="11931"/>
                </a:cubicBezTo>
                <a:cubicBezTo>
                  <a:pt x="7476" y="11722"/>
                  <a:pt x="7590" y="11532"/>
                  <a:pt x="7732" y="11370"/>
                </a:cubicBezTo>
                <a:cubicBezTo>
                  <a:pt x="7932" y="11152"/>
                  <a:pt x="8198" y="11133"/>
                  <a:pt x="8426" y="11323"/>
                </a:cubicBezTo>
                <a:cubicBezTo>
                  <a:pt x="8454" y="11351"/>
                  <a:pt x="8492" y="11380"/>
                  <a:pt x="8530" y="11418"/>
                </a:cubicBezTo>
                <a:cubicBezTo>
                  <a:pt x="8587" y="11361"/>
                  <a:pt x="8625" y="11304"/>
                  <a:pt x="8673" y="11247"/>
                </a:cubicBezTo>
                <a:cubicBezTo>
                  <a:pt x="8787" y="11123"/>
                  <a:pt x="8920" y="11028"/>
                  <a:pt x="9081" y="11009"/>
                </a:cubicBezTo>
                <a:cubicBezTo>
                  <a:pt x="9224" y="10990"/>
                  <a:pt x="9357" y="10962"/>
                  <a:pt x="9499" y="10971"/>
                </a:cubicBezTo>
                <a:cubicBezTo>
                  <a:pt x="9651" y="10981"/>
                  <a:pt x="9765" y="11076"/>
                  <a:pt x="9850" y="11199"/>
                </a:cubicBezTo>
                <a:cubicBezTo>
                  <a:pt x="9888" y="11275"/>
                  <a:pt x="9926" y="11342"/>
                  <a:pt x="9974" y="11427"/>
                </a:cubicBezTo>
                <a:cubicBezTo>
                  <a:pt x="10050" y="11380"/>
                  <a:pt x="10116" y="11332"/>
                  <a:pt x="10183" y="11285"/>
                </a:cubicBezTo>
                <a:cubicBezTo>
                  <a:pt x="10392" y="11133"/>
                  <a:pt x="10601" y="11161"/>
                  <a:pt x="10810" y="11285"/>
                </a:cubicBezTo>
                <a:cubicBezTo>
                  <a:pt x="11000" y="11408"/>
                  <a:pt x="11066" y="11598"/>
                  <a:pt x="11038" y="11845"/>
                </a:cubicBezTo>
                <a:cubicBezTo>
                  <a:pt x="10933" y="11826"/>
                  <a:pt x="10886" y="11798"/>
                  <a:pt x="10886" y="11693"/>
                </a:cubicBezTo>
                <a:cubicBezTo>
                  <a:pt x="10886" y="11446"/>
                  <a:pt x="10658" y="11304"/>
                  <a:pt x="10420" y="11370"/>
                </a:cubicBezTo>
                <a:cubicBezTo>
                  <a:pt x="10287" y="11408"/>
                  <a:pt x="10192" y="11494"/>
                  <a:pt x="10107" y="11598"/>
                </a:cubicBezTo>
                <a:cubicBezTo>
                  <a:pt x="9993" y="11731"/>
                  <a:pt x="9993" y="11731"/>
                  <a:pt x="9831" y="11627"/>
                </a:cubicBezTo>
                <a:cubicBezTo>
                  <a:pt x="9822" y="11551"/>
                  <a:pt x="9831" y="11484"/>
                  <a:pt x="9803" y="11418"/>
                </a:cubicBezTo>
                <a:cubicBezTo>
                  <a:pt x="9736" y="11247"/>
                  <a:pt x="9632" y="11133"/>
                  <a:pt x="9423" y="11142"/>
                </a:cubicBezTo>
                <a:cubicBezTo>
                  <a:pt x="9091" y="11161"/>
                  <a:pt x="8806" y="11237"/>
                  <a:pt x="8654" y="11579"/>
                </a:cubicBezTo>
                <a:cubicBezTo>
                  <a:pt x="8635" y="11627"/>
                  <a:pt x="8606" y="11665"/>
                  <a:pt x="8578" y="11712"/>
                </a:cubicBezTo>
                <a:cubicBezTo>
                  <a:pt x="8473" y="11712"/>
                  <a:pt x="8445" y="11646"/>
                  <a:pt x="8416" y="11579"/>
                </a:cubicBezTo>
                <a:cubicBezTo>
                  <a:pt x="8293" y="11342"/>
                  <a:pt x="8036" y="11294"/>
                  <a:pt x="7875" y="11494"/>
                </a:cubicBezTo>
                <a:close/>
                <a:moveTo>
                  <a:pt x="7428" y="19681"/>
                </a:moveTo>
                <a:cubicBezTo>
                  <a:pt x="7352" y="19757"/>
                  <a:pt x="7267" y="19710"/>
                  <a:pt x="7191" y="19672"/>
                </a:cubicBezTo>
                <a:cubicBezTo>
                  <a:pt x="7143" y="19643"/>
                  <a:pt x="7105" y="19605"/>
                  <a:pt x="7058" y="19586"/>
                </a:cubicBezTo>
                <a:cubicBezTo>
                  <a:pt x="6612" y="19396"/>
                  <a:pt x="6241" y="19111"/>
                  <a:pt x="5899" y="18769"/>
                </a:cubicBezTo>
                <a:cubicBezTo>
                  <a:pt x="5633" y="18494"/>
                  <a:pt x="5424" y="18181"/>
                  <a:pt x="5282" y="17829"/>
                </a:cubicBezTo>
                <a:cubicBezTo>
                  <a:pt x="5244" y="17753"/>
                  <a:pt x="5196" y="17677"/>
                  <a:pt x="5168" y="17601"/>
                </a:cubicBezTo>
                <a:cubicBezTo>
                  <a:pt x="5149" y="17563"/>
                  <a:pt x="5158" y="17506"/>
                  <a:pt x="5149" y="17459"/>
                </a:cubicBezTo>
                <a:cubicBezTo>
                  <a:pt x="5168" y="17449"/>
                  <a:pt x="5187" y="17440"/>
                  <a:pt x="5206" y="17430"/>
                </a:cubicBezTo>
                <a:cubicBezTo>
                  <a:pt x="5234" y="17468"/>
                  <a:pt x="5263" y="17497"/>
                  <a:pt x="5282" y="17535"/>
                </a:cubicBezTo>
                <a:cubicBezTo>
                  <a:pt x="5310" y="17601"/>
                  <a:pt x="5339" y="17677"/>
                  <a:pt x="5358" y="17753"/>
                </a:cubicBezTo>
                <a:cubicBezTo>
                  <a:pt x="5510" y="18162"/>
                  <a:pt x="5747" y="18494"/>
                  <a:pt x="6070" y="18779"/>
                </a:cubicBezTo>
                <a:cubicBezTo>
                  <a:pt x="6317" y="18988"/>
                  <a:pt x="6564" y="19197"/>
                  <a:pt x="6858" y="19330"/>
                </a:cubicBezTo>
                <a:cubicBezTo>
                  <a:pt x="7001" y="19396"/>
                  <a:pt x="7134" y="19453"/>
                  <a:pt x="7276" y="19501"/>
                </a:cubicBezTo>
                <a:cubicBezTo>
                  <a:pt x="7371" y="19529"/>
                  <a:pt x="7428" y="19577"/>
                  <a:pt x="7428" y="19681"/>
                </a:cubicBezTo>
                <a:close/>
                <a:moveTo>
                  <a:pt x="14523" y="11199"/>
                </a:moveTo>
                <a:cubicBezTo>
                  <a:pt x="15236" y="12301"/>
                  <a:pt x="15521" y="13517"/>
                  <a:pt x="15454" y="14818"/>
                </a:cubicBezTo>
                <a:cubicBezTo>
                  <a:pt x="15369" y="14191"/>
                  <a:pt x="15369" y="13555"/>
                  <a:pt x="15207" y="12938"/>
                </a:cubicBezTo>
                <a:cubicBezTo>
                  <a:pt x="15046" y="12330"/>
                  <a:pt x="14789" y="11769"/>
                  <a:pt x="14523" y="11199"/>
                </a:cubicBezTo>
                <a:close/>
                <a:moveTo>
                  <a:pt x="3781" y="11940"/>
                </a:moveTo>
                <a:cubicBezTo>
                  <a:pt x="3791" y="11969"/>
                  <a:pt x="3810" y="12007"/>
                  <a:pt x="3800" y="12045"/>
                </a:cubicBezTo>
                <a:cubicBezTo>
                  <a:pt x="3686" y="12681"/>
                  <a:pt x="3506" y="13308"/>
                  <a:pt x="3240" y="13897"/>
                </a:cubicBezTo>
                <a:cubicBezTo>
                  <a:pt x="3050" y="14334"/>
                  <a:pt x="2926" y="14790"/>
                  <a:pt x="2879" y="15265"/>
                </a:cubicBezTo>
                <a:cubicBezTo>
                  <a:pt x="2831" y="15170"/>
                  <a:pt x="2841" y="15065"/>
                  <a:pt x="2860" y="14961"/>
                </a:cubicBezTo>
                <a:cubicBezTo>
                  <a:pt x="2907" y="14619"/>
                  <a:pt x="2983" y="14286"/>
                  <a:pt x="3107" y="13973"/>
                </a:cubicBezTo>
                <a:cubicBezTo>
                  <a:pt x="3202" y="13754"/>
                  <a:pt x="3316" y="13536"/>
                  <a:pt x="3392" y="13308"/>
                </a:cubicBezTo>
                <a:cubicBezTo>
                  <a:pt x="3515" y="12919"/>
                  <a:pt x="3610" y="12510"/>
                  <a:pt x="3715" y="12111"/>
                </a:cubicBezTo>
                <a:cubicBezTo>
                  <a:pt x="3734" y="12054"/>
                  <a:pt x="3743" y="11997"/>
                  <a:pt x="3781" y="11940"/>
                </a:cubicBezTo>
                <a:close/>
                <a:moveTo>
                  <a:pt x="13061" y="18950"/>
                </a:moveTo>
                <a:cubicBezTo>
                  <a:pt x="13118" y="18997"/>
                  <a:pt x="13118" y="19111"/>
                  <a:pt x="13051" y="19197"/>
                </a:cubicBezTo>
                <a:cubicBezTo>
                  <a:pt x="12956" y="19320"/>
                  <a:pt x="12852" y="19444"/>
                  <a:pt x="12747" y="19567"/>
                </a:cubicBezTo>
                <a:cubicBezTo>
                  <a:pt x="12681" y="19643"/>
                  <a:pt x="12605" y="19719"/>
                  <a:pt x="12538" y="19795"/>
                </a:cubicBezTo>
                <a:cubicBezTo>
                  <a:pt x="12491" y="19833"/>
                  <a:pt x="12434" y="19871"/>
                  <a:pt x="12377" y="19900"/>
                </a:cubicBezTo>
                <a:cubicBezTo>
                  <a:pt x="12329" y="19871"/>
                  <a:pt x="12272" y="19862"/>
                  <a:pt x="12263" y="19833"/>
                </a:cubicBezTo>
                <a:cubicBezTo>
                  <a:pt x="12253" y="19795"/>
                  <a:pt x="12253" y="19729"/>
                  <a:pt x="12282" y="19700"/>
                </a:cubicBezTo>
                <a:cubicBezTo>
                  <a:pt x="12310" y="19653"/>
                  <a:pt x="12367" y="19615"/>
                  <a:pt x="12415" y="19586"/>
                </a:cubicBezTo>
                <a:cubicBezTo>
                  <a:pt x="12624" y="19463"/>
                  <a:pt x="12766" y="19282"/>
                  <a:pt x="12880" y="19073"/>
                </a:cubicBezTo>
                <a:cubicBezTo>
                  <a:pt x="12947" y="18959"/>
                  <a:pt x="13004" y="18912"/>
                  <a:pt x="13061" y="18950"/>
                </a:cubicBezTo>
                <a:close/>
                <a:moveTo>
                  <a:pt x="3477" y="16566"/>
                </a:moveTo>
                <a:cubicBezTo>
                  <a:pt x="3525" y="16708"/>
                  <a:pt x="3544" y="16860"/>
                  <a:pt x="3582" y="17012"/>
                </a:cubicBezTo>
                <a:cubicBezTo>
                  <a:pt x="3572" y="17012"/>
                  <a:pt x="3553" y="17012"/>
                  <a:pt x="3544" y="17022"/>
                </a:cubicBezTo>
                <a:cubicBezTo>
                  <a:pt x="3468" y="16784"/>
                  <a:pt x="3392" y="16547"/>
                  <a:pt x="3325" y="16300"/>
                </a:cubicBezTo>
                <a:cubicBezTo>
                  <a:pt x="3230" y="15977"/>
                  <a:pt x="3202" y="15635"/>
                  <a:pt x="3230" y="15303"/>
                </a:cubicBezTo>
                <a:cubicBezTo>
                  <a:pt x="3268" y="14913"/>
                  <a:pt x="3325" y="14533"/>
                  <a:pt x="3430" y="14153"/>
                </a:cubicBezTo>
                <a:cubicBezTo>
                  <a:pt x="3430" y="14134"/>
                  <a:pt x="3449" y="14125"/>
                  <a:pt x="3487" y="14096"/>
                </a:cubicBezTo>
                <a:cubicBezTo>
                  <a:pt x="3468" y="14220"/>
                  <a:pt x="3449" y="14315"/>
                  <a:pt x="3439" y="14419"/>
                </a:cubicBezTo>
                <a:cubicBezTo>
                  <a:pt x="3392" y="14704"/>
                  <a:pt x="3335" y="14980"/>
                  <a:pt x="3306" y="15274"/>
                </a:cubicBezTo>
                <a:cubicBezTo>
                  <a:pt x="3259" y="15711"/>
                  <a:pt x="3335" y="16138"/>
                  <a:pt x="3477" y="16566"/>
                </a:cubicBezTo>
                <a:close/>
                <a:moveTo>
                  <a:pt x="3240" y="16946"/>
                </a:moveTo>
                <a:cubicBezTo>
                  <a:pt x="3354" y="17307"/>
                  <a:pt x="3468" y="17668"/>
                  <a:pt x="3601" y="18010"/>
                </a:cubicBezTo>
                <a:cubicBezTo>
                  <a:pt x="3667" y="18171"/>
                  <a:pt x="3772" y="18314"/>
                  <a:pt x="3867" y="18456"/>
                </a:cubicBezTo>
                <a:cubicBezTo>
                  <a:pt x="3962" y="18589"/>
                  <a:pt x="3971" y="18589"/>
                  <a:pt x="3981" y="18722"/>
                </a:cubicBezTo>
                <a:cubicBezTo>
                  <a:pt x="3582" y="18380"/>
                  <a:pt x="3173" y="17307"/>
                  <a:pt x="3126" y="16775"/>
                </a:cubicBezTo>
                <a:cubicBezTo>
                  <a:pt x="3211" y="16803"/>
                  <a:pt x="3221" y="16879"/>
                  <a:pt x="3240" y="16946"/>
                </a:cubicBezTo>
                <a:close/>
                <a:moveTo>
                  <a:pt x="3088" y="17772"/>
                </a:moveTo>
                <a:cubicBezTo>
                  <a:pt x="3183" y="18086"/>
                  <a:pt x="3411" y="18333"/>
                  <a:pt x="3629" y="18608"/>
                </a:cubicBezTo>
                <a:cubicBezTo>
                  <a:pt x="3572" y="18608"/>
                  <a:pt x="3544" y="18608"/>
                  <a:pt x="3534" y="18599"/>
                </a:cubicBezTo>
                <a:cubicBezTo>
                  <a:pt x="3344" y="18380"/>
                  <a:pt x="3145" y="18171"/>
                  <a:pt x="3040" y="17896"/>
                </a:cubicBezTo>
                <a:cubicBezTo>
                  <a:pt x="2898" y="17554"/>
                  <a:pt x="2784" y="17193"/>
                  <a:pt x="2793" y="16822"/>
                </a:cubicBezTo>
                <a:cubicBezTo>
                  <a:pt x="2888" y="17136"/>
                  <a:pt x="2983" y="17449"/>
                  <a:pt x="3088" y="17772"/>
                </a:cubicBezTo>
                <a:close/>
                <a:moveTo>
                  <a:pt x="15093" y="17582"/>
                </a:moveTo>
                <a:cubicBezTo>
                  <a:pt x="15112" y="17744"/>
                  <a:pt x="15046" y="17896"/>
                  <a:pt x="14989" y="18038"/>
                </a:cubicBezTo>
                <a:cubicBezTo>
                  <a:pt x="14808" y="18437"/>
                  <a:pt x="14628" y="18845"/>
                  <a:pt x="14438" y="19244"/>
                </a:cubicBezTo>
                <a:cubicBezTo>
                  <a:pt x="14391" y="19358"/>
                  <a:pt x="14315" y="19453"/>
                  <a:pt x="14248" y="19558"/>
                </a:cubicBezTo>
                <a:cubicBezTo>
                  <a:pt x="14229" y="19558"/>
                  <a:pt x="14220" y="19558"/>
                  <a:pt x="14201" y="19548"/>
                </a:cubicBezTo>
                <a:cubicBezTo>
                  <a:pt x="14201" y="19520"/>
                  <a:pt x="14182" y="19472"/>
                  <a:pt x="14201" y="19453"/>
                </a:cubicBezTo>
                <a:cubicBezTo>
                  <a:pt x="14362" y="19301"/>
                  <a:pt x="14419" y="19092"/>
                  <a:pt x="14504" y="18893"/>
                </a:cubicBezTo>
                <a:cubicBezTo>
                  <a:pt x="14628" y="18599"/>
                  <a:pt x="14770" y="18304"/>
                  <a:pt x="14903" y="18010"/>
                </a:cubicBezTo>
                <a:cubicBezTo>
                  <a:pt x="14960" y="17896"/>
                  <a:pt x="14998" y="17782"/>
                  <a:pt x="15046" y="17668"/>
                </a:cubicBezTo>
                <a:cubicBezTo>
                  <a:pt x="15065" y="17639"/>
                  <a:pt x="15084" y="17611"/>
                  <a:pt x="15093" y="17582"/>
                </a:cubicBezTo>
                <a:close/>
                <a:moveTo>
                  <a:pt x="14372" y="18675"/>
                </a:moveTo>
                <a:cubicBezTo>
                  <a:pt x="14666" y="17934"/>
                  <a:pt x="14951" y="17212"/>
                  <a:pt x="15245" y="16461"/>
                </a:cubicBezTo>
                <a:cubicBezTo>
                  <a:pt x="15217" y="16832"/>
                  <a:pt x="14542" y="18532"/>
                  <a:pt x="14372" y="18675"/>
                </a:cubicBezTo>
                <a:close/>
                <a:moveTo>
                  <a:pt x="2803" y="14106"/>
                </a:moveTo>
                <a:cubicBezTo>
                  <a:pt x="2784" y="14153"/>
                  <a:pt x="2774" y="14201"/>
                  <a:pt x="2765" y="14248"/>
                </a:cubicBezTo>
                <a:cubicBezTo>
                  <a:pt x="2708" y="14524"/>
                  <a:pt x="2651" y="14799"/>
                  <a:pt x="2594" y="15075"/>
                </a:cubicBezTo>
                <a:cubicBezTo>
                  <a:pt x="2584" y="15132"/>
                  <a:pt x="2556" y="15179"/>
                  <a:pt x="2518" y="15227"/>
                </a:cubicBezTo>
                <a:cubicBezTo>
                  <a:pt x="2641" y="14571"/>
                  <a:pt x="2717" y="13916"/>
                  <a:pt x="2993" y="13299"/>
                </a:cubicBezTo>
                <a:cubicBezTo>
                  <a:pt x="3059" y="13318"/>
                  <a:pt x="3059" y="13365"/>
                  <a:pt x="3040" y="13412"/>
                </a:cubicBezTo>
                <a:cubicBezTo>
                  <a:pt x="2955" y="13640"/>
                  <a:pt x="2879" y="13878"/>
                  <a:pt x="2803" y="14106"/>
                </a:cubicBezTo>
                <a:close/>
                <a:moveTo>
                  <a:pt x="3449" y="11836"/>
                </a:moveTo>
                <a:cubicBezTo>
                  <a:pt x="3439" y="11817"/>
                  <a:pt x="3430" y="11798"/>
                  <a:pt x="3439" y="11779"/>
                </a:cubicBezTo>
                <a:cubicBezTo>
                  <a:pt x="3506" y="11503"/>
                  <a:pt x="3591" y="11237"/>
                  <a:pt x="3648" y="10962"/>
                </a:cubicBezTo>
                <a:cubicBezTo>
                  <a:pt x="3696" y="10743"/>
                  <a:pt x="3705" y="10516"/>
                  <a:pt x="3724" y="10288"/>
                </a:cubicBezTo>
                <a:cubicBezTo>
                  <a:pt x="3734" y="10193"/>
                  <a:pt x="3772" y="10193"/>
                  <a:pt x="3838" y="10231"/>
                </a:cubicBezTo>
                <a:cubicBezTo>
                  <a:pt x="3762" y="10686"/>
                  <a:pt x="3753" y="11152"/>
                  <a:pt x="3591" y="11589"/>
                </a:cubicBezTo>
                <a:cubicBezTo>
                  <a:pt x="3553" y="11674"/>
                  <a:pt x="3515" y="11760"/>
                  <a:pt x="3487" y="11845"/>
                </a:cubicBezTo>
                <a:cubicBezTo>
                  <a:pt x="3468" y="11845"/>
                  <a:pt x="3458" y="11836"/>
                  <a:pt x="3449" y="11836"/>
                </a:cubicBezTo>
                <a:close/>
                <a:moveTo>
                  <a:pt x="15207" y="14714"/>
                </a:moveTo>
                <a:cubicBezTo>
                  <a:pt x="15293" y="14837"/>
                  <a:pt x="15302" y="14970"/>
                  <a:pt x="15293" y="15103"/>
                </a:cubicBezTo>
                <a:cubicBezTo>
                  <a:pt x="15264" y="15360"/>
                  <a:pt x="15226" y="15616"/>
                  <a:pt x="15188" y="15873"/>
                </a:cubicBezTo>
                <a:cubicBezTo>
                  <a:pt x="15179" y="15987"/>
                  <a:pt x="15160" y="16110"/>
                  <a:pt x="15141" y="16224"/>
                </a:cubicBezTo>
                <a:cubicBezTo>
                  <a:pt x="15112" y="16366"/>
                  <a:pt x="15084" y="16499"/>
                  <a:pt x="14989" y="16642"/>
                </a:cubicBezTo>
                <a:cubicBezTo>
                  <a:pt x="15065" y="15977"/>
                  <a:pt x="15274" y="15369"/>
                  <a:pt x="15207" y="14714"/>
                </a:cubicBezTo>
                <a:close/>
                <a:moveTo>
                  <a:pt x="14106" y="11313"/>
                </a:moveTo>
                <a:cubicBezTo>
                  <a:pt x="14096" y="11313"/>
                  <a:pt x="14096" y="11313"/>
                  <a:pt x="14096" y="11313"/>
                </a:cubicBezTo>
                <a:cubicBezTo>
                  <a:pt x="14096" y="11313"/>
                  <a:pt x="14096" y="11304"/>
                  <a:pt x="14096" y="11304"/>
                </a:cubicBezTo>
                <a:lnTo>
                  <a:pt x="14096" y="11304"/>
                </a:lnTo>
                <a:lnTo>
                  <a:pt x="14096" y="11304"/>
                </a:lnTo>
                <a:lnTo>
                  <a:pt x="14096" y="11304"/>
                </a:lnTo>
                <a:lnTo>
                  <a:pt x="14096" y="11304"/>
                </a:lnTo>
                <a:cubicBezTo>
                  <a:pt x="14096" y="11304"/>
                  <a:pt x="14096" y="11304"/>
                  <a:pt x="14096" y="11304"/>
                </a:cubicBezTo>
                <a:cubicBezTo>
                  <a:pt x="14096" y="11313"/>
                  <a:pt x="14096" y="11313"/>
                  <a:pt x="14106" y="11313"/>
                </a:cubicBezTo>
                <a:close/>
                <a:moveTo>
                  <a:pt x="14096" y="11313"/>
                </a:moveTo>
                <a:cubicBezTo>
                  <a:pt x="13954" y="11085"/>
                  <a:pt x="13887" y="10848"/>
                  <a:pt x="13906" y="10573"/>
                </a:cubicBezTo>
                <a:cubicBezTo>
                  <a:pt x="13916" y="10506"/>
                  <a:pt x="13887" y="10430"/>
                  <a:pt x="13887" y="10364"/>
                </a:cubicBezTo>
                <a:cubicBezTo>
                  <a:pt x="13887" y="10345"/>
                  <a:pt x="13916" y="10316"/>
                  <a:pt x="13925" y="10297"/>
                </a:cubicBezTo>
                <a:cubicBezTo>
                  <a:pt x="13954" y="10316"/>
                  <a:pt x="13992" y="10326"/>
                  <a:pt x="14001" y="10354"/>
                </a:cubicBezTo>
                <a:cubicBezTo>
                  <a:pt x="14011" y="10430"/>
                  <a:pt x="14011" y="10506"/>
                  <a:pt x="14011" y="10592"/>
                </a:cubicBezTo>
                <a:cubicBezTo>
                  <a:pt x="13982" y="10895"/>
                  <a:pt x="14096" y="11161"/>
                  <a:pt x="14277" y="11408"/>
                </a:cubicBezTo>
                <a:cubicBezTo>
                  <a:pt x="14286" y="11418"/>
                  <a:pt x="14286" y="11437"/>
                  <a:pt x="14296" y="11456"/>
                </a:cubicBezTo>
                <a:cubicBezTo>
                  <a:pt x="14296" y="11456"/>
                  <a:pt x="14286" y="11465"/>
                  <a:pt x="14286" y="11475"/>
                </a:cubicBezTo>
                <a:cubicBezTo>
                  <a:pt x="14182" y="11465"/>
                  <a:pt x="14163" y="11351"/>
                  <a:pt x="14096" y="11313"/>
                </a:cubicBezTo>
                <a:close/>
                <a:moveTo>
                  <a:pt x="4389" y="10639"/>
                </a:moveTo>
                <a:cubicBezTo>
                  <a:pt x="4351" y="10800"/>
                  <a:pt x="4294" y="10952"/>
                  <a:pt x="4266" y="11114"/>
                </a:cubicBezTo>
                <a:cubicBezTo>
                  <a:pt x="4237" y="11285"/>
                  <a:pt x="4237" y="11465"/>
                  <a:pt x="4209" y="11636"/>
                </a:cubicBezTo>
                <a:cubicBezTo>
                  <a:pt x="4180" y="11788"/>
                  <a:pt x="4133" y="11950"/>
                  <a:pt x="4085" y="12130"/>
                </a:cubicBezTo>
                <a:cubicBezTo>
                  <a:pt x="4019" y="12045"/>
                  <a:pt x="4057" y="11988"/>
                  <a:pt x="4066" y="11940"/>
                </a:cubicBezTo>
                <a:cubicBezTo>
                  <a:pt x="4104" y="11722"/>
                  <a:pt x="4142" y="11503"/>
                  <a:pt x="4190" y="11285"/>
                </a:cubicBezTo>
                <a:cubicBezTo>
                  <a:pt x="4228" y="11085"/>
                  <a:pt x="4256" y="10876"/>
                  <a:pt x="4294" y="10667"/>
                </a:cubicBezTo>
                <a:cubicBezTo>
                  <a:pt x="4294" y="10658"/>
                  <a:pt x="4332" y="10639"/>
                  <a:pt x="4389" y="10639"/>
                </a:cubicBezTo>
                <a:close/>
                <a:moveTo>
                  <a:pt x="3838" y="11389"/>
                </a:moveTo>
                <a:cubicBezTo>
                  <a:pt x="3914" y="11000"/>
                  <a:pt x="3962" y="10639"/>
                  <a:pt x="4076" y="10288"/>
                </a:cubicBezTo>
                <a:cubicBezTo>
                  <a:pt x="4114" y="10468"/>
                  <a:pt x="3943" y="11256"/>
                  <a:pt x="3838" y="11389"/>
                </a:cubicBezTo>
                <a:close/>
                <a:moveTo>
                  <a:pt x="15483" y="18352"/>
                </a:moveTo>
                <a:cubicBezTo>
                  <a:pt x="15730" y="17943"/>
                  <a:pt x="15806" y="17468"/>
                  <a:pt x="16015" y="17022"/>
                </a:cubicBezTo>
                <a:cubicBezTo>
                  <a:pt x="16015" y="17079"/>
                  <a:pt x="16024" y="17107"/>
                  <a:pt x="16015" y="17136"/>
                </a:cubicBezTo>
                <a:cubicBezTo>
                  <a:pt x="16015" y="17164"/>
                  <a:pt x="15996" y="17193"/>
                  <a:pt x="15986" y="17221"/>
                </a:cubicBezTo>
                <a:cubicBezTo>
                  <a:pt x="15891" y="17506"/>
                  <a:pt x="15796" y="17791"/>
                  <a:pt x="15692" y="18067"/>
                </a:cubicBezTo>
                <a:cubicBezTo>
                  <a:pt x="15654" y="18181"/>
                  <a:pt x="15597" y="18285"/>
                  <a:pt x="15483" y="18352"/>
                </a:cubicBezTo>
                <a:close/>
                <a:moveTo>
                  <a:pt x="15312" y="16205"/>
                </a:moveTo>
                <a:cubicBezTo>
                  <a:pt x="15435" y="15901"/>
                  <a:pt x="15416" y="15569"/>
                  <a:pt x="15473" y="15236"/>
                </a:cubicBezTo>
                <a:cubicBezTo>
                  <a:pt x="15559" y="15379"/>
                  <a:pt x="15464" y="15977"/>
                  <a:pt x="15321" y="16252"/>
                </a:cubicBezTo>
                <a:cubicBezTo>
                  <a:pt x="15321" y="16233"/>
                  <a:pt x="15312" y="16214"/>
                  <a:pt x="15312" y="16205"/>
                </a:cubicBezTo>
                <a:close/>
                <a:moveTo>
                  <a:pt x="2907" y="15702"/>
                </a:moveTo>
                <a:cubicBezTo>
                  <a:pt x="3012" y="15968"/>
                  <a:pt x="2955" y="16252"/>
                  <a:pt x="2993" y="16518"/>
                </a:cubicBezTo>
                <a:cubicBezTo>
                  <a:pt x="2917" y="16252"/>
                  <a:pt x="2860" y="15987"/>
                  <a:pt x="2907" y="15702"/>
                </a:cubicBezTo>
                <a:close/>
                <a:moveTo>
                  <a:pt x="2622" y="16091"/>
                </a:moveTo>
                <a:cubicBezTo>
                  <a:pt x="2641" y="16186"/>
                  <a:pt x="2641" y="16300"/>
                  <a:pt x="2660" y="16404"/>
                </a:cubicBezTo>
                <a:cubicBezTo>
                  <a:pt x="2641" y="16404"/>
                  <a:pt x="2622" y="16404"/>
                  <a:pt x="2603" y="16404"/>
                </a:cubicBezTo>
                <a:cubicBezTo>
                  <a:pt x="2565" y="16205"/>
                  <a:pt x="2527" y="16006"/>
                  <a:pt x="2489" y="15806"/>
                </a:cubicBezTo>
                <a:cubicBezTo>
                  <a:pt x="2632" y="15863"/>
                  <a:pt x="2603" y="15987"/>
                  <a:pt x="2622" y="16091"/>
                </a:cubicBezTo>
                <a:close/>
                <a:moveTo>
                  <a:pt x="15454" y="16613"/>
                </a:moveTo>
                <a:cubicBezTo>
                  <a:pt x="15521" y="16404"/>
                  <a:pt x="15578" y="16205"/>
                  <a:pt x="15635" y="15996"/>
                </a:cubicBezTo>
                <a:cubicBezTo>
                  <a:pt x="15654" y="15996"/>
                  <a:pt x="15663" y="15996"/>
                  <a:pt x="15673" y="15996"/>
                </a:cubicBezTo>
                <a:cubicBezTo>
                  <a:pt x="15673" y="16224"/>
                  <a:pt x="15597" y="16423"/>
                  <a:pt x="15492" y="16623"/>
                </a:cubicBezTo>
                <a:cubicBezTo>
                  <a:pt x="15483" y="16623"/>
                  <a:pt x="15473" y="16613"/>
                  <a:pt x="15454" y="16613"/>
                </a:cubicBezTo>
                <a:close/>
                <a:moveTo>
                  <a:pt x="4503" y="11142"/>
                </a:moveTo>
                <a:cubicBezTo>
                  <a:pt x="4560" y="10971"/>
                  <a:pt x="4607" y="10810"/>
                  <a:pt x="4664" y="10649"/>
                </a:cubicBezTo>
                <a:cubicBezTo>
                  <a:pt x="4721" y="10838"/>
                  <a:pt x="4664" y="10990"/>
                  <a:pt x="4503" y="11142"/>
                </a:cubicBezTo>
                <a:close/>
                <a:moveTo>
                  <a:pt x="6735" y="12529"/>
                </a:moveTo>
                <a:cubicBezTo>
                  <a:pt x="6707" y="12472"/>
                  <a:pt x="6773" y="12415"/>
                  <a:pt x="6821" y="12425"/>
                </a:cubicBezTo>
                <a:cubicBezTo>
                  <a:pt x="6887" y="12434"/>
                  <a:pt x="6953" y="12482"/>
                  <a:pt x="6991" y="12529"/>
                </a:cubicBezTo>
                <a:cubicBezTo>
                  <a:pt x="7029" y="12558"/>
                  <a:pt x="6953" y="12615"/>
                  <a:pt x="6840" y="12615"/>
                </a:cubicBezTo>
                <a:cubicBezTo>
                  <a:pt x="6821" y="12596"/>
                  <a:pt x="6754" y="12577"/>
                  <a:pt x="6735" y="12529"/>
                </a:cubicBezTo>
                <a:close/>
                <a:moveTo>
                  <a:pt x="8483" y="17810"/>
                </a:moveTo>
                <a:cubicBezTo>
                  <a:pt x="8426" y="17820"/>
                  <a:pt x="8369" y="17839"/>
                  <a:pt x="8321" y="17839"/>
                </a:cubicBezTo>
                <a:cubicBezTo>
                  <a:pt x="8293" y="17829"/>
                  <a:pt x="8245" y="17782"/>
                  <a:pt x="8245" y="17753"/>
                </a:cubicBezTo>
                <a:cubicBezTo>
                  <a:pt x="8245" y="17725"/>
                  <a:pt x="8283" y="17677"/>
                  <a:pt x="8312" y="17668"/>
                </a:cubicBezTo>
                <a:cubicBezTo>
                  <a:pt x="8407" y="17630"/>
                  <a:pt x="8454" y="17658"/>
                  <a:pt x="8483" y="17810"/>
                </a:cubicBezTo>
                <a:close/>
                <a:moveTo>
                  <a:pt x="11114" y="18523"/>
                </a:moveTo>
                <a:cubicBezTo>
                  <a:pt x="11095" y="18494"/>
                  <a:pt x="11104" y="18428"/>
                  <a:pt x="11123" y="18399"/>
                </a:cubicBezTo>
                <a:cubicBezTo>
                  <a:pt x="11142" y="18361"/>
                  <a:pt x="11199" y="18342"/>
                  <a:pt x="11237" y="18323"/>
                </a:cubicBezTo>
                <a:cubicBezTo>
                  <a:pt x="11323" y="18485"/>
                  <a:pt x="11323" y="18513"/>
                  <a:pt x="11237" y="18532"/>
                </a:cubicBezTo>
                <a:cubicBezTo>
                  <a:pt x="11199" y="18551"/>
                  <a:pt x="11133" y="18542"/>
                  <a:pt x="11114" y="18523"/>
                </a:cubicBezTo>
                <a:close/>
                <a:moveTo>
                  <a:pt x="6972" y="18437"/>
                </a:moveTo>
                <a:cubicBezTo>
                  <a:pt x="7058" y="18380"/>
                  <a:pt x="7143" y="18409"/>
                  <a:pt x="7210" y="18513"/>
                </a:cubicBezTo>
                <a:cubicBezTo>
                  <a:pt x="7124" y="18580"/>
                  <a:pt x="7058" y="18618"/>
                  <a:pt x="6972" y="18551"/>
                </a:cubicBezTo>
                <a:cubicBezTo>
                  <a:pt x="6925" y="18513"/>
                  <a:pt x="6934" y="18466"/>
                  <a:pt x="6972" y="18437"/>
                </a:cubicBezTo>
                <a:close/>
                <a:moveTo>
                  <a:pt x="3867" y="18152"/>
                </a:moveTo>
                <a:cubicBezTo>
                  <a:pt x="3781" y="17943"/>
                  <a:pt x="3648" y="17763"/>
                  <a:pt x="3696" y="17516"/>
                </a:cubicBezTo>
                <a:cubicBezTo>
                  <a:pt x="3762" y="17725"/>
                  <a:pt x="3829" y="17934"/>
                  <a:pt x="3895" y="18143"/>
                </a:cubicBezTo>
                <a:cubicBezTo>
                  <a:pt x="3886" y="18152"/>
                  <a:pt x="3876" y="18152"/>
                  <a:pt x="3867" y="18152"/>
                </a:cubicBezTo>
                <a:close/>
                <a:moveTo>
                  <a:pt x="8967" y="17478"/>
                </a:moveTo>
                <a:cubicBezTo>
                  <a:pt x="9005" y="17497"/>
                  <a:pt x="9043" y="17497"/>
                  <a:pt x="9091" y="17497"/>
                </a:cubicBezTo>
                <a:cubicBezTo>
                  <a:pt x="9081" y="17601"/>
                  <a:pt x="9034" y="17658"/>
                  <a:pt x="8967" y="17658"/>
                </a:cubicBezTo>
                <a:cubicBezTo>
                  <a:pt x="8901" y="17658"/>
                  <a:pt x="8834" y="17601"/>
                  <a:pt x="8844" y="17544"/>
                </a:cubicBezTo>
                <a:cubicBezTo>
                  <a:pt x="8863" y="17478"/>
                  <a:pt x="8901" y="17468"/>
                  <a:pt x="8967" y="17478"/>
                </a:cubicBezTo>
                <a:close/>
                <a:moveTo>
                  <a:pt x="3221" y="12776"/>
                </a:moveTo>
                <a:cubicBezTo>
                  <a:pt x="3211" y="12776"/>
                  <a:pt x="3192" y="12767"/>
                  <a:pt x="3183" y="12767"/>
                </a:cubicBezTo>
                <a:cubicBezTo>
                  <a:pt x="3211" y="12624"/>
                  <a:pt x="3230" y="12482"/>
                  <a:pt x="3268" y="12301"/>
                </a:cubicBezTo>
                <a:cubicBezTo>
                  <a:pt x="3306" y="12349"/>
                  <a:pt x="3335" y="12368"/>
                  <a:pt x="3335" y="12387"/>
                </a:cubicBezTo>
                <a:cubicBezTo>
                  <a:pt x="3306" y="12520"/>
                  <a:pt x="3297" y="12662"/>
                  <a:pt x="3221" y="12776"/>
                </a:cubicBezTo>
                <a:close/>
                <a:moveTo>
                  <a:pt x="7229" y="13583"/>
                </a:moveTo>
                <a:cubicBezTo>
                  <a:pt x="7276" y="13507"/>
                  <a:pt x="7324" y="13507"/>
                  <a:pt x="7438" y="13583"/>
                </a:cubicBezTo>
                <a:cubicBezTo>
                  <a:pt x="7362" y="13726"/>
                  <a:pt x="7333" y="13754"/>
                  <a:pt x="7267" y="13716"/>
                </a:cubicBezTo>
                <a:cubicBezTo>
                  <a:pt x="7210" y="13688"/>
                  <a:pt x="7191" y="13640"/>
                  <a:pt x="7229" y="13583"/>
                </a:cubicBezTo>
                <a:close/>
                <a:moveTo>
                  <a:pt x="8948" y="18247"/>
                </a:moveTo>
                <a:cubicBezTo>
                  <a:pt x="8996" y="18219"/>
                  <a:pt x="9034" y="18181"/>
                  <a:pt x="9072" y="18181"/>
                </a:cubicBezTo>
                <a:cubicBezTo>
                  <a:pt x="9119" y="18181"/>
                  <a:pt x="9167" y="18209"/>
                  <a:pt x="9205" y="18238"/>
                </a:cubicBezTo>
                <a:cubicBezTo>
                  <a:pt x="9214" y="18247"/>
                  <a:pt x="9205" y="18323"/>
                  <a:pt x="9186" y="18333"/>
                </a:cubicBezTo>
                <a:cubicBezTo>
                  <a:pt x="9138" y="18361"/>
                  <a:pt x="9081" y="18399"/>
                  <a:pt x="9024" y="18342"/>
                </a:cubicBezTo>
                <a:cubicBezTo>
                  <a:pt x="8996" y="18323"/>
                  <a:pt x="8977" y="18285"/>
                  <a:pt x="8948" y="18247"/>
                </a:cubicBezTo>
                <a:close/>
                <a:moveTo>
                  <a:pt x="7162" y="17497"/>
                </a:moveTo>
                <a:cubicBezTo>
                  <a:pt x="7219" y="17354"/>
                  <a:pt x="7219" y="17364"/>
                  <a:pt x="7447" y="17459"/>
                </a:cubicBezTo>
                <a:cubicBezTo>
                  <a:pt x="7343" y="17582"/>
                  <a:pt x="7324" y="17582"/>
                  <a:pt x="7162" y="17497"/>
                </a:cubicBezTo>
                <a:close/>
                <a:moveTo>
                  <a:pt x="14590" y="11855"/>
                </a:moveTo>
                <a:cubicBezTo>
                  <a:pt x="14637" y="11921"/>
                  <a:pt x="14666" y="11997"/>
                  <a:pt x="14704" y="12073"/>
                </a:cubicBezTo>
                <a:cubicBezTo>
                  <a:pt x="14694" y="12083"/>
                  <a:pt x="14675" y="12092"/>
                  <a:pt x="14656" y="12111"/>
                </a:cubicBezTo>
                <a:cubicBezTo>
                  <a:pt x="14542" y="11997"/>
                  <a:pt x="14514" y="11836"/>
                  <a:pt x="14410" y="11712"/>
                </a:cubicBezTo>
                <a:cubicBezTo>
                  <a:pt x="14504" y="11712"/>
                  <a:pt x="14504" y="11712"/>
                  <a:pt x="14590" y="11855"/>
                </a:cubicBezTo>
                <a:close/>
                <a:moveTo>
                  <a:pt x="7229" y="12482"/>
                </a:moveTo>
                <a:cubicBezTo>
                  <a:pt x="7210" y="12434"/>
                  <a:pt x="7286" y="12387"/>
                  <a:pt x="7352" y="12396"/>
                </a:cubicBezTo>
                <a:cubicBezTo>
                  <a:pt x="7428" y="12396"/>
                  <a:pt x="7466" y="12425"/>
                  <a:pt x="7466" y="12472"/>
                </a:cubicBezTo>
                <a:cubicBezTo>
                  <a:pt x="7466" y="12529"/>
                  <a:pt x="7390" y="12586"/>
                  <a:pt x="7324" y="12567"/>
                </a:cubicBezTo>
                <a:cubicBezTo>
                  <a:pt x="7286" y="12558"/>
                  <a:pt x="7238" y="12520"/>
                  <a:pt x="7229" y="12482"/>
                </a:cubicBezTo>
                <a:close/>
                <a:moveTo>
                  <a:pt x="12158" y="13498"/>
                </a:moveTo>
                <a:cubicBezTo>
                  <a:pt x="12168" y="13555"/>
                  <a:pt x="12101" y="13583"/>
                  <a:pt x="12054" y="13583"/>
                </a:cubicBezTo>
                <a:cubicBezTo>
                  <a:pt x="11997" y="13593"/>
                  <a:pt x="11931" y="13574"/>
                  <a:pt x="11931" y="13517"/>
                </a:cubicBezTo>
                <a:cubicBezTo>
                  <a:pt x="11931" y="13469"/>
                  <a:pt x="11978" y="13431"/>
                  <a:pt x="12006" y="13374"/>
                </a:cubicBezTo>
                <a:cubicBezTo>
                  <a:pt x="12073" y="13422"/>
                  <a:pt x="12139" y="13450"/>
                  <a:pt x="12158" y="13498"/>
                </a:cubicBezTo>
                <a:close/>
                <a:moveTo>
                  <a:pt x="6251" y="13669"/>
                </a:moveTo>
                <a:cubicBezTo>
                  <a:pt x="6289" y="13669"/>
                  <a:pt x="6327" y="13716"/>
                  <a:pt x="6403" y="13754"/>
                </a:cubicBezTo>
                <a:cubicBezTo>
                  <a:pt x="6327" y="13802"/>
                  <a:pt x="6279" y="13849"/>
                  <a:pt x="6232" y="13859"/>
                </a:cubicBezTo>
                <a:cubicBezTo>
                  <a:pt x="6203" y="13859"/>
                  <a:pt x="6146" y="13811"/>
                  <a:pt x="6137" y="13773"/>
                </a:cubicBezTo>
                <a:cubicBezTo>
                  <a:pt x="6118" y="13697"/>
                  <a:pt x="6194" y="13669"/>
                  <a:pt x="6251" y="13669"/>
                </a:cubicBezTo>
                <a:close/>
                <a:moveTo>
                  <a:pt x="8046" y="12035"/>
                </a:moveTo>
                <a:cubicBezTo>
                  <a:pt x="7989" y="12083"/>
                  <a:pt x="7951" y="12121"/>
                  <a:pt x="7903" y="12130"/>
                </a:cubicBezTo>
                <a:cubicBezTo>
                  <a:pt x="7846" y="12140"/>
                  <a:pt x="7818" y="12092"/>
                  <a:pt x="7818" y="12026"/>
                </a:cubicBezTo>
                <a:cubicBezTo>
                  <a:pt x="7818" y="11969"/>
                  <a:pt x="7884" y="11912"/>
                  <a:pt x="7941" y="11931"/>
                </a:cubicBezTo>
                <a:cubicBezTo>
                  <a:pt x="7970" y="11950"/>
                  <a:pt x="7998" y="11988"/>
                  <a:pt x="8046" y="12035"/>
                </a:cubicBezTo>
                <a:close/>
                <a:moveTo>
                  <a:pt x="8141" y="12092"/>
                </a:moveTo>
                <a:cubicBezTo>
                  <a:pt x="8141" y="12064"/>
                  <a:pt x="8198" y="11997"/>
                  <a:pt x="8217" y="12007"/>
                </a:cubicBezTo>
                <a:cubicBezTo>
                  <a:pt x="8264" y="12007"/>
                  <a:pt x="8312" y="12054"/>
                  <a:pt x="8388" y="12102"/>
                </a:cubicBezTo>
                <a:cubicBezTo>
                  <a:pt x="8321" y="12149"/>
                  <a:pt x="8293" y="12187"/>
                  <a:pt x="8255" y="12197"/>
                </a:cubicBezTo>
                <a:cubicBezTo>
                  <a:pt x="8188" y="12206"/>
                  <a:pt x="8141" y="12149"/>
                  <a:pt x="8141" y="12092"/>
                </a:cubicBezTo>
                <a:close/>
                <a:moveTo>
                  <a:pt x="8644" y="12586"/>
                </a:moveTo>
                <a:cubicBezTo>
                  <a:pt x="8597" y="12577"/>
                  <a:pt x="8559" y="12520"/>
                  <a:pt x="8521" y="12482"/>
                </a:cubicBezTo>
                <a:cubicBezTo>
                  <a:pt x="8549" y="12444"/>
                  <a:pt x="8578" y="12415"/>
                  <a:pt x="8635" y="12358"/>
                </a:cubicBezTo>
                <a:cubicBezTo>
                  <a:pt x="8682" y="12415"/>
                  <a:pt x="8730" y="12444"/>
                  <a:pt x="8739" y="12482"/>
                </a:cubicBezTo>
                <a:cubicBezTo>
                  <a:pt x="8749" y="12539"/>
                  <a:pt x="8711" y="12596"/>
                  <a:pt x="8644" y="12586"/>
                </a:cubicBezTo>
                <a:close/>
                <a:moveTo>
                  <a:pt x="6460" y="18741"/>
                </a:moveTo>
                <a:cubicBezTo>
                  <a:pt x="6450" y="18627"/>
                  <a:pt x="6536" y="18627"/>
                  <a:pt x="6602" y="18608"/>
                </a:cubicBezTo>
                <a:cubicBezTo>
                  <a:pt x="6678" y="18731"/>
                  <a:pt x="6678" y="18788"/>
                  <a:pt x="6602" y="18817"/>
                </a:cubicBezTo>
                <a:cubicBezTo>
                  <a:pt x="6555" y="18836"/>
                  <a:pt x="6469" y="18798"/>
                  <a:pt x="6460" y="18741"/>
                </a:cubicBezTo>
                <a:close/>
                <a:moveTo>
                  <a:pt x="7647" y="18209"/>
                </a:moveTo>
                <a:cubicBezTo>
                  <a:pt x="7751" y="18209"/>
                  <a:pt x="7846" y="18219"/>
                  <a:pt x="7941" y="18219"/>
                </a:cubicBezTo>
                <a:cubicBezTo>
                  <a:pt x="7922" y="18333"/>
                  <a:pt x="7865" y="18361"/>
                  <a:pt x="7789" y="18361"/>
                </a:cubicBezTo>
                <a:cubicBezTo>
                  <a:pt x="7713" y="18352"/>
                  <a:pt x="7647" y="18323"/>
                  <a:pt x="7647" y="18209"/>
                </a:cubicBezTo>
                <a:close/>
                <a:moveTo>
                  <a:pt x="12320" y="13042"/>
                </a:moveTo>
                <a:cubicBezTo>
                  <a:pt x="12253" y="13042"/>
                  <a:pt x="12215" y="12995"/>
                  <a:pt x="12225" y="12938"/>
                </a:cubicBezTo>
                <a:cubicBezTo>
                  <a:pt x="12234" y="12890"/>
                  <a:pt x="12282" y="12852"/>
                  <a:pt x="12339" y="12776"/>
                </a:cubicBezTo>
                <a:cubicBezTo>
                  <a:pt x="12377" y="12862"/>
                  <a:pt x="12405" y="12909"/>
                  <a:pt x="12405" y="12947"/>
                </a:cubicBezTo>
                <a:cubicBezTo>
                  <a:pt x="12415" y="13004"/>
                  <a:pt x="12377" y="13042"/>
                  <a:pt x="12320" y="13042"/>
                </a:cubicBezTo>
                <a:close/>
                <a:moveTo>
                  <a:pt x="7362" y="18038"/>
                </a:moveTo>
                <a:cubicBezTo>
                  <a:pt x="7333" y="18029"/>
                  <a:pt x="7295" y="18000"/>
                  <a:pt x="7286" y="17981"/>
                </a:cubicBezTo>
                <a:cubicBezTo>
                  <a:pt x="7286" y="17943"/>
                  <a:pt x="7305" y="17905"/>
                  <a:pt x="7333" y="17877"/>
                </a:cubicBezTo>
                <a:cubicBezTo>
                  <a:pt x="7409" y="17829"/>
                  <a:pt x="7447" y="17848"/>
                  <a:pt x="7533" y="17943"/>
                </a:cubicBezTo>
                <a:cubicBezTo>
                  <a:pt x="7504" y="18029"/>
                  <a:pt x="7438" y="18038"/>
                  <a:pt x="7362" y="18038"/>
                </a:cubicBezTo>
                <a:close/>
                <a:moveTo>
                  <a:pt x="6270" y="13232"/>
                </a:moveTo>
                <a:cubicBezTo>
                  <a:pt x="6184" y="13327"/>
                  <a:pt x="6118" y="13346"/>
                  <a:pt x="6051" y="13280"/>
                </a:cubicBezTo>
                <a:cubicBezTo>
                  <a:pt x="6013" y="13232"/>
                  <a:pt x="6013" y="13175"/>
                  <a:pt x="6061" y="13137"/>
                </a:cubicBezTo>
                <a:cubicBezTo>
                  <a:pt x="6108" y="13090"/>
                  <a:pt x="6175" y="13118"/>
                  <a:pt x="6270" y="13232"/>
                </a:cubicBezTo>
                <a:close/>
                <a:moveTo>
                  <a:pt x="6934" y="14134"/>
                </a:moveTo>
                <a:cubicBezTo>
                  <a:pt x="7010" y="14134"/>
                  <a:pt x="7039" y="14172"/>
                  <a:pt x="7039" y="14229"/>
                </a:cubicBezTo>
                <a:cubicBezTo>
                  <a:pt x="7039" y="14305"/>
                  <a:pt x="7010" y="14334"/>
                  <a:pt x="6953" y="14334"/>
                </a:cubicBezTo>
                <a:cubicBezTo>
                  <a:pt x="6877" y="14334"/>
                  <a:pt x="6821" y="14267"/>
                  <a:pt x="6830" y="14201"/>
                </a:cubicBezTo>
                <a:cubicBezTo>
                  <a:pt x="6840" y="14144"/>
                  <a:pt x="6877" y="14134"/>
                  <a:pt x="6934" y="14134"/>
                </a:cubicBezTo>
                <a:close/>
                <a:moveTo>
                  <a:pt x="12377" y="13469"/>
                </a:moveTo>
                <a:cubicBezTo>
                  <a:pt x="12424" y="13441"/>
                  <a:pt x="12462" y="13403"/>
                  <a:pt x="12519" y="13384"/>
                </a:cubicBezTo>
                <a:cubicBezTo>
                  <a:pt x="12538" y="13384"/>
                  <a:pt x="12595" y="13441"/>
                  <a:pt x="12595" y="13460"/>
                </a:cubicBezTo>
                <a:cubicBezTo>
                  <a:pt x="12567" y="13507"/>
                  <a:pt x="12529" y="13545"/>
                  <a:pt x="12481" y="13612"/>
                </a:cubicBezTo>
                <a:cubicBezTo>
                  <a:pt x="12434" y="13545"/>
                  <a:pt x="12405" y="13507"/>
                  <a:pt x="12377" y="13469"/>
                </a:cubicBezTo>
                <a:close/>
                <a:moveTo>
                  <a:pt x="7865" y="13099"/>
                </a:moveTo>
                <a:cubicBezTo>
                  <a:pt x="7894" y="13185"/>
                  <a:pt x="7818" y="13204"/>
                  <a:pt x="7761" y="13232"/>
                </a:cubicBezTo>
                <a:cubicBezTo>
                  <a:pt x="7694" y="13185"/>
                  <a:pt x="7637" y="13147"/>
                  <a:pt x="7675" y="13071"/>
                </a:cubicBezTo>
                <a:cubicBezTo>
                  <a:pt x="7694" y="13042"/>
                  <a:pt x="7751" y="13014"/>
                  <a:pt x="7780" y="13023"/>
                </a:cubicBezTo>
                <a:cubicBezTo>
                  <a:pt x="7808" y="13023"/>
                  <a:pt x="7856" y="13061"/>
                  <a:pt x="7865" y="13099"/>
                </a:cubicBezTo>
                <a:close/>
                <a:moveTo>
                  <a:pt x="8198" y="18637"/>
                </a:moveTo>
                <a:cubicBezTo>
                  <a:pt x="8122" y="18637"/>
                  <a:pt x="8074" y="18599"/>
                  <a:pt x="8055" y="18494"/>
                </a:cubicBezTo>
                <a:cubicBezTo>
                  <a:pt x="8112" y="18485"/>
                  <a:pt x="8160" y="18456"/>
                  <a:pt x="8198" y="18466"/>
                </a:cubicBezTo>
                <a:cubicBezTo>
                  <a:pt x="8236" y="18466"/>
                  <a:pt x="8283" y="18504"/>
                  <a:pt x="8283" y="18532"/>
                </a:cubicBezTo>
                <a:cubicBezTo>
                  <a:pt x="8293" y="18580"/>
                  <a:pt x="8264" y="18637"/>
                  <a:pt x="8198" y="18637"/>
                </a:cubicBezTo>
                <a:close/>
                <a:moveTo>
                  <a:pt x="9072" y="11912"/>
                </a:moveTo>
                <a:cubicBezTo>
                  <a:pt x="9024" y="11902"/>
                  <a:pt x="8967" y="11855"/>
                  <a:pt x="8958" y="11817"/>
                </a:cubicBezTo>
                <a:cubicBezTo>
                  <a:pt x="8939" y="11750"/>
                  <a:pt x="9015" y="11722"/>
                  <a:pt x="9148" y="11741"/>
                </a:cubicBezTo>
                <a:cubicBezTo>
                  <a:pt x="9157" y="11874"/>
                  <a:pt x="9138" y="11921"/>
                  <a:pt x="9072" y="11912"/>
                </a:cubicBezTo>
                <a:close/>
                <a:moveTo>
                  <a:pt x="13735" y="17022"/>
                </a:moveTo>
                <a:cubicBezTo>
                  <a:pt x="13773" y="17069"/>
                  <a:pt x="13783" y="17117"/>
                  <a:pt x="13735" y="17164"/>
                </a:cubicBezTo>
                <a:cubicBezTo>
                  <a:pt x="13678" y="17221"/>
                  <a:pt x="13640" y="17202"/>
                  <a:pt x="13545" y="17107"/>
                </a:cubicBezTo>
                <a:cubicBezTo>
                  <a:pt x="13640" y="16993"/>
                  <a:pt x="13688" y="16974"/>
                  <a:pt x="13735" y="17022"/>
                </a:cubicBezTo>
                <a:close/>
                <a:moveTo>
                  <a:pt x="6659" y="19102"/>
                </a:moveTo>
                <a:cubicBezTo>
                  <a:pt x="6650" y="19035"/>
                  <a:pt x="6697" y="19007"/>
                  <a:pt x="6754" y="19007"/>
                </a:cubicBezTo>
                <a:cubicBezTo>
                  <a:pt x="6821" y="18997"/>
                  <a:pt x="6858" y="19035"/>
                  <a:pt x="6858" y="19130"/>
                </a:cubicBezTo>
                <a:cubicBezTo>
                  <a:pt x="6840" y="19149"/>
                  <a:pt x="6811" y="19206"/>
                  <a:pt x="6773" y="19206"/>
                </a:cubicBezTo>
                <a:cubicBezTo>
                  <a:pt x="6716" y="19206"/>
                  <a:pt x="6659" y="19168"/>
                  <a:pt x="6659" y="19102"/>
                </a:cubicBezTo>
                <a:close/>
                <a:moveTo>
                  <a:pt x="12130" y="12444"/>
                </a:moveTo>
                <a:cubicBezTo>
                  <a:pt x="12187" y="12406"/>
                  <a:pt x="12234" y="12387"/>
                  <a:pt x="12291" y="12358"/>
                </a:cubicBezTo>
                <a:cubicBezTo>
                  <a:pt x="12329" y="12415"/>
                  <a:pt x="12358" y="12453"/>
                  <a:pt x="12396" y="12501"/>
                </a:cubicBezTo>
                <a:cubicBezTo>
                  <a:pt x="12253" y="12577"/>
                  <a:pt x="12225" y="12577"/>
                  <a:pt x="12130" y="12444"/>
                </a:cubicBezTo>
                <a:close/>
                <a:moveTo>
                  <a:pt x="10544" y="18295"/>
                </a:moveTo>
                <a:cubicBezTo>
                  <a:pt x="10563" y="18276"/>
                  <a:pt x="10648" y="18285"/>
                  <a:pt x="10677" y="18304"/>
                </a:cubicBezTo>
                <a:cubicBezTo>
                  <a:pt x="10743" y="18342"/>
                  <a:pt x="10715" y="18399"/>
                  <a:pt x="10601" y="18485"/>
                </a:cubicBezTo>
                <a:cubicBezTo>
                  <a:pt x="10534" y="18437"/>
                  <a:pt x="10477" y="18371"/>
                  <a:pt x="10544" y="18295"/>
                </a:cubicBezTo>
                <a:close/>
                <a:moveTo>
                  <a:pt x="11332" y="19491"/>
                </a:moveTo>
                <a:cubicBezTo>
                  <a:pt x="11351" y="19615"/>
                  <a:pt x="11323" y="19691"/>
                  <a:pt x="11256" y="19681"/>
                </a:cubicBezTo>
                <a:cubicBezTo>
                  <a:pt x="11218" y="19681"/>
                  <a:pt x="11171" y="19634"/>
                  <a:pt x="11161" y="19596"/>
                </a:cubicBezTo>
                <a:cubicBezTo>
                  <a:pt x="11133" y="19529"/>
                  <a:pt x="11190" y="19501"/>
                  <a:pt x="11332" y="19491"/>
                </a:cubicBezTo>
                <a:close/>
                <a:moveTo>
                  <a:pt x="12966" y="13299"/>
                </a:moveTo>
                <a:cubicBezTo>
                  <a:pt x="13023" y="13251"/>
                  <a:pt x="13080" y="13204"/>
                  <a:pt x="13146" y="13251"/>
                </a:cubicBezTo>
                <a:cubicBezTo>
                  <a:pt x="13165" y="13261"/>
                  <a:pt x="13175" y="13327"/>
                  <a:pt x="13165" y="13355"/>
                </a:cubicBezTo>
                <a:cubicBezTo>
                  <a:pt x="13146" y="13384"/>
                  <a:pt x="13108" y="13431"/>
                  <a:pt x="13080" y="13431"/>
                </a:cubicBezTo>
                <a:cubicBezTo>
                  <a:pt x="13004" y="13431"/>
                  <a:pt x="12985" y="13365"/>
                  <a:pt x="12966" y="13299"/>
                </a:cubicBezTo>
                <a:close/>
                <a:moveTo>
                  <a:pt x="5643" y="14239"/>
                </a:moveTo>
                <a:cubicBezTo>
                  <a:pt x="5586" y="14381"/>
                  <a:pt x="5548" y="14419"/>
                  <a:pt x="5491" y="14391"/>
                </a:cubicBezTo>
                <a:cubicBezTo>
                  <a:pt x="5462" y="14372"/>
                  <a:pt x="5424" y="14315"/>
                  <a:pt x="5434" y="14286"/>
                </a:cubicBezTo>
                <a:cubicBezTo>
                  <a:pt x="5443" y="14210"/>
                  <a:pt x="5510" y="14201"/>
                  <a:pt x="5643" y="14239"/>
                </a:cubicBezTo>
                <a:close/>
                <a:moveTo>
                  <a:pt x="10449" y="18304"/>
                </a:moveTo>
                <a:cubicBezTo>
                  <a:pt x="10439" y="18352"/>
                  <a:pt x="10439" y="18399"/>
                  <a:pt x="10420" y="18428"/>
                </a:cubicBezTo>
                <a:cubicBezTo>
                  <a:pt x="10401" y="18485"/>
                  <a:pt x="10344" y="18523"/>
                  <a:pt x="10297" y="18475"/>
                </a:cubicBezTo>
                <a:cubicBezTo>
                  <a:pt x="10268" y="18456"/>
                  <a:pt x="10249" y="18380"/>
                  <a:pt x="10268" y="18342"/>
                </a:cubicBezTo>
                <a:cubicBezTo>
                  <a:pt x="10297" y="18276"/>
                  <a:pt x="10354" y="18247"/>
                  <a:pt x="10449" y="18304"/>
                </a:cubicBezTo>
                <a:close/>
                <a:moveTo>
                  <a:pt x="6346" y="15303"/>
                </a:moveTo>
                <a:cubicBezTo>
                  <a:pt x="6213" y="15426"/>
                  <a:pt x="6213" y="15426"/>
                  <a:pt x="6099" y="15322"/>
                </a:cubicBezTo>
                <a:cubicBezTo>
                  <a:pt x="6184" y="15160"/>
                  <a:pt x="6232" y="15160"/>
                  <a:pt x="6346" y="15303"/>
                </a:cubicBezTo>
                <a:close/>
                <a:moveTo>
                  <a:pt x="7352" y="18988"/>
                </a:moveTo>
                <a:cubicBezTo>
                  <a:pt x="7257" y="19102"/>
                  <a:pt x="7238" y="19102"/>
                  <a:pt x="7105" y="18978"/>
                </a:cubicBezTo>
                <a:cubicBezTo>
                  <a:pt x="7248" y="18874"/>
                  <a:pt x="7248" y="18874"/>
                  <a:pt x="7352" y="18988"/>
                </a:cubicBezTo>
                <a:close/>
                <a:moveTo>
                  <a:pt x="10088" y="12520"/>
                </a:moveTo>
                <a:cubicBezTo>
                  <a:pt x="9993" y="12434"/>
                  <a:pt x="9964" y="12368"/>
                  <a:pt x="10031" y="12330"/>
                </a:cubicBezTo>
                <a:cubicBezTo>
                  <a:pt x="10059" y="12311"/>
                  <a:pt x="10126" y="12311"/>
                  <a:pt x="10154" y="12330"/>
                </a:cubicBezTo>
                <a:cubicBezTo>
                  <a:pt x="10211" y="12368"/>
                  <a:pt x="10192" y="12434"/>
                  <a:pt x="10088" y="12520"/>
                </a:cubicBezTo>
                <a:close/>
                <a:moveTo>
                  <a:pt x="13659" y="13337"/>
                </a:moveTo>
                <a:cubicBezTo>
                  <a:pt x="13631" y="13355"/>
                  <a:pt x="13593" y="13403"/>
                  <a:pt x="13545" y="13412"/>
                </a:cubicBezTo>
                <a:cubicBezTo>
                  <a:pt x="13479" y="13422"/>
                  <a:pt x="13441" y="13374"/>
                  <a:pt x="13441" y="13318"/>
                </a:cubicBezTo>
                <a:cubicBezTo>
                  <a:pt x="13441" y="13251"/>
                  <a:pt x="13479" y="13223"/>
                  <a:pt x="13545" y="13223"/>
                </a:cubicBezTo>
                <a:cubicBezTo>
                  <a:pt x="13593" y="13223"/>
                  <a:pt x="13650" y="13232"/>
                  <a:pt x="13659" y="13337"/>
                </a:cubicBezTo>
                <a:close/>
                <a:moveTo>
                  <a:pt x="6659" y="13659"/>
                </a:moveTo>
                <a:cubicBezTo>
                  <a:pt x="6640" y="13612"/>
                  <a:pt x="6707" y="13536"/>
                  <a:pt x="6764" y="13545"/>
                </a:cubicBezTo>
                <a:cubicBezTo>
                  <a:pt x="6811" y="13555"/>
                  <a:pt x="6849" y="13593"/>
                  <a:pt x="6925" y="13640"/>
                </a:cubicBezTo>
                <a:cubicBezTo>
                  <a:pt x="6849" y="13688"/>
                  <a:pt x="6811" y="13726"/>
                  <a:pt x="6764" y="13726"/>
                </a:cubicBezTo>
                <a:cubicBezTo>
                  <a:pt x="6726" y="13726"/>
                  <a:pt x="6678" y="13697"/>
                  <a:pt x="6659" y="13659"/>
                </a:cubicBezTo>
                <a:close/>
                <a:moveTo>
                  <a:pt x="7571" y="18722"/>
                </a:moveTo>
                <a:cubicBezTo>
                  <a:pt x="7466" y="18807"/>
                  <a:pt x="7466" y="18807"/>
                  <a:pt x="7333" y="18713"/>
                </a:cubicBezTo>
                <a:cubicBezTo>
                  <a:pt x="7333" y="18646"/>
                  <a:pt x="7352" y="18608"/>
                  <a:pt x="7419" y="18608"/>
                </a:cubicBezTo>
                <a:cubicBezTo>
                  <a:pt x="7504" y="18608"/>
                  <a:pt x="7552" y="18646"/>
                  <a:pt x="7571" y="18722"/>
                </a:cubicBezTo>
                <a:close/>
                <a:moveTo>
                  <a:pt x="9271" y="12149"/>
                </a:moveTo>
                <a:cubicBezTo>
                  <a:pt x="9262" y="12187"/>
                  <a:pt x="9214" y="12225"/>
                  <a:pt x="9167" y="12282"/>
                </a:cubicBezTo>
                <a:cubicBezTo>
                  <a:pt x="9119" y="12216"/>
                  <a:pt x="9081" y="12168"/>
                  <a:pt x="9053" y="12121"/>
                </a:cubicBezTo>
                <a:cubicBezTo>
                  <a:pt x="9100" y="12102"/>
                  <a:pt x="9138" y="12073"/>
                  <a:pt x="9186" y="12064"/>
                </a:cubicBezTo>
                <a:cubicBezTo>
                  <a:pt x="9233" y="12054"/>
                  <a:pt x="9290" y="12092"/>
                  <a:pt x="9271" y="12149"/>
                </a:cubicBezTo>
                <a:close/>
                <a:moveTo>
                  <a:pt x="6289" y="12643"/>
                </a:moveTo>
                <a:cubicBezTo>
                  <a:pt x="6289" y="12596"/>
                  <a:pt x="6336" y="12558"/>
                  <a:pt x="6374" y="12491"/>
                </a:cubicBezTo>
                <a:cubicBezTo>
                  <a:pt x="6431" y="12558"/>
                  <a:pt x="6479" y="12596"/>
                  <a:pt x="6479" y="12634"/>
                </a:cubicBezTo>
                <a:cubicBezTo>
                  <a:pt x="6488" y="12662"/>
                  <a:pt x="6431" y="12719"/>
                  <a:pt x="6393" y="12729"/>
                </a:cubicBezTo>
                <a:cubicBezTo>
                  <a:pt x="6336" y="12738"/>
                  <a:pt x="6279" y="12700"/>
                  <a:pt x="6289" y="12643"/>
                </a:cubicBezTo>
                <a:close/>
                <a:moveTo>
                  <a:pt x="7096" y="13004"/>
                </a:moveTo>
                <a:cubicBezTo>
                  <a:pt x="7096" y="12985"/>
                  <a:pt x="7143" y="12919"/>
                  <a:pt x="7181" y="12909"/>
                </a:cubicBezTo>
                <a:cubicBezTo>
                  <a:pt x="7210" y="12900"/>
                  <a:pt x="7276" y="12938"/>
                  <a:pt x="7286" y="12947"/>
                </a:cubicBezTo>
                <a:cubicBezTo>
                  <a:pt x="7286" y="12995"/>
                  <a:pt x="7257" y="13052"/>
                  <a:pt x="7238" y="13137"/>
                </a:cubicBezTo>
                <a:cubicBezTo>
                  <a:pt x="7172" y="13071"/>
                  <a:pt x="7124" y="13042"/>
                  <a:pt x="7096" y="13004"/>
                </a:cubicBezTo>
                <a:close/>
                <a:moveTo>
                  <a:pt x="8587" y="19206"/>
                </a:moveTo>
                <a:cubicBezTo>
                  <a:pt x="8502" y="19311"/>
                  <a:pt x="8473" y="19320"/>
                  <a:pt x="8407" y="19263"/>
                </a:cubicBezTo>
                <a:cubicBezTo>
                  <a:pt x="8369" y="19216"/>
                  <a:pt x="8378" y="19178"/>
                  <a:pt x="8407" y="19140"/>
                </a:cubicBezTo>
                <a:cubicBezTo>
                  <a:pt x="8454" y="19083"/>
                  <a:pt x="8502" y="19102"/>
                  <a:pt x="8587" y="19206"/>
                </a:cubicBezTo>
                <a:close/>
                <a:moveTo>
                  <a:pt x="9594" y="11741"/>
                </a:moveTo>
                <a:cubicBezTo>
                  <a:pt x="9632" y="11750"/>
                  <a:pt x="9670" y="11788"/>
                  <a:pt x="9708" y="11807"/>
                </a:cubicBezTo>
                <a:cubicBezTo>
                  <a:pt x="9622" y="11940"/>
                  <a:pt x="9584" y="11959"/>
                  <a:pt x="9518" y="11883"/>
                </a:cubicBezTo>
                <a:cubicBezTo>
                  <a:pt x="9499" y="11864"/>
                  <a:pt x="9480" y="11807"/>
                  <a:pt x="9489" y="11779"/>
                </a:cubicBezTo>
                <a:cubicBezTo>
                  <a:pt x="9499" y="11760"/>
                  <a:pt x="9556" y="11731"/>
                  <a:pt x="9594" y="11741"/>
                </a:cubicBezTo>
                <a:close/>
                <a:moveTo>
                  <a:pt x="5947" y="14847"/>
                </a:moveTo>
                <a:cubicBezTo>
                  <a:pt x="5852" y="14885"/>
                  <a:pt x="5785" y="14894"/>
                  <a:pt x="5757" y="14799"/>
                </a:cubicBezTo>
                <a:cubicBezTo>
                  <a:pt x="5738" y="14752"/>
                  <a:pt x="5804" y="14685"/>
                  <a:pt x="5871" y="14685"/>
                </a:cubicBezTo>
                <a:cubicBezTo>
                  <a:pt x="5985" y="14695"/>
                  <a:pt x="5956" y="14771"/>
                  <a:pt x="5947" y="14847"/>
                </a:cubicBezTo>
                <a:close/>
                <a:moveTo>
                  <a:pt x="11161" y="19225"/>
                </a:moveTo>
                <a:cubicBezTo>
                  <a:pt x="11123" y="19206"/>
                  <a:pt x="11104" y="19140"/>
                  <a:pt x="11076" y="19092"/>
                </a:cubicBezTo>
                <a:cubicBezTo>
                  <a:pt x="11171" y="19016"/>
                  <a:pt x="11237" y="19045"/>
                  <a:pt x="11304" y="19092"/>
                </a:cubicBezTo>
                <a:cubicBezTo>
                  <a:pt x="11285" y="19187"/>
                  <a:pt x="11237" y="19254"/>
                  <a:pt x="11161" y="19225"/>
                </a:cubicBezTo>
                <a:close/>
                <a:moveTo>
                  <a:pt x="12557" y="14125"/>
                </a:moveTo>
                <a:cubicBezTo>
                  <a:pt x="12529" y="14134"/>
                  <a:pt x="12472" y="14068"/>
                  <a:pt x="12481" y="14039"/>
                </a:cubicBezTo>
                <a:cubicBezTo>
                  <a:pt x="12481" y="14001"/>
                  <a:pt x="12538" y="13963"/>
                  <a:pt x="12576" y="13954"/>
                </a:cubicBezTo>
                <a:cubicBezTo>
                  <a:pt x="12605" y="13954"/>
                  <a:pt x="12643" y="14001"/>
                  <a:pt x="12709" y="14039"/>
                </a:cubicBezTo>
                <a:cubicBezTo>
                  <a:pt x="12633" y="14087"/>
                  <a:pt x="12595" y="14125"/>
                  <a:pt x="12557" y="14125"/>
                </a:cubicBezTo>
                <a:close/>
                <a:moveTo>
                  <a:pt x="11532" y="17421"/>
                </a:moveTo>
                <a:cubicBezTo>
                  <a:pt x="11532" y="17459"/>
                  <a:pt x="11503" y="17506"/>
                  <a:pt x="11475" y="17516"/>
                </a:cubicBezTo>
                <a:cubicBezTo>
                  <a:pt x="11427" y="17525"/>
                  <a:pt x="11380" y="17516"/>
                  <a:pt x="11304" y="17516"/>
                </a:cubicBezTo>
                <a:cubicBezTo>
                  <a:pt x="11332" y="17449"/>
                  <a:pt x="11342" y="17402"/>
                  <a:pt x="11370" y="17383"/>
                </a:cubicBezTo>
                <a:cubicBezTo>
                  <a:pt x="11399" y="17364"/>
                  <a:pt x="11446" y="17345"/>
                  <a:pt x="11475" y="17354"/>
                </a:cubicBezTo>
                <a:cubicBezTo>
                  <a:pt x="11503" y="17354"/>
                  <a:pt x="11541" y="17402"/>
                  <a:pt x="11532" y="17421"/>
                </a:cubicBezTo>
                <a:close/>
                <a:moveTo>
                  <a:pt x="9603" y="18333"/>
                </a:moveTo>
                <a:cubicBezTo>
                  <a:pt x="9622" y="18295"/>
                  <a:pt x="9632" y="18257"/>
                  <a:pt x="9660" y="18247"/>
                </a:cubicBezTo>
                <a:cubicBezTo>
                  <a:pt x="9679" y="18238"/>
                  <a:pt x="9736" y="18257"/>
                  <a:pt x="9746" y="18285"/>
                </a:cubicBezTo>
                <a:cubicBezTo>
                  <a:pt x="9765" y="18314"/>
                  <a:pt x="9765" y="18361"/>
                  <a:pt x="9755" y="18390"/>
                </a:cubicBezTo>
                <a:cubicBezTo>
                  <a:pt x="9746" y="18418"/>
                  <a:pt x="9698" y="18437"/>
                  <a:pt x="9679" y="18456"/>
                </a:cubicBezTo>
                <a:cubicBezTo>
                  <a:pt x="9603" y="18437"/>
                  <a:pt x="9584" y="18390"/>
                  <a:pt x="9603" y="18333"/>
                </a:cubicBezTo>
                <a:close/>
                <a:moveTo>
                  <a:pt x="8445" y="12776"/>
                </a:moveTo>
                <a:cubicBezTo>
                  <a:pt x="8378" y="12824"/>
                  <a:pt x="8340" y="12881"/>
                  <a:pt x="8302" y="12881"/>
                </a:cubicBezTo>
                <a:cubicBezTo>
                  <a:pt x="8264" y="12871"/>
                  <a:pt x="8207" y="12824"/>
                  <a:pt x="8198" y="12786"/>
                </a:cubicBezTo>
                <a:cubicBezTo>
                  <a:pt x="8179" y="12729"/>
                  <a:pt x="8245" y="12691"/>
                  <a:pt x="8302" y="12691"/>
                </a:cubicBezTo>
                <a:cubicBezTo>
                  <a:pt x="8340" y="12700"/>
                  <a:pt x="8378" y="12738"/>
                  <a:pt x="8445" y="12776"/>
                </a:cubicBezTo>
                <a:close/>
                <a:moveTo>
                  <a:pt x="11636" y="12605"/>
                </a:moveTo>
                <a:cubicBezTo>
                  <a:pt x="11589" y="12539"/>
                  <a:pt x="11551" y="12501"/>
                  <a:pt x="11532" y="12453"/>
                </a:cubicBezTo>
                <a:cubicBezTo>
                  <a:pt x="11522" y="12444"/>
                  <a:pt x="11579" y="12396"/>
                  <a:pt x="11608" y="12387"/>
                </a:cubicBezTo>
                <a:cubicBezTo>
                  <a:pt x="11674" y="12377"/>
                  <a:pt x="11731" y="12396"/>
                  <a:pt x="11731" y="12472"/>
                </a:cubicBezTo>
                <a:cubicBezTo>
                  <a:pt x="11731" y="12510"/>
                  <a:pt x="11684" y="12548"/>
                  <a:pt x="11636" y="12605"/>
                </a:cubicBezTo>
                <a:close/>
                <a:moveTo>
                  <a:pt x="11883" y="12814"/>
                </a:moveTo>
                <a:cubicBezTo>
                  <a:pt x="11902" y="12767"/>
                  <a:pt x="11949" y="12738"/>
                  <a:pt x="12006" y="12681"/>
                </a:cubicBezTo>
                <a:cubicBezTo>
                  <a:pt x="12044" y="12748"/>
                  <a:pt x="12082" y="12786"/>
                  <a:pt x="12082" y="12833"/>
                </a:cubicBezTo>
                <a:cubicBezTo>
                  <a:pt x="12092" y="12852"/>
                  <a:pt x="12044" y="12900"/>
                  <a:pt x="12006" y="12909"/>
                </a:cubicBezTo>
                <a:cubicBezTo>
                  <a:pt x="11940" y="12919"/>
                  <a:pt x="11864" y="12852"/>
                  <a:pt x="11883" y="12814"/>
                </a:cubicBezTo>
                <a:close/>
                <a:moveTo>
                  <a:pt x="5443" y="13384"/>
                </a:moveTo>
                <a:cubicBezTo>
                  <a:pt x="5358" y="13384"/>
                  <a:pt x="5291" y="13327"/>
                  <a:pt x="5320" y="13280"/>
                </a:cubicBezTo>
                <a:cubicBezTo>
                  <a:pt x="5339" y="13242"/>
                  <a:pt x="5396" y="13204"/>
                  <a:pt x="5424" y="13213"/>
                </a:cubicBezTo>
                <a:cubicBezTo>
                  <a:pt x="5472" y="13223"/>
                  <a:pt x="5510" y="13280"/>
                  <a:pt x="5576" y="13337"/>
                </a:cubicBezTo>
                <a:cubicBezTo>
                  <a:pt x="5510" y="13365"/>
                  <a:pt x="5472" y="13384"/>
                  <a:pt x="5443" y="13384"/>
                </a:cubicBezTo>
                <a:close/>
                <a:moveTo>
                  <a:pt x="10677" y="18788"/>
                </a:moveTo>
                <a:cubicBezTo>
                  <a:pt x="10610" y="18836"/>
                  <a:pt x="10582" y="18874"/>
                  <a:pt x="10553" y="18883"/>
                </a:cubicBezTo>
                <a:cubicBezTo>
                  <a:pt x="10496" y="18902"/>
                  <a:pt x="10411" y="18826"/>
                  <a:pt x="10430" y="18779"/>
                </a:cubicBezTo>
                <a:cubicBezTo>
                  <a:pt x="10449" y="18741"/>
                  <a:pt x="10496" y="18694"/>
                  <a:pt x="10525" y="18694"/>
                </a:cubicBezTo>
                <a:cubicBezTo>
                  <a:pt x="10572" y="18694"/>
                  <a:pt x="10610" y="18741"/>
                  <a:pt x="10677" y="18788"/>
                </a:cubicBezTo>
                <a:close/>
                <a:moveTo>
                  <a:pt x="10021" y="19092"/>
                </a:moveTo>
                <a:cubicBezTo>
                  <a:pt x="9993" y="19035"/>
                  <a:pt x="10031" y="18997"/>
                  <a:pt x="10154" y="18950"/>
                </a:cubicBezTo>
                <a:cubicBezTo>
                  <a:pt x="10202" y="19064"/>
                  <a:pt x="10192" y="19130"/>
                  <a:pt x="10116" y="19140"/>
                </a:cubicBezTo>
                <a:cubicBezTo>
                  <a:pt x="10088" y="19140"/>
                  <a:pt x="10040" y="19121"/>
                  <a:pt x="10021" y="19092"/>
                </a:cubicBezTo>
                <a:close/>
                <a:moveTo>
                  <a:pt x="11703" y="18855"/>
                </a:moveTo>
                <a:cubicBezTo>
                  <a:pt x="11741" y="18855"/>
                  <a:pt x="11769" y="18893"/>
                  <a:pt x="11845" y="18931"/>
                </a:cubicBezTo>
                <a:cubicBezTo>
                  <a:pt x="11769" y="18978"/>
                  <a:pt x="11731" y="19026"/>
                  <a:pt x="11684" y="19035"/>
                </a:cubicBezTo>
                <a:cubicBezTo>
                  <a:pt x="11627" y="19054"/>
                  <a:pt x="11598" y="18997"/>
                  <a:pt x="11598" y="18950"/>
                </a:cubicBezTo>
                <a:cubicBezTo>
                  <a:pt x="11598" y="18883"/>
                  <a:pt x="11636" y="18845"/>
                  <a:pt x="11703" y="18855"/>
                </a:cubicBezTo>
                <a:close/>
                <a:moveTo>
                  <a:pt x="8198" y="18788"/>
                </a:moveTo>
                <a:cubicBezTo>
                  <a:pt x="8264" y="18798"/>
                  <a:pt x="8321" y="18788"/>
                  <a:pt x="8369" y="18807"/>
                </a:cubicBezTo>
                <a:cubicBezTo>
                  <a:pt x="8388" y="18807"/>
                  <a:pt x="8407" y="18864"/>
                  <a:pt x="8407" y="18893"/>
                </a:cubicBezTo>
                <a:cubicBezTo>
                  <a:pt x="8407" y="18912"/>
                  <a:pt x="8378" y="18940"/>
                  <a:pt x="8350" y="18950"/>
                </a:cubicBezTo>
                <a:cubicBezTo>
                  <a:pt x="8293" y="18969"/>
                  <a:pt x="8226" y="18912"/>
                  <a:pt x="8198" y="18788"/>
                </a:cubicBezTo>
                <a:close/>
                <a:moveTo>
                  <a:pt x="9898" y="18703"/>
                </a:moveTo>
                <a:cubicBezTo>
                  <a:pt x="9907" y="18731"/>
                  <a:pt x="9888" y="18788"/>
                  <a:pt x="9860" y="18817"/>
                </a:cubicBezTo>
                <a:cubicBezTo>
                  <a:pt x="9841" y="18836"/>
                  <a:pt x="9793" y="18836"/>
                  <a:pt x="9765" y="18826"/>
                </a:cubicBezTo>
                <a:cubicBezTo>
                  <a:pt x="9689" y="18798"/>
                  <a:pt x="9698" y="18731"/>
                  <a:pt x="9727" y="18665"/>
                </a:cubicBezTo>
                <a:cubicBezTo>
                  <a:pt x="9793" y="18656"/>
                  <a:pt x="9860" y="18627"/>
                  <a:pt x="9898" y="18703"/>
                </a:cubicBezTo>
                <a:close/>
                <a:moveTo>
                  <a:pt x="11826" y="18181"/>
                </a:moveTo>
                <a:cubicBezTo>
                  <a:pt x="11874" y="18238"/>
                  <a:pt x="11912" y="18276"/>
                  <a:pt x="11912" y="18314"/>
                </a:cubicBezTo>
                <a:cubicBezTo>
                  <a:pt x="11921" y="18371"/>
                  <a:pt x="11883" y="18409"/>
                  <a:pt x="11826" y="18418"/>
                </a:cubicBezTo>
                <a:cubicBezTo>
                  <a:pt x="11750" y="18418"/>
                  <a:pt x="11731" y="18361"/>
                  <a:pt x="11741" y="18304"/>
                </a:cubicBezTo>
                <a:cubicBezTo>
                  <a:pt x="11741" y="18276"/>
                  <a:pt x="11779" y="18238"/>
                  <a:pt x="11826" y="18181"/>
                </a:cubicBezTo>
                <a:close/>
                <a:moveTo>
                  <a:pt x="6545" y="18181"/>
                </a:moveTo>
                <a:cubicBezTo>
                  <a:pt x="6488" y="18143"/>
                  <a:pt x="6441" y="18105"/>
                  <a:pt x="6393" y="18067"/>
                </a:cubicBezTo>
                <a:cubicBezTo>
                  <a:pt x="6441" y="17934"/>
                  <a:pt x="6517" y="17962"/>
                  <a:pt x="6574" y="18000"/>
                </a:cubicBezTo>
                <a:cubicBezTo>
                  <a:pt x="6650" y="18057"/>
                  <a:pt x="6612" y="18114"/>
                  <a:pt x="6545" y="18181"/>
                </a:cubicBezTo>
                <a:close/>
                <a:moveTo>
                  <a:pt x="9480" y="17696"/>
                </a:moveTo>
                <a:cubicBezTo>
                  <a:pt x="9489" y="17658"/>
                  <a:pt x="9527" y="17620"/>
                  <a:pt x="9565" y="17563"/>
                </a:cubicBezTo>
                <a:cubicBezTo>
                  <a:pt x="9622" y="17630"/>
                  <a:pt x="9679" y="17658"/>
                  <a:pt x="9679" y="17706"/>
                </a:cubicBezTo>
                <a:cubicBezTo>
                  <a:pt x="9689" y="17772"/>
                  <a:pt x="9622" y="17782"/>
                  <a:pt x="9565" y="17782"/>
                </a:cubicBezTo>
                <a:cubicBezTo>
                  <a:pt x="9508" y="17782"/>
                  <a:pt x="9480" y="17744"/>
                  <a:pt x="9480" y="17696"/>
                </a:cubicBezTo>
                <a:close/>
                <a:moveTo>
                  <a:pt x="9793" y="17516"/>
                </a:moveTo>
                <a:cubicBezTo>
                  <a:pt x="9869" y="17487"/>
                  <a:pt x="9936" y="17478"/>
                  <a:pt x="9964" y="17573"/>
                </a:cubicBezTo>
                <a:cubicBezTo>
                  <a:pt x="9983" y="17630"/>
                  <a:pt x="9955" y="17677"/>
                  <a:pt x="9888" y="17687"/>
                </a:cubicBezTo>
                <a:cubicBezTo>
                  <a:pt x="9812" y="17696"/>
                  <a:pt x="9784" y="17649"/>
                  <a:pt x="9793" y="17516"/>
                </a:cubicBezTo>
                <a:close/>
                <a:moveTo>
                  <a:pt x="8616" y="17316"/>
                </a:moveTo>
                <a:cubicBezTo>
                  <a:pt x="8625" y="17316"/>
                  <a:pt x="8625" y="17383"/>
                  <a:pt x="8616" y="17392"/>
                </a:cubicBezTo>
                <a:cubicBezTo>
                  <a:pt x="8578" y="17421"/>
                  <a:pt x="8530" y="17449"/>
                  <a:pt x="8492" y="17449"/>
                </a:cubicBezTo>
                <a:cubicBezTo>
                  <a:pt x="8464" y="17440"/>
                  <a:pt x="8435" y="17402"/>
                  <a:pt x="8378" y="17364"/>
                </a:cubicBezTo>
                <a:cubicBezTo>
                  <a:pt x="8445" y="17326"/>
                  <a:pt x="8473" y="17297"/>
                  <a:pt x="8502" y="17288"/>
                </a:cubicBezTo>
                <a:cubicBezTo>
                  <a:pt x="8540" y="17288"/>
                  <a:pt x="8578" y="17297"/>
                  <a:pt x="8616" y="17316"/>
                </a:cubicBezTo>
                <a:close/>
                <a:moveTo>
                  <a:pt x="6308" y="14201"/>
                </a:moveTo>
                <a:cubicBezTo>
                  <a:pt x="6393" y="14125"/>
                  <a:pt x="6393" y="14125"/>
                  <a:pt x="6517" y="14144"/>
                </a:cubicBezTo>
                <a:cubicBezTo>
                  <a:pt x="6555" y="14210"/>
                  <a:pt x="6526" y="14248"/>
                  <a:pt x="6469" y="14286"/>
                </a:cubicBezTo>
                <a:cubicBezTo>
                  <a:pt x="6384" y="14324"/>
                  <a:pt x="6346" y="14277"/>
                  <a:pt x="6308" y="14201"/>
                </a:cubicBezTo>
                <a:close/>
                <a:moveTo>
                  <a:pt x="6574" y="13166"/>
                </a:moveTo>
                <a:cubicBezTo>
                  <a:pt x="6688" y="13080"/>
                  <a:pt x="6745" y="13071"/>
                  <a:pt x="6773" y="13137"/>
                </a:cubicBezTo>
                <a:cubicBezTo>
                  <a:pt x="6792" y="13166"/>
                  <a:pt x="6783" y="13223"/>
                  <a:pt x="6754" y="13242"/>
                </a:cubicBezTo>
                <a:cubicBezTo>
                  <a:pt x="6707" y="13299"/>
                  <a:pt x="6669" y="13280"/>
                  <a:pt x="6574" y="13166"/>
                </a:cubicBezTo>
                <a:close/>
                <a:moveTo>
                  <a:pt x="7875" y="12691"/>
                </a:moveTo>
                <a:cubicBezTo>
                  <a:pt x="7856" y="12700"/>
                  <a:pt x="7789" y="12634"/>
                  <a:pt x="7799" y="12605"/>
                </a:cubicBezTo>
                <a:cubicBezTo>
                  <a:pt x="7799" y="12567"/>
                  <a:pt x="7846" y="12529"/>
                  <a:pt x="7875" y="12491"/>
                </a:cubicBezTo>
                <a:cubicBezTo>
                  <a:pt x="7913" y="12520"/>
                  <a:pt x="7951" y="12548"/>
                  <a:pt x="8017" y="12596"/>
                </a:cubicBezTo>
                <a:cubicBezTo>
                  <a:pt x="7951" y="12643"/>
                  <a:pt x="7913" y="12691"/>
                  <a:pt x="7875" y="12691"/>
                </a:cubicBezTo>
                <a:close/>
                <a:moveTo>
                  <a:pt x="12605" y="12890"/>
                </a:moveTo>
                <a:cubicBezTo>
                  <a:pt x="12652" y="12947"/>
                  <a:pt x="12700" y="12985"/>
                  <a:pt x="12700" y="13014"/>
                </a:cubicBezTo>
                <a:cubicBezTo>
                  <a:pt x="12690" y="13042"/>
                  <a:pt x="12643" y="13099"/>
                  <a:pt x="12614" y="13099"/>
                </a:cubicBezTo>
                <a:cubicBezTo>
                  <a:pt x="12557" y="13109"/>
                  <a:pt x="12500" y="13071"/>
                  <a:pt x="12510" y="13004"/>
                </a:cubicBezTo>
                <a:cubicBezTo>
                  <a:pt x="12510" y="12976"/>
                  <a:pt x="12557" y="12947"/>
                  <a:pt x="12605" y="12890"/>
                </a:cubicBezTo>
                <a:close/>
                <a:moveTo>
                  <a:pt x="14248" y="14438"/>
                </a:moveTo>
                <a:cubicBezTo>
                  <a:pt x="14239" y="14457"/>
                  <a:pt x="14172" y="14476"/>
                  <a:pt x="14144" y="14467"/>
                </a:cubicBezTo>
                <a:cubicBezTo>
                  <a:pt x="14077" y="14448"/>
                  <a:pt x="14077" y="14391"/>
                  <a:pt x="14144" y="14258"/>
                </a:cubicBezTo>
                <a:cubicBezTo>
                  <a:pt x="14220" y="14305"/>
                  <a:pt x="14305" y="14334"/>
                  <a:pt x="14248" y="14438"/>
                </a:cubicBezTo>
                <a:close/>
                <a:moveTo>
                  <a:pt x="11285" y="12900"/>
                </a:moveTo>
                <a:cubicBezTo>
                  <a:pt x="11332" y="12900"/>
                  <a:pt x="11380" y="12938"/>
                  <a:pt x="11456" y="12976"/>
                </a:cubicBezTo>
                <a:cubicBezTo>
                  <a:pt x="11380" y="13023"/>
                  <a:pt x="11342" y="13071"/>
                  <a:pt x="11313" y="13061"/>
                </a:cubicBezTo>
                <a:cubicBezTo>
                  <a:pt x="11275" y="13052"/>
                  <a:pt x="11237" y="13004"/>
                  <a:pt x="11209" y="12966"/>
                </a:cubicBezTo>
                <a:cubicBezTo>
                  <a:pt x="11237" y="12947"/>
                  <a:pt x="11266" y="12900"/>
                  <a:pt x="11285" y="12900"/>
                </a:cubicBezTo>
                <a:close/>
                <a:moveTo>
                  <a:pt x="11047" y="17991"/>
                </a:moveTo>
                <a:cubicBezTo>
                  <a:pt x="11000" y="18038"/>
                  <a:pt x="10962" y="18067"/>
                  <a:pt x="10924" y="18105"/>
                </a:cubicBezTo>
                <a:cubicBezTo>
                  <a:pt x="10857" y="18048"/>
                  <a:pt x="10810" y="18000"/>
                  <a:pt x="10876" y="17924"/>
                </a:cubicBezTo>
                <a:cubicBezTo>
                  <a:pt x="10924" y="17867"/>
                  <a:pt x="10962" y="17886"/>
                  <a:pt x="11047" y="17991"/>
                </a:cubicBezTo>
                <a:close/>
                <a:moveTo>
                  <a:pt x="11085" y="18883"/>
                </a:moveTo>
                <a:cubicBezTo>
                  <a:pt x="11057" y="18874"/>
                  <a:pt x="11019" y="18826"/>
                  <a:pt x="11019" y="18798"/>
                </a:cubicBezTo>
                <a:cubicBezTo>
                  <a:pt x="11009" y="18731"/>
                  <a:pt x="11047" y="18694"/>
                  <a:pt x="11142" y="18694"/>
                </a:cubicBezTo>
                <a:cubicBezTo>
                  <a:pt x="11152" y="18713"/>
                  <a:pt x="11190" y="18741"/>
                  <a:pt x="11190" y="18769"/>
                </a:cubicBezTo>
                <a:cubicBezTo>
                  <a:pt x="11199" y="18826"/>
                  <a:pt x="11133" y="18902"/>
                  <a:pt x="11085" y="18883"/>
                </a:cubicBezTo>
                <a:close/>
                <a:moveTo>
                  <a:pt x="10857" y="12482"/>
                </a:moveTo>
                <a:cubicBezTo>
                  <a:pt x="10848" y="12463"/>
                  <a:pt x="10867" y="12387"/>
                  <a:pt x="10886" y="12377"/>
                </a:cubicBezTo>
                <a:cubicBezTo>
                  <a:pt x="10981" y="12330"/>
                  <a:pt x="11000" y="12425"/>
                  <a:pt x="11066" y="12472"/>
                </a:cubicBezTo>
                <a:cubicBezTo>
                  <a:pt x="10971" y="12558"/>
                  <a:pt x="10905" y="12567"/>
                  <a:pt x="10857" y="12482"/>
                </a:cubicBezTo>
                <a:close/>
                <a:moveTo>
                  <a:pt x="9281" y="12434"/>
                </a:moveTo>
                <a:cubicBezTo>
                  <a:pt x="9366" y="12349"/>
                  <a:pt x="9413" y="12339"/>
                  <a:pt x="9461" y="12406"/>
                </a:cubicBezTo>
                <a:cubicBezTo>
                  <a:pt x="9470" y="12425"/>
                  <a:pt x="9470" y="12482"/>
                  <a:pt x="9451" y="12510"/>
                </a:cubicBezTo>
                <a:cubicBezTo>
                  <a:pt x="9404" y="12567"/>
                  <a:pt x="9366" y="12548"/>
                  <a:pt x="9281" y="12434"/>
                </a:cubicBezTo>
                <a:close/>
                <a:moveTo>
                  <a:pt x="12367" y="11988"/>
                </a:moveTo>
                <a:cubicBezTo>
                  <a:pt x="12396" y="11997"/>
                  <a:pt x="12424" y="12026"/>
                  <a:pt x="12491" y="12064"/>
                </a:cubicBezTo>
                <a:cubicBezTo>
                  <a:pt x="12415" y="12111"/>
                  <a:pt x="12367" y="12149"/>
                  <a:pt x="12320" y="12168"/>
                </a:cubicBezTo>
                <a:cubicBezTo>
                  <a:pt x="12301" y="12168"/>
                  <a:pt x="12253" y="12121"/>
                  <a:pt x="12244" y="12092"/>
                </a:cubicBezTo>
                <a:cubicBezTo>
                  <a:pt x="12234" y="12026"/>
                  <a:pt x="12301" y="11978"/>
                  <a:pt x="12367" y="11988"/>
                </a:cubicBezTo>
                <a:close/>
                <a:moveTo>
                  <a:pt x="7818" y="19311"/>
                </a:moveTo>
                <a:cubicBezTo>
                  <a:pt x="7732" y="19263"/>
                  <a:pt x="7618" y="19273"/>
                  <a:pt x="7656" y="19159"/>
                </a:cubicBezTo>
                <a:cubicBezTo>
                  <a:pt x="7685" y="19054"/>
                  <a:pt x="7770" y="19121"/>
                  <a:pt x="7846" y="19130"/>
                </a:cubicBezTo>
                <a:cubicBezTo>
                  <a:pt x="7837" y="19187"/>
                  <a:pt x="7837" y="19235"/>
                  <a:pt x="7818" y="19311"/>
                </a:cubicBezTo>
                <a:close/>
                <a:moveTo>
                  <a:pt x="10715" y="19235"/>
                </a:moveTo>
                <a:cubicBezTo>
                  <a:pt x="10753" y="19292"/>
                  <a:pt x="10800" y="19330"/>
                  <a:pt x="10800" y="19368"/>
                </a:cubicBezTo>
                <a:cubicBezTo>
                  <a:pt x="10810" y="19425"/>
                  <a:pt x="10753" y="19463"/>
                  <a:pt x="10696" y="19463"/>
                </a:cubicBezTo>
                <a:cubicBezTo>
                  <a:pt x="10667" y="19453"/>
                  <a:pt x="10620" y="19406"/>
                  <a:pt x="10620" y="19387"/>
                </a:cubicBezTo>
                <a:cubicBezTo>
                  <a:pt x="10629" y="19339"/>
                  <a:pt x="10667" y="19301"/>
                  <a:pt x="10715" y="19235"/>
                </a:cubicBezTo>
                <a:close/>
                <a:moveTo>
                  <a:pt x="8397" y="19491"/>
                </a:moveTo>
                <a:cubicBezTo>
                  <a:pt x="8435" y="19548"/>
                  <a:pt x="8416" y="19615"/>
                  <a:pt x="8331" y="19672"/>
                </a:cubicBezTo>
                <a:cubicBezTo>
                  <a:pt x="8293" y="19634"/>
                  <a:pt x="8255" y="19596"/>
                  <a:pt x="8207" y="19558"/>
                </a:cubicBezTo>
                <a:cubicBezTo>
                  <a:pt x="8236" y="19520"/>
                  <a:pt x="8255" y="19482"/>
                  <a:pt x="8293" y="19463"/>
                </a:cubicBezTo>
                <a:cubicBezTo>
                  <a:pt x="8321" y="19453"/>
                  <a:pt x="8388" y="19463"/>
                  <a:pt x="8397" y="19491"/>
                </a:cubicBezTo>
                <a:close/>
                <a:moveTo>
                  <a:pt x="10164" y="11940"/>
                </a:moveTo>
                <a:cubicBezTo>
                  <a:pt x="10268" y="11826"/>
                  <a:pt x="10268" y="11826"/>
                  <a:pt x="10401" y="11969"/>
                </a:cubicBezTo>
                <a:cubicBezTo>
                  <a:pt x="10259" y="12054"/>
                  <a:pt x="10259" y="12054"/>
                  <a:pt x="10164" y="11940"/>
                </a:cubicBezTo>
                <a:close/>
                <a:moveTo>
                  <a:pt x="14153" y="15882"/>
                </a:moveTo>
                <a:cubicBezTo>
                  <a:pt x="14125" y="15949"/>
                  <a:pt x="14077" y="15987"/>
                  <a:pt x="14001" y="15968"/>
                </a:cubicBezTo>
                <a:cubicBezTo>
                  <a:pt x="13982" y="15958"/>
                  <a:pt x="13954" y="15911"/>
                  <a:pt x="13954" y="15882"/>
                </a:cubicBezTo>
                <a:cubicBezTo>
                  <a:pt x="13963" y="15854"/>
                  <a:pt x="13992" y="15806"/>
                  <a:pt x="14020" y="15797"/>
                </a:cubicBezTo>
                <a:cubicBezTo>
                  <a:pt x="14087" y="15768"/>
                  <a:pt x="14134" y="15816"/>
                  <a:pt x="14153" y="15882"/>
                </a:cubicBezTo>
                <a:close/>
                <a:moveTo>
                  <a:pt x="5899" y="12966"/>
                </a:moveTo>
                <a:cubicBezTo>
                  <a:pt x="5937" y="12966"/>
                  <a:pt x="5975" y="13014"/>
                  <a:pt x="6032" y="13061"/>
                </a:cubicBezTo>
                <a:cubicBezTo>
                  <a:pt x="5975" y="13109"/>
                  <a:pt x="5956" y="13147"/>
                  <a:pt x="5918" y="13156"/>
                </a:cubicBezTo>
                <a:cubicBezTo>
                  <a:pt x="5852" y="13166"/>
                  <a:pt x="5814" y="13128"/>
                  <a:pt x="5804" y="13061"/>
                </a:cubicBezTo>
                <a:cubicBezTo>
                  <a:pt x="5795" y="13004"/>
                  <a:pt x="5842" y="12957"/>
                  <a:pt x="5899" y="12966"/>
                </a:cubicBezTo>
                <a:close/>
                <a:moveTo>
                  <a:pt x="8055" y="13773"/>
                </a:moveTo>
                <a:cubicBezTo>
                  <a:pt x="7998" y="13792"/>
                  <a:pt x="7941" y="13726"/>
                  <a:pt x="7960" y="13678"/>
                </a:cubicBezTo>
                <a:cubicBezTo>
                  <a:pt x="7970" y="13640"/>
                  <a:pt x="8017" y="13612"/>
                  <a:pt x="8055" y="13564"/>
                </a:cubicBezTo>
                <a:cubicBezTo>
                  <a:pt x="8093" y="13612"/>
                  <a:pt x="8141" y="13650"/>
                  <a:pt x="8131" y="13678"/>
                </a:cubicBezTo>
                <a:cubicBezTo>
                  <a:pt x="8131" y="13716"/>
                  <a:pt x="8093" y="13764"/>
                  <a:pt x="8055" y="13773"/>
                </a:cubicBezTo>
                <a:close/>
                <a:moveTo>
                  <a:pt x="10468" y="12282"/>
                </a:moveTo>
                <a:cubicBezTo>
                  <a:pt x="10553" y="12292"/>
                  <a:pt x="10610" y="12311"/>
                  <a:pt x="10667" y="12320"/>
                </a:cubicBezTo>
                <a:cubicBezTo>
                  <a:pt x="10696" y="12415"/>
                  <a:pt x="10648" y="12453"/>
                  <a:pt x="10591" y="12453"/>
                </a:cubicBezTo>
                <a:cubicBezTo>
                  <a:pt x="10515" y="12453"/>
                  <a:pt x="10477" y="12406"/>
                  <a:pt x="10468" y="12282"/>
                </a:cubicBezTo>
                <a:close/>
                <a:moveTo>
                  <a:pt x="9556" y="18931"/>
                </a:moveTo>
                <a:cubicBezTo>
                  <a:pt x="9489" y="18969"/>
                  <a:pt x="9451" y="19016"/>
                  <a:pt x="9423" y="19016"/>
                </a:cubicBezTo>
                <a:cubicBezTo>
                  <a:pt x="9385" y="19007"/>
                  <a:pt x="9338" y="18969"/>
                  <a:pt x="9328" y="18931"/>
                </a:cubicBezTo>
                <a:cubicBezTo>
                  <a:pt x="9300" y="18874"/>
                  <a:pt x="9347" y="18826"/>
                  <a:pt x="9394" y="18836"/>
                </a:cubicBezTo>
                <a:cubicBezTo>
                  <a:pt x="9442" y="18845"/>
                  <a:pt x="9480" y="18883"/>
                  <a:pt x="9556" y="18931"/>
                </a:cubicBezTo>
                <a:close/>
                <a:moveTo>
                  <a:pt x="14229" y="14809"/>
                </a:moveTo>
                <a:cubicBezTo>
                  <a:pt x="14267" y="14828"/>
                  <a:pt x="14305" y="14856"/>
                  <a:pt x="14372" y="14904"/>
                </a:cubicBezTo>
                <a:cubicBezTo>
                  <a:pt x="14296" y="14942"/>
                  <a:pt x="14248" y="14989"/>
                  <a:pt x="14210" y="14989"/>
                </a:cubicBezTo>
                <a:cubicBezTo>
                  <a:pt x="14182" y="14989"/>
                  <a:pt x="14144" y="14932"/>
                  <a:pt x="14134" y="14894"/>
                </a:cubicBezTo>
                <a:cubicBezTo>
                  <a:pt x="14134" y="14837"/>
                  <a:pt x="14172" y="14799"/>
                  <a:pt x="14229" y="14809"/>
                </a:cubicBezTo>
                <a:close/>
                <a:moveTo>
                  <a:pt x="8131" y="11570"/>
                </a:moveTo>
                <a:cubicBezTo>
                  <a:pt x="8131" y="11532"/>
                  <a:pt x="8169" y="11503"/>
                  <a:pt x="8207" y="11446"/>
                </a:cubicBezTo>
                <a:cubicBezTo>
                  <a:pt x="8264" y="11503"/>
                  <a:pt x="8312" y="11541"/>
                  <a:pt x="8321" y="11579"/>
                </a:cubicBezTo>
                <a:cubicBezTo>
                  <a:pt x="8321" y="11598"/>
                  <a:pt x="8264" y="11655"/>
                  <a:pt x="8226" y="11665"/>
                </a:cubicBezTo>
                <a:cubicBezTo>
                  <a:pt x="8169" y="11674"/>
                  <a:pt x="8122" y="11627"/>
                  <a:pt x="8131" y="11570"/>
                </a:cubicBezTo>
                <a:close/>
                <a:moveTo>
                  <a:pt x="11019" y="12786"/>
                </a:moveTo>
                <a:cubicBezTo>
                  <a:pt x="10962" y="12833"/>
                  <a:pt x="10933" y="12871"/>
                  <a:pt x="10905" y="12871"/>
                </a:cubicBezTo>
                <a:cubicBezTo>
                  <a:pt x="10848" y="12890"/>
                  <a:pt x="10772" y="12833"/>
                  <a:pt x="10781" y="12786"/>
                </a:cubicBezTo>
                <a:cubicBezTo>
                  <a:pt x="10791" y="12757"/>
                  <a:pt x="10838" y="12719"/>
                  <a:pt x="10867" y="12719"/>
                </a:cubicBezTo>
                <a:cubicBezTo>
                  <a:pt x="10905" y="12719"/>
                  <a:pt x="10952" y="12748"/>
                  <a:pt x="11019" y="12786"/>
                </a:cubicBezTo>
                <a:close/>
                <a:moveTo>
                  <a:pt x="9461" y="11408"/>
                </a:moveTo>
                <a:cubicBezTo>
                  <a:pt x="9413" y="11446"/>
                  <a:pt x="9385" y="11475"/>
                  <a:pt x="9347" y="11484"/>
                </a:cubicBezTo>
                <a:cubicBezTo>
                  <a:pt x="9300" y="11494"/>
                  <a:pt x="9233" y="11418"/>
                  <a:pt x="9252" y="11370"/>
                </a:cubicBezTo>
                <a:cubicBezTo>
                  <a:pt x="9262" y="11342"/>
                  <a:pt x="9319" y="11294"/>
                  <a:pt x="9347" y="11304"/>
                </a:cubicBezTo>
                <a:cubicBezTo>
                  <a:pt x="9385" y="11313"/>
                  <a:pt x="9413" y="11361"/>
                  <a:pt x="9461" y="11408"/>
                </a:cubicBezTo>
                <a:close/>
                <a:moveTo>
                  <a:pt x="10183" y="19339"/>
                </a:moveTo>
                <a:cubicBezTo>
                  <a:pt x="10259" y="19415"/>
                  <a:pt x="10202" y="19463"/>
                  <a:pt x="10135" y="19510"/>
                </a:cubicBezTo>
                <a:cubicBezTo>
                  <a:pt x="10059" y="19482"/>
                  <a:pt x="10002" y="19434"/>
                  <a:pt x="10059" y="19349"/>
                </a:cubicBezTo>
                <a:cubicBezTo>
                  <a:pt x="10088" y="19311"/>
                  <a:pt x="10145" y="19292"/>
                  <a:pt x="10183" y="19339"/>
                </a:cubicBezTo>
                <a:close/>
                <a:moveTo>
                  <a:pt x="8996" y="12748"/>
                </a:moveTo>
                <a:cubicBezTo>
                  <a:pt x="9043" y="12795"/>
                  <a:pt x="9024" y="12843"/>
                  <a:pt x="8986" y="12871"/>
                </a:cubicBezTo>
                <a:cubicBezTo>
                  <a:pt x="8910" y="12928"/>
                  <a:pt x="8863" y="12881"/>
                  <a:pt x="8825" y="12805"/>
                </a:cubicBezTo>
                <a:cubicBezTo>
                  <a:pt x="8872" y="12748"/>
                  <a:pt x="8920" y="12681"/>
                  <a:pt x="8996" y="12748"/>
                </a:cubicBezTo>
                <a:close/>
                <a:moveTo>
                  <a:pt x="6422" y="17715"/>
                </a:moveTo>
                <a:cubicBezTo>
                  <a:pt x="6374" y="17677"/>
                  <a:pt x="6374" y="17630"/>
                  <a:pt x="6431" y="17592"/>
                </a:cubicBezTo>
                <a:cubicBezTo>
                  <a:pt x="6507" y="17535"/>
                  <a:pt x="6555" y="17563"/>
                  <a:pt x="6593" y="17639"/>
                </a:cubicBezTo>
                <a:cubicBezTo>
                  <a:pt x="6545" y="17706"/>
                  <a:pt x="6498" y="17763"/>
                  <a:pt x="6422" y="17715"/>
                </a:cubicBezTo>
                <a:close/>
                <a:moveTo>
                  <a:pt x="14030" y="15179"/>
                </a:moveTo>
                <a:cubicBezTo>
                  <a:pt x="14030" y="15217"/>
                  <a:pt x="13992" y="15255"/>
                  <a:pt x="13954" y="15322"/>
                </a:cubicBezTo>
                <a:cubicBezTo>
                  <a:pt x="13906" y="15255"/>
                  <a:pt x="13868" y="15217"/>
                  <a:pt x="13859" y="15179"/>
                </a:cubicBezTo>
                <a:cubicBezTo>
                  <a:pt x="13849" y="15160"/>
                  <a:pt x="13906" y="15113"/>
                  <a:pt x="13935" y="15103"/>
                </a:cubicBezTo>
                <a:cubicBezTo>
                  <a:pt x="13982" y="15094"/>
                  <a:pt x="14039" y="15113"/>
                  <a:pt x="14030" y="15179"/>
                </a:cubicBezTo>
                <a:close/>
                <a:moveTo>
                  <a:pt x="13289" y="14324"/>
                </a:moveTo>
                <a:cubicBezTo>
                  <a:pt x="13251" y="14267"/>
                  <a:pt x="13203" y="14239"/>
                  <a:pt x="13203" y="14201"/>
                </a:cubicBezTo>
                <a:cubicBezTo>
                  <a:pt x="13194" y="14144"/>
                  <a:pt x="13232" y="14115"/>
                  <a:pt x="13289" y="14125"/>
                </a:cubicBezTo>
                <a:cubicBezTo>
                  <a:pt x="13346" y="14125"/>
                  <a:pt x="13393" y="14144"/>
                  <a:pt x="13384" y="14201"/>
                </a:cubicBezTo>
                <a:cubicBezTo>
                  <a:pt x="13374" y="14239"/>
                  <a:pt x="13336" y="14267"/>
                  <a:pt x="13289" y="14324"/>
                </a:cubicBezTo>
                <a:close/>
                <a:moveTo>
                  <a:pt x="13650" y="15740"/>
                </a:moveTo>
                <a:cubicBezTo>
                  <a:pt x="13659" y="15749"/>
                  <a:pt x="13593" y="15825"/>
                  <a:pt x="13583" y="15816"/>
                </a:cubicBezTo>
                <a:cubicBezTo>
                  <a:pt x="13536" y="15797"/>
                  <a:pt x="13507" y="15759"/>
                  <a:pt x="13450" y="15711"/>
                </a:cubicBezTo>
                <a:cubicBezTo>
                  <a:pt x="13498" y="15673"/>
                  <a:pt x="13545" y="15626"/>
                  <a:pt x="13555" y="15626"/>
                </a:cubicBezTo>
                <a:cubicBezTo>
                  <a:pt x="13593" y="15654"/>
                  <a:pt x="13631" y="15692"/>
                  <a:pt x="13650" y="15740"/>
                </a:cubicBezTo>
                <a:close/>
                <a:moveTo>
                  <a:pt x="11589" y="13640"/>
                </a:moveTo>
                <a:cubicBezTo>
                  <a:pt x="11598" y="13745"/>
                  <a:pt x="11560" y="13792"/>
                  <a:pt x="11475" y="13773"/>
                </a:cubicBezTo>
                <a:cubicBezTo>
                  <a:pt x="11446" y="13773"/>
                  <a:pt x="11408" y="13707"/>
                  <a:pt x="11408" y="13688"/>
                </a:cubicBezTo>
                <a:cubicBezTo>
                  <a:pt x="11437" y="13583"/>
                  <a:pt x="11513" y="13612"/>
                  <a:pt x="11589" y="13640"/>
                </a:cubicBezTo>
                <a:close/>
                <a:moveTo>
                  <a:pt x="5130" y="16423"/>
                </a:moveTo>
                <a:cubicBezTo>
                  <a:pt x="5149" y="16471"/>
                  <a:pt x="5149" y="16528"/>
                  <a:pt x="5092" y="16537"/>
                </a:cubicBezTo>
                <a:cubicBezTo>
                  <a:pt x="5063" y="16547"/>
                  <a:pt x="5016" y="16490"/>
                  <a:pt x="4997" y="16452"/>
                </a:cubicBezTo>
                <a:cubicBezTo>
                  <a:pt x="4968" y="16404"/>
                  <a:pt x="4987" y="16357"/>
                  <a:pt x="5063" y="16328"/>
                </a:cubicBezTo>
                <a:cubicBezTo>
                  <a:pt x="5092" y="16357"/>
                  <a:pt x="5111" y="16385"/>
                  <a:pt x="5130" y="16423"/>
                </a:cubicBezTo>
                <a:close/>
                <a:moveTo>
                  <a:pt x="11009" y="13564"/>
                </a:moveTo>
                <a:cubicBezTo>
                  <a:pt x="10990" y="13517"/>
                  <a:pt x="11028" y="13450"/>
                  <a:pt x="11076" y="13450"/>
                </a:cubicBezTo>
                <a:cubicBezTo>
                  <a:pt x="11171" y="13450"/>
                  <a:pt x="11171" y="13526"/>
                  <a:pt x="11180" y="13593"/>
                </a:cubicBezTo>
                <a:cubicBezTo>
                  <a:pt x="11114" y="13650"/>
                  <a:pt x="11057" y="13659"/>
                  <a:pt x="11009" y="13564"/>
                </a:cubicBezTo>
                <a:close/>
                <a:moveTo>
                  <a:pt x="6156" y="17620"/>
                </a:moveTo>
                <a:cubicBezTo>
                  <a:pt x="6108" y="17544"/>
                  <a:pt x="6070" y="17516"/>
                  <a:pt x="6070" y="17478"/>
                </a:cubicBezTo>
                <a:cubicBezTo>
                  <a:pt x="6070" y="17449"/>
                  <a:pt x="6108" y="17392"/>
                  <a:pt x="6146" y="17383"/>
                </a:cubicBezTo>
                <a:cubicBezTo>
                  <a:pt x="6184" y="17364"/>
                  <a:pt x="6251" y="17392"/>
                  <a:pt x="6241" y="17449"/>
                </a:cubicBezTo>
                <a:cubicBezTo>
                  <a:pt x="6232" y="17497"/>
                  <a:pt x="6203" y="17535"/>
                  <a:pt x="6156" y="17620"/>
                </a:cubicBezTo>
                <a:close/>
                <a:moveTo>
                  <a:pt x="12301" y="18257"/>
                </a:moveTo>
                <a:cubicBezTo>
                  <a:pt x="12272" y="18219"/>
                  <a:pt x="12215" y="18171"/>
                  <a:pt x="12225" y="18162"/>
                </a:cubicBezTo>
                <a:cubicBezTo>
                  <a:pt x="12253" y="18124"/>
                  <a:pt x="12291" y="18076"/>
                  <a:pt x="12329" y="18067"/>
                </a:cubicBezTo>
                <a:cubicBezTo>
                  <a:pt x="12348" y="18057"/>
                  <a:pt x="12386" y="18114"/>
                  <a:pt x="12424" y="18143"/>
                </a:cubicBezTo>
                <a:cubicBezTo>
                  <a:pt x="12386" y="18181"/>
                  <a:pt x="12348" y="18209"/>
                  <a:pt x="12301" y="18257"/>
                </a:cubicBezTo>
                <a:close/>
                <a:moveTo>
                  <a:pt x="9660" y="12672"/>
                </a:moveTo>
                <a:cubicBezTo>
                  <a:pt x="9698" y="12738"/>
                  <a:pt x="9736" y="12776"/>
                  <a:pt x="9746" y="12814"/>
                </a:cubicBezTo>
                <a:cubicBezTo>
                  <a:pt x="9755" y="12871"/>
                  <a:pt x="9717" y="12900"/>
                  <a:pt x="9660" y="12900"/>
                </a:cubicBezTo>
                <a:cubicBezTo>
                  <a:pt x="9594" y="12890"/>
                  <a:pt x="9556" y="12852"/>
                  <a:pt x="9565" y="12795"/>
                </a:cubicBezTo>
                <a:cubicBezTo>
                  <a:pt x="9575" y="12757"/>
                  <a:pt x="9613" y="12729"/>
                  <a:pt x="9660" y="12672"/>
                </a:cubicBezTo>
                <a:close/>
                <a:moveTo>
                  <a:pt x="8397" y="18219"/>
                </a:moveTo>
                <a:cubicBezTo>
                  <a:pt x="8426" y="18171"/>
                  <a:pt x="8511" y="18171"/>
                  <a:pt x="8559" y="18209"/>
                </a:cubicBezTo>
                <a:cubicBezTo>
                  <a:pt x="8597" y="18247"/>
                  <a:pt x="8587" y="18266"/>
                  <a:pt x="8473" y="18352"/>
                </a:cubicBezTo>
                <a:cubicBezTo>
                  <a:pt x="8426" y="18314"/>
                  <a:pt x="8350" y="18295"/>
                  <a:pt x="8397" y="18219"/>
                </a:cubicBezTo>
                <a:close/>
                <a:moveTo>
                  <a:pt x="7818" y="14305"/>
                </a:moveTo>
                <a:cubicBezTo>
                  <a:pt x="7856" y="14305"/>
                  <a:pt x="7884" y="14343"/>
                  <a:pt x="7951" y="14381"/>
                </a:cubicBezTo>
                <a:cubicBezTo>
                  <a:pt x="7894" y="14429"/>
                  <a:pt x="7856" y="14476"/>
                  <a:pt x="7827" y="14467"/>
                </a:cubicBezTo>
                <a:cubicBezTo>
                  <a:pt x="7789" y="14467"/>
                  <a:pt x="7732" y="14429"/>
                  <a:pt x="7723" y="14400"/>
                </a:cubicBezTo>
                <a:cubicBezTo>
                  <a:pt x="7704" y="14343"/>
                  <a:pt x="7761" y="14296"/>
                  <a:pt x="7818" y="14305"/>
                </a:cubicBezTo>
                <a:close/>
                <a:moveTo>
                  <a:pt x="10762" y="19016"/>
                </a:moveTo>
                <a:cubicBezTo>
                  <a:pt x="10791" y="19026"/>
                  <a:pt x="10819" y="19064"/>
                  <a:pt x="10867" y="19102"/>
                </a:cubicBezTo>
                <a:cubicBezTo>
                  <a:pt x="10810" y="19149"/>
                  <a:pt x="10772" y="19178"/>
                  <a:pt x="10724" y="19187"/>
                </a:cubicBezTo>
                <a:cubicBezTo>
                  <a:pt x="10705" y="19197"/>
                  <a:pt x="10658" y="19149"/>
                  <a:pt x="10648" y="19121"/>
                </a:cubicBezTo>
                <a:cubicBezTo>
                  <a:pt x="10639" y="19064"/>
                  <a:pt x="10696" y="19007"/>
                  <a:pt x="10762" y="19016"/>
                </a:cubicBezTo>
                <a:close/>
                <a:moveTo>
                  <a:pt x="9698" y="19292"/>
                </a:moveTo>
                <a:cubicBezTo>
                  <a:pt x="9708" y="19320"/>
                  <a:pt x="9641" y="19377"/>
                  <a:pt x="9594" y="19406"/>
                </a:cubicBezTo>
                <a:cubicBezTo>
                  <a:pt x="9556" y="19425"/>
                  <a:pt x="9537" y="19387"/>
                  <a:pt x="9527" y="19244"/>
                </a:cubicBezTo>
                <a:cubicBezTo>
                  <a:pt x="9603" y="19216"/>
                  <a:pt x="9679" y="19206"/>
                  <a:pt x="9698" y="19292"/>
                </a:cubicBezTo>
                <a:close/>
                <a:moveTo>
                  <a:pt x="9186" y="19501"/>
                </a:moveTo>
                <a:cubicBezTo>
                  <a:pt x="9148" y="19482"/>
                  <a:pt x="9110" y="19463"/>
                  <a:pt x="9053" y="19434"/>
                </a:cubicBezTo>
                <a:cubicBezTo>
                  <a:pt x="9091" y="19349"/>
                  <a:pt x="9119" y="19254"/>
                  <a:pt x="9214" y="19320"/>
                </a:cubicBezTo>
                <a:cubicBezTo>
                  <a:pt x="9281" y="19368"/>
                  <a:pt x="9262" y="19444"/>
                  <a:pt x="9186" y="19501"/>
                </a:cubicBezTo>
                <a:close/>
                <a:moveTo>
                  <a:pt x="6583" y="18380"/>
                </a:moveTo>
                <a:cubicBezTo>
                  <a:pt x="6621" y="18390"/>
                  <a:pt x="6659" y="18428"/>
                  <a:pt x="6726" y="18466"/>
                </a:cubicBezTo>
                <a:cubicBezTo>
                  <a:pt x="6669" y="18504"/>
                  <a:pt x="6650" y="18532"/>
                  <a:pt x="6621" y="18542"/>
                </a:cubicBezTo>
                <a:cubicBezTo>
                  <a:pt x="6564" y="18542"/>
                  <a:pt x="6507" y="18523"/>
                  <a:pt x="6507" y="18456"/>
                </a:cubicBezTo>
                <a:cubicBezTo>
                  <a:pt x="6507" y="18428"/>
                  <a:pt x="6564" y="18380"/>
                  <a:pt x="6583" y="18380"/>
                </a:cubicBezTo>
                <a:close/>
                <a:moveTo>
                  <a:pt x="13270" y="12871"/>
                </a:moveTo>
                <a:cubicBezTo>
                  <a:pt x="13289" y="12881"/>
                  <a:pt x="13289" y="12947"/>
                  <a:pt x="13279" y="12966"/>
                </a:cubicBezTo>
                <a:cubicBezTo>
                  <a:pt x="13213" y="13052"/>
                  <a:pt x="13156" y="12985"/>
                  <a:pt x="13089" y="12947"/>
                </a:cubicBezTo>
                <a:cubicBezTo>
                  <a:pt x="13127" y="12843"/>
                  <a:pt x="13194" y="12833"/>
                  <a:pt x="13270" y="12871"/>
                </a:cubicBezTo>
                <a:close/>
                <a:moveTo>
                  <a:pt x="13203" y="17991"/>
                </a:moveTo>
                <a:cubicBezTo>
                  <a:pt x="13251" y="18038"/>
                  <a:pt x="13222" y="18067"/>
                  <a:pt x="13089" y="18143"/>
                </a:cubicBezTo>
                <a:cubicBezTo>
                  <a:pt x="13032" y="18029"/>
                  <a:pt x="13032" y="17972"/>
                  <a:pt x="13099" y="17953"/>
                </a:cubicBezTo>
                <a:cubicBezTo>
                  <a:pt x="13127" y="17953"/>
                  <a:pt x="13184" y="17962"/>
                  <a:pt x="13203" y="17991"/>
                </a:cubicBezTo>
                <a:close/>
                <a:moveTo>
                  <a:pt x="12804" y="17601"/>
                </a:moveTo>
                <a:cubicBezTo>
                  <a:pt x="12785" y="17630"/>
                  <a:pt x="12690" y="17639"/>
                  <a:pt x="12662" y="17620"/>
                </a:cubicBezTo>
                <a:cubicBezTo>
                  <a:pt x="12595" y="17554"/>
                  <a:pt x="12671" y="17506"/>
                  <a:pt x="12719" y="17459"/>
                </a:cubicBezTo>
                <a:cubicBezTo>
                  <a:pt x="12804" y="17487"/>
                  <a:pt x="12861" y="17525"/>
                  <a:pt x="12804" y="17601"/>
                </a:cubicBezTo>
                <a:close/>
                <a:moveTo>
                  <a:pt x="9024" y="18864"/>
                </a:moveTo>
                <a:cubicBezTo>
                  <a:pt x="8967" y="18874"/>
                  <a:pt x="8910" y="18836"/>
                  <a:pt x="8920" y="18779"/>
                </a:cubicBezTo>
                <a:cubicBezTo>
                  <a:pt x="8920" y="18741"/>
                  <a:pt x="8967" y="18713"/>
                  <a:pt x="9024" y="18665"/>
                </a:cubicBezTo>
                <a:cubicBezTo>
                  <a:pt x="9053" y="18713"/>
                  <a:pt x="9091" y="18750"/>
                  <a:pt x="9100" y="18788"/>
                </a:cubicBezTo>
                <a:cubicBezTo>
                  <a:pt x="9100" y="18807"/>
                  <a:pt x="9062" y="18855"/>
                  <a:pt x="9024" y="18864"/>
                </a:cubicBezTo>
                <a:close/>
                <a:moveTo>
                  <a:pt x="14030" y="15521"/>
                </a:moveTo>
                <a:cubicBezTo>
                  <a:pt x="14068" y="15616"/>
                  <a:pt x="13973" y="15635"/>
                  <a:pt x="13916" y="15683"/>
                </a:cubicBezTo>
                <a:cubicBezTo>
                  <a:pt x="13830" y="15616"/>
                  <a:pt x="13830" y="15559"/>
                  <a:pt x="13906" y="15512"/>
                </a:cubicBezTo>
                <a:cubicBezTo>
                  <a:pt x="13944" y="15493"/>
                  <a:pt x="14011" y="15455"/>
                  <a:pt x="14030" y="15521"/>
                </a:cubicBezTo>
                <a:close/>
                <a:moveTo>
                  <a:pt x="13241" y="13697"/>
                </a:moveTo>
                <a:cubicBezTo>
                  <a:pt x="13232" y="13735"/>
                  <a:pt x="13194" y="13764"/>
                  <a:pt x="13156" y="13821"/>
                </a:cubicBezTo>
                <a:cubicBezTo>
                  <a:pt x="13108" y="13764"/>
                  <a:pt x="13070" y="13735"/>
                  <a:pt x="13070" y="13697"/>
                </a:cubicBezTo>
                <a:cubicBezTo>
                  <a:pt x="13061" y="13640"/>
                  <a:pt x="13118" y="13612"/>
                  <a:pt x="13165" y="13621"/>
                </a:cubicBezTo>
                <a:cubicBezTo>
                  <a:pt x="13194" y="13631"/>
                  <a:pt x="13241" y="13678"/>
                  <a:pt x="13241" y="13697"/>
                </a:cubicBezTo>
                <a:close/>
                <a:moveTo>
                  <a:pt x="9727" y="12263"/>
                </a:moveTo>
                <a:cubicBezTo>
                  <a:pt x="9708" y="12244"/>
                  <a:pt x="9708" y="12168"/>
                  <a:pt x="9727" y="12149"/>
                </a:cubicBezTo>
                <a:cubicBezTo>
                  <a:pt x="9803" y="12073"/>
                  <a:pt x="9850" y="12130"/>
                  <a:pt x="9898" y="12197"/>
                </a:cubicBezTo>
                <a:cubicBezTo>
                  <a:pt x="9860" y="12273"/>
                  <a:pt x="9812" y="12320"/>
                  <a:pt x="9727" y="12263"/>
                </a:cubicBezTo>
                <a:close/>
                <a:moveTo>
                  <a:pt x="12025" y="19520"/>
                </a:moveTo>
                <a:cubicBezTo>
                  <a:pt x="12054" y="19529"/>
                  <a:pt x="12082" y="19567"/>
                  <a:pt x="12139" y="19615"/>
                </a:cubicBezTo>
                <a:cubicBezTo>
                  <a:pt x="12082" y="19653"/>
                  <a:pt x="12035" y="19700"/>
                  <a:pt x="12006" y="19691"/>
                </a:cubicBezTo>
                <a:cubicBezTo>
                  <a:pt x="11968" y="19681"/>
                  <a:pt x="11921" y="19643"/>
                  <a:pt x="11912" y="19605"/>
                </a:cubicBezTo>
                <a:cubicBezTo>
                  <a:pt x="11902" y="19539"/>
                  <a:pt x="11968" y="19510"/>
                  <a:pt x="12025" y="19520"/>
                </a:cubicBezTo>
                <a:close/>
                <a:moveTo>
                  <a:pt x="8882" y="13318"/>
                </a:moveTo>
                <a:cubicBezTo>
                  <a:pt x="8825" y="13355"/>
                  <a:pt x="8796" y="13393"/>
                  <a:pt x="8758" y="13393"/>
                </a:cubicBezTo>
                <a:cubicBezTo>
                  <a:pt x="8739" y="13393"/>
                  <a:pt x="8692" y="13337"/>
                  <a:pt x="8692" y="13318"/>
                </a:cubicBezTo>
                <a:cubicBezTo>
                  <a:pt x="8711" y="13280"/>
                  <a:pt x="8749" y="13251"/>
                  <a:pt x="8787" y="13232"/>
                </a:cubicBezTo>
                <a:cubicBezTo>
                  <a:pt x="8796" y="13232"/>
                  <a:pt x="8834" y="13280"/>
                  <a:pt x="8882" y="13318"/>
                </a:cubicBezTo>
                <a:close/>
                <a:moveTo>
                  <a:pt x="12709" y="18570"/>
                </a:moveTo>
                <a:cubicBezTo>
                  <a:pt x="12766" y="18570"/>
                  <a:pt x="12804" y="18599"/>
                  <a:pt x="12804" y="18656"/>
                </a:cubicBezTo>
                <a:cubicBezTo>
                  <a:pt x="12795" y="18675"/>
                  <a:pt x="12757" y="18713"/>
                  <a:pt x="12728" y="18722"/>
                </a:cubicBezTo>
                <a:cubicBezTo>
                  <a:pt x="12690" y="18731"/>
                  <a:pt x="12643" y="18713"/>
                  <a:pt x="12605" y="18713"/>
                </a:cubicBezTo>
                <a:cubicBezTo>
                  <a:pt x="12605" y="18627"/>
                  <a:pt x="12624" y="18570"/>
                  <a:pt x="12709" y="18570"/>
                </a:cubicBezTo>
                <a:close/>
                <a:moveTo>
                  <a:pt x="10354" y="13280"/>
                </a:moveTo>
                <a:cubicBezTo>
                  <a:pt x="10392" y="13289"/>
                  <a:pt x="10430" y="13327"/>
                  <a:pt x="10496" y="13365"/>
                </a:cubicBezTo>
                <a:cubicBezTo>
                  <a:pt x="10439" y="13403"/>
                  <a:pt x="10411" y="13441"/>
                  <a:pt x="10382" y="13441"/>
                </a:cubicBezTo>
                <a:cubicBezTo>
                  <a:pt x="10306" y="13450"/>
                  <a:pt x="10287" y="13393"/>
                  <a:pt x="10287" y="13337"/>
                </a:cubicBezTo>
                <a:cubicBezTo>
                  <a:pt x="10287" y="13318"/>
                  <a:pt x="10335" y="13270"/>
                  <a:pt x="10354" y="13280"/>
                </a:cubicBezTo>
                <a:close/>
                <a:moveTo>
                  <a:pt x="9869" y="13374"/>
                </a:moveTo>
                <a:cubicBezTo>
                  <a:pt x="9812" y="13422"/>
                  <a:pt x="9765" y="13469"/>
                  <a:pt x="9746" y="13460"/>
                </a:cubicBezTo>
                <a:cubicBezTo>
                  <a:pt x="9708" y="13441"/>
                  <a:pt x="9660" y="13393"/>
                  <a:pt x="9660" y="13355"/>
                </a:cubicBezTo>
                <a:cubicBezTo>
                  <a:pt x="9651" y="13299"/>
                  <a:pt x="9717" y="13280"/>
                  <a:pt x="9765" y="13299"/>
                </a:cubicBezTo>
                <a:cubicBezTo>
                  <a:pt x="9793" y="13299"/>
                  <a:pt x="9812" y="13337"/>
                  <a:pt x="9869" y="13374"/>
                </a:cubicBezTo>
                <a:close/>
                <a:moveTo>
                  <a:pt x="13393" y="12653"/>
                </a:moveTo>
                <a:cubicBezTo>
                  <a:pt x="13393" y="12710"/>
                  <a:pt x="13346" y="12748"/>
                  <a:pt x="13279" y="12738"/>
                </a:cubicBezTo>
                <a:cubicBezTo>
                  <a:pt x="13260" y="12729"/>
                  <a:pt x="13213" y="12681"/>
                  <a:pt x="13222" y="12672"/>
                </a:cubicBezTo>
                <a:cubicBezTo>
                  <a:pt x="13232" y="12634"/>
                  <a:pt x="13270" y="12596"/>
                  <a:pt x="13308" y="12539"/>
                </a:cubicBezTo>
                <a:cubicBezTo>
                  <a:pt x="13355" y="12596"/>
                  <a:pt x="13393" y="12624"/>
                  <a:pt x="13393" y="12653"/>
                </a:cubicBezTo>
                <a:close/>
                <a:moveTo>
                  <a:pt x="10943" y="17544"/>
                </a:moveTo>
                <a:cubicBezTo>
                  <a:pt x="10876" y="17582"/>
                  <a:pt x="10819" y="17611"/>
                  <a:pt x="10772" y="17535"/>
                </a:cubicBezTo>
                <a:cubicBezTo>
                  <a:pt x="10743" y="17478"/>
                  <a:pt x="10781" y="17440"/>
                  <a:pt x="10829" y="17430"/>
                </a:cubicBezTo>
                <a:cubicBezTo>
                  <a:pt x="10914" y="17402"/>
                  <a:pt x="10943" y="17459"/>
                  <a:pt x="10943" y="17544"/>
                </a:cubicBezTo>
                <a:close/>
                <a:moveTo>
                  <a:pt x="10553" y="11684"/>
                </a:moveTo>
                <a:cubicBezTo>
                  <a:pt x="10506" y="11674"/>
                  <a:pt x="10468" y="11627"/>
                  <a:pt x="10430" y="11598"/>
                </a:cubicBezTo>
                <a:cubicBezTo>
                  <a:pt x="10458" y="11570"/>
                  <a:pt x="10487" y="11522"/>
                  <a:pt x="10515" y="11522"/>
                </a:cubicBezTo>
                <a:cubicBezTo>
                  <a:pt x="10553" y="11532"/>
                  <a:pt x="10601" y="11570"/>
                  <a:pt x="10667" y="11608"/>
                </a:cubicBezTo>
                <a:cubicBezTo>
                  <a:pt x="10610" y="11646"/>
                  <a:pt x="10572" y="11693"/>
                  <a:pt x="10553" y="11684"/>
                </a:cubicBezTo>
                <a:close/>
                <a:moveTo>
                  <a:pt x="7875" y="19681"/>
                </a:moveTo>
                <a:cubicBezTo>
                  <a:pt x="7808" y="19653"/>
                  <a:pt x="7761" y="19624"/>
                  <a:pt x="7694" y="19596"/>
                </a:cubicBezTo>
                <a:cubicBezTo>
                  <a:pt x="7761" y="19558"/>
                  <a:pt x="7799" y="19482"/>
                  <a:pt x="7884" y="19539"/>
                </a:cubicBezTo>
                <a:cubicBezTo>
                  <a:pt x="7941" y="19577"/>
                  <a:pt x="7913" y="19624"/>
                  <a:pt x="7875" y="19681"/>
                </a:cubicBezTo>
                <a:close/>
                <a:moveTo>
                  <a:pt x="11066" y="12016"/>
                </a:moveTo>
                <a:cubicBezTo>
                  <a:pt x="11133" y="11959"/>
                  <a:pt x="11180" y="11921"/>
                  <a:pt x="11237" y="11997"/>
                </a:cubicBezTo>
                <a:cubicBezTo>
                  <a:pt x="11256" y="12016"/>
                  <a:pt x="11256" y="12073"/>
                  <a:pt x="11237" y="12083"/>
                </a:cubicBezTo>
                <a:cubicBezTo>
                  <a:pt x="11161" y="12149"/>
                  <a:pt x="11114" y="12083"/>
                  <a:pt x="11066" y="12016"/>
                </a:cubicBezTo>
                <a:close/>
                <a:moveTo>
                  <a:pt x="4826" y="19377"/>
                </a:moveTo>
                <a:cubicBezTo>
                  <a:pt x="4712" y="19235"/>
                  <a:pt x="4683" y="19130"/>
                  <a:pt x="4702" y="18921"/>
                </a:cubicBezTo>
                <a:cubicBezTo>
                  <a:pt x="4750" y="19092"/>
                  <a:pt x="4778" y="19216"/>
                  <a:pt x="4826" y="19377"/>
                </a:cubicBezTo>
                <a:close/>
                <a:moveTo>
                  <a:pt x="5804" y="13631"/>
                </a:moveTo>
                <a:cubicBezTo>
                  <a:pt x="5833" y="13697"/>
                  <a:pt x="5823" y="13764"/>
                  <a:pt x="5757" y="13783"/>
                </a:cubicBezTo>
                <a:cubicBezTo>
                  <a:pt x="5728" y="13802"/>
                  <a:pt x="5681" y="13764"/>
                  <a:pt x="5633" y="13754"/>
                </a:cubicBezTo>
                <a:cubicBezTo>
                  <a:pt x="5662" y="13650"/>
                  <a:pt x="5709" y="13612"/>
                  <a:pt x="5804" y="13631"/>
                </a:cubicBezTo>
                <a:close/>
                <a:moveTo>
                  <a:pt x="13944" y="16328"/>
                </a:moveTo>
                <a:cubicBezTo>
                  <a:pt x="13973" y="16338"/>
                  <a:pt x="13992" y="16366"/>
                  <a:pt x="14039" y="16404"/>
                </a:cubicBezTo>
                <a:cubicBezTo>
                  <a:pt x="13982" y="16442"/>
                  <a:pt x="13944" y="16480"/>
                  <a:pt x="13906" y="16490"/>
                </a:cubicBezTo>
                <a:cubicBezTo>
                  <a:pt x="13887" y="16499"/>
                  <a:pt x="13830" y="16442"/>
                  <a:pt x="13830" y="16414"/>
                </a:cubicBezTo>
                <a:cubicBezTo>
                  <a:pt x="13840" y="16357"/>
                  <a:pt x="13878" y="16319"/>
                  <a:pt x="13944" y="16328"/>
                </a:cubicBezTo>
                <a:close/>
                <a:moveTo>
                  <a:pt x="12263" y="18675"/>
                </a:moveTo>
                <a:cubicBezTo>
                  <a:pt x="12225" y="18675"/>
                  <a:pt x="12177" y="18627"/>
                  <a:pt x="12177" y="18599"/>
                </a:cubicBezTo>
                <a:cubicBezTo>
                  <a:pt x="12177" y="18570"/>
                  <a:pt x="12225" y="18523"/>
                  <a:pt x="12253" y="18513"/>
                </a:cubicBezTo>
                <a:cubicBezTo>
                  <a:pt x="12272" y="18504"/>
                  <a:pt x="12310" y="18551"/>
                  <a:pt x="12367" y="18580"/>
                </a:cubicBezTo>
                <a:cubicBezTo>
                  <a:pt x="12320" y="18627"/>
                  <a:pt x="12291" y="18684"/>
                  <a:pt x="12263" y="18675"/>
                </a:cubicBezTo>
                <a:close/>
                <a:moveTo>
                  <a:pt x="12348" y="17155"/>
                </a:moveTo>
                <a:cubicBezTo>
                  <a:pt x="12329" y="17098"/>
                  <a:pt x="12358" y="17050"/>
                  <a:pt x="12424" y="17060"/>
                </a:cubicBezTo>
                <a:cubicBezTo>
                  <a:pt x="12453" y="17069"/>
                  <a:pt x="12500" y="17107"/>
                  <a:pt x="12500" y="17126"/>
                </a:cubicBezTo>
                <a:cubicBezTo>
                  <a:pt x="12500" y="17164"/>
                  <a:pt x="12462" y="17202"/>
                  <a:pt x="12424" y="17278"/>
                </a:cubicBezTo>
                <a:cubicBezTo>
                  <a:pt x="12386" y="17212"/>
                  <a:pt x="12358" y="17183"/>
                  <a:pt x="12348" y="17155"/>
                </a:cubicBezTo>
                <a:close/>
                <a:moveTo>
                  <a:pt x="5700" y="17297"/>
                </a:moveTo>
                <a:cubicBezTo>
                  <a:pt x="5709" y="17288"/>
                  <a:pt x="5766" y="17288"/>
                  <a:pt x="5785" y="17307"/>
                </a:cubicBezTo>
                <a:cubicBezTo>
                  <a:pt x="5842" y="17354"/>
                  <a:pt x="5833" y="17383"/>
                  <a:pt x="5757" y="17478"/>
                </a:cubicBezTo>
                <a:cubicBezTo>
                  <a:pt x="5747" y="17478"/>
                  <a:pt x="5747" y="17478"/>
                  <a:pt x="5738" y="17468"/>
                </a:cubicBezTo>
                <a:cubicBezTo>
                  <a:pt x="5662" y="17430"/>
                  <a:pt x="5643" y="17364"/>
                  <a:pt x="5700" y="17297"/>
                </a:cubicBezTo>
                <a:close/>
                <a:moveTo>
                  <a:pt x="5985" y="18352"/>
                </a:moveTo>
                <a:cubicBezTo>
                  <a:pt x="6108" y="18342"/>
                  <a:pt x="6108" y="18342"/>
                  <a:pt x="6146" y="18475"/>
                </a:cubicBezTo>
                <a:cubicBezTo>
                  <a:pt x="6004" y="18504"/>
                  <a:pt x="5994" y="18504"/>
                  <a:pt x="5985" y="18352"/>
                </a:cubicBezTo>
                <a:close/>
                <a:moveTo>
                  <a:pt x="9964" y="18114"/>
                </a:moveTo>
                <a:cubicBezTo>
                  <a:pt x="9936" y="18095"/>
                  <a:pt x="9926" y="18029"/>
                  <a:pt x="9945" y="18010"/>
                </a:cubicBezTo>
                <a:cubicBezTo>
                  <a:pt x="10002" y="17943"/>
                  <a:pt x="10059" y="17972"/>
                  <a:pt x="10116" y="18048"/>
                </a:cubicBezTo>
                <a:cubicBezTo>
                  <a:pt x="10069" y="18105"/>
                  <a:pt x="10040" y="18181"/>
                  <a:pt x="9964" y="18114"/>
                </a:cubicBezTo>
                <a:close/>
                <a:moveTo>
                  <a:pt x="12396" y="19121"/>
                </a:moveTo>
                <a:cubicBezTo>
                  <a:pt x="12424" y="19121"/>
                  <a:pt x="12462" y="19149"/>
                  <a:pt x="12519" y="19178"/>
                </a:cubicBezTo>
                <a:cubicBezTo>
                  <a:pt x="12462" y="19225"/>
                  <a:pt x="12434" y="19263"/>
                  <a:pt x="12405" y="19263"/>
                </a:cubicBezTo>
                <a:cubicBezTo>
                  <a:pt x="12348" y="19273"/>
                  <a:pt x="12301" y="19244"/>
                  <a:pt x="12310" y="19187"/>
                </a:cubicBezTo>
                <a:cubicBezTo>
                  <a:pt x="12320" y="19159"/>
                  <a:pt x="12367" y="19130"/>
                  <a:pt x="12396" y="19121"/>
                </a:cubicBezTo>
                <a:close/>
                <a:moveTo>
                  <a:pt x="12738" y="12444"/>
                </a:moveTo>
                <a:cubicBezTo>
                  <a:pt x="12757" y="12453"/>
                  <a:pt x="12766" y="12510"/>
                  <a:pt x="12757" y="12529"/>
                </a:cubicBezTo>
                <a:cubicBezTo>
                  <a:pt x="12700" y="12605"/>
                  <a:pt x="12652" y="12567"/>
                  <a:pt x="12586" y="12520"/>
                </a:cubicBezTo>
                <a:cubicBezTo>
                  <a:pt x="12614" y="12434"/>
                  <a:pt x="12662" y="12396"/>
                  <a:pt x="12738" y="12444"/>
                </a:cubicBezTo>
                <a:close/>
                <a:moveTo>
                  <a:pt x="5386" y="17269"/>
                </a:moveTo>
                <a:cubicBezTo>
                  <a:pt x="5348" y="17221"/>
                  <a:pt x="5320" y="17164"/>
                  <a:pt x="5377" y="17117"/>
                </a:cubicBezTo>
                <a:cubicBezTo>
                  <a:pt x="5386" y="17107"/>
                  <a:pt x="5424" y="17107"/>
                  <a:pt x="5434" y="17117"/>
                </a:cubicBezTo>
                <a:cubicBezTo>
                  <a:pt x="5491" y="17174"/>
                  <a:pt x="5491" y="17231"/>
                  <a:pt x="5424" y="17288"/>
                </a:cubicBezTo>
                <a:cubicBezTo>
                  <a:pt x="5405" y="17278"/>
                  <a:pt x="5386" y="17278"/>
                  <a:pt x="5386" y="17269"/>
                </a:cubicBezTo>
                <a:close/>
                <a:moveTo>
                  <a:pt x="5272" y="13992"/>
                </a:moveTo>
                <a:cubicBezTo>
                  <a:pt x="5244" y="14058"/>
                  <a:pt x="5215" y="14125"/>
                  <a:pt x="5130" y="14087"/>
                </a:cubicBezTo>
                <a:cubicBezTo>
                  <a:pt x="5111" y="14077"/>
                  <a:pt x="5092" y="14001"/>
                  <a:pt x="5101" y="13982"/>
                </a:cubicBezTo>
                <a:cubicBezTo>
                  <a:pt x="5158" y="13916"/>
                  <a:pt x="5215" y="13935"/>
                  <a:pt x="5272" y="13992"/>
                </a:cubicBezTo>
                <a:close/>
                <a:moveTo>
                  <a:pt x="8872" y="19083"/>
                </a:moveTo>
                <a:cubicBezTo>
                  <a:pt x="8901" y="19083"/>
                  <a:pt x="8939" y="19121"/>
                  <a:pt x="8996" y="19159"/>
                </a:cubicBezTo>
                <a:cubicBezTo>
                  <a:pt x="8939" y="19197"/>
                  <a:pt x="8901" y="19225"/>
                  <a:pt x="8872" y="19225"/>
                </a:cubicBezTo>
                <a:cubicBezTo>
                  <a:pt x="8844" y="19216"/>
                  <a:pt x="8815" y="19187"/>
                  <a:pt x="8777" y="19168"/>
                </a:cubicBezTo>
                <a:cubicBezTo>
                  <a:pt x="8815" y="19140"/>
                  <a:pt x="8844" y="19092"/>
                  <a:pt x="8872" y="19083"/>
                </a:cubicBezTo>
                <a:close/>
                <a:moveTo>
                  <a:pt x="11304" y="14267"/>
                </a:moveTo>
                <a:cubicBezTo>
                  <a:pt x="11294" y="14305"/>
                  <a:pt x="11266" y="14334"/>
                  <a:pt x="11228" y="14381"/>
                </a:cubicBezTo>
                <a:cubicBezTo>
                  <a:pt x="11190" y="14334"/>
                  <a:pt x="11152" y="14305"/>
                  <a:pt x="11142" y="14277"/>
                </a:cubicBezTo>
                <a:cubicBezTo>
                  <a:pt x="11142" y="14220"/>
                  <a:pt x="11190" y="14182"/>
                  <a:pt x="11247" y="14201"/>
                </a:cubicBezTo>
                <a:cubicBezTo>
                  <a:pt x="11266" y="14210"/>
                  <a:pt x="11304" y="14248"/>
                  <a:pt x="11304" y="14267"/>
                </a:cubicBezTo>
                <a:close/>
                <a:moveTo>
                  <a:pt x="13431" y="16509"/>
                </a:moveTo>
                <a:cubicBezTo>
                  <a:pt x="13441" y="16480"/>
                  <a:pt x="13479" y="16442"/>
                  <a:pt x="13517" y="16423"/>
                </a:cubicBezTo>
                <a:cubicBezTo>
                  <a:pt x="13517" y="16423"/>
                  <a:pt x="13583" y="16461"/>
                  <a:pt x="13574" y="16480"/>
                </a:cubicBezTo>
                <a:cubicBezTo>
                  <a:pt x="13574" y="16518"/>
                  <a:pt x="13545" y="16556"/>
                  <a:pt x="13517" y="16623"/>
                </a:cubicBezTo>
                <a:cubicBezTo>
                  <a:pt x="13469" y="16566"/>
                  <a:pt x="13422" y="16528"/>
                  <a:pt x="13431" y="16509"/>
                </a:cubicBezTo>
                <a:close/>
                <a:moveTo>
                  <a:pt x="10107" y="12767"/>
                </a:moveTo>
                <a:cubicBezTo>
                  <a:pt x="10135" y="12805"/>
                  <a:pt x="10183" y="12843"/>
                  <a:pt x="10173" y="12852"/>
                </a:cubicBezTo>
                <a:cubicBezTo>
                  <a:pt x="10164" y="12890"/>
                  <a:pt x="10126" y="12928"/>
                  <a:pt x="10097" y="12928"/>
                </a:cubicBezTo>
                <a:cubicBezTo>
                  <a:pt x="10069" y="12928"/>
                  <a:pt x="10040" y="12881"/>
                  <a:pt x="10012" y="12862"/>
                </a:cubicBezTo>
                <a:close/>
                <a:moveTo>
                  <a:pt x="11750" y="12995"/>
                </a:moveTo>
                <a:cubicBezTo>
                  <a:pt x="11769" y="13004"/>
                  <a:pt x="11760" y="13052"/>
                  <a:pt x="11741" y="13071"/>
                </a:cubicBezTo>
                <a:cubicBezTo>
                  <a:pt x="11684" y="13137"/>
                  <a:pt x="11636" y="13090"/>
                  <a:pt x="11579" y="13042"/>
                </a:cubicBezTo>
                <a:cubicBezTo>
                  <a:pt x="11636" y="12957"/>
                  <a:pt x="11693" y="12938"/>
                  <a:pt x="11750" y="12995"/>
                </a:cubicBezTo>
                <a:close/>
                <a:moveTo>
                  <a:pt x="5586" y="17715"/>
                </a:moveTo>
                <a:cubicBezTo>
                  <a:pt x="5662" y="17763"/>
                  <a:pt x="5633" y="17820"/>
                  <a:pt x="5595" y="17896"/>
                </a:cubicBezTo>
                <a:cubicBezTo>
                  <a:pt x="5529" y="17858"/>
                  <a:pt x="5472" y="17829"/>
                  <a:pt x="5500" y="17744"/>
                </a:cubicBezTo>
                <a:cubicBezTo>
                  <a:pt x="5510" y="17725"/>
                  <a:pt x="5567" y="17706"/>
                  <a:pt x="5586" y="17715"/>
                </a:cubicBezTo>
                <a:close/>
                <a:moveTo>
                  <a:pt x="13013" y="17269"/>
                </a:moveTo>
                <a:cubicBezTo>
                  <a:pt x="13089" y="17212"/>
                  <a:pt x="13137" y="17174"/>
                  <a:pt x="13184" y="17126"/>
                </a:cubicBezTo>
                <a:cubicBezTo>
                  <a:pt x="13232" y="17221"/>
                  <a:pt x="13203" y="17278"/>
                  <a:pt x="13146" y="17316"/>
                </a:cubicBezTo>
                <a:cubicBezTo>
                  <a:pt x="13127" y="17326"/>
                  <a:pt x="13089" y="17297"/>
                  <a:pt x="13013" y="17269"/>
                </a:cubicBezTo>
                <a:close/>
                <a:moveTo>
                  <a:pt x="13327" y="16328"/>
                </a:moveTo>
                <a:cubicBezTo>
                  <a:pt x="13327" y="16357"/>
                  <a:pt x="13289" y="16376"/>
                  <a:pt x="13260" y="16423"/>
                </a:cubicBezTo>
                <a:cubicBezTo>
                  <a:pt x="13232" y="16376"/>
                  <a:pt x="13203" y="16347"/>
                  <a:pt x="13194" y="16309"/>
                </a:cubicBezTo>
                <a:cubicBezTo>
                  <a:pt x="13194" y="16290"/>
                  <a:pt x="13232" y="16252"/>
                  <a:pt x="13260" y="16252"/>
                </a:cubicBezTo>
                <a:cubicBezTo>
                  <a:pt x="13308" y="16243"/>
                  <a:pt x="13346" y="16271"/>
                  <a:pt x="13327" y="16328"/>
                </a:cubicBezTo>
                <a:close/>
                <a:moveTo>
                  <a:pt x="13773" y="14163"/>
                </a:moveTo>
                <a:cubicBezTo>
                  <a:pt x="13802" y="14163"/>
                  <a:pt x="13821" y="14191"/>
                  <a:pt x="13868" y="14229"/>
                </a:cubicBezTo>
                <a:cubicBezTo>
                  <a:pt x="13811" y="14258"/>
                  <a:pt x="13783" y="14296"/>
                  <a:pt x="13754" y="14296"/>
                </a:cubicBezTo>
                <a:cubicBezTo>
                  <a:pt x="13726" y="14296"/>
                  <a:pt x="13669" y="14258"/>
                  <a:pt x="13669" y="14229"/>
                </a:cubicBezTo>
                <a:cubicBezTo>
                  <a:pt x="13669" y="14163"/>
                  <a:pt x="13716" y="14153"/>
                  <a:pt x="13773" y="14163"/>
                </a:cubicBezTo>
                <a:close/>
                <a:moveTo>
                  <a:pt x="5633" y="16756"/>
                </a:moveTo>
                <a:cubicBezTo>
                  <a:pt x="5633" y="16746"/>
                  <a:pt x="5671" y="16699"/>
                  <a:pt x="5700" y="16689"/>
                </a:cubicBezTo>
                <a:cubicBezTo>
                  <a:pt x="5719" y="16689"/>
                  <a:pt x="5747" y="16727"/>
                  <a:pt x="5785" y="16756"/>
                </a:cubicBezTo>
                <a:cubicBezTo>
                  <a:pt x="5747" y="16794"/>
                  <a:pt x="5728" y="16813"/>
                  <a:pt x="5709" y="16841"/>
                </a:cubicBezTo>
                <a:cubicBezTo>
                  <a:pt x="5681" y="16813"/>
                  <a:pt x="5652" y="16784"/>
                  <a:pt x="5633" y="16756"/>
                </a:cubicBezTo>
                <a:close/>
                <a:moveTo>
                  <a:pt x="11655" y="19368"/>
                </a:moveTo>
                <a:cubicBezTo>
                  <a:pt x="11684" y="19434"/>
                  <a:pt x="11674" y="19491"/>
                  <a:pt x="11598" y="19510"/>
                </a:cubicBezTo>
                <a:cubicBezTo>
                  <a:pt x="11579" y="19510"/>
                  <a:pt x="11522" y="19463"/>
                  <a:pt x="11522" y="19444"/>
                </a:cubicBezTo>
                <a:cubicBezTo>
                  <a:pt x="11522" y="19358"/>
                  <a:pt x="11589" y="19368"/>
                  <a:pt x="11655" y="19368"/>
                </a:cubicBezTo>
                <a:close/>
                <a:moveTo>
                  <a:pt x="11931" y="17706"/>
                </a:moveTo>
                <a:cubicBezTo>
                  <a:pt x="11949" y="17725"/>
                  <a:pt x="11987" y="17753"/>
                  <a:pt x="11987" y="17772"/>
                </a:cubicBezTo>
                <a:cubicBezTo>
                  <a:pt x="11978" y="17810"/>
                  <a:pt x="11949" y="17829"/>
                  <a:pt x="11912" y="17877"/>
                </a:cubicBezTo>
                <a:cubicBezTo>
                  <a:pt x="11883" y="17829"/>
                  <a:pt x="11845" y="17791"/>
                  <a:pt x="11855" y="17772"/>
                </a:cubicBezTo>
                <a:cubicBezTo>
                  <a:pt x="11864" y="17744"/>
                  <a:pt x="11902" y="17725"/>
                  <a:pt x="11931" y="17706"/>
                </a:cubicBezTo>
                <a:close/>
                <a:moveTo>
                  <a:pt x="5709" y="18000"/>
                </a:moveTo>
                <a:cubicBezTo>
                  <a:pt x="5861" y="18010"/>
                  <a:pt x="5861" y="18010"/>
                  <a:pt x="5852" y="18143"/>
                </a:cubicBezTo>
                <a:cubicBezTo>
                  <a:pt x="5757" y="18152"/>
                  <a:pt x="5728" y="18086"/>
                  <a:pt x="5709" y="18000"/>
                </a:cubicBezTo>
                <a:close/>
                <a:moveTo>
                  <a:pt x="5054" y="15075"/>
                </a:moveTo>
                <a:cubicBezTo>
                  <a:pt x="5082" y="15103"/>
                  <a:pt x="5101" y="15132"/>
                  <a:pt x="5139" y="15170"/>
                </a:cubicBezTo>
                <a:cubicBezTo>
                  <a:pt x="5101" y="15198"/>
                  <a:pt x="5073" y="15227"/>
                  <a:pt x="5063" y="15217"/>
                </a:cubicBezTo>
                <a:cubicBezTo>
                  <a:pt x="5035" y="15198"/>
                  <a:pt x="5006" y="15170"/>
                  <a:pt x="4997" y="15132"/>
                </a:cubicBezTo>
                <a:cubicBezTo>
                  <a:pt x="4987" y="15122"/>
                  <a:pt x="5035" y="15094"/>
                  <a:pt x="5054" y="15075"/>
                </a:cubicBezTo>
                <a:close/>
                <a:moveTo>
                  <a:pt x="5861" y="17820"/>
                </a:moveTo>
                <a:cubicBezTo>
                  <a:pt x="5861" y="17810"/>
                  <a:pt x="5909" y="17782"/>
                  <a:pt x="5928" y="17782"/>
                </a:cubicBezTo>
                <a:cubicBezTo>
                  <a:pt x="6004" y="17820"/>
                  <a:pt x="5985" y="17886"/>
                  <a:pt x="5975" y="17943"/>
                </a:cubicBezTo>
                <a:cubicBezTo>
                  <a:pt x="5880" y="17953"/>
                  <a:pt x="5861" y="17896"/>
                  <a:pt x="5861" y="17820"/>
                </a:cubicBezTo>
                <a:close/>
                <a:moveTo>
                  <a:pt x="12937" y="16737"/>
                </a:moveTo>
                <a:cubicBezTo>
                  <a:pt x="12975" y="16746"/>
                  <a:pt x="13004" y="16765"/>
                  <a:pt x="13051" y="16794"/>
                </a:cubicBezTo>
                <a:cubicBezTo>
                  <a:pt x="13004" y="16832"/>
                  <a:pt x="12985" y="16860"/>
                  <a:pt x="12956" y="16879"/>
                </a:cubicBezTo>
                <a:cubicBezTo>
                  <a:pt x="12937" y="16851"/>
                  <a:pt x="12909" y="16822"/>
                  <a:pt x="12890" y="16794"/>
                </a:cubicBezTo>
                <a:cubicBezTo>
                  <a:pt x="12890" y="16784"/>
                  <a:pt x="12928" y="16737"/>
                  <a:pt x="12937" y="16737"/>
                </a:cubicBezTo>
                <a:close/>
                <a:moveTo>
                  <a:pt x="4826" y="15635"/>
                </a:moveTo>
                <a:cubicBezTo>
                  <a:pt x="4816" y="15588"/>
                  <a:pt x="4797" y="15540"/>
                  <a:pt x="4788" y="15474"/>
                </a:cubicBezTo>
                <a:cubicBezTo>
                  <a:pt x="4911" y="15512"/>
                  <a:pt x="4911" y="15512"/>
                  <a:pt x="4826" y="15635"/>
                </a:cubicBezTo>
                <a:close/>
                <a:moveTo>
                  <a:pt x="5386" y="16357"/>
                </a:moveTo>
                <a:cubicBezTo>
                  <a:pt x="5377" y="16309"/>
                  <a:pt x="5377" y="16262"/>
                  <a:pt x="5367" y="16205"/>
                </a:cubicBezTo>
                <a:cubicBezTo>
                  <a:pt x="5462" y="16262"/>
                  <a:pt x="5462" y="16262"/>
                  <a:pt x="5386" y="16357"/>
                </a:cubicBezTo>
                <a:close/>
                <a:moveTo>
                  <a:pt x="8853" y="11788"/>
                </a:moveTo>
                <a:cubicBezTo>
                  <a:pt x="8815" y="11826"/>
                  <a:pt x="8796" y="11864"/>
                  <a:pt x="8768" y="11864"/>
                </a:cubicBezTo>
                <a:cubicBezTo>
                  <a:pt x="8749" y="11864"/>
                  <a:pt x="8720" y="11826"/>
                  <a:pt x="8701" y="11807"/>
                </a:cubicBezTo>
                <a:cubicBezTo>
                  <a:pt x="8701" y="11798"/>
                  <a:pt x="8730" y="11750"/>
                  <a:pt x="8749" y="11750"/>
                </a:cubicBezTo>
                <a:cubicBezTo>
                  <a:pt x="8777" y="11750"/>
                  <a:pt x="8815" y="11769"/>
                  <a:pt x="8853" y="11788"/>
                </a:cubicBezTo>
                <a:close/>
                <a:moveTo>
                  <a:pt x="4854" y="15930"/>
                </a:moveTo>
                <a:cubicBezTo>
                  <a:pt x="4873" y="15920"/>
                  <a:pt x="4892" y="15920"/>
                  <a:pt x="4911" y="15911"/>
                </a:cubicBezTo>
                <a:cubicBezTo>
                  <a:pt x="4930" y="15958"/>
                  <a:pt x="4940" y="15996"/>
                  <a:pt x="4959" y="16062"/>
                </a:cubicBezTo>
                <a:cubicBezTo>
                  <a:pt x="4845" y="16034"/>
                  <a:pt x="4826" y="15987"/>
                  <a:pt x="4854" y="15930"/>
                </a:cubicBezTo>
                <a:close/>
                <a:moveTo>
                  <a:pt x="15274" y="18057"/>
                </a:moveTo>
                <a:cubicBezTo>
                  <a:pt x="15245" y="18114"/>
                  <a:pt x="15217" y="18171"/>
                  <a:pt x="15179" y="18238"/>
                </a:cubicBezTo>
                <a:cubicBezTo>
                  <a:pt x="15198" y="18171"/>
                  <a:pt x="15217" y="18105"/>
                  <a:pt x="15226" y="18038"/>
                </a:cubicBezTo>
                <a:cubicBezTo>
                  <a:pt x="15245" y="18038"/>
                  <a:pt x="15264" y="18048"/>
                  <a:pt x="15274" y="18057"/>
                </a:cubicBezTo>
                <a:close/>
                <a:moveTo>
                  <a:pt x="15179" y="18257"/>
                </a:moveTo>
                <a:cubicBezTo>
                  <a:pt x="15179" y="18257"/>
                  <a:pt x="15179" y="18257"/>
                  <a:pt x="15179" y="18247"/>
                </a:cubicBezTo>
                <a:lnTo>
                  <a:pt x="15179" y="18247"/>
                </a:lnTo>
                <a:cubicBezTo>
                  <a:pt x="15179" y="18247"/>
                  <a:pt x="15179" y="18238"/>
                  <a:pt x="15179" y="18238"/>
                </a:cubicBezTo>
                <a:cubicBezTo>
                  <a:pt x="15179" y="18238"/>
                  <a:pt x="15179" y="18247"/>
                  <a:pt x="15179" y="18257"/>
                </a:cubicBezTo>
                <a:close/>
                <a:moveTo>
                  <a:pt x="5253" y="16898"/>
                </a:moveTo>
                <a:cubicBezTo>
                  <a:pt x="5215" y="16851"/>
                  <a:pt x="5187" y="16822"/>
                  <a:pt x="5149" y="16775"/>
                </a:cubicBezTo>
                <a:cubicBezTo>
                  <a:pt x="5263" y="16756"/>
                  <a:pt x="5272" y="16803"/>
                  <a:pt x="5253" y="16898"/>
                </a:cubicBezTo>
                <a:close/>
                <a:moveTo>
                  <a:pt x="14780" y="5339"/>
                </a:moveTo>
                <a:cubicBezTo>
                  <a:pt x="14751" y="5016"/>
                  <a:pt x="14609" y="4731"/>
                  <a:pt x="14457" y="4456"/>
                </a:cubicBezTo>
                <a:cubicBezTo>
                  <a:pt x="14429" y="4408"/>
                  <a:pt x="14372" y="4370"/>
                  <a:pt x="14324" y="4332"/>
                </a:cubicBezTo>
                <a:cubicBezTo>
                  <a:pt x="14267" y="4285"/>
                  <a:pt x="14201" y="4247"/>
                  <a:pt x="14134" y="4209"/>
                </a:cubicBezTo>
                <a:cubicBezTo>
                  <a:pt x="13954" y="4085"/>
                  <a:pt x="13773" y="3962"/>
                  <a:pt x="13555" y="3914"/>
                </a:cubicBezTo>
                <a:cubicBezTo>
                  <a:pt x="13393" y="3886"/>
                  <a:pt x="13232" y="3838"/>
                  <a:pt x="13070" y="3810"/>
                </a:cubicBezTo>
                <a:cubicBezTo>
                  <a:pt x="12890" y="3791"/>
                  <a:pt x="12709" y="3781"/>
                  <a:pt x="12529" y="3781"/>
                </a:cubicBezTo>
                <a:cubicBezTo>
                  <a:pt x="12415" y="3781"/>
                  <a:pt x="12291" y="3819"/>
                  <a:pt x="12177" y="3819"/>
                </a:cubicBezTo>
                <a:cubicBezTo>
                  <a:pt x="12073" y="3819"/>
                  <a:pt x="11978" y="3857"/>
                  <a:pt x="11893" y="3905"/>
                </a:cubicBezTo>
                <a:cubicBezTo>
                  <a:pt x="11760" y="3981"/>
                  <a:pt x="11636" y="4057"/>
                  <a:pt x="11503" y="4133"/>
                </a:cubicBezTo>
                <a:cubicBezTo>
                  <a:pt x="11351" y="4218"/>
                  <a:pt x="11199" y="4304"/>
                  <a:pt x="11123" y="4475"/>
                </a:cubicBezTo>
                <a:cubicBezTo>
                  <a:pt x="11066" y="4579"/>
                  <a:pt x="11019" y="4693"/>
                  <a:pt x="10981" y="4807"/>
                </a:cubicBezTo>
                <a:cubicBezTo>
                  <a:pt x="10886" y="5092"/>
                  <a:pt x="10724" y="5377"/>
                  <a:pt x="10791" y="5700"/>
                </a:cubicBezTo>
                <a:cubicBezTo>
                  <a:pt x="10791" y="5719"/>
                  <a:pt x="10781" y="5738"/>
                  <a:pt x="10781" y="5757"/>
                </a:cubicBezTo>
                <a:cubicBezTo>
                  <a:pt x="10781" y="6070"/>
                  <a:pt x="10857" y="6365"/>
                  <a:pt x="10990" y="6640"/>
                </a:cubicBezTo>
                <a:cubicBezTo>
                  <a:pt x="11076" y="6830"/>
                  <a:pt x="11209" y="7001"/>
                  <a:pt x="11380" y="7125"/>
                </a:cubicBezTo>
                <a:cubicBezTo>
                  <a:pt x="11617" y="7305"/>
                  <a:pt x="11874" y="7457"/>
                  <a:pt x="12168" y="7533"/>
                </a:cubicBezTo>
                <a:cubicBezTo>
                  <a:pt x="12348" y="7571"/>
                  <a:pt x="12529" y="7647"/>
                  <a:pt x="12709" y="7600"/>
                </a:cubicBezTo>
                <a:cubicBezTo>
                  <a:pt x="12871" y="7571"/>
                  <a:pt x="13032" y="7543"/>
                  <a:pt x="13194" y="7524"/>
                </a:cubicBezTo>
                <a:cubicBezTo>
                  <a:pt x="13517" y="7495"/>
                  <a:pt x="13802" y="7324"/>
                  <a:pt x="14077" y="7153"/>
                </a:cubicBezTo>
                <a:cubicBezTo>
                  <a:pt x="14106" y="7134"/>
                  <a:pt x="14134" y="7115"/>
                  <a:pt x="14163" y="7087"/>
                </a:cubicBezTo>
                <a:cubicBezTo>
                  <a:pt x="14286" y="6925"/>
                  <a:pt x="14400" y="6764"/>
                  <a:pt x="14514" y="6593"/>
                </a:cubicBezTo>
                <a:cubicBezTo>
                  <a:pt x="14694" y="6308"/>
                  <a:pt x="14780" y="6004"/>
                  <a:pt x="14799" y="5681"/>
                </a:cubicBezTo>
                <a:cubicBezTo>
                  <a:pt x="14789" y="5567"/>
                  <a:pt x="14789" y="5453"/>
                  <a:pt x="14780" y="5339"/>
                </a:cubicBezTo>
                <a:close/>
                <a:moveTo>
                  <a:pt x="14353" y="6441"/>
                </a:moveTo>
                <a:cubicBezTo>
                  <a:pt x="14210" y="6792"/>
                  <a:pt x="13935" y="7001"/>
                  <a:pt x="13631" y="7191"/>
                </a:cubicBezTo>
                <a:cubicBezTo>
                  <a:pt x="13526" y="7248"/>
                  <a:pt x="13393" y="7277"/>
                  <a:pt x="13270" y="7305"/>
                </a:cubicBezTo>
                <a:cubicBezTo>
                  <a:pt x="13042" y="7343"/>
                  <a:pt x="12804" y="7381"/>
                  <a:pt x="12576" y="7410"/>
                </a:cubicBezTo>
                <a:cubicBezTo>
                  <a:pt x="12510" y="7410"/>
                  <a:pt x="12453" y="7410"/>
                  <a:pt x="12405" y="7391"/>
                </a:cubicBezTo>
                <a:cubicBezTo>
                  <a:pt x="12215" y="7324"/>
                  <a:pt x="12016" y="7296"/>
                  <a:pt x="11855" y="7182"/>
                </a:cubicBezTo>
                <a:cubicBezTo>
                  <a:pt x="11598" y="7020"/>
                  <a:pt x="11342" y="6859"/>
                  <a:pt x="11180" y="6602"/>
                </a:cubicBezTo>
                <a:cubicBezTo>
                  <a:pt x="11123" y="6498"/>
                  <a:pt x="11085" y="6384"/>
                  <a:pt x="11047" y="6270"/>
                </a:cubicBezTo>
                <a:cubicBezTo>
                  <a:pt x="10971" y="6023"/>
                  <a:pt x="10952" y="5766"/>
                  <a:pt x="10952" y="5519"/>
                </a:cubicBezTo>
                <a:cubicBezTo>
                  <a:pt x="10952" y="5453"/>
                  <a:pt x="10971" y="5386"/>
                  <a:pt x="10990" y="5329"/>
                </a:cubicBezTo>
                <a:cubicBezTo>
                  <a:pt x="11066" y="5064"/>
                  <a:pt x="11114" y="4788"/>
                  <a:pt x="11275" y="4551"/>
                </a:cubicBezTo>
                <a:cubicBezTo>
                  <a:pt x="11380" y="4389"/>
                  <a:pt x="11541" y="4304"/>
                  <a:pt x="11722" y="4247"/>
                </a:cubicBezTo>
                <a:cubicBezTo>
                  <a:pt x="11817" y="4228"/>
                  <a:pt x="11893" y="4171"/>
                  <a:pt x="11978" y="4133"/>
                </a:cubicBezTo>
                <a:cubicBezTo>
                  <a:pt x="12054" y="4104"/>
                  <a:pt x="12130" y="4057"/>
                  <a:pt x="12206" y="4038"/>
                </a:cubicBezTo>
                <a:cubicBezTo>
                  <a:pt x="12339" y="4009"/>
                  <a:pt x="12472" y="3981"/>
                  <a:pt x="12595" y="3981"/>
                </a:cubicBezTo>
                <a:cubicBezTo>
                  <a:pt x="12747" y="3981"/>
                  <a:pt x="12909" y="3990"/>
                  <a:pt x="13061" y="4009"/>
                </a:cubicBezTo>
                <a:cubicBezTo>
                  <a:pt x="13222" y="4028"/>
                  <a:pt x="13374" y="4066"/>
                  <a:pt x="13536" y="4104"/>
                </a:cubicBezTo>
                <a:cubicBezTo>
                  <a:pt x="13602" y="4114"/>
                  <a:pt x="13669" y="4133"/>
                  <a:pt x="13726" y="4161"/>
                </a:cubicBezTo>
                <a:cubicBezTo>
                  <a:pt x="13916" y="4294"/>
                  <a:pt x="14096" y="4427"/>
                  <a:pt x="14277" y="4560"/>
                </a:cubicBezTo>
                <a:cubicBezTo>
                  <a:pt x="14324" y="4598"/>
                  <a:pt x="14362" y="4655"/>
                  <a:pt x="14372" y="4712"/>
                </a:cubicBezTo>
                <a:cubicBezTo>
                  <a:pt x="14438" y="4940"/>
                  <a:pt x="14533" y="5168"/>
                  <a:pt x="14561" y="5415"/>
                </a:cubicBezTo>
                <a:cubicBezTo>
                  <a:pt x="14609" y="5795"/>
                  <a:pt x="14486" y="6108"/>
                  <a:pt x="14353" y="6441"/>
                </a:cubicBezTo>
                <a:close/>
                <a:moveTo>
                  <a:pt x="4911" y="7524"/>
                </a:moveTo>
                <a:cubicBezTo>
                  <a:pt x="5063" y="7581"/>
                  <a:pt x="5206" y="7619"/>
                  <a:pt x="5358" y="7657"/>
                </a:cubicBezTo>
                <a:cubicBezTo>
                  <a:pt x="5595" y="7723"/>
                  <a:pt x="5833" y="7799"/>
                  <a:pt x="6089" y="7733"/>
                </a:cubicBezTo>
                <a:cubicBezTo>
                  <a:pt x="6308" y="7685"/>
                  <a:pt x="6526" y="7657"/>
                  <a:pt x="6735" y="7600"/>
                </a:cubicBezTo>
                <a:cubicBezTo>
                  <a:pt x="6991" y="7533"/>
                  <a:pt x="7219" y="7429"/>
                  <a:pt x="7419" y="7239"/>
                </a:cubicBezTo>
                <a:cubicBezTo>
                  <a:pt x="7542" y="7115"/>
                  <a:pt x="7656" y="6992"/>
                  <a:pt x="7761" y="6849"/>
                </a:cubicBezTo>
                <a:cubicBezTo>
                  <a:pt x="7827" y="6754"/>
                  <a:pt x="7875" y="6659"/>
                  <a:pt x="7903" y="6545"/>
                </a:cubicBezTo>
                <a:cubicBezTo>
                  <a:pt x="7913" y="6488"/>
                  <a:pt x="7922" y="6431"/>
                  <a:pt x="7941" y="6374"/>
                </a:cubicBezTo>
                <a:cubicBezTo>
                  <a:pt x="8017" y="6156"/>
                  <a:pt x="8017" y="5918"/>
                  <a:pt x="8027" y="5690"/>
                </a:cubicBezTo>
                <a:cubicBezTo>
                  <a:pt x="8036" y="5462"/>
                  <a:pt x="8027" y="5235"/>
                  <a:pt x="7941" y="5016"/>
                </a:cubicBezTo>
                <a:cubicBezTo>
                  <a:pt x="7846" y="4760"/>
                  <a:pt x="7751" y="4522"/>
                  <a:pt x="7504" y="4380"/>
                </a:cubicBezTo>
                <a:cubicBezTo>
                  <a:pt x="7352" y="4285"/>
                  <a:pt x="7219" y="4152"/>
                  <a:pt x="7058" y="4076"/>
                </a:cubicBezTo>
                <a:cubicBezTo>
                  <a:pt x="6659" y="3905"/>
                  <a:pt x="6241" y="3838"/>
                  <a:pt x="5804" y="3857"/>
                </a:cubicBezTo>
                <a:cubicBezTo>
                  <a:pt x="5567" y="3867"/>
                  <a:pt x="5348" y="3971"/>
                  <a:pt x="5130" y="4066"/>
                </a:cubicBezTo>
                <a:cubicBezTo>
                  <a:pt x="4873" y="4180"/>
                  <a:pt x="4636" y="4313"/>
                  <a:pt x="4436" y="4494"/>
                </a:cubicBezTo>
                <a:cubicBezTo>
                  <a:pt x="4398" y="4570"/>
                  <a:pt x="4351" y="4636"/>
                  <a:pt x="4303" y="4712"/>
                </a:cubicBezTo>
                <a:cubicBezTo>
                  <a:pt x="4247" y="4807"/>
                  <a:pt x="4171" y="4902"/>
                  <a:pt x="4133" y="5007"/>
                </a:cubicBezTo>
                <a:cubicBezTo>
                  <a:pt x="4019" y="5348"/>
                  <a:pt x="4009" y="5719"/>
                  <a:pt x="4066" y="6070"/>
                </a:cubicBezTo>
                <a:cubicBezTo>
                  <a:pt x="4114" y="6336"/>
                  <a:pt x="4180" y="6602"/>
                  <a:pt x="4256" y="6859"/>
                </a:cubicBezTo>
                <a:cubicBezTo>
                  <a:pt x="4360" y="7191"/>
                  <a:pt x="4588" y="7410"/>
                  <a:pt x="4911" y="7524"/>
                </a:cubicBezTo>
                <a:close/>
                <a:moveTo>
                  <a:pt x="4503" y="4750"/>
                </a:moveTo>
                <a:cubicBezTo>
                  <a:pt x="4522" y="4722"/>
                  <a:pt x="4550" y="4693"/>
                  <a:pt x="4569" y="4665"/>
                </a:cubicBezTo>
                <a:cubicBezTo>
                  <a:pt x="4636" y="4532"/>
                  <a:pt x="4740" y="4456"/>
                  <a:pt x="4873" y="4408"/>
                </a:cubicBezTo>
                <a:cubicBezTo>
                  <a:pt x="4940" y="4389"/>
                  <a:pt x="4997" y="4342"/>
                  <a:pt x="5063" y="4304"/>
                </a:cubicBezTo>
                <a:cubicBezTo>
                  <a:pt x="5253" y="4180"/>
                  <a:pt x="5662" y="4028"/>
                  <a:pt x="5928" y="4028"/>
                </a:cubicBezTo>
                <a:cubicBezTo>
                  <a:pt x="6108" y="4057"/>
                  <a:pt x="6327" y="4076"/>
                  <a:pt x="6545" y="4123"/>
                </a:cubicBezTo>
                <a:cubicBezTo>
                  <a:pt x="6707" y="4161"/>
                  <a:pt x="6868" y="4209"/>
                  <a:pt x="7020" y="4285"/>
                </a:cubicBezTo>
                <a:cubicBezTo>
                  <a:pt x="7181" y="4370"/>
                  <a:pt x="7324" y="4484"/>
                  <a:pt x="7476" y="4598"/>
                </a:cubicBezTo>
                <a:cubicBezTo>
                  <a:pt x="7637" y="4722"/>
                  <a:pt x="7685" y="4912"/>
                  <a:pt x="7751" y="5092"/>
                </a:cubicBezTo>
                <a:cubicBezTo>
                  <a:pt x="7846" y="5329"/>
                  <a:pt x="7884" y="5586"/>
                  <a:pt x="7846" y="5852"/>
                </a:cubicBezTo>
                <a:cubicBezTo>
                  <a:pt x="7808" y="6051"/>
                  <a:pt x="7799" y="6251"/>
                  <a:pt x="7723" y="6450"/>
                </a:cubicBezTo>
                <a:cubicBezTo>
                  <a:pt x="7694" y="6536"/>
                  <a:pt x="7666" y="6631"/>
                  <a:pt x="7599" y="6697"/>
                </a:cubicBezTo>
                <a:cubicBezTo>
                  <a:pt x="7457" y="6878"/>
                  <a:pt x="7324" y="7068"/>
                  <a:pt x="7153" y="7210"/>
                </a:cubicBezTo>
                <a:cubicBezTo>
                  <a:pt x="7029" y="7305"/>
                  <a:pt x="6858" y="7334"/>
                  <a:pt x="6707" y="7391"/>
                </a:cubicBezTo>
                <a:cubicBezTo>
                  <a:pt x="6621" y="7419"/>
                  <a:pt x="6545" y="7448"/>
                  <a:pt x="6460" y="7476"/>
                </a:cubicBezTo>
                <a:cubicBezTo>
                  <a:pt x="6412" y="7486"/>
                  <a:pt x="6374" y="7495"/>
                  <a:pt x="6336" y="7505"/>
                </a:cubicBezTo>
                <a:cubicBezTo>
                  <a:pt x="5966" y="7600"/>
                  <a:pt x="5614" y="7562"/>
                  <a:pt x="5263" y="7419"/>
                </a:cubicBezTo>
                <a:cubicBezTo>
                  <a:pt x="5158" y="7381"/>
                  <a:pt x="5044" y="7343"/>
                  <a:pt x="4940" y="7305"/>
                </a:cubicBezTo>
                <a:cubicBezTo>
                  <a:pt x="4664" y="7201"/>
                  <a:pt x="4484" y="7011"/>
                  <a:pt x="4417" y="6716"/>
                </a:cubicBezTo>
                <a:cubicBezTo>
                  <a:pt x="4370" y="6479"/>
                  <a:pt x="4285" y="6251"/>
                  <a:pt x="4237" y="6013"/>
                </a:cubicBezTo>
                <a:cubicBezTo>
                  <a:pt x="4142" y="5557"/>
                  <a:pt x="4199" y="5130"/>
                  <a:pt x="4503" y="4750"/>
                </a:cubicBezTo>
                <a:close/>
                <a:moveTo>
                  <a:pt x="10401" y="7153"/>
                </a:moveTo>
                <a:cubicBezTo>
                  <a:pt x="10278" y="7077"/>
                  <a:pt x="10183" y="7030"/>
                  <a:pt x="10107" y="6973"/>
                </a:cubicBezTo>
                <a:cubicBezTo>
                  <a:pt x="9907" y="6830"/>
                  <a:pt x="9698" y="6754"/>
                  <a:pt x="9442" y="6811"/>
                </a:cubicBezTo>
                <a:cubicBezTo>
                  <a:pt x="9252" y="6849"/>
                  <a:pt x="9091" y="6954"/>
                  <a:pt x="8920" y="7039"/>
                </a:cubicBezTo>
                <a:cubicBezTo>
                  <a:pt x="8806" y="7096"/>
                  <a:pt x="8749" y="7182"/>
                  <a:pt x="8730" y="7296"/>
                </a:cubicBezTo>
                <a:cubicBezTo>
                  <a:pt x="8720" y="7362"/>
                  <a:pt x="8739" y="7448"/>
                  <a:pt x="8768" y="7514"/>
                </a:cubicBezTo>
                <a:cubicBezTo>
                  <a:pt x="8872" y="7875"/>
                  <a:pt x="9034" y="8217"/>
                  <a:pt x="9233" y="8540"/>
                </a:cubicBezTo>
                <a:cubicBezTo>
                  <a:pt x="9281" y="8625"/>
                  <a:pt x="9347" y="8663"/>
                  <a:pt x="9442" y="8663"/>
                </a:cubicBezTo>
                <a:cubicBezTo>
                  <a:pt x="9660" y="8654"/>
                  <a:pt x="9850" y="8606"/>
                  <a:pt x="9945" y="8369"/>
                </a:cubicBezTo>
                <a:cubicBezTo>
                  <a:pt x="10078" y="8046"/>
                  <a:pt x="10230" y="7723"/>
                  <a:pt x="10354" y="7400"/>
                </a:cubicBezTo>
                <a:cubicBezTo>
                  <a:pt x="10392" y="7315"/>
                  <a:pt x="10420" y="7210"/>
                  <a:pt x="10401" y="7153"/>
                </a:cubicBezTo>
                <a:close/>
                <a:moveTo>
                  <a:pt x="9898" y="8027"/>
                </a:moveTo>
                <a:cubicBezTo>
                  <a:pt x="9860" y="8131"/>
                  <a:pt x="9822" y="8236"/>
                  <a:pt x="9765" y="8340"/>
                </a:cubicBezTo>
                <a:cubicBezTo>
                  <a:pt x="9727" y="8426"/>
                  <a:pt x="9499" y="8492"/>
                  <a:pt x="9413" y="8454"/>
                </a:cubicBezTo>
                <a:cubicBezTo>
                  <a:pt x="9394" y="8435"/>
                  <a:pt x="9376" y="8407"/>
                  <a:pt x="9357" y="8388"/>
                </a:cubicBezTo>
                <a:cubicBezTo>
                  <a:pt x="9195" y="8093"/>
                  <a:pt x="9034" y="7799"/>
                  <a:pt x="8939" y="7467"/>
                </a:cubicBezTo>
                <a:cubicBezTo>
                  <a:pt x="8920" y="7372"/>
                  <a:pt x="8929" y="7315"/>
                  <a:pt x="9005" y="7248"/>
                </a:cubicBezTo>
                <a:cubicBezTo>
                  <a:pt x="9129" y="7125"/>
                  <a:pt x="9281" y="7039"/>
                  <a:pt x="9451" y="6992"/>
                </a:cubicBezTo>
                <a:cubicBezTo>
                  <a:pt x="9651" y="6935"/>
                  <a:pt x="9831" y="7001"/>
                  <a:pt x="9983" y="7125"/>
                </a:cubicBezTo>
                <a:cubicBezTo>
                  <a:pt x="10050" y="7182"/>
                  <a:pt x="10107" y="7239"/>
                  <a:pt x="10164" y="7286"/>
                </a:cubicBezTo>
                <a:cubicBezTo>
                  <a:pt x="10145" y="7581"/>
                  <a:pt x="9993" y="7799"/>
                  <a:pt x="9898" y="8027"/>
                </a:cubicBezTo>
                <a:close/>
                <a:moveTo>
                  <a:pt x="3914" y="2243"/>
                </a:moveTo>
                <a:cubicBezTo>
                  <a:pt x="3914" y="2243"/>
                  <a:pt x="3914" y="2243"/>
                  <a:pt x="3924" y="2243"/>
                </a:cubicBezTo>
                <a:lnTo>
                  <a:pt x="3924" y="2243"/>
                </a:lnTo>
                <a:lnTo>
                  <a:pt x="3924" y="2243"/>
                </a:lnTo>
                <a:cubicBezTo>
                  <a:pt x="3924" y="2243"/>
                  <a:pt x="3924" y="2243"/>
                  <a:pt x="3924" y="2243"/>
                </a:cubicBezTo>
                <a:cubicBezTo>
                  <a:pt x="3924" y="2243"/>
                  <a:pt x="3924" y="2243"/>
                  <a:pt x="3914" y="2243"/>
                </a:cubicBezTo>
                <a:close/>
                <a:moveTo>
                  <a:pt x="2698" y="3620"/>
                </a:moveTo>
                <a:cubicBezTo>
                  <a:pt x="2461" y="3705"/>
                  <a:pt x="2204" y="3753"/>
                  <a:pt x="1957" y="3819"/>
                </a:cubicBezTo>
                <a:cubicBezTo>
                  <a:pt x="1767" y="3867"/>
                  <a:pt x="1635" y="3990"/>
                  <a:pt x="1559" y="4180"/>
                </a:cubicBezTo>
                <a:cubicBezTo>
                  <a:pt x="1549" y="4209"/>
                  <a:pt x="1540" y="4256"/>
                  <a:pt x="1530" y="4256"/>
                </a:cubicBezTo>
                <a:cubicBezTo>
                  <a:pt x="1350" y="4266"/>
                  <a:pt x="1407" y="4408"/>
                  <a:pt x="1407" y="4484"/>
                </a:cubicBezTo>
                <a:cubicBezTo>
                  <a:pt x="1407" y="4684"/>
                  <a:pt x="1492" y="4845"/>
                  <a:pt x="1654" y="4912"/>
                </a:cubicBezTo>
                <a:cubicBezTo>
                  <a:pt x="1720" y="4940"/>
                  <a:pt x="1758" y="4931"/>
                  <a:pt x="1758" y="4855"/>
                </a:cubicBezTo>
                <a:cubicBezTo>
                  <a:pt x="1521" y="4769"/>
                  <a:pt x="1445" y="4560"/>
                  <a:pt x="1540" y="4342"/>
                </a:cubicBezTo>
                <a:cubicBezTo>
                  <a:pt x="1549" y="4342"/>
                  <a:pt x="1568" y="4351"/>
                  <a:pt x="1578" y="4361"/>
                </a:cubicBezTo>
                <a:cubicBezTo>
                  <a:pt x="1692" y="4589"/>
                  <a:pt x="1891" y="4655"/>
                  <a:pt x="2128" y="4636"/>
                </a:cubicBezTo>
                <a:cubicBezTo>
                  <a:pt x="2594" y="4589"/>
                  <a:pt x="2993" y="4418"/>
                  <a:pt x="3306" y="4076"/>
                </a:cubicBezTo>
                <a:cubicBezTo>
                  <a:pt x="3439" y="3943"/>
                  <a:pt x="3553" y="3791"/>
                  <a:pt x="3677" y="3658"/>
                </a:cubicBezTo>
                <a:cubicBezTo>
                  <a:pt x="3876" y="3439"/>
                  <a:pt x="3990" y="3192"/>
                  <a:pt x="4047" y="2907"/>
                </a:cubicBezTo>
                <a:cubicBezTo>
                  <a:pt x="4095" y="2670"/>
                  <a:pt x="4085" y="2433"/>
                  <a:pt x="4019" y="2186"/>
                </a:cubicBezTo>
                <a:cubicBezTo>
                  <a:pt x="3990" y="2205"/>
                  <a:pt x="3952" y="2224"/>
                  <a:pt x="3924" y="2243"/>
                </a:cubicBezTo>
                <a:cubicBezTo>
                  <a:pt x="3819" y="2660"/>
                  <a:pt x="3563" y="2983"/>
                  <a:pt x="3268" y="3278"/>
                </a:cubicBezTo>
                <a:cubicBezTo>
                  <a:pt x="3107" y="3439"/>
                  <a:pt x="2907" y="3544"/>
                  <a:pt x="2698" y="3620"/>
                </a:cubicBezTo>
                <a:close/>
                <a:moveTo>
                  <a:pt x="3544" y="3097"/>
                </a:moveTo>
                <a:cubicBezTo>
                  <a:pt x="3705" y="2907"/>
                  <a:pt x="3876" y="2708"/>
                  <a:pt x="3933" y="2452"/>
                </a:cubicBezTo>
                <a:cubicBezTo>
                  <a:pt x="3933" y="2442"/>
                  <a:pt x="3952" y="2442"/>
                  <a:pt x="3981" y="2433"/>
                </a:cubicBezTo>
                <a:cubicBezTo>
                  <a:pt x="4009" y="2622"/>
                  <a:pt x="3990" y="2793"/>
                  <a:pt x="3943" y="2974"/>
                </a:cubicBezTo>
                <a:cubicBezTo>
                  <a:pt x="3848" y="3287"/>
                  <a:pt x="3658" y="3544"/>
                  <a:pt x="3449" y="3781"/>
                </a:cubicBezTo>
                <a:cubicBezTo>
                  <a:pt x="3363" y="3876"/>
                  <a:pt x="3287" y="3971"/>
                  <a:pt x="3192" y="4057"/>
                </a:cubicBezTo>
                <a:cubicBezTo>
                  <a:pt x="2917" y="4313"/>
                  <a:pt x="2594" y="4475"/>
                  <a:pt x="2223" y="4522"/>
                </a:cubicBezTo>
                <a:cubicBezTo>
                  <a:pt x="2119" y="4541"/>
                  <a:pt x="2005" y="4541"/>
                  <a:pt x="1900" y="4522"/>
                </a:cubicBezTo>
                <a:cubicBezTo>
                  <a:pt x="1739" y="4484"/>
                  <a:pt x="1654" y="4380"/>
                  <a:pt x="1644" y="4256"/>
                </a:cubicBezTo>
                <a:cubicBezTo>
                  <a:pt x="1644" y="4152"/>
                  <a:pt x="1758" y="3981"/>
                  <a:pt x="1881" y="3943"/>
                </a:cubicBezTo>
                <a:cubicBezTo>
                  <a:pt x="2005" y="3905"/>
                  <a:pt x="2128" y="3886"/>
                  <a:pt x="2242" y="3848"/>
                </a:cubicBezTo>
                <a:cubicBezTo>
                  <a:pt x="2461" y="3772"/>
                  <a:pt x="2689" y="3724"/>
                  <a:pt x="2898" y="3629"/>
                </a:cubicBezTo>
                <a:cubicBezTo>
                  <a:pt x="3173" y="3506"/>
                  <a:pt x="3363" y="3306"/>
                  <a:pt x="3544" y="3097"/>
                </a:cubicBezTo>
                <a:close/>
                <a:moveTo>
                  <a:pt x="17164" y="1929"/>
                </a:moveTo>
                <a:cubicBezTo>
                  <a:pt x="17003" y="1958"/>
                  <a:pt x="16832" y="1986"/>
                  <a:pt x="16680" y="2043"/>
                </a:cubicBezTo>
                <a:cubicBezTo>
                  <a:pt x="16205" y="2186"/>
                  <a:pt x="15749" y="2186"/>
                  <a:pt x="15312" y="1958"/>
                </a:cubicBezTo>
                <a:cubicBezTo>
                  <a:pt x="15217" y="1910"/>
                  <a:pt x="15103" y="1882"/>
                  <a:pt x="15027" y="1815"/>
                </a:cubicBezTo>
                <a:cubicBezTo>
                  <a:pt x="14856" y="1663"/>
                  <a:pt x="14666" y="1578"/>
                  <a:pt x="14448" y="1540"/>
                </a:cubicBezTo>
                <a:cubicBezTo>
                  <a:pt x="14315" y="1511"/>
                  <a:pt x="14182" y="1530"/>
                  <a:pt x="14068" y="1587"/>
                </a:cubicBezTo>
                <a:cubicBezTo>
                  <a:pt x="13954" y="1635"/>
                  <a:pt x="13878" y="1701"/>
                  <a:pt x="13906" y="1853"/>
                </a:cubicBezTo>
                <a:cubicBezTo>
                  <a:pt x="13954" y="1863"/>
                  <a:pt x="13992" y="1863"/>
                  <a:pt x="14030" y="1882"/>
                </a:cubicBezTo>
                <a:cubicBezTo>
                  <a:pt x="14087" y="1920"/>
                  <a:pt x="14172" y="1948"/>
                  <a:pt x="14191" y="2005"/>
                </a:cubicBezTo>
                <a:cubicBezTo>
                  <a:pt x="14286" y="2205"/>
                  <a:pt x="14438" y="2338"/>
                  <a:pt x="14571" y="2490"/>
                </a:cubicBezTo>
                <a:cubicBezTo>
                  <a:pt x="14761" y="2689"/>
                  <a:pt x="15017" y="2755"/>
                  <a:pt x="15264" y="2841"/>
                </a:cubicBezTo>
                <a:cubicBezTo>
                  <a:pt x="15378" y="2879"/>
                  <a:pt x="15502" y="2888"/>
                  <a:pt x="15616" y="2917"/>
                </a:cubicBezTo>
                <a:cubicBezTo>
                  <a:pt x="15863" y="2974"/>
                  <a:pt x="16100" y="2955"/>
                  <a:pt x="16347" y="2879"/>
                </a:cubicBezTo>
                <a:cubicBezTo>
                  <a:pt x="16537" y="2812"/>
                  <a:pt x="16699" y="2708"/>
                  <a:pt x="16860" y="2585"/>
                </a:cubicBezTo>
                <a:cubicBezTo>
                  <a:pt x="17041" y="2452"/>
                  <a:pt x="17211" y="2328"/>
                  <a:pt x="17306" y="2110"/>
                </a:cubicBezTo>
                <a:cubicBezTo>
                  <a:pt x="17325" y="2053"/>
                  <a:pt x="17363" y="2005"/>
                  <a:pt x="17316" y="1967"/>
                </a:cubicBezTo>
                <a:cubicBezTo>
                  <a:pt x="17278" y="1929"/>
                  <a:pt x="17211" y="1920"/>
                  <a:pt x="17164" y="1929"/>
                </a:cubicBezTo>
                <a:close/>
                <a:moveTo>
                  <a:pt x="17078" y="2290"/>
                </a:moveTo>
                <a:cubicBezTo>
                  <a:pt x="16813" y="2547"/>
                  <a:pt x="16528" y="2784"/>
                  <a:pt x="16148" y="2841"/>
                </a:cubicBezTo>
                <a:cubicBezTo>
                  <a:pt x="16034" y="2860"/>
                  <a:pt x="15920" y="2860"/>
                  <a:pt x="15806" y="2850"/>
                </a:cubicBezTo>
                <a:cubicBezTo>
                  <a:pt x="15654" y="2831"/>
                  <a:pt x="15502" y="2812"/>
                  <a:pt x="15350" y="2774"/>
                </a:cubicBezTo>
                <a:cubicBezTo>
                  <a:pt x="14941" y="2660"/>
                  <a:pt x="14599" y="2461"/>
                  <a:pt x="14362" y="2100"/>
                </a:cubicBezTo>
                <a:cubicBezTo>
                  <a:pt x="14277" y="1967"/>
                  <a:pt x="14210" y="1815"/>
                  <a:pt x="14001" y="1739"/>
                </a:cubicBezTo>
                <a:cubicBezTo>
                  <a:pt x="14096" y="1692"/>
                  <a:pt x="14144" y="1663"/>
                  <a:pt x="14201" y="1644"/>
                </a:cubicBezTo>
                <a:cubicBezTo>
                  <a:pt x="14400" y="1606"/>
                  <a:pt x="14590" y="1635"/>
                  <a:pt x="14761" y="1768"/>
                </a:cubicBezTo>
                <a:cubicBezTo>
                  <a:pt x="14989" y="1939"/>
                  <a:pt x="15245" y="2053"/>
                  <a:pt x="15511" y="2148"/>
                </a:cubicBezTo>
                <a:cubicBezTo>
                  <a:pt x="15901" y="2290"/>
                  <a:pt x="16300" y="2252"/>
                  <a:pt x="16699" y="2129"/>
                </a:cubicBezTo>
                <a:cubicBezTo>
                  <a:pt x="16841" y="2091"/>
                  <a:pt x="16984" y="2024"/>
                  <a:pt x="17164" y="2053"/>
                </a:cubicBezTo>
                <a:cubicBezTo>
                  <a:pt x="17164" y="2148"/>
                  <a:pt x="17145" y="2233"/>
                  <a:pt x="17078" y="2290"/>
                </a:cubicBezTo>
                <a:close/>
                <a:moveTo>
                  <a:pt x="13640" y="2309"/>
                </a:moveTo>
                <a:cubicBezTo>
                  <a:pt x="13754" y="2499"/>
                  <a:pt x="13868" y="2689"/>
                  <a:pt x="13982" y="2879"/>
                </a:cubicBezTo>
                <a:cubicBezTo>
                  <a:pt x="14153" y="3145"/>
                  <a:pt x="14324" y="3401"/>
                  <a:pt x="14542" y="3629"/>
                </a:cubicBezTo>
                <a:cubicBezTo>
                  <a:pt x="14590" y="3677"/>
                  <a:pt x="14628" y="3743"/>
                  <a:pt x="14685" y="3791"/>
                </a:cubicBezTo>
                <a:cubicBezTo>
                  <a:pt x="14970" y="4028"/>
                  <a:pt x="15274" y="4228"/>
                  <a:pt x="15644" y="4294"/>
                </a:cubicBezTo>
                <a:cubicBezTo>
                  <a:pt x="15796" y="4313"/>
                  <a:pt x="15948" y="4342"/>
                  <a:pt x="16110" y="4361"/>
                </a:cubicBezTo>
                <a:cubicBezTo>
                  <a:pt x="16157" y="4361"/>
                  <a:pt x="16214" y="4342"/>
                  <a:pt x="16252" y="4313"/>
                </a:cubicBezTo>
                <a:cubicBezTo>
                  <a:pt x="16423" y="4209"/>
                  <a:pt x="16471" y="3781"/>
                  <a:pt x="16224" y="3686"/>
                </a:cubicBezTo>
                <a:cubicBezTo>
                  <a:pt x="16015" y="3601"/>
                  <a:pt x="15815" y="3496"/>
                  <a:pt x="15606" y="3430"/>
                </a:cubicBezTo>
                <a:cubicBezTo>
                  <a:pt x="15217" y="3297"/>
                  <a:pt x="14827" y="3192"/>
                  <a:pt x="14448" y="3021"/>
                </a:cubicBezTo>
                <a:cubicBezTo>
                  <a:pt x="14191" y="2907"/>
                  <a:pt x="14020" y="2727"/>
                  <a:pt x="13906" y="2461"/>
                </a:cubicBezTo>
                <a:cubicBezTo>
                  <a:pt x="13840" y="2328"/>
                  <a:pt x="13783" y="2176"/>
                  <a:pt x="13640" y="2100"/>
                </a:cubicBezTo>
                <a:cubicBezTo>
                  <a:pt x="13621" y="2100"/>
                  <a:pt x="13612" y="2110"/>
                  <a:pt x="13593" y="2110"/>
                </a:cubicBezTo>
                <a:cubicBezTo>
                  <a:pt x="13612" y="2176"/>
                  <a:pt x="13612" y="2252"/>
                  <a:pt x="13640" y="2309"/>
                </a:cubicBezTo>
                <a:close/>
                <a:moveTo>
                  <a:pt x="14258" y="3050"/>
                </a:moveTo>
                <a:cubicBezTo>
                  <a:pt x="14694" y="3278"/>
                  <a:pt x="15160" y="3392"/>
                  <a:pt x="15625" y="3534"/>
                </a:cubicBezTo>
                <a:cubicBezTo>
                  <a:pt x="15796" y="3582"/>
                  <a:pt x="15967" y="3648"/>
                  <a:pt x="16129" y="3724"/>
                </a:cubicBezTo>
                <a:cubicBezTo>
                  <a:pt x="16290" y="3791"/>
                  <a:pt x="16347" y="3981"/>
                  <a:pt x="16281" y="4133"/>
                </a:cubicBezTo>
                <a:cubicBezTo>
                  <a:pt x="16243" y="4228"/>
                  <a:pt x="16176" y="4266"/>
                  <a:pt x="16081" y="4256"/>
                </a:cubicBezTo>
                <a:cubicBezTo>
                  <a:pt x="15749" y="4247"/>
                  <a:pt x="15445" y="4161"/>
                  <a:pt x="15160" y="4000"/>
                </a:cubicBezTo>
                <a:cubicBezTo>
                  <a:pt x="14932" y="3857"/>
                  <a:pt x="14713" y="3705"/>
                  <a:pt x="14561" y="3477"/>
                </a:cubicBezTo>
                <a:cubicBezTo>
                  <a:pt x="14457" y="3335"/>
                  <a:pt x="14334" y="3221"/>
                  <a:pt x="14220" y="3088"/>
                </a:cubicBezTo>
                <a:cubicBezTo>
                  <a:pt x="14239" y="3078"/>
                  <a:pt x="14248" y="3059"/>
                  <a:pt x="14258" y="3050"/>
                </a:cubicBezTo>
                <a:close/>
                <a:moveTo>
                  <a:pt x="2071" y="6175"/>
                </a:moveTo>
                <a:cubicBezTo>
                  <a:pt x="2261" y="6146"/>
                  <a:pt x="2432" y="6061"/>
                  <a:pt x="2584" y="5966"/>
                </a:cubicBezTo>
                <a:cubicBezTo>
                  <a:pt x="2727" y="5880"/>
                  <a:pt x="2869" y="5776"/>
                  <a:pt x="3002" y="5681"/>
                </a:cubicBezTo>
                <a:cubicBezTo>
                  <a:pt x="3116" y="5586"/>
                  <a:pt x="3230" y="5491"/>
                  <a:pt x="3344" y="5386"/>
                </a:cubicBezTo>
                <a:cubicBezTo>
                  <a:pt x="3430" y="5291"/>
                  <a:pt x="3506" y="5187"/>
                  <a:pt x="3601" y="5083"/>
                </a:cubicBezTo>
                <a:cubicBezTo>
                  <a:pt x="3715" y="4959"/>
                  <a:pt x="3810" y="4807"/>
                  <a:pt x="3857" y="4636"/>
                </a:cubicBezTo>
                <a:cubicBezTo>
                  <a:pt x="3933" y="4399"/>
                  <a:pt x="4000" y="4152"/>
                  <a:pt x="4066" y="3914"/>
                </a:cubicBezTo>
                <a:cubicBezTo>
                  <a:pt x="4076" y="3857"/>
                  <a:pt x="4085" y="3810"/>
                  <a:pt x="4085" y="3753"/>
                </a:cubicBezTo>
                <a:cubicBezTo>
                  <a:pt x="4085" y="3686"/>
                  <a:pt x="4066" y="3639"/>
                  <a:pt x="3981" y="3629"/>
                </a:cubicBezTo>
                <a:cubicBezTo>
                  <a:pt x="3962" y="3648"/>
                  <a:pt x="3952" y="3658"/>
                  <a:pt x="3943" y="3667"/>
                </a:cubicBezTo>
                <a:cubicBezTo>
                  <a:pt x="3734" y="4066"/>
                  <a:pt x="3458" y="4408"/>
                  <a:pt x="3097" y="4684"/>
                </a:cubicBezTo>
                <a:cubicBezTo>
                  <a:pt x="3050" y="4712"/>
                  <a:pt x="3002" y="4741"/>
                  <a:pt x="2955" y="4750"/>
                </a:cubicBezTo>
                <a:cubicBezTo>
                  <a:pt x="2765" y="4826"/>
                  <a:pt x="2565" y="4883"/>
                  <a:pt x="2375" y="4950"/>
                </a:cubicBezTo>
                <a:cubicBezTo>
                  <a:pt x="2328" y="4969"/>
                  <a:pt x="2271" y="4978"/>
                  <a:pt x="2223" y="4978"/>
                </a:cubicBezTo>
                <a:cubicBezTo>
                  <a:pt x="1805" y="4959"/>
                  <a:pt x="1540" y="5273"/>
                  <a:pt x="1407" y="5548"/>
                </a:cubicBezTo>
                <a:cubicBezTo>
                  <a:pt x="1378" y="5595"/>
                  <a:pt x="1378" y="5662"/>
                  <a:pt x="1388" y="5709"/>
                </a:cubicBezTo>
                <a:cubicBezTo>
                  <a:pt x="1435" y="5994"/>
                  <a:pt x="1786" y="6222"/>
                  <a:pt x="2071" y="6175"/>
                </a:cubicBezTo>
                <a:close/>
                <a:moveTo>
                  <a:pt x="1540" y="5481"/>
                </a:moveTo>
                <a:cubicBezTo>
                  <a:pt x="1654" y="5301"/>
                  <a:pt x="1786" y="5159"/>
                  <a:pt x="1986" y="5102"/>
                </a:cubicBezTo>
                <a:cubicBezTo>
                  <a:pt x="2014" y="5092"/>
                  <a:pt x="2052" y="5073"/>
                  <a:pt x="2090" y="5073"/>
                </a:cubicBezTo>
                <a:cubicBezTo>
                  <a:pt x="2347" y="5064"/>
                  <a:pt x="2584" y="4959"/>
                  <a:pt x="2831" y="4883"/>
                </a:cubicBezTo>
                <a:cubicBezTo>
                  <a:pt x="3202" y="4769"/>
                  <a:pt x="3439" y="4494"/>
                  <a:pt x="3677" y="4218"/>
                </a:cubicBezTo>
                <a:cubicBezTo>
                  <a:pt x="3781" y="4095"/>
                  <a:pt x="3876" y="3952"/>
                  <a:pt x="4009" y="3781"/>
                </a:cubicBezTo>
                <a:cubicBezTo>
                  <a:pt x="3943" y="4000"/>
                  <a:pt x="3895" y="4180"/>
                  <a:pt x="3838" y="4370"/>
                </a:cubicBezTo>
                <a:cubicBezTo>
                  <a:pt x="3800" y="4494"/>
                  <a:pt x="3791" y="4617"/>
                  <a:pt x="3734" y="4731"/>
                </a:cubicBezTo>
                <a:cubicBezTo>
                  <a:pt x="3553" y="5073"/>
                  <a:pt x="3306" y="5367"/>
                  <a:pt x="2983" y="5586"/>
                </a:cubicBezTo>
                <a:cubicBezTo>
                  <a:pt x="2765" y="5738"/>
                  <a:pt x="2556" y="5890"/>
                  <a:pt x="2309" y="6004"/>
                </a:cubicBezTo>
                <a:cubicBezTo>
                  <a:pt x="2062" y="6118"/>
                  <a:pt x="1834" y="6108"/>
                  <a:pt x="1625" y="5937"/>
                </a:cubicBezTo>
                <a:cubicBezTo>
                  <a:pt x="1464" y="5814"/>
                  <a:pt x="1435" y="5652"/>
                  <a:pt x="1540" y="5481"/>
                </a:cubicBezTo>
                <a:close/>
                <a:moveTo>
                  <a:pt x="9917" y="3829"/>
                </a:moveTo>
                <a:cubicBezTo>
                  <a:pt x="9945" y="3829"/>
                  <a:pt x="9983" y="3838"/>
                  <a:pt x="10002" y="3857"/>
                </a:cubicBezTo>
                <a:cubicBezTo>
                  <a:pt x="10116" y="3924"/>
                  <a:pt x="10249" y="3924"/>
                  <a:pt x="10373" y="3924"/>
                </a:cubicBezTo>
                <a:cubicBezTo>
                  <a:pt x="10468" y="3914"/>
                  <a:pt x="10563" y="3924"/>
                  <a:pt x="10658" y="3924"/>
                </a:cubicBezTo>
                <a:cubicBezTo>
                  <a:pt x="10933" y="3933"/>
                  <a:pt x="11190" y="3933"/>
                  <a:pt x="11456" y="3838"/>
                </a:cubicBezTo>
                <a:cubicBezTo>
                  <a:pt x="11722" y="3753"/>
                  <a:pt x="11864" y="3582"/>
                  <a:pt x="11987" y="3373"/>
                </a:cubicBezTo>
                <a:cubicBezTo>
                  <a:pt x="12025" y="3306"/>
                  <a:pt x="12044" y="3230"/>
                  <a:pt x="12054" y="3164"/>
                </a:cubicBezTo>
                <a:cubicBezTo>
                  <a:pt x="12063" y="2993"/>
                  <a:pt x="11893" y="2812"/>
                  <a:pt x="11750" y="2869"/>
                </a:cubicBezTo>
                <a:cubicBezTo>
                  <a:pt x="11513" y="2955"/>
                  <a:pt x="11275" y="3050"/>
                  <a:pt x="11047" y="3154"/>
                </a:cubicBezTo>
                <a:cubicBezTo>
                  <a:pt x="10867" y="3240"/>
                  <a:pt x="10696" y="3306"/>
                  <a:pt x="10496" y="3306"/>
                </a:cubicBezTo>
                <a:cubicBezTo>
                  <a:pt x="10173" y="3297"/>
                  <a:pt x="9869" y="3221"/>
                  <a:pt x="9556" y="3173"/>
                </a:cubicBezTo>
                <a:cubicBezTo>
                  <a:pt x="9499" y="3154"/>
                  <a:pt x="9442" y="3145"/>
                  <a:pt x="9385" y="3135"/>
                </a:cubicBezTo>
                <a:cubicBezTo>
                  <a:pt x="9262" y="3135"/>
                  <a:pt x="9233" y="3173"/>
                  <a:pt x="9281" y="3278"/>
                </a:cubicBezTo>
                <a:cubicBezTo>
                  <a:pt x="9385" y="3582"/>
                  <a:pt x="9584" y="3791"/>
                  <a:pt x="9917" y="3829"/>
                </a:cubicBezTo>
                <a:close/>
                <a:moveTo>
                  <a:pt x="9394" y="3249"/>
                </a:moveTo>
                <a:cubicBezTo>
                  <a:pt x="9594" y="3287"/>
                  <a:pt x="9784" y="3325"/>
                  <a:pt x="9964" y="3354"/>
                </a:cubicBezTo>
                <a:cubicBezTo>
                  <a:pt x="10221" y="3373"/>
                  <a:pt x="10468" y="3392"/>
                  <a:pt x="10724" y="3392"/>
                </a:cubicBezTo>
                <a:cubicBezTo>
                  <a:pt x="10819" y="3382"/>
                  <a:pt x="10914" y="3325"/>
                  <a:pt x="11009" y="3287"/>
                </a:cubicBezTo>
                <a:cubicBezTo>
                  <a:pt x="11237" y="3192"/>
                  <a:pt x="11456" y="3088"/>
                  <a:pt x="11684" y="3002"/>
                </a:cubicBezTo>
                <a:cubicBezTo>
                  <a:pt x="11741" y="2983"/>
                  <a:pt x="11836" y="2983"/>
                  <a:pt x="11883" y="3021"/>
                </a:cubicBezTo>
                <a:cubicBezTo>
                  <a:pt x="11959" y="3069"/>
                  <a:pt x="11968" y="3154"/>
                  <a:pt x="11940" y="3249"/>
                </a:cubicBezTo>
                <a:cubicBezTo>
                  <a:pt x="11883" y="3439"/>
                  <a:pt x="11760" y="3591"/>
                  <a:pt x="11589" y="3686"/>
                </a:cubicBezTo>
                <a:cubicBezTo>
                  <a:pt x="11370" y="3800"/>
                  <a:pt x="11133" y="3857"/>
                  <a:pt x="10876" y="3838"/>
                </a:cubicBezTo>
                <a:cubicBezTo>
                  <a:pt x="10686" y="3838"/>
                  <a:pt x="10496" y="3838"/>
                  <a:pt x="10306" y="3819"/>
                </a:cubicBezTo>
                <a:cubicBezTo>
                  <a:pt x="10211" y="3819"/>
                  <a:pt x="10126" y="3791"/>
                  <a:pt x="10040" y="3772"/>
                </a:cubicBezTo>
                <a:cubicBezTo>
                  <a:pt x="9974" y="3753"/>
                  <a:pt x="9917" y="3734"/>
                  <a:pt x="9850" y="3715"/>
                </a:cubicBezTo>
                <a:cubicBezTo>
                  <a:pt x="9641" y="3658"/>
                  <a:pt x="9470" y="3534"/>
                  <a:pt x="9394" y="3316"/>
                </a:cubicBezTo>
                <a:cubicBezTo>
                  <a:pt x="9394" y="3297"/>
                  <a:pt x="9394" y="3287"/>
                  <a:pt x="9394" y="3249"/>
                </a:cubicBezTo>
                <a:close/>
                <a:moveTo>
                  <a:pt x="3449" y="6574"/>
                </a:moveTo>
                <a:cubicBezTo>
                  <a:pt x="3515" y="6460"/>
                  <a:pt x="3582" y="6346"/>
                  <a:pt x="3658" y="6232"/>
                </a:cubicBezTo>
                <a:cubicBezTo>
                  <a:pt x="3810" y="5994"/>
                  <a:pt x="3838" y="5719"/>
                  <a:pt x="3914" y="5453"/>
                </a:cubicBezTo>
                <a:cubicBezTo>
                  <a:pt x="3943" y="5386"/>
                  <a:pt x="3905" y="5348"/>
                  <a:pt x="3838" y="5320"/>
                </a:cubicBezTo>
                <a:cubicBezTo>
                  <a:pt x="3772" y="5291"/>
                  <a:pt x="3724" y="5301"/>
                  <a:pt x="3686" y="5358"/>
                </a:cubicBezTo>
                <a:cubicBezTo>
                  <a:pt x="3667" y="5386"/>
                  <a:pt x="3658" y="5415"/>
                  <a:pt x="3639" y="5434"/>
                </a:cubicBezTo>
                <a:cubicBezTo>
                  <a:pt x="3468" y="5671"/>
                  <a:pt x="3287" y="5899"/>
                  <a:pt x="2983" y="5975"/>
                </a:cubicBezTo>
                <a:cubicBezTo>
                  <a:pt x="2907" y="5985"/>
                  <a:pt x="2841" y="6032"/>
                  <a:pt x="2784" y="6080"/>
                </a:cubicBezTo>
                <a:cubicBezTo>
                  <a:pt x="2632" y="6213"/>
                  <a:pt x="2499" y="6346"/>
                  <a:pt x="2309" y="6403"/>
                </a:cubicBezTo>
                <a:cubicBezTo>
                  <a:pt x="2280" y="6422"/>
                  <a:pt x="2252" y="6450"/>
                  <a:pt x="2223" y="6479"/>
                </a:cubicBezTo>
                <a:cubicBezTo>
                  <a:pt x="2081" y="6621"/>
                  <a:pt x="1929" y="6764"/>
                  <a:pt x="1929" y="7011"/>
                </a:cubicBezTo>
                <a:cubicBezTo>
                  <a:pt x="1692" y="6764"/>
                  <a:pt x="1720" y="6431"/>
                  <a:pt x="1578" y="6146"/>
                </a:cubicBezTo>
                <a:cubicBezTo>
                  <a:pt x="1549" y="6194"/>
                  <a:pt x="1521" y="6213"/>
                  <a:pt x="1521" y="6232"/>
                </a:cubicBezTo>
                <a:cubicBezTo>
                  <a:pt x="1606" y="6659"/>
                  <a:pt x="1815" y="7039"/>
                  <a:pt x="2005" y="7457"/>
                </a:cubicBezTo>
                <a:cubicBezTo>
                  <a:pt x="2052" y="7400"/>
                  <a:pt x="2081" y="7372"/>
                  <a:pt x="2100" y="7343"/>
                </a:cubicBezTo>
                <a:cubicBezTo>
                  <a:pt x="2356" y="7429"/>
                  <a:pt x="2594" y="7400"/>
                  <a:pt x="2803" y="7248"/>
                </a:cubicBezTo>
                <a:cubicBezTo>
                  <a:pt x="3050" y="7058"/>
                  <a:pt x="3287" y="6859"/>
                  <a:pt x="3449" y="6574"/>
                </a:cubicBezTo>
                <a:close/>
                <a:moveTo>
                  <a:pt x="2271" y="7286"/>
                </a:moveTo>
                <a:cubicBezTo>
                  <a:pt x="2052" y="7267"/>
                  <a:pt x="1919" y="7039"/>
                  <a:pt x="2033" y="6849"/>
                </a:cubicBezTo>
                <a:cubicBezTo>
                  <a:pt x="2128" y="6688"/>
                  <a:pt x="2252" y="6526"/>
                  <a:pt x="2432" y="6441"/>
                </a:cubicBezTo>
                <a:cubicBezTo>
                  <a:pt x="2527" y="6403"/>
                  <a:pt x="2603" y="6327"/>
                  <a:pt x="2689" y="6270"/>
                </a:cubicBezTo>
                <a:cubicBezTo>
                  <a:pt x="2784" y="6203"/>
                  <a:pt x="2869" y="6108"/>
                  <a:pt x="2983" y="6070"/>
                </a:cubicBezTo>
                <a:cubicBezTo>
                  <a:pt x="3297" y="5975"/>
                  <a:pt x="3506" y="5766"/>
                  <a:pt x="3686" y="5510"/>
                </a:cubicBezTo>
                <a:cubicBezTo>
                  <a:pt x="3705" y="5472"/>
                  <a:pt x="3734" y="5434"/>
                  <a:pt x="3781" y="5386"/>
                </a:cubicBezTo>
                <a:cubicBezTo>
                  <a:pt x="3800" y="5424"/>
                  <a:pt x="3810" y="5434"/>
                  <a:pt x="3810" y="5443"/>
                </a:cubicBezTo>
                <a:cubicBezTo>
                  <a:pt x="3753" y="5871"/>
                  <a:pt x="3563" y="6241"/>
                  <a:pt x="3335" y="6593"/>
                </a:cubicBezTo>
                <a:cubicBezTo>
                  <a:pt x="3192" y="6821"/>
                  <a:pt x="2983" y="6973"/>
                  <a:pt x="2803" y="7144"/>
                </a:cubicBezTo>
                <a:cubicBezTo>
                  <a:pt x="2651" y="7277"/>
                  <a:pt x="2461" y="7296"/>
                  <a:pt x="2271" y="7286"/>
                </a:cubicBezTo>
                <a:close/>
                <a:moveTo>
                  <a:pt x="7561" y="3344"/>
                </a:moveTo>
                <a:cubicBezTo>
                  <a:pt x="7305" y="3363"/>
                  <a:pt x="7048" y="3344"/>
                  <a:pt x="6802" y="3278"/>
                </a:cubicBezTo>
                <a:cubicBezTo>
                  <a:pt x="6612" y="3230"/>
                  <a:pt x="6431" y="3221"/>
                  <a:pt x="6241" y="3249"/>
                </a:cubicBezTo>
                <a:cubicBezTo>
                  <a:pt x="6165" y="3259"/>
                  <a:pt x="6080" y="3278"/>
                  <a:pt x="6004" y="3306"/>
                </a:cubicBezTo>
                <a:cubicBezTo>
                  <a:pt x="5928" y="3325"/>
                  <a:pt x="5852" y="3382"/>
                  <a:pt x="5871" y="3458"/>
                </a:cubicBezTo>
                <a:cubicBezTo>
                  <a:pt x="5880" y="3515"/>
                  <a:pt x="5928" y="3582"/>
                  <a:pt x="5985" y="3601"/>
                </a:cubicBezTo>
                <a:cubicBezTo>
                  <a:pt x="6080" y="3658"/>
                  <a:pt x="6194" y="3686"/>
                  <a:pt x="6298" y="3715"/>
                </a:cubicBezTo>
                <a:cubicBezTo>
                  <a:pt x="6469" y="3762"/>
                  <a:pt x="6640" y="3781"/>
                  <a:pt x="6802" y="3838"/>
                </a:cubicBezTo>
                <a:cubicBezTo>
                  <a:pt x="7143" y="3952"/>
                  <a:pt x="7457" y="3857"/>
                  <a:pt x="7770" y="3753"/>
                </a:cubicBezTo>
                <a:cubicBezTo>
                  <a:pt x="7998" y="3677"/>
                  <a:pt x="8207" y="3553"/>
                  <a:pt x="8416" y="3439"/>
                </a:cubicBezTo>
                <a:cubicBezTo>
                  <a:pt x="8483" y="3411"/>
                  <a:pt x="8540" y="3363"/>
                  <a:pt x="8597" y="3325"/>
                </a:cubicBezTo>
                <a:cubicBezTo>
                  <a:pt x="8654" y="3278"/>
                  <a:pt x="8673" y="3221"/>
                  <a:pt x="8616" y="3135"/>
                </a:cubicBezTo>
                <a:cubicBezTo>
                  <a:pt x="8578" y="3154"/>
                  <a:pt x="8540" y="3164"/>
                  <a:pt x="8511" y="3173"/>
                </a:cubicBezTo>
                <a:cubicBezTo>
                  <a:pt x="8378" y="3221"/>
                  <a:pt x="8255" y="3287"/>
                  <a:pt x="8122" y="3306"/>
                </a:cubicBezTo>
                <a:cubicBezTo>
                  <a:pt x="7932" y="3335"/>
                  <a:pt x="7751" y="3335"/>
                  <a:pt x="7561" y="3344"/>
                </a:cubicBezTo>
                <a:close/>
                <a:moveTo>
                  <a:pt x="8131" y="3449"/>
                </a:moveTo>
                <a:cubicBezTo>
                  <a:pt x="8065" y="3487"/>
                  <a:pt x="8008" y="3544"/>
                  <a:pt x="7932" y="3572"/>
                </a:cubicBezTo>
                <a:cubicBezTo>
                  <a:pt x="7675" y="3696"/>
                  <a:pt x="7409" y="3781"/>
                  <a:pt x="7124" y="3781"/>
                </a:cubicBezTo>
                <a:cubicBezTo>
                  <a:pt x="6982" y="3781"/>
                  <a:pt x="6830" y="3724"/>
                  <a:pt x="6688" y="3696"/>
                </a:cubicBezTo>
                <a:cubicBezTo>
                  <a:pt x="6517" y="3658"/>
                  <a:pt x="6336" y="3610"/>
                  <a:pt x="6165" y="3563"/>
                </a:cubicBezTo>
                <a:cubicBezTo>
                  <a:pt x="6099" y="3544"/>
                  <a:pt x="6042" y="3515"/>
                  <a:pt x="5985" y="3487"/>
                </a:cubicBezTo>
                <a:cubicBezTo>
                  <a:pt x="5985" y="3468"/>
                  <a:pt x="5985" y="3449"/>
                  <a:pt x="5994" y="3430"/>
                </a:cubicBezTo>
                <a:cubicBezTo>
                  <a:pt x="6146" y="3344"/>
                  <a:pt x="6317" y="3316"/>
                  <a:pt x="6488" y="3325"/>
                </a:cubicBezTo>
                <a:cubicBezTo>
                  <a:pt x="6621" y="3335"/>
                  <a:pt x="6745" y="3363"/>
                  <a:pt x="6877" y="3392"/>
                </a:cubicBezTo>
                <a:cubicBezTo>
                  <a:pt x="7200" y="3468"/>
                  <a:pt x="7514" y="3458"/>
                  <a:pt x="7837" y="3401"/>
                </a:cubicBezTo>
                <a:cubicBezTo>
                  <a:pt x="7932" y="3382"/>
                  <a:pt x="8027" y="3401"/>
                  <a:pt x="8122" y="3401"/>
                </a:cubicBezTo>
                <a:cubicBezTo>
                  <a:pt x="8122" y="3420"/>
                  <a:pt x="8131" y="3430"/>
                  <a:pt x="8131" y="3449"/>
                </a:cubicBezTo>
                <a:close/>
                <a:moveTo>
                  <a:pt x="16319" y="4807"/>
                </a:moveTo>
                <a:cubicBezTo>
                  <a:pt x="16053" y="4722"/>
                  <a:pt x="15768" y="4684"/>
                  <a:pt x="15502" y="4617"/>
                </a:cubicBezTo>
                <a:cubicBezTo>
                  <a:pt x="15255" y="4551"/>
                  <a:pt x="14998" y="4484"/>
                  <a:pt x="14808" y="4294"/>
                </a:cubicBezTo>
                <a:cubicBezTo>
                  <a:pt x="14751" y="4228"/>
                  <a:pt x="14656" y="4199"/>
                  <a:pt x="14580" y="4142"/>
                </a:cubicBezTo>
                <a:cubicBezTo>
                  <a:pt x="14571" y="4152"/>
                  <a:pt x="14552" y="4161"/>
                  <a:pt x="14542" y="4171"/>
                </a:cubicBezTo>
                <a:cubicBezTo>
                  <a:pt x="14552" y="4199"/>
                  <a:pt x="14552" y="4247"/>
                  <a:pt x="14571" y="4275"/>
                </a:cubicBezTo>
                <a:cubicBezTo>
                  <a:pt x="14609" y="4332"/>
                  <a:pt x="14656" y="4380"/>
                  <a:pt x="14694" y="4437"/>
                </a:cubicBezTo>
                <a:cubicBezTo>
                  <a:pt x="14846" y="4655"/>
                  <a:pt x="14979" y="4883"/>
                  <a:pt x="15131" y="5102"/>
                </a:cubicBezTo>
                <a:cubicBezTo>
                  <a:pt x="15245" y="5244"/>
                  <a:pt x="15388" y="5367"/>
                  <a:pt x="15511" y="5500"/>
                </a:cubicBezTo>
                <a:cubicBezTo>
                  <a:pt x="15530" y="5519"/>
                  <a:pt x="15549" y="5538"/>
                  <a:pt x="15568" y="5548"/>
                </a:cubicBezTo>
                <a:cubicBezTo>
                  <a:pt x="15692" y="5614"/>
                  <a:pt x="15806" y="5690"/>
                  <a:pt x="15929" y="5747"/>
                </a:cubicBezTo>
                <a:cubicBezTo>
                  <a:pt x="16186" y="5871"/>
                  <a:pt x="16452" y="5975"/>
                  <a:pt x="16746" y="5880"/>
                </a:cubicBezTo>
                <a:cubicBezTo>
                  <a:pt x="16784" y="5871"/>
                  <a:pt x="16841" y="5842"/>
                  <a:pt x="16860" y="5814"/>
                </a:cubicBezTo>
                <a:cubicBezTo>
                  <a:pt x="16974" y="5652"/>
                  <a:pt x="17012" y="5481"/>
                  <a:pt x="16917" y="5291"/>
                </a:cubicBezTo>
                <a:cubicBezTo>
                  <a:pt x="16784" y="5035"/>
                  <a:pt x="16585" y="4883"/>
                  <a:pt x="16319" y="4807"/>
                </a:cubicBezTo>
                <a:close/>
                <a:moveTo>
                  <a:pt x="16889" y="5519"/>
                </a:moveTo>
                <a:cubicBezTo>
                  <a:pt x="16860" y="5709"/>
                  <a:pt x="16737" y="5814"/>
                  <a:pt x="16537" y="5823"/>
                </a:cubicBezTo>
                <a:cubicBezTo>
                  <a:pt x="16471" y="5823"/>
                  <a:pt x="16404" y="5814"/>
                  <a:pt x="16347" y="5795"/>
                </a:cubicBezTo>
                <a:cubicBezTo>
                  <a:pt x="15996" y="5690"/>
                  <a:pt x="15682" y="5529"/>
                  <a:pt x="15416" y="5273"/>
                </a:cubicBezTo>
                <a:cubicBezTo>
                  <a:pt x="15188" y="5054"/>
                  <a:pt x="15046" y="4788"/>
                  <a:pt x="14875" y="4532"/>
                </a:cubicBezTo>
                <a:cubicBezTo>
                  <a:pt x="15169" y="4646"/>
                  <a:pt x="15464" y="4731"/>
                  <a:pt x="15768" y="4788"/>
                </a:cubicBezTo>
                <a:cubicBezTo>
                  <a:pt x="15948" y="4817"/>
                  <a:pt x="16138" y="4826"/>
                  <a:pt x="16319" y="4883"/>
                </a:cubicBezTo>
                <a:cubicBezTo>
                  <a:pt x="16509" y="4950"/>
                  <a:pt x="16661" y="5064"/>
                  <a:pt x="16784" y="5206"/>
                </a:cubicBezTo>
                <a:cubicBezTo>
                  <a:pt x="16860" y="5301"/>
                  <a:pt x="16917" y="5396"/>
                  <a:pt x="16889" y="5519"/>
                </a:cubicBezTo>
                <a:close/>
                <a:moveTo>
                  <a:pt x="6764" y="2556"/>
                </a:moveTo>
                <a:cubicBezTo>
                  <a:pt x="7029" y="2660"/>
                  <a:pt x="7295" y="2765"/>
                  <a:pt x="7571" y="2860"/>
                </a:cubicBezTo>
                <a:cubicBezTo>
                  <a:pt x="7761" y="2917"/>
                  <a:pt x="7960" y="2964"/>
                  <a:pt x="8150" y="3002"/>
                </a:cubicBezTo>
                <a:cubicBezTo>
                  <a:pt x="8207" y="3012"/>
                  <a:pt x="8274" y="2974"/>
                  <a:pt x="8369" y="2945"/>
                </a:cubicBezTo>
                <a:cubicBezTo>
                  <a:pt x="8131" y="2736"/>
                  <a:pt x="7932" y="2547"/>
                  <a:pt x="7742" y="2366"/>
                </a:cubicBezTo>
                <a:cubicBezTo>
                  <a:pt x="7723" y="2357"/>
                  <a:pt x="7713" y="2347"/>
                  <a:pt x="7694" y="2328"/>
                </a:cubicBezTo>
                <a:cubicBezTo>
                  <a:pt x="7495" y="2167"/>
                  <a:pt x="7295" y="2005"/>
                  <a:pt x="7096" y="1844"/>
                </a:cubicBezTo>
                <a:cubicBezTo>
                  <a:pt x="7048" y="1806"/>
                  <a:pt x="7001" y="1777"/>
                  <a:pt x="6944" y="1749"/>
                </a:cubicBezTo>
                <a:cubicBezTo>
                  <a:pt x="6669" y="1644"/>
                  <a:pt x="6374" y="1625"/>
                  <a:pt x="6080" y="1654"/>
                </a:cubicBezTo>
                <a:cubicBezTo>
                  <a:pt x="6042" y="1654"/>
                  <a:pt x="5994" y="1673"/>
                  <a:pt x="5966" y="1701"/>
                </a:cubicBezTo>
                <a:cubicBezTo>
                  <a:pt x="5842" y="1815"/>
                  <a:pt x="5823" y="2015"/>
                  <a:pt x="5956" y="2129"/>
                </a:cubicBezTo>
                <a:cubicBezTo>
                  <a:pt x="6061" y="2224"/>
                  <a:pt x="6184" y="2309"/>
                  <a:pt x="6308" y="2376"/>
                </a:cubicBezTo>
                <a:cubicBezTo>
                  <a:pt x="6450" y="2452"/>
                  <a:pt x="6612" y="2499"/>
                  <a:pt x="6764" y="2556"/>
                </a:cubicBezTo>
                <a:close/>
                <a:moveTo>
                  <a:pt x="6099" y="1739"/>
                </a:moveTo>
                <a:cubicBezTo>
                  <a:pt x="6479" y="1720"/>
                  <a:pt x="6849" y="1720"/>
                  <a:pt x="7143" y="2015"/>
                </a:cubicBezTo>
                <a:cubicBezTo>
                  <a:pt x="7267" y="2148"/>
                  <a:pt x="7428" y="2243"/>
                  <a:pt x="7561" y="2357"/>
                </a:cubicBezTo>
                <a:cubicBezTo>
                  <a:pt x="7666" y="2442"/>
                  <a:pt x="7770" y="2528"/>
                  <a:pt x="7865" y="2613"/>
                </a:cubicBezTo>
                <a:cubicBezTo>
                  <a:pt x="7951" y="2689"/>
                  <a:pt x="8027" y="2774"/>
                  <a:pt x="8112" y="2850"/>
                </a:cubicBezTo>
                <a:cubicBezTo>
                  <a:pt x="7713" y="2812"/>
                  <a:pt x="7362" y="2679"/>
                  <a:pt x="7001" y="2537"/>
                </a:cubicBezTo>
                <a:cubicBezTo>
                  <a:pt x="6773" y="2452"/>
                  <a:pt x="6545" y="2376"/>
                  <a:pt x="6327" y="2281"/>
                </a:cubicBezTo>
                <a:cubicBezTo>
                  <a:pt x="6213" y="2224"/>
                  <a:pt x="6099" y="2129"/>
                  <a:pt x="6004" y="2034"/>
                </a:cubicBezTo>
                <a:cubicBezTo>
                  <a:pt x="5899" y="1929"/>
                  <a:pt x="5966" y="1749"/>
                  <a:pt x="6099" y="1739"/>
                </a:cubicBezTo>
                <a:close/>
                <a:moveTo>
                  <a:pt x="4769" y="2471"/>
                </a:moveTo>
                <a:cubicBezTo>
                  <a:pt x="4816" y="2528"/>
                  <a:pt x="4864" y="2603"/>
                  <a:pt x="4902" y="2670"/>
                </a:cubicBezTo>
                <a:cubicBezTo>
                  <a:pt x="5120" y="2784"/>
                  <a:pt x="5329" y="2917"/>
                  <a:pt x="5576" y="2936"/>
                </a:cubicBezTo>
                <a:cubicBezTo>
                  <a:pt x="5671" y="2936"/>
                  <a:pt x="5757" y="2936"/>
                  <a:pt x="5852" y="2964"/>
                </a:cubicBezTo>
                <a:cubicBezTo>
                  <a:pt x="6127" y="3031"/>
                  <a:pt x="6422" y="3031"/>
                  <a:pt x="6707" y="3002"/>
                </a:cubicBezTo>
                <a:cubicBezTo>
                  <a:pt x="6830" y="2993"/>
                  <a:pt x="6982" y="3021"/>
                  <a:pt x="7124" y="2888"/>
                </a:cubicBezTo>
                <a:cubicBezTo>
                  <a:pt x="7067" y="2869"/>
                  <a:pt x="7029" y="2860"/>
                  <a:pt x="7001" y="2860"/>
                </a:cubicBezTo>
                <a:cubicBezTo>
                  <a:pt x="6944" y="2850"/>
                  <a:pt x="6887" y="2869"/>
                  <a:pt x="6840" y="2860"/>
                </a:cubicBezTo>
                <a:cubicBezTo>
                  <a:pt x="6621" y="2803"/>
                  <a:pt x="6412" y="2727"/>
                  <a:pt x="6194" y="2660"/>
                </a:cubicBezTo>
                <a:cubicBezTo>
                  <a:pt x="5937" y="2585"/>
                  <a:pt x="5709" y="2461"/>
                  <a:pt x="5519" y="2252"/>
                </a:cubicBezTo>
                <a:cubicBezTo>
                  <a:pt x="5396" y="2110"/>
                  <a:pt x="5253" y="1977"/>
                  <a:pt x="5111" y="1863"/>
                </a:cubicBezTo>
                <a:cubicBezTo>
                  <a:pt x="4968" y="1749"/>
                  <a:pt x="4759" y="1815"/>
                  <a:pt x="4683" y="1977"/>
                </a:cubicBezTo>
                <a:cubicBezTo>
                  <a:pt x="4607" y="2157"/>
                  <a:pt x="4664" y="2319"/>
                  <a:pt x="4769" y="2471"/>
                </a:cubicBezTo>
                <a:close/>
                <a:moveTo>
                  <a:pt x="4826" y="1929"/>
                </a:moveTo>
                <a:cubicBezTo>
                  <a:pt x="4902" y="1882"/>
                  <a:pt x="5006" y="1891"/>
                  <a:pt x="5092" y="1967"/>
                </a:cubicBezTo>
                <a:cubicBezTo>
                  <a:pt x="5215" y="2072"/>
                  <a:pt x="5339" y="2167"/>
                  <a:pt x="5434" y="2290"/>
                </a:cubicBezTo>
                <a:cubicBezTo>
                  <a:pt x="5633" y="2528"/>
                  <a:pt x="5880" y="2679"/>
                  <a:pt x="6184" y="2755"/>
                </a:cubicBezTo>
                <a:cubicBezTo>
                  <a:pt x="6317" y="2793"/>
                  <a:pt x="6441" y="2831"/>
                  <a:pt x="6574" y="2869"/>
                </a:cubicBezTo>
                <a:lnTo>
                  <a:pt x="6564" y="2907"/>
                </a:lnTo>
                <a:cubicBezTo>
                  <a:pt x="6422" y="2907"/>
                  <a:pt x="6279" y="2926"/>
                  <a:pt x="6137" y="2907"/>
                </a:cubicBezTo>
                <a:cubicBezTo>
                  <a:pt x="5890" y="2879"/>
                  <a:pt x="5643" y="2850"/>
                  <a:pt x="5405" y="2793"/>
                </a:cubicBezTo>
                <a:cubicBezTo>
                  <a:pt x="5082" y="2727"/>
                  <a:pt x="4864" y="2518"/>
                  <a:pt x="4740" y="2214"/>
                </a:cubicBezTo>
                <a:cubicBezTo>
                  <a:pt x="4702" y="2119"/>
                  <a:pt x="4750" y="1977"/>
                  <a:pt x="4826" y="1929"/>
                </a:cubicBezTo>
                <a:close/>
                <a:moveTo>
                  <a:pt x="11028" y="2547"/>
                </a:moveTo>
                <a:cubicBezTo>
                  <a:pt x="11066" y="2717"/>
                  <a:pt x="10905" y="2698"/>
                  <a:pt x="10810" y="2746"/>
                </a:cubicBezTo>
                <a:cubicBezTo>
                  <a:pt x="10867" y="2822"/>
                  <a:pt x="10924" y="2812"/>
                  <a:pt x="10981" y="2793"/>
                </a:cubicBezTo>
                <a:cubicBezTo>
                  <a:pt x="11171" y="2717"/>
                  <a:pt x="11370" y="2670"/>
                  <a:pt x="11579" y="2622"/>
                </a:cubicBezTo>
                <a:cubicBezTo>
                  <a:pt x="11855" y="2575"/>
                  <a:pt x="12120" y="2471"/>
                  <a:pt x="12386" y="2404"/>
                </a:cubicBezTo>
                <a:cubicBezTo>
                  <a:pt x="12681" y="2328"/>
                  <a:pt x="12947" y="2195"/>
                  <a:pt x="13222" y="2062"/>
                </a:cubicBezTo>
                <a:cubicBezTo>
                  <a:pt x="13327" y="2015"/>
                  <a:pt x="13412" y="1939"/>
                  <a:pt x="13450" y="1825"/>
                </a:cubicBezTo>
                <a:cubicBezTo>
                  <a:pt x="13507" y="1644"/>
                  <a:pt x="13412" y="1502"/>
                  <a:pt x="13222" y="1502"/>
                </a:cubicBezTo>
                <a:cubicBezTo>
                  <a:pt x="13051" y="1502"/>
                  <a:pt x="12909" y="1587"/>
                  <a:pt x="12785" y="1692"/>
                </a:cubicBezTo>
                <a:cubicBezTo>
                  <a:pt x="12567" y="1863"/>
                  <a:pt x="12329" y="2015"/>
                  <a:pt x="12082" y="2138"/>
                </a:cubicBezTo>
                <a:cubicBezTo>
                  <a:pt x="11741" y="2309"/>
                  <a:pt x="11399" y="2442"/>
                  <a:pt x="11028" y="2547"/>
                </a:cubicBezTo>
                <a:close/>
                <a:moveTo>
                  <a:pt x="12652" y="1891"/>
                </a:moveTo>
                <a:cubicBezTo>
                  <a:pt x="12804" y="1768"/>
                  <a:pt x="12956" y="1635"/>
                  <a:pt x="13165" y="1597"/>
                </a:cubicBezTo>
                <a:cubicBezTo>
                  <a:pt x="13241" y="1578"/>
                  <a:pt x="13308" y="1578"/>
                  <a:pt x="13355" y="1644"/>
                </a:cubicBezTo>
                <a:cubicBezTo>
                  <a:pt x="13393" y="1720"/>
                  <a:pt x="13393" y="1796"/>
                  <a:pt x="13336" y="1863"/>
                </a:cubicBezTo>
                <a:cubicBezTo>
                  <a:pt x="13298" y="1910"/>
                  <a:pt x="13251" y="1958"/>
                  <a:pt x="13203" y="1977"/>
                </a:cubicBezTo>
                <a:cubicBezTo>
                  <a:pt x="12871" y="2129"/>
                  <a:pt x="12557" y="2300"/>
                  <a:pt x="12196" y="2347"/>
                </a:cubicBezTo>
                <a:cubicBezTo>
                  <a:pt x="12025" y="2366"/>
                  <a:pt x="11874" y="2442"/>
                  <a:pt x="11712" y="2490"/>
                </a:cubicBezTo>
                <a:cubicBezTo>
                  <a:pt x="11636" y="2509"/>
                  <a:pt x="11560" y="2528"/>
                  <a:pt x="11484" y="2547"/>
                </a:cubicBezTo>
                <a:cubicBezTo>
                  <a:pt x="11475" y="2537"/>
                  <a:pt x="11475" y="2528"/>
                  <a:pt x="11475" y="2509"/>
                </a:cubicBezTo>
                <a:cubicBezTo>
                  <a:pt x="11769" y="2376"/>
                  <a:pt x="12063" y="2252"/>
                  <a:pt x="12358" y="2110"/>
                </a:cubicBezTo>
                <a:cubicBezTo>
                  <a:pt x="12462" y="2062"/>
                  <a:pt x="12557" y="1967"/>
                  <a:pt x="12652" y="1891"/>
                </a:cubicBezTo>
                <a:close/>
                <a:moveTo>
                  <a:pt x="15435" y="7552"/>
                </a:moveTo>
                <a:cubicBezTo>
                  <a:pt x="15264" y="7324"/>
                  <a:pt x="15084" y="7106"/>
                  <a:pt x="14903" y="6878"/>
                </a:cubicBezTo>
                <a:cubicBezTo>
                  <a:pt x="14875" y="6849"/>
                  <a:pt x="14818" y="6830"/>
                  <a:pt x="14780" y="6811"/>
                </a:cubicBezTo>
                <a:cubicBezTo>
                  <a:pt x="14770" y="6821"/>
                  <a:pt x="14761" y="6830"/>
                  <a:pt x="14751" y="6840"/>
                </a:cubicBezTo>
                <a:cubicBezTo>
                  <a:pt x="14770" y="6897"/>
                  <a:pt x="14789" y="6944"/>
                  <a:pt x="14799" y="6992"/>
                </a:cubicBezTo>
                <a:cubicBezTo>
                  <a:pt x="14799" y="7049"/>
                  <a:pt x="14780" y="7096"/>
                  <a:pt x="14780" y="7153"/>
                </a:cubicBezTo>
                <a:cubicBezTo>
                  <a:pt x="14770" y="7334"/>
                  <a:pt x="14770" y="7514"/>
                  <a:pt x="14770" y="7695"/>
                </a:cubicBezTo>
                <a:cubicBezTo>
                  <a:pt x="14761" y="7809"/>
                  <a:pt x="14732" y="7932"/>
                  <a:pt x="14742" y="8055"/>
                </a:cubicBezTo>
                <a:cubicBezTo>
                  <a:pt x="14751" y="8264"/>
                  <a:pt x="14770" y="8473"/>
                  <a:pt x="14913" y="8644"/>
                </a:cubicBezTo>
                <a:cubicBezTo>
                  <a:pt x="14960" y="8701"/>
                  <a:pt x="15036" y="8768"/>
                  <a:pt x="15093" y="8777"/>
                </a:cubicBezTo>
                <a:cubicBezTo>
                  <a:pt x="15549" y="8787"/>
                  <a:pt x="15787" y="8464"/>
                  <a:pt x="15701" y="8103"/>
                </a:cubicBezTo>
                <a:cubicBezTo>
                  <a:pt x="15654" y="7894"/>
                  <a:pt x="15568" y="7714"/>
                  <a:pt x="15435" y="7552"/>
                </a:cubicBezTo>
                <a:close/>
                <a:moveTo>
                  <a:pt x="15131" y="8673"/>
                </a:moveTo>
                <a:cubicBezTo>
                  <a:pt x="15093" y="8673"/>
                  <a:pt x="15046" y="8625"/>
                  <a:pt x="15017" y="8597"/>
                </a:cubicBezTo>
                <a:cubicBezTo>
                  <a:pt x="14903" y="8435"/>
                  <a:pt x="14856" y="8245"/>
                  <a:pt x="14856" y="8055"/>
                </a:cubicBezTo>
                <a:cubicBezTo>
                  <a:pt x="14846" y="7923"/>
                  <a:pt x="14875" y="7790"/>
                  <a:pt x="14875" y="7657"/>
                </a:cubicBezTo>
                <a:cubicBezTo>
                  <a:pt x="14884" y="7514"/>
                  <a:pt x="14884" y="7372"/>
                  <a:pt x="14884" y="7229"/>
                </a:cubicBezTo>
                <a:cubicBezTo>
                  <a:pt x="14884" y="7191"/>
                  <a:pt x="14894" y="7153"/>
                  <a:pt x="14894" y="7068"/>
                </a:cubicBezTo>
                <a:cubicBezTo>
                  <a:pt x="14970" y="7163"/>
                  <a:pt x="15017" y="7220"/>
                  <a:pt x="15065" y="7277"/>
                </a:cubicBezTo>
                <a:cubicBezTo>
                  <a:pt x="15226" y="7476"/>
                  <a:pt x="15407" y="7657"/>
                  <a:pt x="15521" y="7894"/>
                </a:cubicBezTo>
                <a:cubicBezTo>
                  <a:pt x="15578" y="8017"/>
                  <a:pt x="15625" y="8141"/>
                  <a:pt x="15616" y="8274"/>
                </a:cubicBezTo>
                <a:cubicBezTo>
                  <a:pt x="15597" y="8540"/>
                  <a:pt x="15388" y="8682"/>
                  <a:pt x="15131" y="8673"/>
                </a:cubicBezTo>
                <a:close/>
                <a:moveTo>
                  <a:pt x="16623" y="6811"/>
                </a:moveTo>
                <a:cubicBezTo>
                  <a:pt x="16594" y="6602"/>
                  <a:pt x="16528" y="6431"/>
                  <a:pt x="16243" y="6412"/>
                </a:cubicBezTo>
                <a:cubicBezTo>
                  <a:pt x="16186" y="6403"/>
                  <a:pt x="16138" y="6393"/>
                  <a:pt x="16081" y="6384"/>
                </a:cubicBezTo>
                <a:cubicBezTo>
                  <a:pt x="15863" y="6317"/>
                  <a:pt x="15644" y="6251"/>
                  <a:pt x="15483" y="6080"/>
                </a:cubicBezTo>
                <a:cubicBezTo>
                  <a:pt x="15359" y="5956"/>
                  <a:pt x="15236" y="5833"/>
                  <a:pt x="15103" y="5719"/>
                </a:cubicBezTo>
                <a:cubicBezTo>
                  <a:pt x="15084" y="5700"/>
                  <a:pt x="15036" y="5709"/>
                  <a:pt x="14998" y="5700"/>
                </a:cubicBezTo>
                <a:cubicBezTo>
                  <a:pt x="14998" y="5728"/>
                  <a:pt x="14989" y="5766"/>
                  <a:pt x="14998" y="5795"/>
                </a:cubicBezTo>
                <a:cubicBezTo>
                  <a:pt x="15074" y="5985"/>
                  <a:pt x="15179" y="6165"/>
                  <a:pt x="15236" y="6355"/>
                </a:cubicBezTo>
                <a:cubicBezTo>
                  <a:pt x="15312" y="6593"/>
                  <a:pt x="15416" y="6802"/>
                  <a:pt x="15540" y="7011"/>
                </a:cubicBezTo>
                <a:cubicBezTo>
                  <a:pt x="15644" y="7182"/>
                  <a:pt x="15825" y="7258"/>
                  <a:pt x="16005" y="7324"/>
                </a:cubicBezTo>
                <a:cubicBezTo>
                  <a:pt x="16110" y="7296"/>
                  <a:pt x="16205" y="7286"/>
                  <a:pt x="16290" y="7258"/>
                </a:cubicBezTo>
                <a:cubicBezTo>
                  <a:pt x="16480" y="7201"/>
                  <a:pt x="16651" y="6982"/>
                  <a:pt x="16623" y="6811"/>
                </a:cubicBezTo>
                <a:close/>
                <a:moveTo>
                  <a:pt x="16480" y="6982"/>
                </a:moveTo>
                <a:cubicBezTo>
                  <a:pt x="16366" y="7191"/>
                  <a:pt x="16091" y="7277"/>
                  <a:pt x="15872" y="7163"/>
                </a:cubicBezTo>
                <a:cubicBezTo>
                  <a:pt x="15796" y="7115"/>
                  <a:pt x="15701" y="7058"/>
                  <a:pt x="15654" y="6982"/>
                </a:cubicBezTo>
                <a:cubicBezTo>
                  <a:pt x="15464" y="6716"/>
                  <a:pt x="15340" y="6412"/>
                  <a:pt x="15283" y="6070"/>
                </a:cubicBezTo>
                <a:cubicBezTo>
                  <a:pt x="15331" y="6099"/>
                  <a:pt x="15378" y="6127"/>
                  <a:pt x="15426" y="6165"/>
                </a:cubicBezTo>
                <a:cubicBezTo>
                  <a:pt x="15616" y="6355"/>
                  <a:pt x="15863" y="6431"/>
                  <a:pt x="16110" y="6488"/>
                </a:cubicBezTo>
                <a:cubicBezTo>
                  <a:pt x="16176" y="6507"/>
                  <a:pt x="16233" y="6507"/>
                  <a:pt x="16290" y="6526"/>
                </a:cubicBezTo>
                <a:cubicBezTo>
                  <a:pt x="16490" y="6574"/>
                  <a:pt x="16585" y="6792"/>
                  <a:pt x="16480" y="6982"/>
                </a:cubicBezTo>
                <a:close/>
                <a:moveTo>
                  <a:pt x="3952" y="6773"/>
                </a:moveTo>
                <a:cubicBezTo>
                  <a:pt x="3952" y="6745"/>
                  <a:pt x="3933" y="6707"/>
                  <a:pt x="3895" y="6640"/>
                </a:cubicBezTo>
                <a:cubicBezTo>
                  <a:pt x="3857" y="6707"/>
                  <a:pt x="3829" y="6735"/>
                  <a:pt x="3819" y="6773"/>
                </a:cubicBezTo>
                <a:cubicBezTo>
                  <a:pt x="3724" y="7134"/>
                  <a:pt x="3515" y="7438"/>
                  <a:pt x="3325" y="7752"/>
                </a:cubicBezTo>
                <a:cubicBezTo>
                  <a:pt x="3145" y="8055"/>
                  <a:pt x="3069" y="8369"/>
                  <a:pt x="3088" y="8711"/>
                </a:cubicBezTo>
                <a:cubicBezTo>
                  <a:pt x="3097" y="8958"/>
                  <a:pt x="3316" y="9072"/>
                  <a:pt x="3544" y="8958"/>
                </a:cubicBezTo>
                <a:cubicBezTo>
                  <a:pt x="3800" y="8834"/>
                  <a:pt x="3924" y="8606"/>
                  <a:pt x="4000" y="8340"/>
                </a:cubicBezTo>
                <a:cubicBezTo>
                  <a:pt x="4114" y="7942"/>
                  <a:pt x="4047" y="7533"/>
                  <a:pt x="3990" y="7125"/>
                </a:cubicBezTo>
                <a:cubicBezTo>
                  <a:pt x="3981" y="7011"/>
                  <a:pt x="3971" y="6897"/>
                  <a:pt x="3952" y="6773"/>
                </a:cubicBezTo>
                <a:close/>
                <a:moveTo>
                  <a:pt x="3848" y="8492"/>
                </a:moveTo>
                <a:cubicBezTo>
                  <a:pt x="3772" y="8673"/>
                  <a:pt x="3648" y="8796"/>
                  <a:pt x="3487" y="8872"/>
                </a:cubicBezTo>
                <a:cubicBezTo>
                  <a:pt x="3335" y="8948"/>
                  <a:pt x="3202" y="8882"/>
                  <a:pt x="3183" y="8711"/>
                </a:cubicBezTo>
                <a:cubicBezTo>
                  <a:pt x="3154" y="8454"/>
                  <a:pt x="3183" y="8198"/>
                  <a:pt x="3297" y="7970"/>
                </a:cubicBezTo>
                <a:cubicBezTo>
                  <a:pt x="3468" y="7647"/>
                  <a:pt x="3658" y="7343"/>
                  <a:pt x="3848" y="7011"/>
                </a:cubicBezTo>
                <a:cubicBezTo>
                  <a:pt x="3933" y="7229"/>
                  <a:pt x="3962" y="7448"/>
                  <a:pt x="3971" y="7666"/>
                </a:cubicBezTo>
                <a:cubicBezTo>
                  <a:pt x="3990" y="7961"/>
                  <a:pt x="3971" y="8226"/>
                  <a:pt x="3848" y="8492"/>
                </a:cubicBezTo>
                <a:close/>
                <a:moveTo>
                  <a:pt x="9879" y="2309"/>
                </a:moveTo>
                <a:cubicBezTo>
                  <a:pt x="9755" y="2433"/>
                  <a:pt x="9660" y="2575"/>
                  <a:pt x="9556" y="2717"/>
                </a:cubicBezTo>
                <a:cubicBezTo>
                  <a:pt x="9537" y="2755"/>
                  <a:pt x="9527" y="2803"/>
                  <a:pt x="9508" y="2860"/>
                </a:cubicBezTo>
                <a:cubicBezTo>
                  <a:pt x="9670" y="2831"/>
                  <a:pt x="9803" y="2803"/>
                  <a:pt x="9926" y="2774"/>
                </a:cubicBezTo>
                <a:cubicBezTo>
                  <a:pt x="9993" y="2765"/>
                  <a:pt x="10069" y="2755"/>
                  <a:pt x="10135" y="2736"/>
                </a:cubicBezTo>
                <a:cubicBezTo>
                  <a:pt x="10306" y="2670"/>
                  <a:pt x="10468" y="2594"/>
                  <a:pt x="10639" y="2528"/>
                </a:cubicBezTo>
                <a:cubicBezTo>
                  <a:pt x="10867" y="2442"/>
                  <a:pt x="11066" y="2300"/>
                  <a:pt x="11256" y="2138"/>
                </a:cubicBezTo>
                <a:cubicBezTo>
                  <a:pt x="11342" y="2062"/>
                  <a:pt x="11427" y="1958"/>
                  <a:pt x="11484" y="1844"/>
                </a:cubicBezTo>
                <a:cubicBezTo>
                  <a:pt x="11570" y="1682"/>
                  <a:pt x="11484" y="1549"/>
                  <a:pt x="11304" y="1521"/>
                </a:cubicBezTo>
                <a:cubicBezTo>
                  <a:pt x="11190" y="1502"/>
                  <a:pt x="11076" y="1530"/>
                  <a:pt x="10981" y="1587"/>
                </a:cubicBezTo>
                <a:cubicBezTo>
                  <a:pt x="10886" y="1644"/>
                  <a:pt x="10800" y="1692"/>
                  <a:pt x="10705" y="1730"/>
                </a:cubicBezTo>
                <a:cubicBezTo>
                  <a:pt x="10373" y="1844"/>
                  <a:pt x="10116" y="2062"/>
                  <a:pt x="9879" y="2309"/>
                </a:cubicBezTo>
                <a:close/>
                <a:moveTo>
                  <a:pt x="11057" y="1663"/>
                </a:moveTo>
                <a:cubicBezTo>
                  <a:pt x="11123" y="1635"/>
                  <a:pt x="11199" y="1616"/>
                  <a:pt x="11275" y="1616"/>
                </a:cubicBezTo>
                <a:cubicBezTo>
                  <a:pt x="11389" y="1625"/>
                  <a:pt x="11446" y="1711"/>
                  <a:pt x="11399" y="1806"/>
                </a:cubicBezTo>
                <a:cubicBezTo>
                  <a:pt x="11342" y="1910"/>
                  <a:pt x="11266" y="2015"/>
                  <a:pt x="11180" y="2100"/>
                </a:cubicBezTo>
                <a:cubicBezTo>
                  <a:pt x="10990" y="2271"/>
                  <a:pt x="10762" y="2404"/>
                  <a:pt x="10515" y="2490"/>
                </a:cubicBezTo>
                <a:cubicBezTo>
                  <a:pt x="10392" y="2547"/>
                  <a:pt x="10259" y="2594"/>
                  <a:pt x="10135" y="2641"/>
                </a:cubicBezTo>
                <a:cubicBezTo>
                  <a:pt x="9974" y="2708"/>
                  <a:pt x="9879" y="2717"/>
                  <a:pt x="9670" y="2679"/>
                </a:cubicBezTo>
                <a:cubicBezTo>
                  <a:pt x="9945" y="2338"/>
                  <a:pt x="10221" y="2034"/>
                  <a:pt x="10620" y="1872"/>
                </a:cubicBezTo>
                <a:cubicBezTo>
                  <a:pt x="10762" y="1806"/>
                  <a:pt x="10905" y="1720"/>
                  <a:pt x="11057" y="1663"/>
                </a:cubicBezTo>
                <a:close/>
                <a:moveTo>
                  <a:pt x="12633" y="7998"/>
                </a:moveTo>
                <a:cubicBezTo>
                  <a:pt x="12633" y="7932"/>
                  <a:pt x="12624" y="7866"/>
                  <a:pt x="12529" y="7818"/>
                </a:cubicBezTo>
                <a:cubicBezTo>
                  <a:pt x="12500" y="7885"/>
                  <a:pt x="12453" y="7942"/>
                  <a:pt x="12443" y="8008"/>
                </a:cubicBezTo>
                <a:cubicBezTo>
                  <a:pt x="12348" y="8350"/>
                  <a:pt x="12263" y="8682"/>
                  <a:pt x="12196" y="9024"/>
                </a:cubicBezTo>
                <a:cubicBezTo>
                  <a:pt x="12149" y="9243"/>
                  <a:pt x="12139" y="9461"/>
                  <a:pt x="12244" y="9680"/>
                </a:cubicBezTo>
                <a:cubicBezTo>
                  <a:pt x="12329" y="9841"/>
                  <a:pt x="12557" y="9889"/>
                  <a:pt x="12709" y="9765"/>
                </a:cubicBezTo>
                <a:cubicBezTo>
                  <a:pt x="12852" y="9661"/>
                  <a:pt x="12956" y="9509"/>
                  <a:pt x="12956" y="9328"/>
                </a:cubicBezTo>
                <a:cubicBezTo>
                  <a:pt x="12966" y="9015"/>
                  <a:pt x="12890" y="8711"/>
                  <a:pt x="12757" y="8416"/>
                </a:cubicBezTo>
                <a:cubicBezTo>
                  <a:pt x="12700" y="8283"/>
                  <a:pt x="12633" y="8150"/>
                  <a:pt x="12633" y="7998"/>
                </a:cubicBezTo>
                <a:close/>
                <a:moveTo>
                  <a:pt x="12671" y="9689"/>
                </a:moveTo>
                <a:cubicBezTo>
                  <a:pt x="12548" y="9803"/>
                  <a:pt x="12415" y="9765"/>
                  <a:pt x="12339" y="9623"/>
                </a:cubicBezTo>
                <a:cubicBezTo>
                  <a:pt x="12253" y="9480"/>
                  <a:pt x="12225" y="9319"/>
                  <a:pt x="12263" y="9157"/>
                </a:cubicBezTo>
                <a:cubicBezTo>
                  <a:pt x="12329" y="8796"/>
                  <a:pt x="12424" y="8445"/>
                  <a:pt x="12500" y="8084"/>
                </a:cubicBezTo>
                <a:cubicBezTo>
                  <a:pt x="12519" y="8093"/>
                  <a:pt x="12529" y="8093"/>
                  <a:pt x="12538" y="8093"/>
                </a:cubicBezTo>
                <a:cubicBezTo>
                  <a:pt x="12605" y="8264"/>
                  <a:pt x="12690" y="8435"/>
                  <a:pt x="12738" y="8606"/>
                </a:cubicBezTo>
                <a:cubicBezTo>
                  <a:pt x="12795" y="8825"/>
                  <a:pt x="12833" y="9043"/>
                  <a:pt x="12861" y="9262"/>
                </a:cubicBezTo>
                <a:cubicBezTo>
                  <a:pt x="12880" y="9433"/>
                  <a:pt x="12795" y="9575"/>
                  <a:pt x="12671" y="9689"/>
                </a:cubicBezTo>
                <a:close/>
                <a:moveTo>
                  <a:pt x="13773" y="7818"/>
                </a:moveTo>
                <a:cubicBezTo>
                  <a:pt x="13773" y="7780"/>
                  <a:pt x="13726" y="7752"/>
                  <a:pt x="13697" y="7723"/>
                </a:cubicBezTo>
                <a:cubicBezTo>
                  <a:pt x="13659" y="7704"/>
                  <a:pt x="13612" y="7685"/>
                  <a:pt x="13583" y="7695"/>
                </a:cubicBezTo>
                <a:cubicBezTo>
                  <a:pt x="13555" y="7704"/>
                  <a:pt x="13536" y="7761"/>
                  <a:pt x="13526" y="7799"/>
                </a:cubicBezTo>
                <a:cubicBezTo>
                  <a:pt x="13479" y="8179"/>
                  <a:pt x="13441" y="8568"/>
                  <a:pt x="13403" y="8958"/>
                </a:cubicBezTo>
                <a:lnTo>
                  <a:pt x="13403" y="8958"/>
                </a:lnTo>
                <a:cubicBezTo>
                  <a:pt x="13403" y="8986"/>
                  <a:pt x="13403" y="9015"/>
                  <a:pt x="13403" y="9043"/>
                </a:cubicBezTo>
                <a:cubicBezTo>
                  <a:pt x="13393" y="9290"/>
                  <a:pt x="13536" y="9442"/>
                  <a:pt x="13773" y="9452"/>
                </a:cubicBezTo>
                <a:cubicBezTo>
                  <a:pt x="13811" y="9452"/>
                  <a:pt x="13859" y="9442"/>
                  <a:pt x="13897" y="9423"/>
                </a:cubicBezTo>
                <a:cubicBezTo>
                  <a:pt x="14030" y="9347"/>
                  <a:pt x="14134" y="9233"/>
                  <a:pt x="14153" y="9081"/>
                </a:cubicBezTo>
                <a:cubicBezTo>
                  <a:pt x="14182" y="8834"/>
                  <a:pt x="14134" y="8597"/>
                  <a:pt x="14058" y="8369"/>
                </a:cubicBezTo>
                <a:cubicBezTo>
                  <a:pt x="14001" y="8169"/>
                  <a:pt x="13821" y="8036"/>
                  <a:pt x="13773" y="7818"/>
                </a:cubicBezTo>
                <a:close/>
                <a:moveTo>
                  <a:pt x="14049" y="9081"/>
                </a:moveTo>
                <a:cubicBezTo>
                  <a:pt x="14039" y="9157"/>
                  <a:pt x="13973" y="9233"/>
                  <a:pt x="13935" y="9300"/>
                </a:cubicBezTo>
                <a:cubicBezTo>
                  <a:pt x="13887" y="9366"/>
                  <a:pt x="13811" y="9366"/>
                  <a:pt x="13735" y="9347"/>
                </a:cubicBezTo>
                <a:cubicBezTo>
                  <a:pt x="13564" y="9300"/>
                  <a:pt x="13460" y="9186"/>
                  <a:pt x="13479" y="9005"/>
                </a:cubicBezTo>
                <a:cubicBezTo>
                  <a:pt x="13517" y="8644"/>
                  <a:pt x="13574" y="8283"/>
                  <a:pt x="13612" y="7923"/>
                </a:cubicBezTo>
                <a:cubicBezTo>
                  <a:pt x="13621" y="7894"/>
                  <a:pt x="13640" y="7885"/>
                  <a:pt x="13659" y="7847"/>
                </a:cubicBezTo>
                <a:cubicBezTo>
                  <a:pt x="13678" y="7875"/>
                  <a:pt x="13697" y="7894"/>
                  <a:pt x="13707" y="7913"/>
                </a:cubicBezTo>
                <a:cubicBezTo>
                  <a:pt x="13792" y="8065"/>
                  <a:pt x="13868" y="8217"/>
                  <a:pt x="13944" y="8378"/>
                </a:cubicBezTo>
                <a:cubicBezTo>
                  <a:pt x="14058" y="8597"/>
                  <a:pt x="14077" y="8834"/>
                  <a:pt x="14049" y="9081"/>
                </a:cubicBezTo>
                <a:close/>
                <a:moveTo>
                  <a:pt x="4826" y="9119"/>
                </a:moveTo>
                <a:cubicBezTo>
                  <a:pt x="4826" y="9119"/>
                  <a:pt x="4835" y="9119"/>
                  <a:pt x="4845" y="9119"/>
                </a:cubicBezTo>
                <a:cubicBezTo>
                  <a:pt x="4816" y="8958"/>
                  <a:pt x="4797" y="8787"/>
                  <a:pt x="4769" y="8625"/>
                </a:cubicBezTo>
                <a:cubicBezTo>
                  <a:pt x="4750" y="8473"/>
                  <a:pt x="4731" y="8321"/>
                  <a:pt x="4712" y="8160"/>
                </a:cubicBezTo>
                <a:cubicBezTo>
                  <a:pt x="4693" y="8055"/>
                  <a:pt x="4693" y="7951"/>
                  <a:pt x="4683" y="7837"/>
                </a:cubicBezTo>
                <a:cubicBezTo>
                  <a:pt x="4674" y="7809"/>
                  <a:pt x="4645" y="7790"/>
                  <a:pt x="4626" y="7761"/>
                </a:cubicBezTo>
                <a:cubicBezTo>
                  <a:pt x="4598" y="7780"/>
                  <a:pt x="4560" y="7809"/>
                  <a:pt x="4550" y="7837"/>
                </a:cubicBezTo>
                <a:cubicBezTo>
                  <a:pt x="4522" y="7894"/>
                  <a:pt x="4503" y="7961"/>
                  <a:pt x="4474" y="8017"/>
                </a:cubicBezTo>
                <a:cubicBezTo>
                  <a:pt x="4341" y="8359"/>
                  <a:pt x="4161" y="8682"/>
                  <a:pt x="4104" y="9043"/>
                </a:cubicBezTo>
                <a:cubicBezTo>
                  <a:pt x="4076" y="9252"/>
                  <a:pt x="4057" y="9452"/>
                  <a:pt x="4142" y="9651"/>
                </a:cubicBezTo>
                <a:cubicBezTo>
                  <a:pt x="4199" y="9784"/>
                  <a:pt x="4322" y="9832"/>
                  <a:pt x="4455" y="9784"/>
                </a:cubicBezTo>
                <a:cubicBezTo>
                  <a:pt x="4683" y="9708"/>
                  <a:pt x="4816" y="9537"/>
                  <a:pt x="4826" y="9281"/>
                </a:cubicBezTo>
                <a:cubicBezTo>
                  <a:pt x="4826" y="9233"/>
                  <a:pt x="4826" y="9176"/>
                  <a:pt x="4826" y="9119"/>
                </a:cubicBezTo>
                <a:close/>
                <a:moveTo>
                  <a:pt x="4731" y="9319"/>
                </a:moveTo>
                <a:cubicBezTo>
                  <a:pt x="4721" y="9499"/>
                  <a:pt x="4598" y="9642"/>
                  <a:pt x="4436" y="9689"/>
                </a:cubicBezTo>
                <a:cubicBezTo>
                  <a:pt x="4303" y="9718"/>
                  <a:pt x="4218" y="9670"/>
                  <a:pt x="4180" y="9528"/>
                </a:cubicBezTo>
                <a:cubicBezTo>
                  <a:pt x="4142" y="9319"/>
                  <a:pt x="4142" y="9119"/>
                  <a:pt x="4209" y="8920"/>
                </a:cubicBezTo>
                <a:cubicBezTo>
                  <a:pt x="4294" y="8654"/>
                  <a:pt x="4408" y="8397"/>
                  <a:pt x="4512" y="8131"/>
                </a:cubicBezTo>
                <a:cubicBezTo>
                  <a:pt x="4522" y="8103"/>
                  <a:pt x="4541" y="8074"/>
                  <a:pt x="4588" y="8008"/>
                </a:cubicBezTo>
                <a:cubicBezTo>
                  <a:pt x="4607" y="8141"/>
                  <a:pt x="4626" y="8236"/>
                  <a:pt x="4645" y="8340"/>
                </a:cubicBezTo>
                <a:cubicBezTo>
                  <a:pt x="4664" y="8454"/>
                  <a:pt x="4674" y="8578"/>
                  <a:pt x="4702" y="8692"/>
                </a:cubicBezTo>
                <a:cubicBezTo>
                  <a:pt x="4759" y="8901"/>
                  <a:pt x="4740" y="9110"/>
                  <a:pt x="4731" y="9319"/>
                </a:cubicBezTo>
                <a:close/>
                <a:moveTo>
                  <a:pt x="5643" y="8112"/>
                </a:moveTo>
                <a:cubicBezTo>
                  <a:pt x="5633" y="8084"/>
                  <a:pt x="5595" y="8055"/>
                  <a:pt x="5557" y="7998"/>
                </a:cubicBezTo>
                <a:cubicBezTo>
                  <a:pt x="5500" y="8112"/>
                  <a:pt x="5443" y="8198"/>
                  <a:pt x="5405" y="8293"/>
                </a:cubicBezTo>
                <a:cubicBezTo>
                  <a:pt x="5225" y="8682"/>
                  <a:pt x="5111" y="9091"/>
                  <a:pt x="5082" y="9518"/>
                </a:cubicBezTo>
                <a:cubicBezTo>
                  <a:pt x="5073" y="9727"/>
                  <a:pt x="5120" y="9908"/>
                  <a:pt x="5272" y="10060"/>
                </a:cubicBezTo>
                <a:cubicBezTo>
                  <a:pt x="5443" y="10231"/>
                  <a:pt x="5576" y="10221"/>
                  <a:pt x="5681" y="10012"/>
                </a:cubicBezTo>
                <a:cubicBezTo>
                  <a:pt x="5804" y="9746"/>
                  <a:pt x="5861" y="9461"/>
                  <a:pt x="5842" y="9167"/>
                </a:cubicBezTo>
                <a:cubicBezTo>
                  <a:pt x="5823" y="8806"/>
                  <a:pt x="5709" y="8464"/>
                  <a:pt x="5643" y="8112"/>
                </a:cubicBezTo>
                <a:close/>
                <a:moveTo>
                  <a:pt x="5652" y="9879"/>
                </a:moveTo>
                <a:cubicBezTo>
                  <a:pt x="5652" y="9889"/>
                  <a:pt x="5652" y="9898"/>
                  <a:pt x="5643" y="9908"/>
                </a:cubicBezTo>
                <a:cubicBezTo>
                  <a:pt x="5557" y="10117"/>
                  <a:pt x="5443" y="10136"/>
                  <a:pt x="5301" y="9974"/>
                </a:cubicBezTo>
                <a:cubicBezTo>
                  <a:pt x="5234" y="9889"/>
                  <a:pt x="5187" y="9813"/>
                  <a:pt x="5177" y="9699"/>
                </a:cubicBezTo>
                <a:cubicBezTo>
                  <a:pt x="5158" y="9509"/>
                  <a:pt x="5158" y="9328"/>
                  <a:pt x="5206" y="9148"/>
                </a:cubicBezTo>
                <a:cubicBezTo>
                  <a:pt x="5282" y="8853"/>
                  <a:pt x="5348" y="8559"/>
                  <a:pt x="5500" y="8293"/>
                </a:cubicBezTo>
                <a:cubicBezTo>
                  <a:pt x="5510" y="8274"/>
                  <a:pt x="5519" y="8255"/>
                  <a:pt x="5548" y="8207"/>
                </a:cubicBezTo>
                <a:cubicBezTo>
                  <a:pt x="5586" y="8302"/>
                  <a:pt x="5624" y="8359"/>
                  <a:pt x="5633" y="8426"/>
                </a:cubicBezTo>
                <a:cubicBezTo>
                  <a:pt x="5681" y="8644"/>
                  <a:pt x="5709" y="8863"/>
                  <a:pt x="5747" y="9081"/>
                </a:cubicBezTo>
                <a:cubicBezTo>
                  <a:pt x="5804" y="9357"/>
                  <a:pt x="5738" y="9623"/>
                  <a:pt x="5652" y="9879"/>
                </a:cubicBezTo>
                <a:close/>
                <a:moveTo>
                  <a:pt x="6754" y="8559"/>
                </a:moveTo>
                <a:cubicBezTo>
                  <a:pt x="6716" y="8378"/>
                  <a:pt x="6669" y="8207"/>
                  <a:pt x="6631" y="8036"/>
                </a:cubicBezTo>
                <a:cubicBezTo>
                  <a:pt x="6460" y="8065"/>
                  <a:pt x="6431" y="8103"/>
                  <a:pt x="6393" y="8302"/>
                </a:cubicBezTo>
                <a:cubicBezTo>
                  <a:pt x="6327" y="8644"/>
                  <a:pt x="6308" y="8996"/>
                  <a:pt x="6279" y="9338"/>
                </a:cubicBezTo>
                <a:cubicBezTo>
                  <a:pt x="6260" y="9528"/>
                  <a:pt x="6298" y="9699"/>
                  <a:pt x="6346" y="9870"/>
                </a:cubicBezTo>
                <a:cubicBezTo>
                  <a:pt x="6365" y="9974"/>
                  <a:pt x="6422" y="10069"/>
                  <a:pt x="6526" y="10088"/>
                </a:cubicBezTo>
                <a:cubicBezTo>
                  <a:pt x="6650" y="10117"/>
                  <a:pt x="6754" y="10060"/>
                  <a:pt x="6830" y="9965"/>
                </a:cubicBezTo>
                <a:cubicBezTo>
                  <a:pt x="6963" y="9803"/>
                  <a:pt x="6982" y="9613"/>
                  <a:pt x="6963" y="9404"/>
                </a:cubicBezTo>
                <a:cubicBezTo>
                  <a:pt x="6934" y="9110"/>
                  <a:pt x="6821" y="8844"/>
                  <a:pt x="6754" y="8559"/>
                </a:cubicBezTo>
                <a:close/>
                <a:moveTo>
                  <a:pt x="6726" y="9936"/>
                </a:moveTo>
                <a:cubicBezTo>
                  <a:pt x="6602" y="10060"/>
                  <a:pt x="6450" y="10012"/>
                  <a:pt x="6412" y="9851"/>
                </a:cubicBezTo>
                <a:cubicBezTo>
                  <a:pt x="6355" y="9613"/>
                  <a:pt x="6346" y="9376"/>
                  <a:pt x="6365" y="9138"/>
                </a:cubicBezTo>
                <a:cubicBezTo>
                  <a:pt x="6393" y="8863"/>
                  <a:pt x="6412" y="8587"/>
                  <a:pt x="6479" y="8321"/>
                </a:cubicBezTo>
                <a:cubicBezTo>
                  <a:pt x="6498" y="8264"/>
                  <a:pt x="6517" y="8207"/>
                  <a:pt x="6536" y="8150"/>
                </a:cubicBezTo>
                <a:cubicBezTo>
                  <a:pt x="6545" y="8150"/>
                  <a:pt x="6555" y="8150"/>
                  <a:pt x="6564" y="8150"/>
                </a:cubicBezTo>
                <a:cubicBezTo>
                  <a:pt x="6621" y="8331"/>
                  <a:pt x="6669" y="8511"/>
                  <a:pt x="6716" y="8682"/>
                </a:cubicBezTo>
                <a:cubicBezTo>
                  <a:pt x="6792" y="8967"/>
                  <a:pt x="6877" y="9233"/>
                  <a:pt x="6887" y="9528"/>
                </a:cubicBezTo>
                <a:cubicBezTo>
                  <a:pt x="6887" y="9689"/>
                  <a:pt x="6840" y="9822"/>
                  <a:pt x="6726" y="9936"/>
                </a:cubicBezTo>
                <a:close/>
                <a:moveTo>
                  <a:pt x="8939" y="6422"/>
                </a:moveTo>
                <a:cubicBezTo>
                  <a:pt x="9034" y="6308"/>
                  <a:pt x="9081" y="6175"/>
                  <a:pt x="9091" y="6032"/>
                </a:cubicBezTo>
                <a:cubicBezTo>
                  <a:pt x="9072" y="5595"/>
                  <a:pt x="8939" y="5178"/>
                  <a:pt x="8844" y="4760"/>
                </a:cubicBezTo>
                <a:cubicBezTo>
                  <a:pt x="8844" y="4731"/>
                  <a:pt x="8806" y="4712"/>
                  <a:pt x="8787" y="4693"/>
                </a:cubicBezTo>
                <a:cubicBezTo>
                  <a:pt x="8758" y="4722"/>
                  <a:pt x="8720" y="4750"/>
                  <a:pt x="8711" y="4779"/>
                </a:cubicBezTo>
                <a:cubicBezTo>
                  <a:pt x="8635" y="5026"/>
                  <a:pt x="8549" y="5273"/>
                  <a:pt x="8502" y="5519"/>
                </a:cubicBezTo>
                <a:cubicBezTo>
                  <a:pt x="8454" y="5766"/>
                  <a:pt x="8435" y="6013"/>
                  <a:pt x="8426" y="6251"/>
                </a:cubicBezTo>
                <a:cubicBezTo>
                  <a:pt x="8416" y="6393"/>
                  <a:pt x="8511" y="6479"/>
                  <a:pt x="8635" y="6517"/>
                </a:cubicBezTo>
                <a:cubicBezTo>
                  <a:pt x="8749" y="6564"/>
                  <a:pt x="8853" y="6517"/>
                  <a:pt x="8939" y="6422"/>
                </a:cubicBezTo>
                <a:close/>
                <a:moveTo>
                  <a:pt x="8635" y="6422"/>
                </a:moveTo>
                <a:cubicBezTo>
                  <a:pt x="8559" y="6384"/>
                  <a:pt x="8492" y="6270"/>
                  <a:pt x="8502" y="6175"/>
                </a:cubicBezTo>
                <a:cubicBezTo>
                  <a:pt x="8530" y="5890"/>
                  <a:pt x="8549" y="5605"/>
                  <a:pt x="8644" y="5329"/>
                </a:cubicBezTo>
                <a:cubicBezTo>
                  <a:pt x="8682" y="5187"/>
                  <a:pt x="8720" y="5045"/>
                  <a:pt x="8758" y="4902"/>
                </a:cubicBezTo>
                <a:cubicBezTo>
                  <a:pt x="8777" y="4902"/>
                  <a:pt x="8796" y="4902"/>
                  <a:pt x="8815" y="4902"/>
                </a:cubicBezTo>
                <a:cubicBezTo>
                  <a:pt x="8872" y="5206"/>
                  <a:pt x="8939" y="5510"/>
                  <a:pt x="8986" y="5814"/>
                </a:cubicBezTo>
                <a:cubicBezTo>
                  <a:pt x="9005" y="5899"/>
                  <a:pt x="9015" y="5994"/>
                  <a:pt x="8996" y="6070"/>
                </a:cubicBezTo>
                <a:cubicBezTo>
                  <a:pt x="8967" y="6165"/>
                  <a:pt x="8929" y="6260"/>
                  <a:pt x="8872" y="6346"/>
                </a:cubicBezTo>
                <a:cubicBezTo>
                  <a:pt x="8806" y="6441"/>
                  <a:pt x="8711" y="6450"/>
                  <a:pt x="8635" y="6422"/>
                </a:cubicBezTo>
                <a:close/>
                <a:moveTo>
                  <a:pt x="11627" y="9718"/>
                </a:moveTo>
                <a:cubicBezTo>
                  <a:pt x="11722" y="9585"/>
                  <a:pt x="11750" y="9442"/>
                  <a:pt x="11779" y="9290"/>
                </a:cubicBezTo>
                <a:cubicBezTo>
                  <a:pt x="11817" y="9081"/>
                  <a:pt x="11798" y="8872"/>
                  <a:pt x="11779" y="8663"/>
                </a:cubicBezTo>
                <a:cubicBezTo>
                  <a:pt x="11750" y="8378"/>
                  <a:pt x="11731" y="8093"/>
                  <a:pt x="11712" y="7799"/>
                </a:cubicBezTo>
                <a:cubicBezTo>
                  <a:pt x="11617" y="7799"/>
                  <a:pt x="11570" y="7847"/>
                  <a:pt x="11541" y="7913"/>
                </a:cubicBezTo>
                <a:cubicBezTo>
                  <a:pt x="11484" y="8046"/>
                  <a:pt x="11408" y="8179"/>
                  <a:pt x="11342" y="8312"/>
                </a:cubicBezTo>
                <a:cubicBezTo>
                  <a:pt x="11180" y="8597"/>
                  <a:pt x="11104" y="8910"/>
                  <a:pt x="11057" y="9233"/>
                </a:cubicBezTo>
                <a:cubicBezTo>
                  <a:pt x="11028" y="9452"/>
                  <a:pt x="11133" y="9623"/>
                  <a:pt x="11294" y="9765"/>
                </a:cubicBezTo>
                <a:cubicBezTo>
                  <a:pt x="11446" y="9908"/>
                  <a:pt x="11532" y="9851"/>
                  <a:pt x="11627" y="9718"/>
                </a:cubicBezTo>
                <a:close/>
                <a:moveTo>
                  <a:pt x="11304" y="9670"/>
                </a:moveTo>
                <a:cubicBezTo>
                  <a:pt x="11180" y="9556"/>
                  <a:pt x="11114" y="9414"/>
                  <a:pt x="11133" y="9252"/>
                </a:cubicBezTo>
                <a:cubicBezTo>
                  <a:pt x="11171" y="8920"/>
                  <a:pt x="11256" y="8606"/>
                  <a:pt x="11427" y="8321"/>
                </a:cubicBezTo>
                <a:cubicBezTo>
                  <a:pt x="11494" y="8217"/>
                  <a:pt x="11551" y="8103"/>
                  <a:pt x="11608" y="7989"/>
                </a:cubicBezTo>
                <a:cubicBezTo>
                  <a:pt x="11617" y="7989"/>
                  <a:pt x="11627" y="7989"/>
                  <a:pt x="11636" y="7998"/>
                </a:cubicBezTo>
                <a:cubicBezTo>
                  <a:pt x="11655" y="8112"/>
                  <a:pt x="11674" y="8226"/>
                  <a:pt x="11684" y="8340"/>
                </a:cubicBezTo>
                <a:cubicBezTo>
                  <a:pt x="11703" y="8635"/>
                  <a:pt x="11760" y="8920"/>
                  <a:pt x="11712" y="9214"/>
                </a:cubicBezTo>
                <a:cubicBezTo>
                  <a:pt x="11693" y="9347"/>
                  <a:pt x="11646" y="9480"/>
                  <a:pt x="11598" y="9613"/>
                </a:cubicBezTo>
                <a:cubicBezTo>
                  <a:pt x="11541" y="9765"/>
                  <a:pt x="11418" y="9784"/>
                  <a:pt x="11304" y="9670"/>
                </a:cubicBezTo>
                <a:close/>
                <a:moveTo>
                  <a:pt x="8454" y="7562"/>
                </a:moveTo>
                <a:cubicBezTo>
                  <a:pt x="8407" y="7467"/>
                  <a:pt x="8350" y="7381"/>
                  <a:pt x="8283" y="7296"/>
                </a:cubicBezTo>
                <a:cubicBezTo>
                  <a:pt x="8236" y="7229"/>
                  <a:pt x="8179" y="7163"/>
                  <a:pt x="8122" y="7106"/>
                </a:cubicBezTo>
                <a:cubicBezTo>
                  <a:pt x="8103" y="7087"/>
                  <a:pt x="8055" y="7058"/>
                  <a:pt x="8036" y="7068"/>
                </a:cubicBezTo>
                <a:cubicBezTo>
                  <a:pt x="7998" y="7077"/>
                  <a:pt x="7970" y="7115"/>
                  <a:pt x="7951" y="7153"/>
                </a:cubicBezTo>
                <a:cubicBezTo>
                  <a:pt x="7941" y="7182"/>
                  <a:pt x="7941" y="7229"/>
                  <a:pt x="7951" y="7258"/>
                </a:cubicBezTo>
                <a:cubicBezTo>
                  <a:pt x="8046" y="7685"/>
                  <a:pt x="8131" y="8122"/>
                  <a:pt x="8236" y="8540"/>
                </a:cubicBezTo>
                <a:cubicBezTo>
                  <a:pt x="8274" y="8692"/>
                  <a:pt x="8359" y="8844"/>
                  <a:pt x="8483" y="8948"/>
                </a:cubicBezTo>
                <a:cubicBezTo>
                  <a:pt x="8616" y="9062"/>
                  <a:pt x="8711" y="9053"/>
                  <a:pt x="8787" y="8901"/>
                </a:cubicBezTo>
                <a:cubicBezTo>
                  <a:pt x="8825" y="8815"/>
                  <a:pt x="8834" y="8711"/>
                  <a:pt x="8863" y="8625"/>
                </a:cubicBezTo>
                <a:cubicBezTo>
                  <a:pt x="8844" y="8530"/>
                  <a:pt x="8825" y="8445"/>
                  <a:pt x="8796" y="8350"/>
                </a:cubicBezTo>
                <a:cubicBezTo>
                  <a:pt x="8720" y="8074"/>
                  <a:pt x="8597" y="7818"/>
                  <a:pt x="8454" y="7562"/>
                </a:cubicBezTo>
                <a:close/>
                <a:moveTo>
                  <a:pt x="8749" y="8768"/>
                </a:moveTo>
                <a:cubicBezTo>
                  <a:pt x="8720" y="8825"/>
                  <a:pt x="8682" y="8891"/>
                  <a:pt x="8635" y="8910"/>
                </a:cubicBezTo>
                <a:cubicBezTo>
                  <a:pt x="8549" y="8948"/>
                  <a:pt x="8492" y="8872"/>
                  <a:pt x="8454" y="8815"/>
                </a:cubicBezTo>
                <a:cubicBezTo>
                  <a:pt x="8388" y="8711"/>
                  <a:pt x="8312" y="8597"/>
                  <a:pt x="8283" y="8483"/>
                </a:cubicBezTo>
                <a:cubicBezTo>
                  <a:pt x="8188" y="8093"/>
                  <a:pt x="8112" y="7704"/>
                  <a:pt x="8027" y="7324"/>
                </a:cubicBezTo>
                <a:cubicBezTo>
                  <a:pt x="8027" y="7296"/>
                  <a:pt x="8027" y="7277"/>
                  <a:pt x="8027" y="7229"/>
                </a:cubicBezTo>
                <a:cubicBezTo>
                  <a:pt x="8217" y="7315"/>
                  <a:pt x="8312" y="7438"/>
                  <a:pt x="8388" y="7609"/>
                </a:cubicBezTo>
                <a:cubicBezTo>
                  <a:pt x="8492" y="7856"/>
                  <a:pt x="8644" y="8084"/>
                  <a:pt x="8730" y="8340"/>
                </a:cubicBezTo>
                <a:cubicBezTo>
                  <a:pt x="8777" y="8483"/>
                  <a:pt x="8806" y="8625"/>
                  <a:pt x="8749" y="8768"/>
                </a:cubicBezTo>
                <a:close/>
                <a:moveTo>
                  <a:pt x="10895" y="7514"/>
                </a:moveTo>
                <a:cubicBezTo>
                  <a:pt x="10867" y="7524"/>
                  <a:pt x="10829" y="7533"/>
                  <a:pt x="10810" y="7562"/>
                </a:cubicBezTo>
                <a:cubicBezTo>
                  <a:pt x="10629" y="7780"/>
                  <a:pt x="10420" y="7970"/>
                  <a:pt x="10306" y="8236"/>
                </a:cubicBezTo>
                <a:cubicBezTo>
                  <a:pt x="10183" y="8502"/>
                  <a:pt x="10021" y="8768"/>
                  <a:pt x="10031" y="9081"/>
                </a:cubicBezTo>
                <a:cubicBezTo>
                  <a:pt x="10050" y="9176"/>
                  <a:pt x="10059" y="9271"/>
                  <a:pt x="10097" y="9357"/>
                </a:cubicBezTo>
                <a:cubicBezTo>
                  <a:pt x="10135" y="9471"/>
                  <a:pt x="10259" y="9509"/>
                  <a:pt x="10363" y="9461"/>
                </a:cubicBezTo>
                <a:cubicBezTo>
                  <a:pt x="10420" y="9433"/>
                  <a:pt x="10487" y="9395"/>
                  <a:pt x="10534" y="9338"/>
                </a:cubicBezTo>
                <a:cubicBezTo>
                  <a:pt x="10658" y="9205"/>
                  <a:pt x="10734" y="9053"/>
                  <a:pt x="10762" y="8882"/>
                </a:cubicBezTo>
                <a:cubicBezTo>
                  <a:pt x="10829" y="8483"/>
                  <a:pt x="10876" y="8084"/>
                  <a:pt x="10943" y="7685"/>
                </a:cubicBezTo>
                <a:cubicBezTo>
                  <a:pt x="10943" y="7666"/>
                  <a:pt x="10952" y="7638"/>
                  <a:pt x="10943" y="7619"/>
                </a:cubicBezTo>
                <a:cubicBezTo>
                  <a:pt x="10933" y="7581"/>
                  <a:pt x="10914" y="7543"/>
                  <a:pt x="10895" y="7514"/>
                </a:cubicBezTo>
                <a:close/>
                <a:moveTo>
                  <a:pt x="10772" y="8321"/>
                </a:moveTo>
                <a:cubicBezTo>
                  <a:pt x="10753" y="8492"/>
                  <a:pt x="10715" y="8654"/>
                  <a:pt x="10705" y="8825"/>
                </a:cubicBezTo>
                <a:cubicBezTo>
                  <a:pt x="10686" y="9015"/>
                  <a:pt x="10591" y="9167"/>
                  <a:pt x="10468" y="9300"/>
                </a:cubicBezTo>
                <a:cubicBezTo>
                  <a:pt x="10430" y="9338"/>
                  <a:pt x="10382" y="9366"/>
                  <a:pt x="10325" y="9385"/>
                </a:cubicBezTo>
                <a:cubicBezTo>
                  <a:pt x="10240" y="9423"/>
                  <a:pt x="10183" y="9395"/>
                  <a:pt x="10145" y="9300"/>
                </a:cubicBezTo>
                <a:cubicBezTo>
                  <a:pt x="10126" y="9252"/>
                  <a:pt x="10116" y="9195"/>
                  <a:pt x="10116" y="9138"/>
                </a:cubicBezTo>
                <a:cubicBezTo>
                  <a:pt x="10116" y="8939"/>
                  <a:pt x="10145" y="8739"/>
                  <a:pt x="10230" y="8549"/>
                </a:cubicBezTo>
                <a:cubicBezTo>
                  <a:pt x="10382" y="8217"/>
                  <a:pt x="10563" y="7913"/>
                  <a:pt x="10857" y="7657"/>
                </a:cubicBezTo>
                <a:cubicBezTo>
                  <a:pt x="10829" y="7885"/>
                  <a:pt x="10800" y="8103"/>
                  <a:pt x="10772" y="8321"/>
                </a:cubicBezTo>
                <a:close/>
                <a:moveTo>
                  <a:pt x="7903" y="8483"/>
                </a:moveTo>
                <a:cubicBezTo>
                  <a:pt x="7808" y="8331"/>
                  <a:pt x="7723" y="8169"/>
                  <a:pt x="7628" y="8017"/>
                </a:cubicBezTo>
                <a:cubicBezTo>
                  <a:pt x="7580" y="7942"/>
                  <a:pt x="7533" y="7866"/>
                  <a:pt x="7476" y="7799"/>
                </a:cubicBezTo>
                <a:cubicBezTo>
                  <a:pt x="7457" y="7771"/>
                  <a:pt x="7400" y="7742"/>
                  <a:pt x="7381" y="7761"/>
                </a:cubicBezTo>
                <a:cubicBezTo>
                  <a:pt x="7343" y="7771"/>
                  <a:pt x="7305" y="7818"/>
                  <a:pt x="7295" y="7856"/>
                </a:cubicBezTo>
                <a:cubicBezTo>
                  <a:pt x="7286" y="7942"/>
                  <a:pt x="7295" y="8027"/>
                  <a:pt x="7295" y="8112"/>
                </a:cubicBezTo>
                <a:cubicBezTo>
                  <a:pt x="7286" y="8112"/>
                  <a:pt x="7286" y="8112"/>
                  <a:pt x="7276" y="8112"/>
                </a:cubicBezTo>
                <a:cubicBezTo>
                  <a:pt x="7324" y="8454"/>
                  <a:pt x="7371" y="8796"/>
                  <a:pt x="7438" y="9129"/>
                </a:cubicBezTo>
                <a:cubicBezTo>
                  <a:pt x="7476" y="9376"/>
                  <a:pt x="7666" y="9509"/>
                  <a:pt x="7884" y="9594"/>
                </a:cubicBezTo>
                <a:cubicBezTo>
                  <a:pt x="7998" y="9642"/>
                  <a:pt x="8074" y="9604"/>
                  <a:pt x="8112" y="9490"/>
                </a:cubicBezTo>
                <a:cubicBezTo>
                  <a:pt x="8141" y="9414"/>
                  <a:pt x="8160" y="9328"/>
                  <a:pt x="8160" y="9243"/>
                </a:cubicBezTo>
                <a:cubicBezTo>
                  <a:pt x="8131" y="8977"/>
                  <a:pt x="8055" y="8720"/>
                  <a:pt x="7903" y="8483"/>
                </a:cubicBezTo>
                <a:close/>
                <a:moveTo>
                  <a:pt x="7998" y="9528"/>
                </a:moveTo>
                <a:cubicBezTo>
                  <a:pt x="7761" y="9509"/>
                  <a:pt x="7533" y="9319"/>
                  <a:pt x="7485" y="9091"/>
                </a:cubicBezTo>
                <a:cubicBezTo>
                  <a:pt x="7419" y="8701"/>
                  <a:pt x="7362" y="8321"/>
                  <a:pt x="7381" y="7913"/>
                </a:cubicBezTo>
                <a:cubicBezTo>
                  <a:pt x="7457" y="7932"/>
                  <a:pt x="7504" y="7951"/>
                  <a:pt x="7542" y="8027"/>
                </a:cubicBezTo>
                <a:cubicBezTo>
                  <a:pt x="7647" y="8207"/>
                  <a:pt x="7751" y="8388"/>
                  <a:pt x="7865" y="8559"/>
                </a:cubicBezTo>
                <a:cubicBezTo>
                  <a:pt x="7998" y="8768"/>
                  <a:pt x="8065" y="9005"/>
                  <a:pt x="8084" y="9243"/>
                </a:cubicBezTo>
                <a:cubicBezTo>
                  <a:pt x="8093" y="9347"/>
                  <a:pt x="8065" y="9442"/>
                  <a:pt x="7998" y="9528"/>
                </a:cubicBezTo>
                <a:close/>
                <a:moveTo>
                  <a:pt x="13213" y="2224"/>
                </a:moveTo>
                <a:cubicBezTo>
                  <a:pt x="13080" y="2385"/>
                  <a:pt x="12947" y="2547"/>
                  <a:pt x="12833" y="2708"/>
                </a:cubicBezTo>
                <a:cubicBezTo>
                  <a:pt x="12719" y="2860"/>
                  <a:pt x="12662" y="3031"/>
                  <a:pt x="12671" y="3211"/>
                </a:cubicBezTo>
                <a:cubicBezTo>
                  <a:pt x="12671" y="3316"/>
                  <a:pt x="12690" y="3439"/>
                  <a:pt x="12795" y="3477"/>
                </a:cubicBezTo>
                <a:cubicBezTo>
                  <a:pt x="13080" y="3601"/>
                  <a:pt x="13431" y="3487"/>
                  <a:pt x="13431" y="3116"/>
                </a:cubicBezTo>
                <a:cubicBezTo>
                  <a:pt x="13431" y="2841"/>
                  <a:pt x="13412" y="2556"/>
                  <a:pt x="13393" y="2281"/>
                </a:cubicBezTo>
                <a:cubicBezTo>
                  <a:pt x="13346" y="2262"/>
                  <a:pt x="13317" y="2252"/>
                  <a:pt x="13279" y="2243"/>
                </a:cubicBezTo>
                <a:cubicBezTo>
                  <a:pt x="13260" y="2233"/>
                  <a:pt x="13241" y="2233"/>
                  <a:pt x="13213" y="2224"/>
                </a:cubicBezTo>
                <a:close/>
                <a:moveTo>
                  <a:pt x="13355" y="3097"/>
                </a:moveTo>
                <a:cubicBezTo>
                  <a:pt x="13374" y="3382"/>
                  <a:pt x="13061" y="3468"/>
                  <a:pt x="12880" y="3401"/>
                </a:cubicBezTo>
                <a:cubicBezTo>
                  <a:pt x="12795" y="3373"/>
                  <a:pt x="12738" y="3240"/>
                  <a:pt x="12757" y="3126"/>
                </a:cubicBezTo>
                <a:cubicBezTo>
                  <a:pt x="12785" y="2955"/>
                  <a:pt x="12852" y="2803"/>
                  <a:pt x="12966" y="2670"/>
                </a:cubicBezTo>
                <a:cubicBezTo>
                  <a:pt x="13061" y="2566"/>
                  <a:pt x="13156" y="2452"/>
                  <a:pt x="13270" y="2328"/>
                </a:cubicBezTo>
                <a:cubicBezTo>
                  <a:pt x="13298" y="2376"/>
                  <a:pt x="13317" y="2404"/>
                  <a:pt x="13327" y="2433"/>
                </a:cubicBezTo>
                <a:cubicBezTo>
                  <a:pt x="13336" y="2660"/>
                  <a:pt x="13346" y="2879"/>
                  <a:pt x="13355" y="3097"/>
                </a:cubicBezTo>
                <a:close/>
                <a:moveTo>
                  <a:pt x="9584" y="4902"/>
                </a:moveTo>
                <a:cubicBezTo>
                  <a:pt x="9556" y="4940"/>
                  <a:pt x="9546" y="4950"/>
                  <a:pt x="9537" y="4969"/>
                </a:cubicBezTo>
                <a:cubicBezTo>
                  <a:pt x="9527" y="4997"/>
                  <a:pt x="9508" y="5016"/>
                  <a:pt x="9499" y="5045"/>
                </a:cubicBezTo>
                <a:cubicBezTo>
                  <a:pt x="9366" y="5415"/>
                  <a:pt x="9319" y="5795"/>
                  <a:pt x="9366" y="6184"/>
                </a:cubicBezTo>
                <a:cubicBezTo>
                  <a:pt x="9376" y="6270"/>
                  <a:pt x="9432" y="6365"/>
                  <a:pt x="9489" y="6431"/>
                </a:cubicBezTo>
                <a:cubicBezTo>
                  <a:pt x="9622" y="6583"/>
                  <a:pt x="9736" y="6555"/>
                  <a:pt x="9831" y="6393"/>
                </a:cubicBezTo>
                <a:cubicBezTo>
                  <a:pt x="9936" y="6213"/>
                  <a:pt x="9917" y="6013"/>
                  <a:pt x="9879" y="5823"/>
                </a:cubicBezTo>
                <a:cubicBezTo>
                  <a:pt x="9822" y="5557"/>
                  <a:pt x="9746" y="5291"/>
                  <a:pt x="9670" y="5026"/>
                </a:cubicBezTo>
                <a:cubicBezTo>
                  <a:pt x="9660" y="4988"/>
                  <a:pt x="9632" y="4959"/>
                  <a:pt x="9584" y="4902"/>
                </a:cubicBezTo>
                <a:close/>
                <a:moveTo>
                  <a:pt x="9822" y="6080"/>
                </a:moveTo>
                <a:cubicBezTo>
                  <a:pt x="9812" y="6175"/>
                  <a:pt x="9784" y="6270"/>
                  <a:pt x="9746" y="6355"/>
                </a:cubicBezTo>
                <a:cubicBezTo>
                  <a:pt x="9689" y="6450"/>
                  <a:pt x="9613" y="6450"/>
                  <a:pt x="9537" y="6365"/>
                </a:cubicBezTo>
                <a:cubicBezTo>
                  <a:pt x="9508" y="6327"/>
                  <a:pt x="9480" y="6289"/>
                  <a:pt x="9470" y="6241"/>
                </a:cubicBezTo>
                <a:cubicBezTo>
                  <a:pt x="9394" y="5861"/>
                  <a:pt x="9432" y="5500"/>
                  <a:pt x="9575" y="5092"/>
                </a:cubicBezTo>
                <a:cubicBezTo>
                  <a:pt x="9746" y="5434"/>
                  <a:pt x="9841" y="5747"/>
                  <a:pt x="9822" y="6080"/>
                </a:cubicBezTo>
                <a:close/>
                <a:moveTo>
                  <a:pt x="4266" y="3344"/>
                </a:moveTo>
                <a:cubicBezTo>
                  <a:pt x="4247" y="3582"/>
                  <a:pt x="4313" y="3762"/>
                  <a:pt x="4598" y="3848"/>
                </a:cubicBezTo>
                <a:cubicBezTo>
                  <a:pt x="4750" y="3886"/>
                  <a:pt x="4892" y="3810"/>
                  <a:pt x="4930" y="3658"/>
                </a:cubicBezTo>
                <a:cubicBezTo>
                  <a:pt x="4968" y="3496"/>
                  <a:pt x="4930" y="3344"/>
                  <a:pt x="4835" y="3211"/>
                </a:cubicBezTo>
                <a:cubicBezTo>
                  <a:pt x="4683" y="3012"/>
                  <a:pt x="4541" y="2793"/>
                  <a:pt x="4436" y="2556"/>
                </a:cubicBezTo>
                <a:cubicBezTo>
                  <a:pt x="4408" y="2499"/>
                  <a:pt x="4370" y="2423"/>
                  <a:pt x="4275" y="2414"/>
                </a:cubicBezTo>
                <a:cubicBezTo>
                  <a:pt x="4294" y="2736"/>
                  <a:pt x="4294" y="3040"/>
                  <a:pt x="4266" y="3344"/>
                </a:cubicBezTo>
                <a:close/>
                <a:moveTo>
                  <a:pt x="4341" y="3325"/>
                </a:moveTo>
                <a:cubicBezTo>
                  <a:pt x="4351" y="3145"/>
                  <a:pt x="4360" y="2974"/>
                  <a:pt x="4370" y="2803"/>
                </a:cubicBezTo>
                <a:cubicBezTo>
                  <a:pt x="4370" y="2784"/>
                  <a:pt x="4379" y="2774"/>
                  <a:pt x="4389" y="2746"/>
                </a:cubicBezTo>
                <a:cubicBezTo>
                  <a:pt x="4531" y="2945"/>
                  <a:pt x="4683" y="3126"/>
                  <a:pt x="4807" y="3316"/>
                </a:cubicBezTo>
                <a:cubicBezTo>
                  <a:pt x="4854" y="3392"/>
                  <a:pt x="4864" y="3496"/>
                  <a:pt x="4864" y="3591"/>
                </a:cubicBezTo>
                <a:cubicBezTo>
                  <a:pt x="4864" y="3734"/>
                  <a:pt x="4731" y="3800"/>
                  <a:pt x="4598" y="3753"/>
                </a:cubicBezTo>
                <a:cubicBezTo>
                  <a:pt x="4408" y="3677"/>
                  <a:pt x="4332" y="3544"/>
                  <a:pt x="4341" y="3325"/>
                </a:cubicBezTo>
                <a:close/>
                <a:moveTo>
                  <a:pt x="6441" y="1540"/>
                </a:moveTo>
                <a:cubicBezTo>
                  <a:pt x="6251" y="1502"/>
                  <a:pt x="6070" y="1445"/>
                  <a:pt x="5899" y="1312"/>
                </a:cubicBezTo>
                <a:cubicBezTo>
                  <a:pt x="5985" y="1226"/>
                  <a:pt x="6032" y="1274"/>
                  <a:pt x="6080" y="1312"/>
                </a:cubicBezTo>
                <a:cubicBezTo>
                  <a:pt x="6156" y="1378"/>
                  <a:pt x="6251" y="1407"/>
                  <a:pt x="6355" y="1416"/>
                </a:cubicBezTo>
                <a:cubicBezTo>
                  <a:pt x="6536" y="1435"/>
                  <a:pt x="6707" y="1502"/>
                  <a:pt x="6868" y="1568"/>
                </a:cubicBezTo>
                <a:cubicBezTo>
                  <a:pt x="7010" y="1625"/>
                  <a:pt x="7153" y="1654"/>
                  <a:pt x="7305" y="1682"/>
                </a:cubicBezTo>
                <a:cubicBezTo>
                  <a:pt x="7514" y="1720"/>
                  <a:pt x="7675" y="1863"/>
                  <a:pt x="7827" y="1986"/>
                </a:cubicBezTo>
                <a:cubicBezTo>
                  <a:pt x="7979" y="2110"/>
                  <a:pt x="8103" y="2281"/>
                  <a:pt x="8188" y="2480"/>
                </a:cubicBezTo>
                <a:cubicBezTo>
                  <a:pt x="8112" y="2537"/>
                  <a:pt x="8084" y="2499"/>
                  <a:pt x="8046" y="2442"/>
                </a:cubicBezTo>
                <a:cubicBezTo>
                  <a:pt x="7951" y="2300"/>
                  <a:pt x="7856" y="2157"/>
                  <a:pt x="7742" y="2043"/>
                </a:cubicBezTo>
                <a:cubicBezTo>
                  <a:pt x="7571" y="1882"/>
                  <a:pt x="7362" y="1787"/>
                  <a:pt x="7124" y="1730"/>
                </a:cubicBezTo>
                <a:cubicBezTo>
                  <a:pt x="7010" y="1701"/>
                  <a:pt x="6896" y="1663"/>
                  <a:pt x="6783" y="1625"/>
                </a:cubicBezTo>
                <a:cubicBezTo>
                  <a:pt x="6669" y="1597"/>
                  <a:pt x="6555" y="1559"/>
                  <a:pt x="6441" y="1540"/>
                </a:cubicBezTo>
                <a:close/>
                <a:moveTo>
                  <a:pt x="8283" y="3933"/>
                </a:moveTo>
                <a:cubicBezTo>
                  <a:pt x="8150" y="4066"/>
                  <a:pt x="8055" y="4228"/>
                  <a:pt x="8027" y="4418"/>
                </a:cubicBezTo>
                <a:cubicBezTo>
                  <a:pt x="8008" y="4589"/>
                  <a:pt x="8141" y="4722"/>
                  <a:pt x="8302" y="4684"/>
                </a:cubicBezTo>
                <a:cubicBezTo>
                  <a:pt x="8416" y="4665"/>
                  <a:pt x="8511" y="4598"/>
                  <a:pt x="8568" y="4494"/>
                </a:cubicBezTo>
                <a:cubicBezTo>
                  <a:pt x="8597" y="4446"/>
                  <a:pt x="8616" y="4389"/>
                  <a:pt x="8644" y="4342"/>
                </a:cubicBezTo>
                <a:cubicBezTo>
                  <a:pt x="8692" y="4332"/>
                  <a:pt x="8730" y="4332"/>
                  <a:pt x="8758" y="4323"/>
                </a:cubicBezTo>
                <a:cubicBezTo>
                  <a:pt x="8834" y="4123"/>
                  <a:pt x="8834" y="4114"/>
                  <a:pt x="8777" y="4000"/>
                </a:cubicBezTo>
                <a:cubicBezTo>
                  <a:pt x="8749" y="4085"/>
                  <a:pt x="8730" y="4171"/>
                  <a:pt x="8711" y="4247"/>
                </a:cubicBezTo>
                <a:cubicBezTo>
                  <a:pt x="8701" y="4247"/>
                  <a:pt x="8682" y="4237"/>
                  <a:pt x="8673" y="4237"/>
                </a:cubicBezTo>
                <a:cubicBezTo>
                  <a:pt x="8701" y="4019"/>
                  <a:pt x="8739" y="3810"/>
                  <a:pt x="8768" y="3591"/>
                </a:cubicBezTo>
                <a:cubicBezTo>
                  <a:pt x="8749" y="3591"/>
                  <a:pt x="8739" y="3582"/>
                  <a:pt x="8720" y="3572"/>
                </a:cubicBezTo>
                <a:cubicBezTo>
                  <a:pt x="8692" y="3591"/>
                  <a:pt x="8644" y="3610"/>
                  <a:pt x="8616" y="3629"/>
                </a:cubicBezTo>
                <a:cubicBezTo>
                  <a:pt x="8502" y="3734"/>
                  <a:pt x="8388" y="3819"/>
                  <a:pt x="8283" y="3933"/>
                </a:cubicBezTo>
                <a:close/>
                <a:moveTo>
                  <a:pt x="8388" y="4551"/>
                </a:moveTo>
                <a:cubicBezTo>
                  <a:pt x="8340" y="4579"/>
                  <a:pt x="8283" y="4598"/>
                  <a:pt x="8236" y="4589"/>
                </a:cubicBezTo>
                <a:cubicBezTo>
                  <a:pt x="8150" y="4570"/>
                  <a:pt x="8112" y="4513"/>
                  <a:pt x="8122" y="4418"/>
                </a:cubicBezTo>
                <a:cubicBezTo>
                  <a:pt x="8131" y="4247"/>
                  <a:pt x="8226" y="4123"/>
                  <a:pt x="8331" y="4009"/>
                </a:cubicBezTo>
                <a:cubicBezTo>
                  <a:pt x="8407" y="3924"/>
                  <a:pt x="8521" y="3848"/>
                  <a:pt x="8616" y="3772"/>
                </a:cubicBezTo>
                <a:cubicBezTo>
                  <a:pt x="8692" y="4009"/>
                  <a:pt x="8568" y="4427"/>
                  <a:pt x="8388" y="4551"/>
                </a:cubicBezTo>
                <a:close/>
                <a:moveTo>
                  <a:pt x="10382" y="5045"/>
                </a:moveTo>
                <a:cubicBezTo>
                  <a:pt x="10373" y="5026"/>
                  <a:pt x="10363" y="5016"/>
                  <a:pt x="10354" y="5007"/>
                </a:cubicBezTo>
                <a:cubicBezTo>
                  <a:pt x="10335" y="5007"/>
                  <a:pt x="10335" y="5007"/>
                  <a:pt x="10325" y="5007"/>
                </a:cubicBezTo>
                <a:cubicBezTo>
                  <a:pt x="10316" y="5016"/>
                  <a:pt x="10306" y="5035"/>
                  <a:pt x="10297" y="5045"/>
                </a:cubicBezTo>
                <a:cubicBezTo>
                  <a:pt x="10116" y="5386"/>
                  <a:pt x="10059" y="5747"/>
                  <a:pt x="10135" y="6127"/>
                </a:cubicBezTo>
                <a:cubicBezTo>
                  <a:pt x="10154" y="6203"/>
                  <a:pt x="10173" y="6279"/>
                  <a:pt x="10211" y="6346"/>
                </a:cubicBezTo>
                <a:cubicBezTo>
                  <a:pt x="10287" y="6469"/>
                  <a:pt x="10430" y="6460"/>
                  <a:pt x="10496" y="6336"/>
                </a:cubicBezTo>
                <a:cubicBezTo>
                  <a:pt x="10582" y="6165"/>
                  <a:pt x="10639" y="5994"/>
                  <a:pt x="10582" y="5785"/>
                </a:cubicBezTo>
                <a:cubicBezTo>
                  <a:pt x="10496" y="5538"/>
                  <a:pt x="10449" y="5291"/>
                  <a:pt x="10382" y="5045"/>
                </a:cubicBezTo>
                <a:close/>
                <a:moveTo>
                  <a:pt x="10411" y="6279"/>
                </a:moveTo>
                <a:cubicBezTo>
                  <a:pt x="10382" y="6346"/>
                  <a:pt x="10297" y="6346"/>
                  <a:pt x="10259" y="6270"/>
                </a:cubicBezTo>
                <a:cubicBezTo>
                  <a:pt x="10240" y="6251"/>
                  <a:pt x="10230" y="6213"/>
                  <a:pt x="10230" y="6184"/>
                </a:cubicBezTo>
                <a:cubicBezTo>
                  <a:pt x="10154" y="5871"/>
                  <a:pt x="10173" y="5557"/>
                  <a:pt x="10316" y="5225"/>
                </a:cubicBezTo>
                <a:cubicBezTo>
                  <a:pt x="10439" y="5481"/>
                  <a:pt x="10506" y="5719"/>
                  <a:pt x="10506" y="5975"/>
                </a:cubicBezTo>
                <a:cubicBezTo>
                  <a:pt x="10506" y="6080"/>
                  <a:pt x="10458" y="6184"/>
                  <a:pt x="10411" y="6279"/>
                </a:cubicBezTo>
                <a:close/>
                <a:moveTo>
                  <a:pt x="9338" y="4589"/>
                </a:moveTo>
                <a:cubicBezTo>
                  <a:pt x="9461" y="4627"/>
                  <a:pt x="9565" y="4589"/>
                  <a:pt x="9594" y="4484"/>
                </a:cubicBezTo>
                <a:cubicBezTo>
                  <a:pt x="9613" y="4351"/>
                  <a:pt x="9641" y="4209"/>
                  <a:pt x="9508" y="4095"/>
                </a:cubicBezTo>
                <a:cubicBezTo>
                  <a:pt x="9423" y="4019"/>
                  <a:pt x="9347" y="3905"/>
                  <a:pt x="9271" y="3800"/>
                </a:cubicBezTo>
                <a:cubicBezTo>
                  <a:pt x="9224" y="3734"/>
                  <a:pt x="9167" y="3658"/>
                  <a:pt x="9072" y="3686"/>
                </a:cubicBezTo>
                <a:cubicBezTo>
                  <a:pt x="8977" y="3715"/>
                  <a:pt x="8986" y="3810"/>
                  <a:pt x="8977" y="3895"/>
                </a:cubicBezTo>
                <a:cubicBezTo>
                  <a:pt x="8996" y="4000"/>
                  <a:pt x="8996" y="4104"/>
                  <a:pt x="9024" y="4199"/>
                </a:cubicBezTo>
                <a:cubicBezTo>
                  <a:pt x="9072" y="4380"/>
                  <a:pt x="9167" y="4522"/>
                  <a:pt x="9338" y="4589"/>
                </a:cubicBezTo>
                <a:close/>
                <a:moveTo>
                  <a:pt x="9129" y="3772"/>
                </a:moveTo>
                <a:cubicBezTo>
                  <a:pt x="9176" y="3829"/>
                  <a:pt x="9224" y="3886"/>
                  <a:pt x="9271" y="3933"/>
                </a:cubicBezTo>
                <a:cubicBezTo>
                  <a:pt x="9338" y="4009"/>
                  <a:pt x="9404" y="4095"/>
                  <a:pt x="9470" y="4171"/>
                </a:cubicBezTo>
                <a:cubicBezTo>
                  <a:pt x="9489" y="4199"/>
                  <a:pt x="9508" y="4228"/>
                  <a:pt x="9527" y="4256"/>
                </a:cubicBezTo>
                <a:cubicBezTo>
                  <a:pt x="9556" y="4342"/>
                  <a:pt x="9527" y="4456"/>
                  <a:pt x="9470" y="4494"/>
                </a:cubicBezTo>
                <a:cubicBezTo>
                  <a:pt x="9385" y="4541"/>
                  <a:pt x="9319" y="4484"/>
                  <a:pt x="9262" y="4437"/>
                </a:cubicBezTo>
                <a:cubicBezTo>
                  <a:pt x="9119" y="4323"/>
                  <a:pt x="9015" y="3971"/>
                  <a:pt x="9129" y="3772"/>
                </a:cubicBezTo>
                <a:close/>
                <a:moveTo>
                  <a:pt x="10572" y="4294"/>
                </a:moveTo>
                <a:cubicBezTo>
                  <a:pt x="10430" y="4266"/>
                  <a:pt x="10287" y="4237"/>
                  <a:pt x="10135" y="4218"/>
                </a:cubicBezTo>
                <a:cubicBezTo>
                  <a:pt x="10040" y="4209"/>
                  <a:pt x="9964" y="4209"/>
                  <a:pt x="9898" y="4133"/>
                </a:cubicBezTo>
                <a:cubicBezTo>
                  <a:pt x="9879" y="4104"/>
                  <a:pt x="9841" y="4104"/>
                  <a:pt x="9812" y="4095"/>
                </a:cubicBezTo>
                <a:cubicBezTo>
                  <a:pt x="9803" y="4133"/>
                  <a:pt x="9793" y="4190"/>
                  <a:pt x="9812" y="4209"/>
                </a:cubicBezTo>
                <a:cubicBezTo>
                  <a:pt x="9936" y="4332"/>
                  <a:pt x="10059" y="4465"/>
                  <a:pt x="10192" y="4579"/>
                </a:cubicBezTo>
                <a:cubicBezTo>
                  <a:pt x="10230" y="4617"/>
                  <a:pt x="10297" y="4627"/>
                  <a:pt x="10354" y="4655"/>
                </a:cubicBezTo>
                <a:cubicBezTo>
                  <a:pt x="10439" y="4617"/>
                  <a:pt x="10525" y="4598"/>
                  <a:pt x="10591" y="4560"/>
                </a:cubicBezTo>
                <a:cubicBezTo>
                  <a:pt x="10696" y="4494"/>
                  <a:pt x="10677" y="4323"/>
                  <a:pt x="10572" y="4294"/>
                </a:cubicBezTo>
                <a:close/>
                <a:moveTo>
                  <a:pt x="10354" y="4541"/>
                </a:moveTo>
                <a:cubicBezTo>
                  <a:pt x="10230" y="4532"/>
                  <a:pt x="10088" y="4418"/>
                  <a:pt x="10050" y="4304"/>
                </a:cubicBezTo>
                <a:cubicBezTo>
                  <a:pt x="10240" y="4285"/>
                  <a:pt x="10401" y="4332"/>
                  <a:pt x="10582" y="4408"/>
                </a:cubicBezTo>
                <a:cubicBezTo>
                  <a:pt x="10534" y="4522"/>
                  <a:pt x="10449" y="4541"/>
                  <a:pt x="10354" y="4541"/>
                </a:cubicBezTo>
                <a:close/>
                <a:moveTo>
                  <a:pt x="2812" y="7638"/>
                </a:moveTo>
                <a:cubicBezTo>
                  <a:pt x="2774" y="7666"/>
                  <a:pt x="2727" y="7676"/>
                  <a:pt x="2679" y="7695"/>
                </a:cubicBezTo>
                <a:cubicBezTo>
                  <a:pt x="2670" y="7685"/>
                  <a:pt x="2660" y="7666"/>
                  <a:pt x="2651" y="7657"/>
                </a:cubicBezTo>
                <a:cubicBezTo>
                  <a:pt x="2670" y="7628"/>
                  <a:pt x="2679" y="7600"/>
                  <a:pt x="2698" y="7590"/>
                </a:cubicBezTo>
                <a:cubicBezTo>
                  <a:pt x="2822" y="7505"/>
                  <a:pt x="2945" y="7419"/>
                  <a:pt x="3078" y="7343"/>
                </a:cubicBezTo>
                <a:cubicBezTo>
                  <a:pt x="3382" y="7163"/>
                  <a:pt x="3506" y="6859"/>
                  <a:pt x="3601" y="6536"/>
                </a:cubicBezTo>
                <a:cubicBezTo>
                  <a:pt x="3639" y="6526"/>
                  <a:pt x="3686" y="6536"/>
                  <a:pt x="3677" y="6593"/>
                </a:cubicBezTo>
                <a:cubicBezTo>
                  <a:pt x="3658" y="6659"/>
                  <a:pt x="3629" y="6726"/>
                  <a:pt x="3601" y="6792"/>
                </a:cubicBezTo>
                <a:cubicBezTo>
                  <a:pt x="3487" y="7134"/>
                  <a:pt x="3268" y="7381"/>
                  <a:pt x="2945" y="7543"/>
                </a:cubicBezTo>
                <a:cubicBezTo>
                  <a:pt x="2898" y="7571"/>
                  <a:pt x="2860" y="7619"/>
                  <a:pt x="2812" y="7638"/>
                </a:cubicBezTo>
                <a:close/>
                <a:moveTo>
                  <a:pt x="457" y="2679"/>
                </a:moveTo>
                <a:cubicBezTo>
                  <a:pt x="485" y="2841"/>
                  <a:pt x="523" y="2993"/>
                  <a:pt x="637" y="3116"/>
                </a:cubicBezTo>
                <a:cubicBezTo>
                  <a:pt x="628" y="3135"/>
                  <a:pt x="618" y="3145"/>
                  <a:pt x="609" y="3154"/>
                </a:cubicBezTo>
                <a:cubicBezTo>
                  <a:pt x="571" y="3145"/>
                  <a:pt x="533" y="3135"/>
                  <a:pt x="514" y="3107"/>
                </a:cubicBezTo>
                <a:cubicBezTo>
                  <a:pt x="362" y="2888"/>
                  <a:pt x="257" y="2547"/>
                  <a:pt x="476" y="2252"/>
                </a:cubicBezTo>
                <a:cubicBezTo>
                  <a:pt x="580" y="2119"/>
                  <a:pt x="713" y="2062"/>
                  <a:pt x="884" y="2062"/>
                </a:cubicBezTo>
                <a:cubicBezTo>
                  <a:pt x="894" y="2062"/>
                  <a:pt x="903" y="2072"/>
                  <a:pt x="913" y="2081"/>
                </a:cubicBezTo>
                <a:cubicBezTo>
                  <a:pt x="922" y="2091"/>
                  <a:pt x="922" y="2100"/>
                  <a:pt x="922" y="2119"/>
                </a:cubicBezTo>
                <a:cubicBezTo>
                  <a:pt x="903" y="2129"/>
                  <a:pt x="875" y="2148"/>
                  <a:pt x="846" y="2148"/>
                </a:cubicBezTo>
                <a:cubicBezTo>
                  <a:pt x="571" y="2157"/>
                  <a:pt x="409" y="2414"/>
                  <a:pt x="457" y="2679"/>
                </a:cubicBezTo>
                <a:close/>
                <a:moveTo>
                  <a:pt x="16927" y="6621"/>
                </a:moveTo>
                <a:cubicBezTo>
                  <a:pt x="16946" y="6602"/>
                  <a:pt x="16993" y="6602"/>
                  <a:pt x="17022" y="6593"/>
                </a:cubicBezTo>
                <a:cubicBezTo>
                  <a:pt x="17031" y="6612"/>
                  <a:pt x="17041" y="6621"/>
                  <a:pt x="17050" y="6640"/>
                </a:cubicBezTo>
                <a:cubicBezTo>
                  <a:pt x="16936" y="6906"/>
                  <a:pt x="16813" y="7172"/>
                  <a:pt x="16699" y="7438"/>
                </a:cubicBezTo>
                <a:cubicBezTo>
                  <a:pt x="16670" y="7486"/>
                  <a:pt x="16642" y="7533"/>
                  <a:pt x="16604" y="7571"/>
                </a:cubicBezTo>
                <a:cubicBezTo>
                  <a:pt x="16585" y="7590"/>
                  <a:pt x="16537" y="7590"/>
                  <a:pt x="16509" y="7590"/>
                </a:cubicBezTo>
                <a:lnTo>
                  <a:pt x="16490" y="7562"/>
                </a:lnTo>
                <a:cubicBezTo>
                  <a:pt x="16528" y="7514"/>
                  <a:pt x="16566" y="7467"/>
                  <a:pt x="16585" y="7419"/>
                </a:cubicBezTo>
                <a:cubicBezTo>
                  <a:pt x="16689" y="7191"/>
                  <a:pt x="16784" y="6963"/>
                  <a:pt x="16879" y="6745"/>
                </a:cubicBezTo>
                <a:cubicBezTo>
                  <a:pt x="16898" y="6707"/>
                  <a:pt x="16898" y="6659"/>
                  <a:pt x="16927" y="6621"/>
                </a:cubicBezTo>
                <a:close/>
                <a:moveTo>
                  <a:pt x="4911" y="2670"/>
                </a:moveTo>
                <a:cubicBezTo>
                  <a:pt x="4949" y="2717"/>
                  <a:pt x="4987" y="2784"/>
                  <a:pt x="5044" y="2812"/>
                </a:cubicBezTo>
                <a:cubicBezTo>
                  <a:pt x="5215" y="2926"/>
                  <a:pt x="5405" y="2993"/>
                  <a:pt x="5605" y="3040"/>
                </a:cubicBezTo>
                <a:cubicBezTo>
                  <a:pt x="5662" y="3059"/>
                  <a:pt x="5747" y="3040"/>
                  <a:pt x="5795" y="3116"/>
                </a:cubicBezTo>
                <a:cubicBezTo>
                  <a:pt x="5690" y="3164"/>
                  <a:pt x="5576" y="3145"/>
                  <a:pt x="5206" y="3002"/>
                </a:cubicBezTo>
                <a:cubicBezTo>
                  <a:pt x="4978" y="2917"/>
                  <a:pt x="4740" y="2717"/>
                  <a:pt x="4683" y="2566"/>
                </a:cubicBezTo>
                <a:cubicBezTo>
                  <a:pt x="4788" y="2528"/>
                  <a:pt x="4826" y="2641"/>
                  <a:pt x="4911" y="2670"/>
                </a:cubicBezTo>
                <a:close/>
                <a:moveTo>
                  <a:pt x="4902" y="2660"/>
                </a:moveTo>
                <a:cubicBezTo>
                  <a:pt x="4902" y="2670"/>
                  <a:pt x="4902" y="2670"/>
                  <a:pt x="4902" y="2670"/>
                </a:cubicBezTo>
                <a:cubicBezTo>
                  <a:pt x="4911" y="2670"/>
                  <a:pt x="4911" y="2670"/>
                  <a:pt x="4911" y="2670"/>
                </a:cubicBezTo>
                <a:lnTo>
                  <a:pt x="4911" y="2670"/>
                </a:lnTo>
                <a:lnTo>
                  <a:pt x="4911" y="2670"/>
                </a:lnTo>
                <a:lnTo>
                  <a:pt x="4911" y="2670"/>
                </a:lnTo>
                <a:lnTo>
                  <a:pt x="4911" y="2670"/>
                </a:lnTo>
                <a:cubicBezTo>
                  <a:pt x="4911" y="2670"/>
                  <a:pt x="4911" y="2670"/>
                  <a:pt x="4902" y="2670"/>
                </a:cubicBezTo>
                <a:cubicBezTo>
                  <a:pt x="4911" y="2670"/>
                  <a:pt x="4902" y="2670"/>
                  <a:pt x="4902" y="2660"/>
                </a:cubicBezTo>
                <a:close/>
                <a:moveTo>
                  <a:pt x="6241" y="8008"/>
                </a:moveTo>
                <a:cubicBezTo>
                  <a:pt x="6165" y="8226"/>
                  <a:pt x="6099" y="8416"/>
                  <a:pt x="6023" y="8625"/>
                </a:cubicBezTo>
                <a:cubicBezTo>
                  <a:pt x="6013" y="8625"/>
                  <a:pt x="5966" y="8616"/>
                  <a:pt x="5966" y="8597"/>
                </a:cubicBezTo>
                <a:cubicBezTo>
                  <a:pt x="5899" y="8407"/>
                  <a:pt x="5852" y="8207"/>
                  <a:pt x="5795" y="8008"/>
                </a:cubicBezTo>
                <a:cubicBezTo>
                  <a:pt x="5795" y="7989"/>
                  <a:pt x="5804" y="7970"/>
                  <a:pt x="5814" y="7913"/>
                </a:cubicBezTo>
                <a:cubicBezTo>
                  <a:pt x="5928" y="8055"/>
                  <a:pt x="5937" y="8207"/>
                  <a:pt x="6004" y="8378"/>
                </a:cubicBezTo>
                <a:cubicBezTo>
                  <a:pt x="6080" y="8236"/>
                  <a:pt x="6061" y="8074"/>
                  <a:pt x="6241" y="8008"/>
                </a:cubicBezTo>
                <a:close/>
                <a:moveTo>
                  <a:pt x="4114" y="3401"/>
                </a:moveTo>
                <a:cubicBezTo>
                  <a:pt x="4095" y="3306"/>
                  <a:pt x="4104" y="3211"/>
                  <a:pt x="4095" y="3126"/>
                </a:cubicBezTo>
                <a:cubicBezTo>
                  <a:pt x="4114" y="3116"/>
                  <a:pt x="4123" y="3116"/>
                  <a:pt x="4133" y="3116"/>
                </a:cubicBezTo>
                <a:cubicBezTo>
                  <a:pt x="4152" y="3135"/>
                  <a:pt x="4180" y="3164"/>
                  <a:pt x="4180" y="3183"/>
                </a:cubicBezTo>
                <a:cubicBezTo>
                  <a:pt x="4218" y="3420"/>
                  <a:pt x="4256" y="3648"/>
                  <a:pt x="4294" y="3876"/>
                </a:cubicBezTo>
                <a:cubicBezTo>
                  <a:pt x="4313" y="3990"/>
                  <a:pt x="4370" y="4076"/>
                  <a:pt x="4503" y="4076"/>
                </a:cubicBezTo>
                <a:cubicBezTo>
                  <a:pt x="4531" y="4076"/>
                  <a:pt x="4560" y="4114"/>
                  <a:pt x="4617" y="4152"/>
                </a:cubicBezTo>
                <a:cubicBezTo>
                  <a:pt x="4417" y="4180"/>
                  <a:pt x="4256" y="4095"/>
                  <a:pt x="4228" y="3943"/>
                </a:cubicBezTo>
                <a:cubicBezTo>
                  <a:pt x="4180" y="3762"/>
                  <a:pt x="4142" y="3582"/>
                  <a:pt x="4114" y="3401"/>
                </a:cubicBezTo>
                <a:close/>
                <a:moveTo>
                  <a:pt x="9461" y="2641"/>
                </a:moveTo>
                <a:cubicBezTo>
                  <a:pt x="9319" y="2442"/>
                  <a:pt x="9803" y="1882"/>
                  <a:pt x="10211" y="1768"/>
                </a:cubicBezTo>
                <a:cubicBezTo>
                  <a:pt x="10230" y="1834"/>
                  <a:pt x="10183" y="1863"/>
                  <a:pt x="10126" y="1882"/>
                </a:cubicBezTo>
                <a:cubicBezTo>
                  <a:pt x="9926" y="1958"/>
                  <a:pt x="9774" y="2110"/>
                  <a:pt x="9651" y="2271"/>
                </a:cubicBezTo>
                <a:cubicBezTo>
                  <a:pt x="9575" y="2376"/>
                  <a:pt x="9527" y="2509"/>
                  <a:pt x="9461" y="2641"/>
                </a:cubicBezTo>
                <a:close/>
                <a:moveTo>
                  <a:pt x="12253" y="3088"/>
                </a:moveTo>
                <a:cubicBezTo>
                  <a:pt x="12282" y="2983"/>
                  <a:pt x="12329" y="2888"/>
                  <a:pt x="12234" y="2774"/>
                </a:cubicBezTo>
                <a:cubicBezTo>
                  <a:pt x="12291" y="2755"/>
                  <a:pt x="12320" y="2736"/>
                  <a:pt x="12377" y="2717"/>
                </a:cubicBezTo>
                <a:cubicBezTo>
                  <a:pt x="12434" y="3021"/>
                  <a:pt x="12263" y="3268"/>
                  <a:pt x="12263" y="3553"/>
                </a:cubicBezTo>
                <a:cubicBezTo>
                  <a:pt x="12149" y="3572"/>
                  <a:pt x="12120" y="3534"/>
                  <a:pt x="12139" y="3449"/>
                </a:cubicBezTo>
                <a:cubicBezTo>
                  <a:pt x="12177" y="3325"/>
                  <a:pt x="12215" y="3211"/>
                  <a:pt x="12253" y="3088"/>
                </a:cubicBezTo>
                <a:close/>
                <a:moveTo>
                  <a:pt x="12035" y="10079"/>
                </a:moveTo>
                <a:cubicBezTo>
                  <a:pt x="12044" y="10126"/>
                  <a:pt x="12082" y="10174"/>
                  <a:pt x="12025" y="10202"/>
                </a:cubicBezTo>
                <a:cubicBezTo>
                  <a:pt x="11959" y="10231"/>
                  <a:pt x="11940" y="10183"/>
                  <a:pt x="11921" y="10126"/>
                </a:cubicBezTo>
                <a:cubicBezTo>
                  <a:pt x="11902" y="10041"/>
                  <a:pt x="11874" y="9955"/>
                  <a:pt x="11836" y="9860"/>
                </a:cubicBezTo>
                <a:cubicBezTo>
                  <a:pt x="11722" y="9955"/>
                  <a:pt x="11674" y="10088"/>
                  <a:pt x="11560" y="10164"/>
                </a:cubicBezTo>
                <a:cubicBezTo>
                  <a:pt x="11541" y="10136"/>
                  <a:pt x="11532" y="10136"/>
                  <a:pt x="11532" y="10126"/>
                </a:cubicBezTo>
                <a:cubicBezTo>
                  <a:pt x="11522" y="10107"/>
                  <a:pt x="11522" y="10079"/>
                  <a:pt x="11532" y="10069"/>
                </a:cubicBezTo>
                <a:cubicBezTo>
                  <a:pt x="11636" y="9936"/>
                  <a:pt x="11750" y="9813"/>
                  <a:pt x="11864" y="9670"/>
                </a:cubicBezTo>
                <a:cubicBezTo>
                  <a:pt x="11893" y="9708"/>
                  <a:pt x="11912" y="9727"/>
                  <a:pt x="11921" y="9765"/>
                </a:cubicBezTo>
                <a:cubicBezTo>
                  <a:pt x="11959" y="9870"/>
                  <a:pt x="11997" y="9974"/>
                  <a:pt x="12035" y="10079"/>
                </a:cubicBezTo>
                <a:close/>
                <a:moveTo>
                  <a:pt x="5168" y="8150"/>
                </a:moveTo>
                <a:cubicBezTo>
                  <a:pt x="5111" y="8236"/>
                  <a:pt x="5073" y="8331"/>
                  <a:pt x="5025" y="8416"/>
                </a:cubicBezTo>
                <a:cubicBezTo>
                  <a:pt x="5016" y="8416"/>
                  <a:pt x="4997" y="8407"/>
                  <a:pt x="4987" y="8407"/>
                </a:cubicBezTo>
                <a:cubicBezTo>
                  <a:pt x="4959" y="8217"/>
                  <a:pt x="4921" y="8017"/>
                  <a:pt x="4892" y="7818"/>
                </a:cubicBezTo>
                <a:cubicBezTo>
                  <a:pt x="4892" y="7818"/>
                  <a:pt x="4911" y="7799"/>
                  <a:pt x="4949" y="7780"/>
                </a:cubicBezTo>
                <a:cubicBezTo>
                  <a:pt x="4978" y="7913"/>
                  <a:pt x="4997" y="8027"/>
                  <a:pt x="5025" y="8141"/>
                </a:cubicBezTo>
                <a:cubicBezTo>
                  <a:pt x="5120" y="8046"/>
                  <a:pt x="5206" y="7961"/>
                  <a:pt x="5301" y="7875"/>
                </a:cubicBezTo>
                <a:cubicBezTo>
                  <a:pt x="5310" y="7866"/>
                  <a:pt x="5329" y="7885"/>
                  <a:pt x="5358" y="7904"/>
                </a:cubicBezTo>
                <a:cubicBezTo>
                  <a:pt x="5291" y="7989"/>
                  <a:pt x="5225" y="8065"/>
                  <a:pt x="5168" y="8150"/>
                </a:cubicBezTo>
                <a:close/>
                <a:moveTo>
                  <a:pt x="8236" y="5918"/>
                </a:moveTo>
                <a:cubicBezTo>
                  <a:pt x="8169" y="5567"/>
                  <a:pt x="8103" y="5244"/>
                  <a:pt x="8036" y="4921"/>
                </a:cubicBezTo>
                <a:cubicBezTo>
                  <a:pt x="8093" y="4950"/>
                  <a:pt x="8160" y="5054"/>
                  <a:pt x="8198" y="5206"/>
                </a:cubicBezTo>
                <a:cubicBezTo>
                  <a:pt x="8226" y="5329"/>
                  <a:pt x="8236" y="5443"/>
                  <a:pt x="8255" y="5567"/>
                </a:cubicBezTo>
                <a:cubicBezTo>
                  <a:pt x="8293" y="5757"/>
                  <a:pt x="8283" y="5842"/>
                  <a:pt x="8236" y="5918"/>
                </a:cubicBezTo>
                <a:close/>
                <a:moveTo>
                  <a:pt x="13374" y="9566"/>
                </a:moveTo>
                <a:cubicBezTo>
                  <a:pt x="13441" y="9737"/>
                  <a:pt x="13498" y="9908"/>
                  <a:pt x="13574" y="10098"/>
                </a:cubicBezTo>
                <a:cubicBezTo>
                  <a:pt x="13365" y="10079"/>
                  <a:pt x="13431" y="9879"/>
                  <a:pt x="13336" y="9803"/>
                </a:cubicBezTo>
                <a:cubicBezTo>
                  <a:pt x="13251" y="9879"/>
                  <a:pt x="13251" y="10050"/>
                  <a:pt x="13051" y="10022"/>
                </a:cubicBezTo>
                <a:cubicBezTo>
                  <a:pt x="13127" y="9936"/>
                  <a:pt x="13194" y="9879"/>
                  <a:pt x="13232" y="9803"/>
                </a:cubicBezTo>
                <a:cubicBezTo>
                  <a:pt x="13279" y="9727"/>
                  <a:pt x="13298" y="9642"/>
                  <a:pt x="13327" y="9566"/>
                </a:cubicBezTo>
                <a:cubicBezTo>
                  <a:pt x="13346" y="9566"/>
                  <a:pt x="13365" y="9566"/>
                  <a:pt x="13374" y="9566"/>
                </a:cubicBezTo>
                <a:close/>
                <a:moveTo>
                  <a:pt x="11741" y="1217"/>
                </a:moveTo>
                <a:cubicBezTo>
                  <a:pt x="11589" y="1283"/>
                  <a:pt x="11437" y="1321"/>
                  <a:pt x="11256" y="1378"/>
                </a:cubicBezTo>
                <a:cubicBezTo>
                  <a:pt x="11294" y="1331"/>
                  <a:pt x="11304" y="1283"/>
                  <a:pt x="11332" y="1274"/>
                </a:cubicBezTo>
                <a:cubicBezTo>
                  <a:pt x="11579" y="1188"/>
                  <a:pt x="11826" y="1093"/>
                  <a:pt x="12073" y="1008"/>
                </a:cubicBezTo>
                <a:cubicBezTo>
                  <a:pt x="12139" y="989"/>
                  <a:pt x="12206" y="1008"/>
                  <a:pt x="12215" y="1112"/>
                </a:cubicBezTo>
                <a:cubicBezTo>
                  <a:pt x="12035" y="1074"/>
                  <a:pt x="11893" y="1150"/>
                  <a:pt x="11741" y="1217"/>
                </a:cubicBezTo>
                <a:close/>
                <a:moveTo>
                  <a:pt x="10867" y="7191"/>
                </a:moveTo>
                <a:cubicBezTo>
                  <a:pt x="10895" y="7134"/>
                  <a:pt x="10924" y="7077"/>
                  <a:pt x="10962" y="7020"/>
                </a:cubicBezTo>
                <a:cubicBezTo>
                  <a:pt x="11095" y="7115"/>
                  <a:pt x="11028" y="7248"/>
                  <a:pt x="11095" y="7353"/>
                </a:cubicBezTo>
                <a:cubicBezTo>
                  <a:pt x="11171" y="7296"/>
                  <a:pt x="11247" y="7248"/>
                  <a:pt x="11313" y="7201"/>
                </a:cubicBezTo>
                <a:cubicBezTo>
                  <a:pt x="11323" y="7201"/>
                  <a:pt x="11342" y="7210"/>
                  <a:pt x="11370" y="7210"/>
                </a:cubicBezTo>
                <a:cubicBezTo>
                  <a:pt x="11275" y="7324"/>
                  <a:pt x="11180" y="7429"/>
                  <a:pt x="11076" y="7543"/>
                </a:cubicBezTo>
                <a:cubicBezTo>
                  <a:pt x="10943" y="7457"/>
                  <a:pt x="11076" y="7248"/>
                  <a:pt x="10867" y="7191"/>
                </a:cubicBezTo>
                <a:close/>
                <a:moveTo>
                  <a:pt x="7115" y="7771"/>
                </a:moveTo>
                <a:cubicBezTo>
                  <a:pt x="7077" y="7942"/>
                  <a:pt x="7029" y="8103"/>
                  <a:pt x="6991" y="8264"/>
                </a:cubicBezTo>
                <a:cubicBezTo>
                  <a:pt x="6915" y="8283"/>
                  <a:pt x="6877" y="8264"/>
                  <a:pt x="6858" y="8198"/>
                </a:cubicBezTo>
                <a:cubicBezTo>
                  <a:pt x="6821" y="8093"/>
                  <a:pt x="6783" y="7989"/>
                  <a:pt x="6754" y="7875"/>
                </a:cubicBezTo>
                <a:cubicBezTo>
                  <a:pt x="6754" y="7856"/>
                  <a:pt x="6764" y="7837"/>
                  <a:pt x="6783" y="7771"/>
                </a:cubicBezTo>
                <a:cubicBezTo>
                  <a:pt x="6830" y="7847"/>
                  <a:pt x="6858" y="7885"/>
                  <a:pt x="6877" y="7923"/>
                </a:cubicBezTo>
                <a:cubicBezTo>
                  <a:pt x="6906" y="7970"/>
                  <a:pt x="6915" y="8017"/>
                  <a:pt x="6934" y="8084"/>
                </a:cubicBezTo>
                <a:cubicBezTo>
                  <a:pt x="7001" y="7970"/>
                  <a:pt x="6982" y="7837"/>
                  <a:pt x="7115" y="7771"/>
                </a:cubicBezTo>
                <a:close/>
                <a:moveTo>
                  <a:pt x="7609" y="10012"/>
                </a:moveTo>
                <a:cubicBezTo>
                  <a:pt x="7599" y="10022"/>
                  <a:pt x="7590" y="10031"/>
                  <a:pt x="7580" y="10041"/>
                </a:cubicBezTo>
                <a:cubicBezTo>
                  <a:pt x="7428" y="9984"/>
                  <a:pt x="7371" y="9813"/>
                  <a:pt x="7238" y="9727"/>
                </a:cubicBezTo>
                <a:cubicBezTo>
                  <a:pt x="7172" y="9822"/>
                  <a:pt x="7200" y="9955"/>
                  <a:pt x="7105" y="10041"/>
                </a:cubicBezTo>
                <a:cubicBezTo>
                  <a:pt x="7086" y="10022"/>
                  <a:pt x="7067" y="10012"/>
                  <a:pt x="7067" y="10003"/>
                </a:cubicBezTo>
                <a:cubicBezTo>
                  <a:pt x="7115" y="9860"/>
                  <a:pt x="7153" y="9718"/>
                  <a:pt x="7191" y="9575"/>
                </a:cubicBezTo>
                <a:cubicBezTo>
                  <a:pt x="7324" y="9594"/>
                  <a:pt x="7343" y="9727"/>
                  <a:pt x="7419" y="9794"/>
                </a:cubicBezTo>
                <a:cubicBezTo>
                  <a:pt x="7495" y="9851"/>
                  <a:pt x="7542" y="9936"/>
                  <a:pt x="7609" y="10012"/>
                </a:cubicBezTo>
                <a:close/>
                <a:moveTo>
                  <a:pt x="5681" y="3458"/>
                </a:moveTo>
                <a:cubicBezTo>
                  <a:pt x="5605" y="3458"/>
                  <a:pt x="5519" y="3449"/>
                  <a:pt x="5462" y="3411"/>
                </a:cubicBezTo>
                <a:cubicBezTo>
                  <a:pt x="5282" y="3325"/>
                  <a:pt x="5111" y="3211"/>
                  <a:pt x="4921" y="3107"/>
                </a:cubicBezTo>
                <a:cubicBezTo>
                  <a:pt x="4987" y="3040"/>
                  <a:pt x="5035" y="3059"/>
                  <a:pt x="5082" y="3088"/>
                </a:cubicBezTo>
                <a:cubicBezTo>
                  <a:pt x="5158" y="3135"/>
                  <a:pt x="5234" y="3192"/>
                  <a:pt x="5310" y="3230"/>
                </a:cubicBezTo>
                <a:cubicBezTo>
                  <a:pt x="5377" y="3268"/>
                  <a:pt x="5443" y="3316"/>
                  <a:pt x="5519" y="3344"/>
                </a:cubicBezTo>
                <a:cubicBezTo>
                  <a:pt x="5586" y="3363"/>
                  <a:pt x="5652" y="3373"/>
                  <a:pt x="5747" y="3392"/>
                </a:cubicBezTo>
                <a:cubicBezTo>
                  <a:pt x="5719" y="3420"/>
                  <a:pt x="5700" y="3468"/>
                  <a:pt x="5681" y="3458"/>
                </a:cubicBezTo>
                <a:close/>
                <a:moveTo>
                  <a:pt x="4379" y="7429"/>
                </a:moveTo>
                <a:cubicBezTo>
                  <a:pt x="4408" y="7400"/>
                  <a:pt x="4446" y="7400"/>
                  <a:pt x="4493" y="7410"/>
                </a:cubicBezTo>
                <a:cubicBezTo>
                  <a:pt x="4427" y="7524"/>
                  <a:pt x="4351" y="7638"/>
                  <a:pt x="4275" y="7752"/>
                </a:cubicBezTo>
                <a:cubicBezTo>
                  <a:pt x="4199" y="7647"/>
                  <a:pt x="4133" y="7296"/>
                  <a:pt x="4161" y="7134"/>
                </a:cubicBezTo>
                <a:cubicBezTo>
                  <a:pt x="4294" y="7248"/>
                  <a:pt x="4199" y="7419"/>
                  <a:pt x="4294" y="7543"/>
                </a:cubicBezTo>
                <a:cubicBezTo>
                  <a:pt x="4332" y="7495"/>
                  <a:pt x="4351" y="7457"/>
                  <a:pt x="4379" y="7429"/>
                </a:cubicBezTo>
                <a:close/>
                <a:moveTo>
                  <a:pt x="3059" y="7771"/>
                </a:moveTo>
                <a:cubicBezTo>
                  <a:pt x="2850" y="7989"/>
                  <a:pt x="2793" y="8245"/>
                  <a:pt x="2869" y="8549"/>
                </a:cubicBezTo>
                <a:cubicBezTo>
                  <a:pt x="2746" y="8559"/>
                  <a:pt x="2774" y="8483"/>
                  <a:pt x="2765" y="8435"/>
                </a:cubicBezTo>
                <a:cubicBezTo>
                  <a:pt x="2727" y="8198"/>
                  <a:pt x="2812" y="7998"/>
                  <a:pt x="2917" y="7799"/>
                </a:cubicBezTo>
                <a:cubicBezTo>
                  <a:pt x="2945" y="7752"/>
                  <a:pt x="2983" y="7695"/>
                  <a:pt x="3069" y="7704"/>
                </a:cubicBezTo>
                <a:cubicBezTo>
                  <a:pt x="3059" y="7733"/>
                  <a:pt x="3069" y="7761"/>
                  <a:pt x="3059" y="7771"/>
                </a:cubicBezTo>
                <a:close/>
                <a:moveTo>
                  <a:pt x="6013" y="9813"/>
                </a:moveTo>
                <a:cubicBezTo>
                  <a:pt x="6089" y="9965"/>
                  <a:pt x="6146" y="10088"/>
                  <a:pt x="6213" y="10212"/>
                </a:cubicBezTo>
                <a:cubicBezTo>
                  <a:pt x="6042" y="10269"/>
                  <a:pt x="6080" y="10088"/>
                  <a:pt x="5994" y="10022"/>
                </a:cubicBezTo>
                <a:cubicBezTo>
                  <a:pt x="5937" y="10107"/>
                  <a:pt x="5880" y="10183"/>
                  <a:pt x="5823" y="10269"/>
                </a:cubicBezTo>
                <a:cubicBezTo>
                  <a:pt x="5766" y="10183"/>
                  <a:pt x="5766" y="10174"/>
                  <a:pt x="5861" y="10041"/>
                </a:cubicBezTo>
                <a:cubicBezTo>
                  <a:pt x="5899" y="9974"/>
                  <a:pt x="5947" y="9908"/>
                  <a:pt x="6013" y="9813"/>
                </a:cubicBezTo>
                <a:close/>
                <a:moveTo>
                  <a:pt x="12975" y="1340"/>
                </a:moveTo>
                <a:cubicBezTo>
                  <a:pt x="12975" y="1331"/>
                  <a:pt x="12985" y="1274"/>
                  <a:pt x="13004" y="1264"/>
                </a:cubicBezTo>
                <a:cubicBezTo>
                  <a:pt x="13184" y="1169"/>
                  <a:pt x="13374" y="1122"/>
                  <a:pt x="13564" y="1226"/>
                </a:cubicBezTo>
                <a:cubicBezTo>
                  <a:pt x="13621" y="1255"/>
                  <a:pt x="13650" y="1293"/>
                  <a:pt x="13602" y="1359"/>
                </a:cubicBezTo>
                <a:cubicBezTo>
                  <a:pt x="13583" y="1350"/>
                  <a:pt x="13555" y="1350"/>
                  <a:pt x="13545" y="1331"/>
                </a:cubicBezTo>
                <a:cubicBezTo>
                  <a:pt x="13412" y="1236"/>
                  <a:pt x="13289" y="1255"/>
                  <a:pt x="13156" y="1321"/>
                </a:cubicBezTo>
                <a:cubicBezTo>
                  <a:pt x="13127" y="1340"/>
                  <a:pt x="13099" y="1369"/>
                  <a:pt x="13061" y="1378"/>
                </a:cubicBezTo>
                <a:cubicBezTo>
                  <a:pt x="13032" y="1378"/>
                  <a:pt x="13004" y="1359"/>
                  <a:pt x="12975" y="1340"/>
                </a:cubicBezTo>
                <a:close/>
                <a:moveTo>
                  <a:pt x="15806" y="3097"/>
                </a:moveTo>
                <a:cubicBezTo>
                  <a:pt x="15863" y="3097"/>
                  <a:pt x="15929" y="3088"/>
                  <a:pt x="15986" y="3116"/>
                </a:cubicBezTo>
                <a:cubicBezTo>
                  <a:pt x="16110" y="3164"/>
                  <a:pt x="16224" y="3173"/>
                  <a:pt x="16357" y="3173"/>
                </a:cubicBezTo>
                <a:cubicBezTo>
                  <a:pt x="16404" y="3173"/>
                  <a:pt x="16461" y="3192"/>
                  <a:pt x="16509" y="3202"/>
                </a:cubicBezTo>
                <a:cubicBezTo>
                  <a:pt x="16509" y="3221"/>
                  <a:pt x="16509" y="3240"/>
                  <a:pt x="16499" y="3249"/>
                </a:cubicBezTo>
                <a:cubicBezTo>
                  <a:pt x="16252" y="3297"/>
                  <a:pt x="16024" y="3268"/>
                  <a:pt x="15806" y="3097"/>
                </a:cubicBezTo>
                <a:close/>
                <a:moveTo>
                  <a:pt x="13811" y="2062"/>
                </a:moveTo>
                <a:cubicBezTo>
                  <a:pt x="13897" y="2015"/>
                  <a:pt x="13944" y="2062"/>
                  <a:pt x="13963" y="2119"/>
                </a:cubicBezTo>
                <a:cubicBezTo>
                  <a:pt x="14049" y="2281"/>
                  <a:pt x="14153" y="2423"/>
                  <a:pt x="14296" y="2537"/>
                </a:cubicBezTo>
                <a:cubicBezTo>
                  <a:pt x="14315" y="2547"/>
                  <a:pt x="14315" y="2575"/>
                  <a:pt x="14324" y="2603"/>
                </a:cubicBezTo>
                <a:cubicBezTo>
                  <a:pt x="14163" y="2594"/>
                  <a:pt x="14011" y="2433"/>
                  <a:pt x="13811" y="2062"/>
                </a:cubicBezTo>
                <a:close/>
                <a:moveTo>
                  <a:pt x="16224" y="7970"/>
                </a:moveTo>
                <a:cubicBezTo>
                  <a:pt x="16252" y="8055"/>
                  <a:pt x="16224" y="8074"/>
                  <a:pt x="16081" y="8065"/>
                </a:cubicBezTo>
                <a:cubicBezTo>
                  <a:pt x="16148" y="7932"/>
                  <a:pt x="16091" y="7847"/>
                  <a:pt x="16015" y="7761"/>
                </a:cubicBezTo>
                <a:cubicBezTo>
                  <a:pt x="15986" y="7733"/>
                  <a:pt x="15948" y="7704"/>
                  <a:pt x="15929" y="7676"/>
                </a:cubicBezTo>
                <a:cubicBezTo>
                  <a:pt x="15920" y="7657"/>
                  <a:pt x="15920" y="7628"/>
                  <a:pt x="15929" y="7609"/>
                </a:cubicBezTo>
                <a:cubicBezTo>
                  <a:pt x="15939" y="7590"/>
                  <a:pt x="15977" y="7581"/>
                  <a:pt x="15996" y="7590"/>
                </a:cubicBezTo>
                <a:cubicBezTo>
                  <a:pt x="16024" y="7600"/>
                  <a:pt x="16062" y="7619"/>
                  <a:pt x="16081" y="7647"/>
                </a:cubicBezTo>
                <a:cubicBezTo>
                  <a:pt x="16129" y="7752"/>
                  <a:pt x="16186" y="7856"/>
                  <a:pt x="16224" y="7970"/>
                </a:cubicBezTo>
                <a:close/>
                <a:moveTo>
                  <a:pt x="10705" y="2917"/>
                </a:moveTo>
                <a:cubicBezTo>
                  <a:pt x="10724" y="2917"/>
                  <a:pt x="10753" y="2936"/>
                  <a:pt x="10800" y="2955"/>
                </a:cubicBezTo>
                <a:cubicBezTo>
                  <a:pt x="10677" y="3050"/>
                  <a:pt x="10373" y="3078"/>
                  <a:pt x="10164" y="3040"/>
                </a:cubicBezTo>
                <a:cubicBezTo>
                  <a:pt x="10135" y="2974"/>
                  <a:pt x="10154" y="2926"/>
                  <a:pt x="10221" y="2936"/>
                </a:cubicBezTo>
                <a:cubicBezTo>
                  <a:pt x="10392" y="2983"/>
                  <a:pt x="10544" y="2945"/>
                  <a:pt x="10705" y="2917"/>
                </a:cubicBezTo>
                <a:close/>
                <a:moveTo>
                  <a:pt x="13925" y="3173"/>
                </a:moveTo>
                <a:cubicBezTo>
                  <a:pt x="13963" y="3211"/>
                  <a:pt x="13982" y="3259"/>
                  <a:pt x="14001" y="3297"/>
                </a:cubicBezTo>
                <a:cubicBezTo>
                  <a:pt x="14068" y="3411"/>
                  <a:pt x="14134" y="3534"/>
                  <a:pt x="14220" y="3677"/>
                </a:cubicBezTo>
                <a:cubicBezTo>
                  <a:pt x="14182" y="3724"/>
                  <a:pt x="14134" y="3724"/>
                  <a:pt x="14096" y="3648"/>
                </a:cubicBezTo>
                <a:cubicBezTo>
                  <a:pt x="14030" y="3544"/>
                  <a:pt x="13954" y="3430"/>
                  <a:pt x="13887" y="3316"/>
                </a:cubicBezTo>
                <a:cubicBezTo>
                  <a:pt x="13868" y="3287"/>
                  <a:pt x="13849" y="3240"/>
                  <a:pt x="13821" y="3183"/>
                </a:cubicBezTo>
                <a:cubicBezTo>
                  <a:pt x="13868" y="3183"/>
                  <a:pt x="13916" y="3164"/>
                  <a:pt x="13925" y="3173"/>
                </a:cubicBezTo>
                <a:close/>
                <a:moveTo>
                  <a:pt x="8483" y="9319"/>
                </a:moveTo>
                <a:cubicBezTo>
                  <a:pt x="8549" y="9423"/>
                  <a:pt x="8597" y="9499"/>
                  <a:pt x="8663" y="9613"/>
                </a:cubicBezTo>
                <a:cubicBezTo>
                  <a:pt x="8587" y="9594"/>
                  <a:pt x="8549" y="9585"/>
                  <a:pt x="8502" y="9566"/>
                </a:cubicBezTo>
                <a:cubicBezTo>
                  <a:pt x="8483" y="9632"/>
                  <a:pt x="8473" y="9689"/>
                  <a:pt x="8445" y="9746"/>
                </a:cubicBezTo>
                <a:cubicBezTo>
                  <a:pt x="8407" y="9841"/>
                  <a:pt x="8359" y="9832"/>
                  <a:pt x="8312" y="9794"/>
                </a:cubicBezTo>
                <a:cubicBezTo>
                  <a:pt x="8369" y="9632"/>
                  <a:pt x="8426" y="9490"/>
                  <a:pt x="8483" y="9319"/>
                </a:cubicBezTo>
                <a:close/>
                <a:moveTo>
                  <a:pt x="10734" y="9727"/>
                </a:moveTo>
                <a:cubicBezTo>
                  <a:pt x="10772" y="9803"/>
                  <a:pt x="10772" y="9889"/>
                  <a:pt x="10781" y="9965"/>
                </a:cubicBezTo>
                <a:cubicBezTo>
                  <a:pt x="10686" y="9917"/>
                  <a:pt x="10715" y="9813"/>
                  <a:pt x="10677" y="9737"/>
                </a:cubicBezTo>
                <a:cubicBezTo>
                  <a:pt x="10591" y="9746"/>
                  <a:pt x="10591" y="9936"/>
                  <a:pt x="10449" y="9832"/>
                </a:cubicBezTo>
                <a:cubicBezTo>
                  <a:pt x="10534" y="9718"/>
                  <a:pt x="10610" y="9613"/>
                  <a:pt x="10696" y="9509"/>
                </a:cubicBezTo>
                <a:cubicBezTo>
                  <a:pt x="10819" y="9566"/>
                  <a:pt x="10705" y="9651"/>
                  <a:pt x="10734" y="9727"/>
                </a:cubicBezTo>
                <a:close/>
                <a:moveTo>
                  <a:pt x="11693" y="1977"/>
                </a:moveTo>
                <a:cubicBezTo>
                  <a:pt x="11826" y="1891"/>
                  <a:pt x="11997" y="1891"/>
                  <a:pt x="12082" y="1701"/>
                </a:cubicBezTo>
                <a:cubicBezTo>
                  <a:pt x="12130" y="1749"/>
                  <a:pt x="12168" y="1787"/>
                  <a:pt x="12215" y="1825"/>
                </a:cubicBezTo>
                <a:cubicBezTo>
                  <a:pt x="12063" y="1910"/>
                  <a:pt x="11931" y="1977"/>
                  <a:pt x="11807" y="2043"/>
                </a:cubicBezTo>
                <a:cubicBezTo>
                  <a:pt x="11741" y="2072"/>
                  <a:pt x="11703" y="2053"/>
                  <a:pt x="11693" y="1977"/>
                </a:cubicBezTo>
                <a:close/>
                <a:moveTo>
                  <a:pt x="12291" y="1359"/>
                </a:moveTo>
                <a:cubicBezTo>
                  <a:pt x="12168" y="1483"/>
                  <a:pt x="12035" y="1559"/>
                  <a:pt x="11874" y="1578"/>
                </a:cubicBezTo>
                <a:cubicBezTo>
                  <a:pt x="11845" y="1587"/>
                  <a:pt x="11807" y="1549"/>
                  <a:pt x="11779" y="1530"/>
                </a:cubicBezTo>
                <a:cubicBezTo>
                  <a:pt x="11807" y="1511"/>
                  <a:pt x="11836" y="1473"/>
                  <a:pt x="11855" y="1473"/>
                </a:cubicBezTo>
                <a:cubicBezTo>
                  <a:pt x="11978" y="1473"/>
                  <a:pt x="12063" y="1426"/>
                  <a:pt x="12139" y="1340"/>
                </a:cubicBezTo>
                <a:cubicBezTo>
                  <a:pt x="12177" y="1283"/>
                  <a:pt x="12225" y="1293"/>
                  <a:pt x="12291" y="1359"/>
                </a:cubicBezTo>
                <a:close/>
                <a:moveTo>
                  <a:pt x="3857" y="8977"/>
                </a:moveTo>
                <a:cubicBezTo>
                  <a:pt x="3620" y="9214"/>
                  <a:pt x="3487" y="9281"/>
                  <a:pt x="3306" y="9252"/>
                </a:cubicBezTo>
                <a:cubicBezTo>
                  <a:pt x="3335" y="9224"/>
                  <a:pt x="3344" y="9186"/>
                  <a:pt x="3363" y="9186"/>
                </a:cubicBezTo>
                <a:cubicBezTo>
                  <a:pt x="3506" y="9176"/>
                  <a:pt x="3601" y="9100"/>
                  <a:pt x="3696" y="9015"/>
                </a:cubicBezTo>
                <a:cubicBezTo>
                  <a:pt x="3743" y="8967"/>
                  <a:pt x="3781" y="8929"/>
                  <a:pt x="3857" y="8977"/>
                </a:cubicBezTo>
                <a:close/>
                <a:moveTo>
                  <a:pt x="13650" y="3145"/>
                </a:moveTo>
                <a:cubicBezTo>
                  <a:pt x="13650" y="3221"/>
                  <a:pt x="13650" y="3297"/>
                  <a:pt x="13659" y="3363"/>
                </a:cubicBezTo>
                <a:cubicBezTo>
                  <a:pt x="13669" y="3420"/>
                  <a:pt x="13707" y="3477"/>
                  <a:pt x="13735" y="3544"/>
                </a:cubicBezTo>
                <a:cubicBezTo>
                  <a:pt x="13650" y="3582"/>
                  <a:pt x="13602" y="3563"/>
                  <a:pt x="13593" y="3487"/>
                </a:cubicBezTo>
                <a:cubicBezTo>
                  <a:pt x="13574" y="3325"/>
                  <a:pt x="13555" y="3154"/>
                  <a:pt x="13536" y="2955"/>
                </a:cubicBezTo>
                <a:cubicBezTo>
                  <a:pt x="13593" y="2993"/>
                  <a:pt x="13631" y="3002"/>
                  <a:pt x="13631" y="3021"/>
                </a:cubicBezTo>
                <a:cubicBezTo>
                  <a:pt x="13650" y="3059"/>
                  <a:pt x="13650" y="3107"/>
                  <a:pt x="13650" y="3145"/>
                </a:cubicBezTo>
                <a:close/>
                <a:moveTo>
                  <a:pt x="16385" y="4456"/>
                </a:moveTo>
                <a:cubicBezTo>
                  <a:pt x="16642" y="4437"/>
                  <a:pt x="16803" y="4532"/>
                  <a:pt x="16860" y="4731"/>
                </a:cubicBezTo>
                <a:cubicBezTo>
                  <a:pt x="16813" y="4722"/>
                  <a:pt x="16756" y="4722"/>
                  <a:pt x="16746" y="4703"/>
                </a:cubicBezTo>
                <a:cubicBezTo>
                  <a:pt x="16708" y="4579"/>
                  <a:pt x="16604" y="4579"/>
                  <a:pt x="16499" y="4551"/>
                </a:cubicBezTo>
                <a:cubicBezTo>
                  <a:pt x="16452" y="4532"/>
                  <a:pt x="16395" y="4541"/>
                  <a:pt x="16385" y="4456"/>
                </a:cubicBezTo>
                <a:close/>
                <a:moveTo>
                  <a:pt x="15074" y="3078"/>
                </a:moveTo>
                <a:cubicBezTo>
                  <a:pt x="14979" y="3040"/>
                  <a:pt x="14875" y="2993"/>
                  <a:pt x="14780" y="2955"/>
                </a:cubicBezTo>
                <a:cubicBezTo>
                  <a:pt x="14789" y="2869"/>
                  <a:pt x="14865" y="2869"/>
                  <a:pt x="14922" y="2888"/>
                </a:cubicBezTo>
                <a:cubicBezTo>
                  <a:pt x="15027" y="2926"/>
                  <a:pt x="15131" y="2983"/>
                  <a:pt x="15245" y="3040"/>
                </a:cubicBezTo>
                <a:cubicBezTo>
                  <a:pt x="15198" y="3126"/>
                  <a:pt x="15131" y="3107"/>
                  <a:pt x="15074" y="3078"/>
                </a:cubicBezTo>
                <a:close/>
                <a:moveTo>
                  <a:pt x="7058" y="8568"/>
                </a:moveTo>
                <a:cubicBezTo>
                  <a:pt x="7105" y="8587"/>
                  <a:pt x="7143" y="8606"/>
                  <a:pt x="7181" y="8635"/>
                </a:cubicBezTo>
                <a:cubicBezTo>
                  <a:pt x="7058" y="8806"/>
                  <a:pt x="7162" y="8986"/>
                  <a:pt x="7153" y="9157"/>
                </a:cubicBezTo>
                <a:cubicBezTo>
                  <a:pt x="7048" y="9110"/>
                  <a:pt x="7029" y="8948"/>
                  <a:pt x="7058" y="8568"/>
                </a:cubicBezTo>
                <a:close/>
                <a:moveTo>
                  <a:pt x="11931" y="7733"/>
                </a:moveTo>
                <a:cubicBezTo>
                  <a:pt x="11968" y="7733"/>
                  <a:pt x="11997" y="7742"/>
                  <a:pt x="12082" y="7752"/>
                </a:cubicBezTo>
                <a:cubicBezTo>
                  <a:pt x="11987" y="7818"/>
                  <a:pt x="12006" y="7932"/>
                  <a:pt x="11874" y="7942"/>
                </a:cubicBezTo>
                <a:cubicBezTo>
                  <a:pt x="11874" y="7818"/>
                  <a:pt x="11769" y="7704"/>
                  <a:pt x="11874" y="7524"/>
                </a:cubicBezTo>
                <a:cubicBezTo>
                  <a:pt x="11902" y="7619"/>
                  <a:pt x="11912" y="7676"/>
                  <a:pt x="11931" y="7733"/>
                </a:cubicBezTo>
                <a:close/>
                <a:moveTo>
                  <a:pt x="8217" y="6279"/>
                </a:moveTo>
                <a:cubicBezTo>
                  <a:pt x="8293" y="6441"/>
                  <a:pt x="8245" y="6697"/>
                  <a:pt x="8150" y="6745"/>
                </a:cubicBezTo>
                <a:cubicBezTo>
                  <a:pt x="8122" y="6764"/>
                  <a:pt x="8074" y="6745"/>
                  <a:pt x="7989" y="6735"/>
                </a:cubicBezTo>
                <a:cubicBezTo>
                  <a:pt x="8169" y="6621"/>
                  <a:pt x="8179" y="6469"/>
                  <a:pt x="8217" y="6279"/>
                </a:cubicBezTo>
                <a:close/>
                <a:moveTo>
                  <a:pt x="2622" y="7847"/>
                </a:moveTo>
                <a:cubicBezTo>
                  <a:pt x="2508" y="7818"/>
                  <a:pt x="2432" y="7790"/>
                  <a:pt x="2356" y="7771"/>
                </a:cubicBezTo>
                <a:cubicBezTo>
                  <a:pt x="2280" y="7761"/>
                  <a:pt x="2195" y="7837"/>
                  <a:pt x="2109" y="7780"/>
                </a:cubicBezTo>
                <a:cubicBezTo>
                  <a:pt x="2271" y="7638"/>
                  <a:pt x="2461" y="7657"/>
                  <a:pt x="2622" y="7847"/>
                </a:cubicBezTo>
                <a:close/>
                <a:moveTo>
                  <a:pt x="7666" y="7505"/>
                </a:moveTo>
                <a:cubicBezTo>
                  <a:pt x="7685" y="7495"/>
                  <a:pt x="7723" y="7486"/>
                  <a:pt x="7761" y="7467"/>
                </a:cubicBezTo>
                <a:cubicBezTo>
                  <a:pt x="7751" y="7533"/>
                  <a:pt x="7742" y="7581"/>
                  <a:pt x="7742" y="7628"/>
                </a:cubicBezTo>
                <a:cubicBezTo>
                  <a:pt x="7590" y="7647"/>
                  <a:pt x="7552" y="7609"/>
                  <a:pt x="7514" y="7372"/>
                </a:cubicBezTo>
                <a:cubicBezTo>
                  <a:pt x="7580" y="7438"/>
                  <a:pt x="7618" y="7467"/>
                  <a:pt x="7666" y="7505"/>
                </a:cubicBezTo>
                <a:close/>
                <a:moveTo>
                  <a:pt x="5434" y="3658"/>
                </a:moveTo>
                <a:cubicBezTo>
                  <a:pt x="5320" y="3620"/>
                  <a:pt x="5215" y="3572"/>
                  <a:pt x="5158" y="3449"/>
                </a:cubicBezTo>
                <a:cubicBezTo>
                  <a:pt x="5263" y="3392"/>
                  <a:pt x="5291" y="3496"/>
                  <a:pt x="5358" y="3525"/>
                </a:cubicBezTo>
                <a:cubicBezTo>
                  <a:pt x="5424" y="3544"/>
                  <a:pt x="5491" y="3563"/>
                  <a:pt x="5557" y="3591"/>
                </a:cubicBezTo>
                <a:cubicBezTo>
                  <a:pt x="5529" y="3658"/>
                  <a:pt x="5481" y="3667"/>
                  <a:pt x="5434" y="3658"/>
                </a:cubicBezTo>
                <a:close/>
                <a:moveTo>
                  <a:pt x="7932" y="4085"/>
                </a:moveTo>
                <a:cubicBezTo>
                  <a:pt x="7989" y="3933"/>
                  <a:pt x="8084" y="3819"/>
                  <a:pt x="8283" y="3667"/>
                </a:cubicBezTo>
                <a:cubicBezTo>
                  <a:pt x="8217" y="3867"/>
                  <a:pt x="8103" y="3971"/>
                  <a:pt x="7932" y="4085"/>
                </a:cubicBezTo>
                <a:close/>
                <a:moveTo>
                  <a:pt x="8492" y="5159"/>
                </a:moveTo>
                <a:cubicBezTo>
                  <a:pt x="8435" y="5016"/>
                  <a:pt x="8464" y="4893"/>
                  <a:pt x="8597" y="4712"/>
                </a:cubicBezTo>
                <a:cubicBezTo>
                  <a:pt x="8606" y="4864"/>
                  <a:pt x="8549" y="4988"/>
                  <a:pt x="8492" y="5159"/>
                </a:cubicBezTo>
                <a:close/>
                <a:moveTo>
                  <a:pt x="3981" y="4855"/>
                </a:moveTo>
                <a:cubicBezTo>
                  <a:pt x="4047" y="4674"/>
                  <a:pt x="4104" y="4503"/>
                  <a:pt x="4161" y="4342"/>
                </a:cubicBezTo>
                <a:cubicBezTo>
                  <a:pt x="4180" y="4342"/>
                  <a:pt x="4190" y="4342"/>
                  <a:pt x="4209" y="4351"/>
                </a:cubicBezTo>
                <a:cubicBezTo>
                  <a:pt x="4180" y="4522"/>
                  <a:pt x="4123" y="4693"/>
                  <a:pt x="4057" y="4845"/>
                </a:cubicBezTo>
                <a:cubicBezTo>
                  <a:pt x="4047" y="4855"/>
                  <a:pt x="4019" y="4855"/>
                  <a:pt x="3981" y="4855"/>
                </a:cubicBezTo>
                <a:close/>
                <a:moveTo>
                  <a:pt x="1274" y="3981"/>
                </a:moveTo>
                <a:cubicBezTo>
                  <a:pt x="1274" y="3990"/>
                  <a:pt x="1274" y="4009"/>
                  <a:pt x="1274" y="4019"/>
                </a:cubicBezTo>
                <a:cubicBezTo>
                  <a:pt x="1217" y="4019"/>
                  <a:pt x="1160" y="4038"/>
                  <a:pt x="1112" y="4019"/>
                </a:cubicBezTo>
                <a:cubicBezTo>
                  <a:pt x="1017" y="3990"/>
                  <a:pt x="932" y="3971"/>
                  <a:pt x="808" y="4038"/>
                </a:cubicBezTo>
                <a:cubicBezTo>
                  <a:pt x="865" y="3905"/>
                  <a:pt x="932" y="3886"/>
                  <a:pt x="1017" y="3914"/>
                </a:cubicBezTo>
                <a:cubicBezTo>
                  <a:pt x="1103" y="3933"/>
                  <a:pt x="1188" y="3952"/>
                  <a:pt x="1274" y="3981"/>
                </a:cubicBezTo>
                <a:close/>
                <a:moveTo>
                  <a:pt x="4142" y="1929"/>
                </a:moveTo>
                <a:cubicBezTo>
                  <a:pt x="4114" y="1882"/>
                  <a:pt x="4076" y="1844"/>
                  <a:pt x="4161" y="1777"/>
                </a:cubicBezTo>
                <a:cubicBezTo>
                  <a:pt x="4218" y="1920"/>
                  <a:pt x="4275" y="2043"/>
                  <a:pt x="4332" y="2186"/>
                </a:cubicBezTo>
                <a:cubicBezTo>
                  <a:pt x="4237" y="2205"/>
                  <a:pt x="4218" y="2148"/>
                  <a:pt x="4199" y="2100"/>
                </a:cubicBezTo>
                <a:cubicBezTo>
                  <a:pt x="4180" y="2043"/>
                  <a:pt x="4161" y="1986"/>
                  <a:pt x="4142" y="1929"/>
                </a:cubicBezTo>
                <a:close/>
                <a:moveTo>
                  <a:pt x="1388" y="5310"/>
                </a:moveTo>
                <a:cubicBezTo>
                  <a:pt x="1378" y="5320"/>
                  <a:pt x="1359" y="5320"/>
                  <a:pt x="1340" y="5329"/>
                </a:cubicBezTo>
                <a:cubicBezTo>
                  <a:pt x="1255" y="5187"/>
                  <a:pt x="1274" y="5045"/>
                  <a:pt x="1274" y="4893"/>
                </a:cubicBezTo>
                <a:lnTo>
                  <a:pt x="1321" y="4893"/>
                </a:lnTo>
                <a:cubicBezTo>
                  <a:pt x="1350" y="5026"/>
                  <a:pt x="1369" y="5168"/>
                  <a:pt x="1388" y="5310"/>
                </a:cubicBezTo>
                <a:close/>
                <a:moveTo>
                  <a:pt x="16499" y="6137"/>
                </a:moveTo>
                <a:cubicBezTo>
                  <a:pt x="16623" y="6089"/>
                  <a:pt x="16765" y="6118"/>
                  <a:pt x="16898" y="6222"/>
                </a:cubicBezTo>
                <a:cubicBezTo>
                  <a:pt x="16727" y="6260"/>
                  <a:pt x="16613" y="6222"/>
                  <a:pt x="16499" y="6137"/>
                </a:cubicBezTo>
                <a:close/>
                <a:moveTo>
                  <a:pt x="4598" y="1483"/>
                </a:moveTo>
                <a:cubicBezTo>
                  <a:pt x="4655" y="1511"/>
                  <a:pt x="4655" y="1511"/>
                  <a:pt x="4721" y="1815"/>
                </a:cubicBezTo>
                <a:cubicBezTo>
                  <a:pt x="4598" y="1739"/>
                  <a:pt x="4550" y="1616"/>
                  <a:pt x="4598" y="1483"/>
                </a:cubicBezTo>
                <a:close/>
                <a:moveTo>
                  <a:pt x="8711" y="6716"/>
                </a:moveTo>
                <a:cubicBezTo>
                  <a:pt x="8720" y="6726"/>
                  <a:pt x="8730" y="6735"/>
                  <a:pt x="8739" y="6745"/>
                </a:cubicBezTo>
                <a:cubicBezTo>
                  <a:pt x="8673" y="6830"/>
                  <a:pt x="8597" y="6916"/>
                  <a:pt x="8521" y="7020"/>
                </a:cubicBezTo>
                <a:cubicBezTo>
                  <a:pt x="8454" y="6887"/>
                  <a:pt x="8483" y="6840"/>
                  <a:pt x="8711" y="6716"/>
                </a:cubicBezTo>
                <a:close/>
                <a:moveTo>
                  <a:pt x="4911" y="9537"/>
                </a:moveTo>
                <a:cubicBezTo>
                  <a:pt x="4902" y="9708"/>
                  <a:pt x="4921" y="9841"/>
                  <a:pt x="4835" y="9993"/>
                </a:cubicBezTo>
                <a:cubicBezTo>
                  <a:pt x="4788" y="9841"/>
                  <a:pt x="4826" y="9651"/>
                  <a:pt x="4911" y="9537"/>
                </a:cubicBezTo>
                <a:close/>
                <a:moveTo>
                  <a:pt x="10591" y="1578"/>
                </a:moveTo>
                <a:cubicBezTo>
                  <a:pt x="10696" y="1445"/>
                  <a:pt x="10819" y="1416"/>
                  <a:pt x="10971" y="1435"/>
                </a:cubicBezTo>
                <a:cubicBezTo>
                  <a:pt x="10857" y="1502"/>
                  <a:pt x="10762" y="1597"/>
                  <a:pt x="10591" y="1578"/>
                </a:cubicBezTo>
                <a:close/>
                <a:moveTo>
                  <a:pt x="7694" y="4076"/>
                </a:moveTo>
                <a:cubicBezTo>
                  <a:pt x="7761" y="4142"/>
                  <a:pt x="7827" y="4218"/>
                  <a:pt x="7894" y="4285"/>
                </a:cubicBezTo>
                <a:cubicBezTo>
                  <a:pt x="7903" y="4294"/>
                  <a:pt x="7894" y="4332"/>
                  <a:pt x="7884" y="4351"/>
                </a:cubicBezTo>
                <a:cubicBezTo>
                  <a:pt x="7761" y="4304"/>
                  <a:pt x="7694" y="4237"/>
                  <a:pt x="7666" y="4104"/>
                </a:cubicBezTo>
                <a:cubicBezTo>
                  <a:pt x="7675" y="4095"/>
                  <a:pt x="7685" y="4085"/>
                  <a:pt x="7694" y="4076"/>
                </a:cubicBezTo>
                <a:close/>
                <a:moveTo>
                  <a:pt x="5880" y="1606"/>
                </a:moveTo>
                <a:cubicBezTo>
                  <a:pt x="5747" y="1606"/>
                  <a:pt x="5671" y="1521"/>
                  <a:pt x="5681" y="1397"/>
                </a:cubicBezTo>
                <a:cubicBezTo>
                  <a:pt x="5795" y="1426"/>
                  <a:pt x="5823" y="1521"/>
                  <a:pt x="5880" y="1606"/>
                </a:cubicBezTo>
                <a:close/>
                <a:moveTo>
                  <a:pt x="3743" y="9300"/>
                </a:moveTo>
                <a:cubicBezTo>
                  <a:pt x="3781" y="9414"/>
                  <a:pt x="3800" y="9499"/>
                  <a:pt x="3829" y="9585"/>
                </a:cubicBezTo>
                <a:cubicBezTo>
                  <a:pt x="3819" y="9594"/>
                  <a:pt x="3810" y="9594"/>
                  <a:pt x="3800" y="9604"/>
                </a:cubicBezTo>
                <a:cubicBezTo>
                  <a:pt x="3772" y="9585"/>
                  <a:pt x="3734" y="9566"/>
                  <a:pt x="3724" y="9547"/>
                </a:cubicBezTo>
                <a:cubicBezTo>
                  <a:pt x="3715" y="9480"/>
                  <a:pt x="3667" y="9404"/>
                  <a:pt x="3743" y="9300"/>
                </a:cubicBezTo>
                <a:close/>
                <a:moveTo>
                  <a:pt x="5139" y="3743"/>
                </a:moveTo>
                <a:cubicBezTo>
                  <a:pt x="5234" y="3648"/>
                  <a:pt x="5301" y="3667"/>
                  <a:pt x="5396" y="3705"/>
                </a:cubicBezTo>
                <a:cubicBezTo>
                  <a:pt x="5301" y="3772"/>
                  <a:pt x="5301" y="3772"/>
                  <a:pt x="5139" y="3743"/>
                </a:cubicBezTo>
                <a:close/>
                <a:moveTo>
                  <a:pt x="8825" y="3439"/>
                </a:moveTo>
                <a:cubicBezTo>
                  <a:pt x="8777" y="3382"/>
                  <a:pt x="8758" y="3335"/>
                  <a:pt x="8853" y="3278"/>
                </a:cubicBezTo>
                <a:cubicBezTo>
                  <a:pt x="8929" y="3344"/>
                  <a:pt x="8910" y="3392"/>
                  <a:pt x="8825" y="3439"/>
                </a:cubicBezTo>
                <a:close/>
                <a:moveTo>
                  <a:pt x="1881" y="6336"/>
                </a:moveTo>
                <a:cubicBezTo>
                  <a:pt x="1900" y="6327"/>
                  <a:pt x="1910" y="6327"/>
                  <a:pt x="1929" y="6327"/>
                </a:cubicBezTo>
                <a:cubicBezTo>
                  <a:pt x="1948" y="6374"/>
                  <a:pt x="1967" y="6431"/>
                  <a:pt x="1986" y="6488"/>
                </a:cubicBezTo>
                <a:cubicBezTo>
                  <a:pt x="1881" y="6469"/>
                  <a:pt x="1853" y="6412"/>
                  <a:pt x="1881" y="6336"/>
                </a:cubicBezTo>
                <a:close/>
                <a:moveTo>
                  <a:pt x="16642" y="4038"/>
                </a:moveTo>
                <a:cubicBezTo>
                  <a:pt x="16699" y="4085"/>
                  <a:pt x="16699" y="4123"/>
                  <a:pt x="16642" y="4171"/>
                </a:cubicBezTo>
                <a:cubicBezTo>
                  <a:pt x="16575" y="4152"/>
                  <a:pt x="16556" y="4114"/>
                  <a:pt x="16585" y="4057"/>
                </a:cubicBezTo>
                <a:cubicBezTo>
                  <a:pt x="16594" y="4038"/>
                  <a:pt x="16632" y="4028"/>
                  <a:pt x="16642" y="4038"/>
                </a:cubicBezTo>
                <a:close/>
                <a:moveTo>
                  <a:pt x="8141" y="542"/>
                </a:moveTo>
                <a:cubicBezTo>
                  <a:pt x="8131" y="495"/>
                  <a:pt x="8150" y="438"/>
                  <a:pt x="8160" y="371"/>
                </a:cubicBezTo>
                <a:cubicBezTo>
                  <a:pt x="8255" y="409"/>
                  <a:pt x="8293" y="466"/>
                  <a:pt x="8264" y="542"/>
                </a:cubicBezTo>
                <a:cubicBezTo>
                  <a:pt x="8255" y="571"/>
                  <a:pt x="8226" y="609"/>
                  <a:pt x="8198" y="609"/>
                </a:cubicBezTo>
                <a:cubicBezTo>
                  <a:pt x="8179" y="609"/>
                  <a:pt x="8141" y="571"/>
                  <a:pt x="8141" y="542"/>
                </a:cubicBezTo>
                <a:close/>
                <a:moveTo>
                  <a:pt x="9214" y="618"/>
                </a:moveTo>
                <a:cubicBezTo>
                  <a:pt x="9186" y="599"/>
                  <a:pt x="9157" y="571"/>
                  <a:pt x="9129" y="552"/>
                </a:cubicBezTo>
                <a:cubicBezTo>
                  <a:pt x="9148" y="533"/>
                  <a:pt x="9167" y="514"/>
                  <a:pt x="9195" y="485"/>
                </a:cubicBezTo>
                <a:cubicBezTo>
                  <a:pt x="9224" y="514"/>
                  <a:pt x="9252" y="533"/>
                  <a:pt x="9262" y="561"/>
                </a:cubicBezTo>
                <a:cubicBezTo>
                  <a:pt x="9271" y="580"/>
                  <a:pt x="9233" y="599"/>
                  <a:pt x="9214" y="618"/>
                </a:cubicBezTo>
                <a:close/>
                <a:moveTo>
                  <a:pt x="8996" y="1017"/>
                </a:moveTo>
                <a:cubicBezTo>
                  <a:pt x="9053" y="998"/>
                  <a:pt x="9100" y="998"/>
                  <a:pt x="9119" y="1065"/>
                </a:cubicBezTo>
                <a:cubicBezTo>
                  <a:pt x="9119" y="1084"/>
                  <a:pt x="9091" y="1122"/>
                  <a:pt x="9072" y="1122"/>
                </a:cubicBezTo>
                <a:cubicBezTo>
                  <a:pt x="8996" y="1131"/>
                  <a:pt x="8986" y="1084"/>
                  <a:pt x="8996" y="1017"/>
                </a:cubicBezTo>
                <a:close/>
                <a:moveTo>
                  <a:pt x="9129" y="1407"/>
                </a:moveTo>
                <a:cubicBezTo>
                  <a:pt x="9129" y="1483"/>
                  <a:pt x="9072" y="1492"/>
                  <a:pt x="9015" y="1492"/>
                </a:cubicBezTo>
                <a:cubicBezTo>
                  <a:pt x="8986" y="1407"/>
                  <a:pt x="8996" y="1359"/>
                  <a:pt x="9072" y="1359"/>
                </a:cubicBezTo>
                <a:cubicBezTo>
                  <a:pt x="9081" y="1359"/>
                  <a:pt x="9119" y="1388"/>
                  <a:pt x="9129" y="1407"/>
                </a:cubicBezTo>
                <a:close/>
                <a:moveTo>
                  <a:pt x="10078" y="637"/>
                </a:moveTo>
                <a:cubicBezTo>
                  <a:pt x="10078" y="618"/>
                  <a:pt x="10107" y="599"/>
                  <a:pt x="10126" y="571"/>
                </a:cubicBezTo>
                <a:cubicBezTo>
                  <a:pt x="10154" y="590"/>
                  <a:pt x="10173" y="609"/>
                  <a:pt x="10211" y="637"/>
                </a:cubicBezTo>
                <a:cubicBezTo>
                  <a:pt x="10183" y="666"/>
                  <a:pt x="10154" y="694"/>
                  <a:pt x="10135" y="694"/>
                </a:cubicBezTo>
                <a:cubicBezTo>
                  <a:pt x="10116" y="694"/>
                  <a:pt x="10078" y="656"/>
                  <a:pt x="10078" y="637"/>
                </a:cubicBezTo>
                <a:close/>
                <a:moveTo>
                  <a:pt x="6526" y="789"/>
                </a:moveTo>
                <a:cubicBezTo>
                  <a:pt x="6536" y="770"/>
                  <a:pt x="6583" y="770"/>
                  <a:pt x="6583" y="770"/>
                </a:cubicBezTo>
                <a:cubicBezTo>
                  <a:pt x="6631" y="827"/>
                  <a:pt x="6593" y="865"/>
                  <a:pt x="6564" y="913"/>
                </a:cubicBezTo>
                <a:cubicBezTo>
                  <a:pt x="6507" y="875"/>
                  <a:pt x="6469" y="846"/>
                  <a:pt x="6526" y="789"/>
                </a:cubicBezTo>
                <a:close/>
                <a:moveTo>
                  <a:pt x="9869" y="1160"/>
                </a:moveTo>
                <a:cubicBezTo>
                  <a:pt x="9869" y="1131"/>
                  <a:pt x="9850" y="1093"/>
                  <a:pt x="9860" y="1084"/>
                </a:cubicBezTo>
                <a:cubicBezTo>
                  <a:pt x="9907" y="1036"/>
                  <a:pt x="9955" y="1027"/>
                  <a:pt x="10002" y="1112"/>
                </a:cubicBezTo>
                <a:cubicBezTo>
                  <a:pt x="9955" y="1131"/>
                  <a:pt x="9917" y="1141"/>
                  <a:pt x="9869" y="1160"/>
                </a:cubicBezTo>
                <a:close/>
                <a:moveTo>
                  <a:pt x="7628" y="1103"/>
                </a:moveTo>
                <a:cubicBezTo>
                  <a:pt x="7599" y="1093"/>
                  <a:pt x="7571" y="1065"/>
                  <a:pt x="7542" y="1046"/>
                </a:cubicBezTo>
                <a:cubicBezTo>
                  <a:pt x="7561" y="1027"/>
                  <a:pt x="7580" y="979"/>
                  <a:pt x="7599" y="979"/>
                </a:cubicBezTo>
                <a:cubicBezTo>
                  <a:pt x="7618" y="970"/>
                  <a:pt x="7647" y="1008"/>
                  <a:pt x="7685" y="1036"/>
                </a:cubicBezTo>
                <a:cubicBezTo>
                  <a:pt x="7656" y="1065"/>
                  <a:pt x="7637" y="1103"/>
                  <a:pt x="7628" y="1103"/>
                </a:cubicBezTo>
                <a:close/>
                <a:moveTo>
                  <a:pt x="9404" y="533"/>
                </a:moveTo>
                <a:cubicBezTo>
                  <a:pt x="9413" y="514"/>
                  <a:pt x="9461" y="504"/>
                  <a:pt x="9470" y="514"/>
                </a:cubicBezTo>
                <a:cubicBezTo>
                  <a:pt x="9518" y="561"/>
                  <a:pt x="9499" y="609"/>
                  <a:pt x="9461" y="656"/>
                </a:cubicBezTo>
                <a:cubicBezTo>
                  <a:pt x="9394" y="628"/>
                  <a:pt x="9366" y="590"/>
                  <a:pt x="9404" y="533"/>
                </a:cubicBezTo>
                <a:close/>
                <a:moveTo>
                  <a:pt x="7675" y="1321"/>
                </a:moveTo>
                <a:cubicBezTo>
                  <a:pt x="7704" y="1331"/>
                  <a:pt x="7723" y="1369"/>
                  <a:pt x="7751" y="1397"/>
                </a:cubicBezTo>
                <a:cubicBezTo>
                  <a:pt x="7742" y="1407"/>
                  <a:pt x="7742" y="1416"/>
                  <a:pt x="7732" y="1426"/>
                </a:cubicBezTo>
                <a:cubicBezTo>
                  <a:pt x="7694" y="1416"/>
                  <a:pt x="7647" y="1407"/>
                  <a:pt x="7580" y="1397"/>
                </a:cubicBezTo>
                <a:cubicBezTo>
                  <a:pt x="7628" y="1350"/>
                  <a:pt x="7666" y="1312"/>
                  <a:pt x="7675" y="1321"/>
                </a:cubicBezTo>
                <a:close/>
                <a:moveTo>
                  <a:pt x="8340" y="1055"/>
                </a:moveTo>
                <a:cubicBezTo>
                  <a:pt x="8397" y="1027"/>
                  <a:pt x="8445" y="1017"/>
                  <a:pt x="8464" y="1093"/>
                </a:cubicBezTo>
                <a:cubicBezTo>
                  <a:pt x="8464" y="1112"/>
                  <a:pt x="8445" y="1150"/>
                  <a:pt x="8435" y="1150"/>
                </a:cubicBezTo>
                <a:cubicBezTo>
                  <a:pt x="8369" y="1160"/>
                  <a:pt x="8331" y="1131"/>
                  <a:pt x="8340" y="1055"/>
                </a:cubicBezTo>
                <a:close/>
                <a:moveTo>
                  <a:pt x="9347" y="1521"/>
                </a:moveTo>
                <a:cubicBezTo>
                  <a:pt x="9366" y="1511"/>
                  <a:pt x="9394" y="1473"/>
                  <a:pt x="9413" y="1483"/>
                </a:cubicBezTo>
                <a:cubicBezTo>
                  <a:pt x="9442" y="1492"/>
                  <a:pt x="9461" y="1521"/>
                  <a:pt x="9489" y="1559"/>
                </a:cubicBezTo>
                <a:cubicBezTo>
                  <a:pt x="9451" y="1578"/>
                  <a:pt x="9423" y="1606"/>
                  <a:pt x="9413" y="1597"/>
                </a:cubicBezTo>
                <a:cubicBezTo>
                  <a:pt x="9385" y="1587"/>
                  <a:pt x="9366" y="1549"/>
                  <a:pt x="9347" y="1521"/>
                </a:cubicBezTo>
                <a:close/>
                <a:moveTo>
                  <a:pt x="7903" y="1597"/>
                </a:moveTo>
                <a:cubicBezTo>
                  <a:pt x="7884" y="1549"/>
                  <a:pt x="7856" y="1521"/>
                  <a:pt x="7865" y="1511"/>
                </a:cubicBezTo>
                <a:cubicBezTo>
                  <a:pt x="7875" y="1483"/>
                  <a:pt x="7903" y="1464"/>
                  <a:pt x="7932" y="1454"/>
                </a:cubicBezTo>
                <a:cubicBezTo>
                  <a:pt x="7941" y="1454"/>
                  <a:pt x="7979" y="1492"/>
                  <a:pt x="7970" y="1502"/>
                </a:cubicBezTo>
                <a:cubicBezTo>
                  <a:pt x="7960" y="1530"/>
                  <a:pt x="7941" y="1549"/>
                  <a:pt x="7903" y="1597"/>
                </a:cubicBezTo>
                <a:close/>
                <a:moveTo>
                  <a:pt x="8397" y="1312"/>
                </a:moveTo>
                <a:cubicBezTo>
                  <a:pt x="8312" y="1321"/>
                  <a:pt x="8283" y="1321"/>
                  <a:pt x="8226" y="1331"/>
                </a:cubicBezTo>
                <a:cubicBezTo>
                  <a:pt x="8236" y="1293"/>
                  <a:pt x="8226" y="1274"/>
                  <a:pt x="8236" y="1255"/>
                </a:cubicBezTo>
                <a:cubicBezTo>
                  <a:pt x="8302" y="1169"/>
                  <a:pt x="8321" y="1236"/>
                  <a:pt x="8397" y="1312"/>
                </a:cubicBezTo>
                <a:close/>
                <a:moveTo>
                  <a:pt x="9613" y="1226"/>
                </a:moveTo>
                <a:cubicBezTo>
                  <a:pt x="9641" y="1169"/>
                  <a:pt x="9670" y="1131"/>
                  <a:pt x="9727" y="1160"/>
                </a:cubicBezTo>
                <a:cubicBezTo>
                  <a:pt x="9736" y="1169"/>
                  <a:pt x="9736" y="1198"/>
                  <a:pt x="9736" y="1207"/>
                </a:cubicBezTo>
                <a:cubicBezTo>
                  <a:pt x="9708" y="1274"/>
                  <a:pt x="9670" y="1264"/>
                  <a:pt x="9613" y="1226"/>
                </a:cubicBezTo>
                <a:close/>
                <a:moveTo>
                  <a:pt x="9451" y="1046"/>
                </a:moveTo>
                <a:cubicBezTo>
                  <a:pt x="9499" y="1074"/>
                  <a:pt x="9546" y="1112"/>
                  <a:pt x="9499" y="1160"/>
                </a:cubicBezTo>
                <a:cubicBezTo>
                  <a:pt x="9489" y="1179"/>
                  <a:pt x="9442" y="1179"/>
                  <a:pt x="9423" y="1169"/>
                </a:cubicBezTo>
                <a:cubicBezTo>
                  <a:pt x="9376" y="1122"/>
                  <a:pt x="9394" y="1084"/>
                  <a:pt x="9451" y="1046"/>
                </a:cubicBezTo>
                <a:close/>
                <a:moveTo>
                  <a:pt x="8578" y="1986"/>
                </a:moveTo>
                <a:cubicBezTo>
                  <a:pt x="8549" y="1958"/>
                  <a:pt x="8521" y="1939"/>
                  <a:pt x="8521" y="1920"/>
                </a:cubicBezTo>
                <a:cubicBezTo>
                  <a:pt x="8530" y="1901"/>
                  <a:pt x="8549" y="1863"/>
                  <a:pt x="8568" y="1863"/>
                </a:cubicBezTo>
                <a:cubicBezTo>
                  <a:pt x="8587" y="1853"/>
                  <a:pt x="8616" y="1882"/>
                  <a:pt x="8644" y="1901"/>
                </a:cubicBezTo>
                <a:cubicBezTo>
                  <a:pt x="8625" y="1929"/>
                  <a:pt x="8606" y="1948"/>
                  <a:pt x="8578" y="1986"/>
                </a:cubicBezTo>
                <a:close/>
                <a:moveTo>
                  <a:pt x="8939" y="1825"/>
                </a:moveTo>
                <a:cubicBezTo>
                  <a:pt x="8986" y="1777"/>
                  <a:pt x="9024" y="1768"/>
                  <a:pt x="9053" y="1825"/>
                </a:cubicBezTo>
                <a:cubicBezTo>
                  <a:pt x="9062" y="1844"/>
                  <a:pt x="9053" y="1882"/>
                  <a:pt x="9034" y="1882"/>
                </a:cubicBezTo>
                <a:cubicBezTo>
                  <a:pt x="8977" y="1910"/>
                  <a:pt x="8948" y="1872"/>
                  <a:pt x="8939" y="1825"/>
                </a:cubicBezTo>
                <a:close/>
                <a:moveTo>
                  <a:pt x="10430" y="989"/>
                </a:moveTo>
                <a:cubicBezTo>
                  <a:pt x="10411" y="979"/>
                  <a:pt x="10401" y="960"/>
                  <a:pt x="10382" y="951"/>
                </a:cubicBezTo>
                <a:cubicBezTo>
                  <a:pt x="10401" y="922"/>
                  <a:pt x="10430" y="894"/>
                  <a:pt x="10449" y="865"/>
                </a:cubicBezTo>
                <a:cubicBezTo>
                  <a:pt x="10468" y="884"/>
                  <a:pt x="10487" y="903"/>
                  <a:pt x="10506" y="922"/>
                </a:cubicBezTo>
                <a:cubicBezTo>
                  <a:pt x="10477" y="941"/>
                  <a:pt x="10449" y="970"/>
                  <a:pt x="10430" y="989"/>
                </a:cubicBezTo>
                <a:close/>
                <a:moveTo>
                  <a:pt x="8692" y="1416"/>
                </a:moveTo>
                <a:cubicBezTo>
                  <a:pt x="8673" y="1378"/>
                  <a:pt x="8654" y="1350"/>
                  <a:pt x="8654" y="1331"/>
                </a:cubicBezTo>
                <a:cubicBezTo>
                  <a:pt x="8663" y="1312"/>
                  <a:pt x="8692" y="1283"/>
                  <a:pt x="8711" y="1283"/>
                </a:cubicBezTo>
                <a:cubicBezTo>
                  <a:pt x="8730" y="1283"/>
                  <a:pt x="8758" y="1321"/>
                  <a:pt x="8758" y="1340"/>
                </a:cubicBezTo>
                <a:cubicBezTo>
                  <a:pt x="8758" y="1369"/>
                  <a:pt x="8720" y="1388"/>
                  <a:pt x="8692" y="1416"/>
                </a:cubicBezTo>
                <a:close/>
                <a:moveTo>
                  <a:pt x="8625" y="1644"/>
                </a:moveTo>
                <a:cubicBezTo>
                  <a:pt x="8578" y="1597"/>
                  <a:pt x="8587" y="1559"/>
                  <a:pt x="8644" y="1511"/>
                </a:cubicBezTo>
                <a:cubicBezTo>
                  <a:pt x="8711" y="1549"/>
                  <a:pt x="8711" y="1597"/>
                  <a:pt x="8673" y="1644"/>
                </a:cubicBezTo>
                <a:cubicBezTo>
                  <a:pt x="8663" y="1654"/>
                  <a:pt x="8635" y="1654"/>
                  <a:pt x="8625" y="1644"/>
                </a:cubicBezTo>
                <a:close/>
                <a:moveTo>
                  <a:pt x="8701" y="856"/>
                </a:moveTo>
                <a:cubicBezTo>
                  <a:pt x="8701" y="827"/>
                  <a:pt x="8720" y="799"/>
                  <a:pt x="8739" y="789"/>
                </a:cubicBezTo>
                <a:cubicBezTo>
                  <a:pt x="8758" y="789"/>
                  <a:pt x="8787" y="808"/>
                  <a:pt x="8825" y="827"/>
                </a:cubicBezTo>
                <a:cubicBezTo>
                  <a:pt x="8787" y="856"/>
                  <a:pt x="8768" y="884"/>
                  <a:pt x="8749" y="884"/>
                </a:cubicBezTo>
                <a:cubicBezTo>
                  <a:pt x="8730" y="894"/>
                  <a:pt x="8701" y="865"/>
                  <a:pt x="8701" y="856"/>
                </a:cubicBezTo>
                <a:close/>
                <a:moveTo>
                  <a:pt x="7371" y="1141"/>
                </a:moveTo>
                <a:cubicBezTo>
                  <a:pt x="7390" y="1169"/>
                  <a:pt x="7419" y="1188"/>
                  <a:pt x="7438" y="1217"/>
                </a:cubicBezTo>
                <a:cubicBezTo>
                  <a:pt x="7438" y="1226"/>
                  <a:pt x="7409" y="1255"/>
                  <a:pt x="7390" y="1283"/>
                </a:cubicBezTo>
                <a:cubicBezTo>
                  <a:pt x="7362" y="1245"/>
                  <a:pt x="7333" y="1217"/>
                  <a:pt x="7324" y="1198"/>
                </a:cubicBezTo>
                <a:cubicBezTo>
                  <a:pt x="7324" y="1179"/>
                  <a:pt x="7352" y="1160"/>
                  <a:pt x="7371" y="1141"/>
                </a:cubicBezTo>
                <a:close/>
                <a:moveTo>
                  <a:pt x="8331" y="827"/>
                </a:moveTo>
                <a:cubicBezTo>
                  <a:pt x="8283" y="894"/>
                  <a:pt x="8283" y="894"/>
                  <a:pt x="8179" y="865"/>
                </a:cubicBezTo>
                <a:cubicBezTo>
                  <a:pt x="8226" y="789"/>
                  <a:pt x="8274" y="789"/>
                  <a:pt x="8331" y="827"/>
                </a:cubicBezTo>
                <a:close/>
                <a:moveTo>
                  <a:pt x="9537" y="960"/>
                </a:moveTo>
                <a:cubicBezTo>
                  <a:pt x="9546" y="932"/>
                  <a:pt x="9575" y="913"/>
                  <a:pt x="9603" y="865"/>
                </a:cubicBezTo>
                <a:cubicBezTo>
                  <a:pt x="9622" y="903"/>
                  <a:pt x="9651" y="932"/>
                  <a:pt x="9651" y="951"/>
                </a:cubicBezTo>
                <a:cubicBezTo>
                  <a:pt x="9641" y="970"/>
                  <a:pt x="9622" y="998"/>
                  <a:pt x="9603" y="1008"/>
                </a:cubicBezTo>
                <a:cubicBezTo>
                  <a:pt x="9584" y="1008"/>
                  <a:pt x="9537" y="970"/>
                  <a:pt x="9537" y="960"/>
                </a:cubicBezTo>
                <a:close/>
                <a:moveTo>
                  <a:pt x="8378" y="1692"/>
                </a:moveTo>
                <a:cubicBezTo>
                  <a:pt x="8321" y="1701"/>
                  <a:pt x="8283" y="1711"/>
                  <a:pt x="8217" y="1730"/>
                </a:cubicBezTo>
                <a:cubicBezTo>
                  <a:pt x="8255" y="1606"/>
                  <a:pt x="8293" y="1578"/>
                  <a:pt x="8378" y="1692"/>
                </a:cubicBezTo>
                <a:close/>
                <a:moveTo>
                  <a:pt x="8834" y="2138"/>
                </a:moveTo>
                <a:cubicBezTo>
                  <a:pt x="8834" y="2157"/>
                  <a:pt x="8806" y="2176"/>
                  <a:pt x="8787" y="2195"/>
                </a:cubicBezTo>
                <a:cubicBezTo>
                  <a:pt x="8768" y="2176"/>
                  <a:pt x="8749" y="2157"/>
                  <a:pt x="8739" y="2129"/>
                </a:cubicBezTo>
                <a:cubicBezTo>
                  <a:pt x="8730" y="2119"/>
                  <a:pt x="8758" y="2100"/>
                  <a:pt x="8777" y="2072"/>
                </a:cubicBezTo>
                <a:cubicBezTo>
                  <a:pt x="8806" y="2100"/>
                  <a:pt x="8834" y="2119"/>
                  <a:pt x="8834" y="2138"/>
                </a:cubicBezTo>
                <a:close/>
                <a:moveTo>
                  <a:pt x="7257" y="875"/>
                </a:moveTo>
                <a:cubicBezTo>
                  <a:pt x="7257" y="856"/>
                  <a:pt x="7286" y="827"/>
                  <a:pt x="7305" y="818"/>
                </a:cubicBezTo>
                <a:cubicBezTo>
                  <a:pt x="7314" y="818"/>
                  <a:pt x="7352" y="846"/>
                  <a:pt x="7352" y="856"/>
                </a:cubicBezTo>
                <a:cubicBezTo>
                  <a:pt x="7362" y="875"/>
                  <a:pt x="7343" y="903"/>
                  <a:pt x="7324" y="951"/>
                </a:cubicBezTo>
                <a:cubicBezTo>
                  <a:pt x="7295" y="913"/>
                  <a:pt x="7257" y="894"/>
                  <a:pt x="7257" y="875"/>
                </a:cubicBezTo>
                <a:close/>
                <a:moveTo>
                  <a:pt x="9300" y="951"/>
                </a:moveTo>
                <a:cubicBezTo>
                  <a:pt x="9224" y="951"/>
                  <a:pt x="9195" y="922"/>
                  <a:pt x="9186" y="846"/>
                </a:cubicBezTo>
                <a:cubicBezTo>
                  <a:pt x="9271" y="827"/>
                  <a:pt x="9290" y="865"/>
                  <a:pt x="9300" y="951"/>
                </a:cubicBezTo>
                <a:close/>
                <a:moveTo>
                  <a:pt x="7134" y="1122"/>
                </a:moveTo>
                <a:cubicBezTo>
                  <a:pt x="7115" y="1103"/>
                  <a:pt x="7086" y="1074"/>
                  <a:pt x="7096" y="1055"/>
                </a:cubicBezTo>
                <a:cubicBezTo>
                  <a:pt x="7096" y="1036"/>
                  <a:pt x="7134" y="1017"/>
                  <a:pt x="7153" y="1017"/>
                </a:cubicBezTo>
                <a:cubicBezTo>
                  <a:pt x="7162" y="1008"/>
                  <a:pt x="7181" y="1046"/>
                  <a:pt x="7200" y="1065"/>
                </a:cubicBezTo>
                <a:cubicBezTo>
                  <a:pt x="7172" y="1093"/>
                  <a:pt x="7153" y="1112"/>
                  <a:pt x="7134" y="1122"/>
                </a:cubicBezTo>
                <a:close/>
                <a:moveTo>
                  <a:pt x="8017" y="1093"/>
                </a:moveTo>
                <a:cubicBezTo>
                  <a:pt x="7989" y="1093"/>
                  <a:pt x="7970" y="1074"/>
                  <a:pt x="7951" y="1055"/>
                </a:cubicBezTo>
                <a:cubicBezTo>
                  <a:pt x="7960" y="1036"/>
                  <a:pt x="7979" y="1008"/>
                  <a:pt x="7989" y="998"/>
                </a:cubicBezTo>
                <a:cubicBezTo>
                  <a:pt x="8008" y="998"/>
                  <a:pt x="8036" y="1027"/>
                  <a:pt x="8103" y="1065"/>
                </a:cubicBezTo>
                <a:cubicBezTo>
                  <a:pt x="8055" y="1084"/>
                  <a:pt x="8036" y="1103"/>
                  <a:pt x="8017" y="1093"/>
                </a:cubicBezTo>
                <a:close/>
                <a:moveTo>
                  <a:pt x="6972" y="818"/>
                </a:moveTo>
                <a:cubicBezTo>
                  <a:pt x="6972" y="799"/>
                  <a:pt x="7001" y="780"/>
                  <a:pt x="7029" y="742"/>
                </a:cubicBezTo>
                <a:cubicBezTo>
                  <a:pt x="7048" y="780"/>
                  <a:pt x="7077" y="799"/>
                  <a:pt x="7077" y="818"/>
                </a:cubicBezTo>
                <a:cubicBezTo>
                  <a:pt x="7077" y="837"/>
                  <a:pt x="7039" y="865"/>
                  <a:pt x="7020" y="865"/>
                </a:cubicBezTo>
                <a:cubicBezTo>
                  <a:pt x="7001" y="865"/>
                  <a:pt x="6972" y="837"/>
                  <a:pt x="6972" y="818"/>
                </a:cubicBezTo>
                <a:close/>
                <a:moveTo>
                  <a:pt x="10800" y="827"/>
                </a:moveTo>
                <a:cubicBezTo>
                  <a:pt x="10810" y="799"/>
                  <a:pt x="10838" y="780"/>
                  <a:pt x="10857" y="770"/>
                </a:cubicBezTo>
                <a:cubicBezTo>
                  <a:pt x="10857" y="770"/>
                  <a:pt x="10895" y="799"/>
                  <a:pt x="10895" y="808"/>
                </a:cubicBezTo>
                <a:cubicBezTo>
                  <a:pt x="10895" y="837"/>
                  <a:pt x="10876" y="856"/>
                  <a:pt x="10867" y="894"/>
                </a:cubicBezTo>
                <a:cubicBezTo>
                  <a:pt x="10829" y="865"/>
                  <a:pt x="10800" y="837"/>
                  <a:pt x="10800" y="827"/>
                </a:cubicBezTo>
                <a:close/>
                <a:moveTo>
                  <a:pt x="10040" y="913"/>
                </a:moveTo>
                <a:lnTo>
                  <a:pt x="9898" y="913"/>
                </a:lnTo>
                <a:cubicBezTo>
                  <a:pt x="9955" y="837"/>
                  <a:pt x="9993" y="846"/>
                  <a:pt x="10040" y="875"/>
                </a:cubicBezTo>
                <a:cubicBezTo>
                  <a:pt x="10040" y="884"/>
                  <a:pt x="10040" y="903"/>
                  <a:pt x="10040" y="913"/>
                </a:cubicBezTo>
                <a:close/>
                <a:moveTo>
                  <a:pt x="6061" y="875"/>
                </a:moveTo>
                <a:cubicBezTo>
                  <a:pt x="6080" y="875"/>
                  <a:pt x="6089" y="856"/>
                  <a:pt x="6108" y="856"/>
                </a:cubicBezTo>
                <a:cubicBezTo>
                  <a:pt x="6127" y="856"/>
                  <a:pt x="6137" y="875"/>
                  <a:pt x="6184" y="903"/>
                </a:cubicBezTo>
                <a:cubicBezTo>
                  <a:pt x="6137" y="913"/>
                  <a:pt x="6118" y="932"/>
                  <a:pt x="6099" y="922"/>
                </a:cubicBezTo>
                <a:cubicBezTo>
                  <a:pt x="6080" y="922"/>
                  <a:pt x="6070" y="894"/>
                  <a:pt x="6061" y="875"/>
                </a:cubicBezTo>
                <a:close/>
                <a:moveTo>
                  <a:pt x="13754" y="4589"/>
                </a:moveTo>
                <a:cubicBezTo>
                  <a:pt x="13678" y="4551"/>
                  <a:pt x="13602" y="4503"/>
                  <a:pt x="13526" y="4456"/>
                </a:cubicBezTo>
                <a:cubicBezTo>
                  <a:pt x="13308" y="4351"/>
                  <a:pt x="13099" y="4247"/>
                  <a:pt x="12890" y="4161"/>
                </a:cubicBezTo>
                <a:cubicBezTo>
                  <a:pt x="12785" y="4114"/>
                  <a:pt x="12681" y="4123"/>
                  <a:pt x="12576" y="4180"/>
                </a:cubicBezTo>
                <a:cubicBezTo>
                  <a:pt x="12453" y="4247"/>
                  <a:pt x="12320" y="4294"/>
                  <a:pt x="12187" y="4323"/>
                </a:cubicBezTo>
                <a:cubicBezTo>
                  <a:pt x="12016" y="4361"/>
                  <a:pt x="11874" y="4437"/>
                  <a:pt x="11731" y="4541"/>
                </a:cubicBezTo>
                <a:cubicBezTo>
                  <a:pt x="11351" y="4817"/>
                  <a:pt x="11247" y="5197"/>
                  <a:pt x="11209" y="5624"/>
                </a:cubicBezTo>
                <a:cubicBezTo>
                  <a:pt x="11199" y="5747"/>
                  <a:pt x="11228" y="5861"/>
                  <a:pt x="11228" y="5985"/>
                </a:cubicBezTo>
                <a:cubicBezTo>
                  <a:pt x="11228" y="6099"/>
                  <a:pt x="11256" y="6203"/>
                  <a:pt x="11323" y="6308"/>
                </a:cubicBezTo>
                <a:cubicBezTo>
                  <a:pt x="11361" y="6374"/>
                  <a:pt x="11399" y="6441"/>
                  <a:pt x="11446" y="6498"/>
                </a:cubicBezTo>
                <a:cubicBezTo>
                  <a:pt x="11503" y="6555"/>
                  <a:pt x="11560" y="6612"/>
                  <a:pt x="11627" y="6650"/>
                </a:cubicBezTo>
                <a:cubicBezTo>
                  <a:pt x="11722" y="6716"/>
                  <a:pt x="11826" y="6754"/>
                  <a:pt x="11921" y="6811"/>
                </a:cubicBezTo>
                <a:cubicBezTo>
                  <a:pt x="12101" y="6925"/>
                  <a:pt x="12291" y="7039"/>
                  <a:pt x="12510" y="7077"/>
                </a:cubicBezTo>
                <a:cubicBezTo>
                  <a:pt x="12576" y="7087"/>
                  <a:pt x="12652" y="7125"/>
                  <a:pt x="12738" y="7153"/>
                </a:cubicBezTo>
                <a:cubicBezTo>
                  <a:pt x="12776" y="7144"/>
                  <a:pt x="12852" y="7115"/>
                  <a:pt x="12918" y="7115"/>
                </a:cubicBezTo>
                <a:cubicBezTo>
                  <a:pt x="13127" y="7096"/>
                  <a:pt x="13327" y="7077"/>
                  <a:pt x="13517" y="6963"/>
                </a:cubicBezTo>
                <a:cubicBezTo>
                  <a:pt x="13792" y="6802"/>
                  <a:pt x="14030" y="6612"/>
                  <a:pt x="14172" y="6317"/>
                </a:cubicBezTo>
                <a:cubicBezTo>
                  <a:pt x="14315" y="6032"/>
                  <a:pt x="14334" y="5719"/>
                  <a:pt x="14305" y="5405"/>
                </a:cubicBezTo>
                <a:cubicBezTo>
                  <a:pt x="14277" y="5035"/>
                  <a:pt x="14087" y="4769"/>
                  <a:pt x="13754" y="4589"/>
                </a:cubicBezTo>
                <a:close/>
                <a:moveTo>
                  <a:pt x="14096" y="5377"/>
                </a:moveTo>
                <a:cubicBezTo>
                  <a:pt x="13830" y="5434"/>
                  <a:pt x="13574" y="5481"/>
                  <a:pt x="13317" y="5538"/>
                </a:cubicBezTo>
                <a:cubicBezTo>
                  <a:pt x="13317" y="5519"/>
                  <a:pt x="13308" y="5510"/>
                  <a:pt x="13308" y="5491"/>
                </a:cubicBezTo>
                <a:cubicBezTo>
                  <a:pt x="13469" y="5282"/>
                  <a:pt x="13726" y="5197"/>
                  <a:pt x="13944" y="5064"/>
                </a:cubicBezTo>
                <a:cubicBezTo>
                  <a:pt x="14068" y="5159"/>
                  <a:pt x="14058" y="5273"/>
                  <a:pt x="14096" y="5377"/>
                </a:cubicBezTo>
                <a:close/>
                <a:moveTo>
                  <a:pt x="13574" y="4836"/>
                </a:moveTo>
                <a:cubicBezTo>
                  <a:pt x="13602" y="4807"/>
                  <a:pt x="13669" y="4807"/>
                  <a:pt x="13707" y="4826"/>
                </a:cubicBezTo>
                <a:cubicBezTo>
                  <a:pt x="13764" y="4855"/>
                  <a:pt x="13821" y="4912"/>
                  <a:pt x="13887" y="4969"/>
                </a:cubicBezTo>
                <a:cubicBezTo>
                  <a:pt x="13840" y="5007"/>
                  <a:pt x="13821" y="5035"/>
                  <a:pt x="13783" y="5054"/>
                </a:cubicBezTo>
                <a:cubicBezTo>
                  <a:pt x="13640" y="5140"/>
                  <a:pt x="13498" y="5225"/>
                  <a:pt x="13355" y="5301"/>
                </a:cubicBezTo>
                <a:cubicBezTo>
                  <a:pt x="13289" y="5339"/>
                  <a:pt x="13232" y="5367"/>
                  <a:pt x="13184" y="5273"/>
                </a:cubicBezTo>
                <a:cubicBezTo>
                  <a:pt x="13317" y="5130"/>
                  <a:pt x="13441" y="4978"/>
                  <a:pt x="13574" y="4836"/>
                </a:cubicBezTo>
                <a:close/>
                <a:moveTo>
                  <a:pt x="13526" y="4731"/>
                </a:moveTo>
                <a:cubicBezTo>
                  <a:pt x="13422" y="4959"/>
                  <a:pt x="13213" y="5045"/>
                  <a:pt x="13080" y="5206"/>
                </a:cubicBezTo>
                <a:cubicBezTo>
                  <a:pt x="13061" y="5187"/>
                  <a:pt x="13051" y="5178"/>
                  <a:pt x="13032" y="5168"/>
                </a:cubicBezTo>
                <a:cubicBezTo>
                  <a:pt x="13127" y="4978"/>
                  <a:pt x="13222" y="4779"/>
                  <a:pt x="13336" y="4570"/>
                </a:cubicBezTo>
                <a:cubicBezTo>
                  <a:pt x="13403" y="4627"/>
                  <a:pt x="13460" y="4684"/>
                  <a:pt x="13526" y="4731"/>
                </a:cubicBezTo>
                <a:close/>
                <a:moveTo>
                  <a:pt x="12899" y="4389"/>
                </a:moveTo>
                <a:cubicBezTo>
                  <a:pt x="13023" y="4437"/>
                  <a:pt x="13108" y="4475"/>
                  <a:pt x="13184" y="4522"/>
                </a:cubicBezTo>
                <a:cubicBezTo>
                  <a:pt x="13175" y="4760"/>
                  <a:pt x="13032" y="4931"/>
                  <a:pt x="12928" y="5111"/>
                </a:cubicBezTo>
                <a:cubicBezTo>
                  <a:pt x="12918" y="5140"/>
                  <a:pt x="12852" y="5140"/>
                  <a:pt x="12795" y="5159"/>
                </a:cubicBezTo>
                <a:cubicBezTo>
                  <a:pt x="12795" y="4883"/>
                  <a:pt x="12871" y="4655"/>
                  <a:pt x="12899" y="4389"/>
                </a:cubicBezTo>
                <a:close/>
                <a:moveTo>
                  <a:pt x="12510" y="4427"/>
                </a:moveTo>
                <a:cubicBezTo>
                  <a:pt x="12519" y="4703"/>
                  <a:pt x="12538" y="4950"/>
                  <a:pt x="12548" y="5206"/>
                </a:cubicBezTo>
                <a:cubicBezTo>
                  <a:pt x="12548" y="5216"/>
                  <a:pt x="12519" y="5225"/>
                  <a:pt x="12491" y="5254"/>
                </a:cubicBezTo>
                <a:cubicBezTo>
                  <a:pt x="12396" y="5007"/>
                  <a:pt x="12329" y="4769"/>
                  <a:pt x="12244" y="4522"/>
                </a:cubicBezTo>
                <a:cubicBezTo>
                  <a:pt x="12329" y="4484"/>
                  <a:pt x="12405" y="4465"/>
                  <a:pt x="12510" y="4427"/>
                </a:cubicBezTo>
                <a:close/>
                <a:moveTo>
                  <a:pt x="12111" y="4503"/>
                </a:moveTo>
                <a:cubicBezTo>
                  <a:pt x="12234" y="4788"/>
                  <a:pt x="12367" y="5035"/>
                  <a:pt x="12396" y="5358"/>
                </a:cubicBezTo>
                <a:cubicBezTo>
                  <a:pt x="12339" y="5320"/>
                  <a:pt x="12301" y="5310"/>
                  <a:pt x="12282" y="5282"/>
                </a:cubicBezTo>
                <a:cubicBezTo>
                  <a:pt x="12196" y="5159"/>
                  <a:pt x="12101" y="5026"/>
                  <a:pt x="12016" y="4902"/>
                </a:cubicBezTo>
                <a:cubicBezTo>
                  <a:pt x="11959" y="4826"/>
                  <a:pt x="11912" y="4741"/>
                  <a:pt x="11845" y="4655"/>
                </a:cubicBezTo>
                <a:cubicBezTo>
                  <a:pt x="11921" y="4608"/>
                  <a:pt x="12006" y="4560"/>
                  <a:pt x="12111" y="4503"/>
                </a:cubicBezTo>
                <a:close/>
                <a:moveTo>
                  <a:pt x="11760" y="4722"/>
                </a:moveTo>
                <a:cubicBezTo>
                  <a:pt x="11968" y="4931"/>
                  <a:pt x="12092" y="5178"/>
                  <a:pt x="12244" y="5396"/>
                </a:cubicBezTo>
                <a:cubicBezTo>
                  <a:pt x="12253" y="5415"/>
                  <a:pt x="12244" y="5443"/>
                  <a:pt x="12234" y="5472"/>
                </a:cubicBezTo>
                <a:cubicBezTo>
                  <a:pt x="11968" y="5367"/>
                  <a:pt x="11817" y="5130"/>
                  <a:pt x="11598" y="4959"/>
                </a:cubicBezTo>
                <a:cubicBezTo>
                  <a:pt x="11655" y="4874"/>
                  <a:pt x="11703" y="4807"/>
                  <a:pt x="11760" y="4722"/>
                </a:cubicBezTo>
                <a:close/>
                <a:moveTo>
                  <a:pt x="11522" y="5073"/>
                </a:moveTo>
                <a:cubicBezTo>
                  <a:pt x="11798" y="5178"/>
                  <a:pt x="11921" y="5443"/>
                  <a:pt x="12168" y="5548"/>
                </a:cubicBezTo>
                <a:cubicBezTo>
                  <a:pt x="12054" y="5633"/>
                  <a:pt x="11836" y="5576"/>
                  <a:pt x="11418" y="5358"/>
                </a:cubicBezTo>
                <a:cubicBezTo>
                  <a:pt x="11446" y="5263"/>
                  <a:pt x="11475" y="5178"/>
                  <a:pt x="11522" y="5073"/>
                </a:cubicBezTo>
                <a:close/>
                <a:moveTo>
                  <a:pt x="12111" y="5728"/>
                </a:moveTo>
                <a:cubicBezTo>
                  <a:pt x="12111" y="5728"/>
                  <a:pt x="12111" y="5738"/>
                  <a:pt x="12111" y="5738"/>
                </a:cubicBezTo>
                <a:cubicBezTo>
                  <a:pt x="11997" y="5738"/>
                  <a:pt x="11883" y="5747"/>
                  <a:pt x="11779" y="5738"/>
                </a:cubicBezTo>
                <a:cubicBezTo>
                  <a:pt x="11655" y="5728"/>
                  <a:pt x="11541" y="5709"/>
                  <a:pt x="11399" y="5690"/>
                </a:cubicBezTo>
                <a:cubicBezTo>
                  <a:pt x="11399" y="5633"/>
                  <a:pt x="11389" y="5567"/>
                  <a:pt x="11389" y="5491"/>
                </a:cubicBezTo>
                <a:cubicBezTo>
                  <a:pt x="11646" y="5576"/>
                  <a:pt x="11874" y="5652"/>
                  <a:pt x="12111" y="5728"/>
                </a:cubicBezTo>
                <a:close/>
                <a:moveTo>
                  <a:pt x="11446" y="6118"/>
                </a:moveTo>
                <a:cubicBezTo>
                  <a:pt x="11427" y="6004"/>
                  <a:pt x="11408" y="5918"/>
                  <a:pt x="11389" y="5814"/>
                </a:cubicBezTo>
                <a:cubicBezTo>
                  <a:pt x="11608" y="5823"/>
                  <a:pt x="11807" y="5842"/>
                  <a:pt x="11997" y="5852"/>
                </a:cubicBezTo>
                <a:cubicBezTo>
                  <a:pt x="11836" y="5975"/>
                  <a:pt x="11665" y="6061"/>
                  <a:pt x="11446" y="6118"/>
                </a:cubicBezTo>
                <a:close/>
                <a:moveTo>
                  <a:pt x="11532" y="6232"/>
                </a:moveTo>
                <a:cubicBezTo>
                  <a:pt x="11741" y="6127"/>
                  <a:pt x="11949" y="6023"/>
                  <a:pt x="12158" y="5918"/>
                </a:cubicBezTo>
                <a:cubicBezTo>
                  <a:pt x="12215" y="5880"/>
                  <a:pt x="12263" y="5899"/>
                  <a:pt x="12272" y="5966"/>
                </a:cubicBezTo>
                <a:cubicBezTo>
                  <a:pt x="12092" y="6127"/>
                  <a:pt x="11921" y="6289"/>
                  <a:pt x="11731" y="6450"/>
                </a:cubicBezTo>
                <a:cubicBezTo>
                  <a:pt x="11636" y="6412"/>
                  <a:pt x="11589" y="6336"/>
                  <a:pt x="11532" y="6232"/>
                </a:cubicBezTo>
                <a:close/>
                <a:moveTo>
                  <a:pt x="11836" y="6498"/>
                </a:moveTo>
                <a:cubicBezTo>
                  <a:pt x="11997" y="6327"/>
                  <a:pt x="12149" y="6156"/>
                  <a:pt x="12358" y="6061"/>
                </a:cubicBezTo>
                <a:cubicBezTo>
                  <a:pt x="12367" y="6070"/>
                  <a:pt x="12377" y="6080"/>
                  <a:pt x="12386" y="6089"/>
                </a:cubicBezTo>
                <a:cubicBezTo>
                  <a:pt x="12263" y="6251"/>
                  <a:pt x="12139" y="6412"/>
                  <a:pt x="12006" y="6583"/>
                </a:cubicBezTo>
                <a:cubicBezTo>
                  <a:pt x="11959" y="6564"/>
                  <a:pt x="11902" y="6536"/>
                  <a:pt x="11836" y="6498"/>
                </a:cubicBezTo>
                <a:close/>
                <a:moveTo>
                  <a:pt x="12101" y="6650"/>
                </a:moveTo>
                <a:cubicBezTo>
                  <a:pt x="12234" y="6469"/>
                  <a:pt x="12348" y="6298"/>
                  <a:pt x="12472" y="6127"/>
                </a:cubicBezTo>
                <a:cubicBezTo>
                  <a:pt x="12529" y="6222"/>
                  <a:pt x="12510" y="6346"/>
                  <a:pt x="12358" y="6802"/>
                </a:cubicBezTo>
                <a:cubicBezTo>
                  <a:pt x="12282" y="6754"/>
                  <a:pt x="12196" y="6707"/>
                  <a:pt x="12101" y="6650"/>
                </a:cubicBezTo>
                <a:close/>
                <a:moveTo>
                  <a:pt x="12681" y="6868"/>
                </a:moveTo>
                <a:cubicBezTo>
                  <a:pt x="12595" y="6859"/>
                  <a:pt x="12538" y="6859"/>
                  <a:pt x="12443" y="6849"/>
                </a:cubicBezTo>
                <a:cubicBezTo>
                  <a:pt x="12510" y="6612"/>
                  <a:pt x="12567" y="6422"/>
                  <a:pt x="12624" y="6222"/>
                </a:cubicBezTo>
                <a:cubicBezTo>
                  <a:pt x="12633" y="6222"/>
                  <a:pt x="12652" y="6222"/>
                  <a:pt x="12662" y="6232"/>
                </a:cubicBezTo>
                <a:cubicBezTo>
                  <a:pt x="12719" y="6431"/>
                  <a:pt x="12671" y="6640"/>
                  <a:pt x="12681" y="6868"/>
                </a:cubicBezTo>
                <a:close/>
                <a:moveTo>
                  <a:pt x="12681" y="5159"/>
                </a:moveTo>
                <a:cubicBezTo>
                  <a:pt x="12662" y="5159"/>
                  <a:pt x="12643" y="5159"/>
                  <a:pt x="12624" y="5159"/>
                </a:cubicBezTo>
                <a:cubicBezTo>
                  <a:pt x="12614" y="4940"/>
                  <a:pt x="12605" y="4731"/>
                  <a:pt x="12605" y="4513"/>
                </a:cubicBezTo>
                <a:cubicBezTo>
                  <a:pt x="12605" y="4399"/>
                  <a:pt x="12652" y="4342"/>
                  <a:pt x="12719" y="4342"/>
                </a:cubicBezTo>
                <a:cubicBezTo>
                  <a:pt x="12776" y="4342"/>
                  <a:pt x="12804" y="4399"/>
                  <a:pt x="12785" y="4532"/>
                </a:cubicBezTo>
                <a:cubicBezTo>
                  <a:pt x="12757" y="4741"/>
                  <a:pt x="12719" y="4950"/>
                  <a:pt x="12681" y="5159"/>
                </a:cubicBezTo>
                <a:close/>
                <a:moveTo>
                  <a:pt x="12928" y="5567"/>
                </a:moveTo>
                <a:cubicBezTo>
                  <a:pt x="13042" y="5614"/>
                  <a:pt x="13004" y="5728"/>
                  <a:pt x="12994" y="5833"/>
                </a:cubicBezTo>
                <a:cubicBezTo>
                  <a:pt x="12909" y="5776"/>
                  <a:pt x="12833" y="5738"/>
                  <a:pt x="12757" y="5681"/>
                </a:cubicBezTo>
                <a:cubicBezTo>
                  <a:pt x="12776" y="5567"/>
                  <a:pt x="12852" y="5538"/>
                  <a:pt x="12928" y="5567"/>
                </a:cubicBezTo>
                <a:close/>
                <a:moveTo>
                  <a:pt x="12785" y="6935"/>
                </a:moveTo>
                <a:lnTo>
                  <a:pt x="12785" y="6298"/>
                </a:lnTo>
                <a:cubicBezTo>
                  <a:pt x="12928" y="6460"/>
                  <a:pt x="12956" y="6659"/>
                  <a:pt x="13004" y="6868"/>
                </a:cubicBezTo>
                <a:cubicBezTo>
                  <a:pt x="12937" y="6887"/>
                  <a:pt x="12871" y="6906"/>
                  <a:pt x="12785" y="6935"/>
                </a:cubicBezTo>
                <a:close/>
                <a:moveTo>
                  <a:pt x="13127" y="6897"/>
                </a:moveTo>
                <a:cubicBezTo>
                  <a:pt x="13051" y="6650"/>
                  <a:pt x="12975" y="6441"/>
                  <a:pt x="12909" y="6222"/>
                </a:cubicBezTo>
                <a:cubicBezTo>
                  <a:pt x="12975" y="6175"/>
                  <a:pt x="13032" y="6184"/>
                  <a:pt x="13080" y="6241"/>
                </a:cubicBezTo>
                <a:cubicBezTo>
                  <a:pt x="13203" y="6412"/>
                  <a:pt x="13317" y="6593"/>
                  <a:pt x="13460" y="6802"/>
                </a:cubicBezTo>
                <a:cubicBezTo>
                  <a:pt x="13336" y="6840"/>
                  <a:pt x="13241" y="6868"/>
                  <a:pt x="13127" y="6897"/>
                </a:cubicBezTo>
                <a:close/>
                <a:moveTo>
                  <a:pt x="13526" y="6735"/>
                </a:moveTo>
                <a:cubicBezTo>
                  <a:pt x="13403" y="6536"/>
                  <a:pt x="13279" y="6355"/>
                  <a:pt x="13156" y="6165"/>
                </a:cubicBezTo>
                <a:cubicBezTo>
                  <a:pt x="13222" y="6099"/>
                  <a:pt x="13279" y="6108"/>
                  <a:pt x="13365" y="6146"/>
                </a:cubicBezTo>
                <a:cubicBezTo>
                  <a:pt x="13517" y="6232"/>
                  <a:pt x="13678" y="6298"/>
                  <a:pt x="13859" y="6384"/>
                </a:cubicBezTo>
                <a:cubicBezTo>
                  <a:pt x="13821" y="6545"/>
                  <a:pt x="13669" y="6621"/>
                  <a:pt x="13526" y="6735"/>
                </a:cubicBezTo>
                <a:close/>
                <a:moveTo>
                  <a:pt x="13954" y="6241"/>
                </a:moveTo>
                <a:cubicBezTo>
                  <a:pt x="13735" y="6260"/>
                  <a:pt x="13612" y="6213"/>
                  <a:pt x="13346" y="6004"/>
                </a:cubicBezTo>
                <a:cubicBezTo>
                  <a:pt x="13355" y="5937"/>
                  <a:pt x="13374" y="5880"/>
                  <a:pt x="13393" y="5795"/>
                </a:cubicBezTo>
                <a:cubicBezTo>
                  <a:pt x="13612" y="5823"/>
                  <a:pt x="13830" y="5842"/>
                  <a:pt x="14077" y="5871"/>
                </a:cubicBezTo>
                <a:cubicBezTo>
                  <a:pt x="14030" y="6013"/>
                  <a:pt x="13992" y="6127"/>
                  <a:pt x="13954" y="6241"/>
                </a:cubicBezTo>
                <a:close/>
                <a:moveTo>
                  <a:pt x="14077" y="5776"/>
                </a:moveTo>
                <a:cubicBezTo>
                  <a:pt x="13830" y="5728"/>
                  <a:pt x="13602" y="5728"/>
                  <a:pt x="13374" y="5652"/>
                </a:cubicBezTo>
                <a:cubicBezTo>
                  <a:pt x="13612" y="5557"/>
                  <a:pt x="13849" y="5500"/>
                  <a:pt x="14115" y="5500"/>
                </a:cubicBezTo>
                <a:cubicBezTo>
                  <a:pt x="14106" y="5605"/>
                  <a:pt x="14087" y="5681"/>
                  <a:pt x="14077" y="5776"/>
                </a:cubicBezTo>
                <a:close/>
                <a:moveTo>
                  <a:pt x="4550" y="6289"/>
                </a:moveTo>
                <a:cubicBezTo>
                  <a:pt x="4617" y="6460"/>
                  <a:pt x="4712" y="6631"/>
                  <a:pt x="4835" y="6783"/>
                </a:cubicBezTo>
                <a:cubicBezTo>
                  <a:pt x="5044" y="7030"/>
                  <a:pt x="5282" y="7210"/>
                  <a:pt x="5624" y="7229"/>
                </a:cubicBezTo>
                <a:cubicBezTo>
                  <a:pt x="5662" y="7229"/>
                  <a:pt x="5700" y="7248"/>
                  <a:pt x="5738" y="7258"/>
                </a:cubicBezTo>
                <a:cubicBezTo>
                  <a:pt x="5890" y="7286"/>
                  <a:pt x="6032" y="7305"/>
                  <a:pt x="6184" y="7334"/>
                </a:cubicBezTo>
                <a:cubicBezTo>
                  <a:pt x="6384" y="7305"/>
                  <a:pt x="6574" y="7277"/>
                  <a:pt x="6764" y="7229"/>
                </a:cubicBezTo>
                <a:cubicBezTo>
                  <a:pt x="6858" y="7201"/>
                  <a:pt x="6963" y="7163"/>
                  <a:pt x="7039" y="7096"/>
                </a:cubicBezTo>
                <a:cubicBezTo>
                  <a:pt x="7248" y="6897"/>
                  <a:pt x="7438" y="6697"/>
                  <a:pt x="7533" y="6403"/>
                </a:cubicBezTo>
                <a:cubicBezTo>
                  <a:pt x="7666" y="5956"/>
                  <a:pt x="7675" y="5529"/>
                  <a:pt x="7485" y="5111"/>
                </a:cubicBezTo>
                <a:cubicBezTo>
                  <a:pt x="7409" y="4950"/>
                  <a:pt x="7314" y="4817"/>
                  <a:pt x="7172" y="4712"/>
                </a:cubicBezTo>
                <a:cubicBezTo>
                  <a:pt x="7058" y="4636"/>
                  <a:pt x="6953" y="4551"/>
                  <a:pt x="6840" y="4475"/>
                </a:cubicBezTo>
                <a:cubicBezTo>
                  <a:pt x="6631" y="4332"/>
                  <a:pt x="6412" y="4247"/>
                  <a:pt x="6156" y="4228"/>
                </a:cubicBezTo>
                <a:cubicBezTo>
                  <a:pt x="5928" y="4209"/>
                  <a:pt x="5709" y="4313"/>
                  <a:pt x="5481" y="4256"/>
                </a:cubicBezTo>
                <a:cubicBezTo>
                  <a:pt x="5472" y="4256"/>
                  <a:pt x="5472" y="4256"/>
                  <a:pt x="5462" y="4256"/>
                </a:cubicBezTo>
                <a:cubicBezTo>
                  <a:pt x="5244" y="4332"/>
                  <a:pt x="5016" y="4399"/>
                  <a:pt x="4864" y="4598"/>
                </a:cubicBezTo>
                <a:cubicBezTo>
                  <a:pt x="4807" y="4674"/>
                  <a:pt x="4759" y="4760"/>
                  <a:pt x="4702" y="4836"/>
                </a:cubicBezTo>
                <a:cubicBezTo>
                  <a:pt x="4484" y="5149"/>
                  <a:pt x="4417" y="5510"/>
                  <a:pt x="4455" y="5880"/>
                </a:cubicBezTo>
                <a:cubicBezTo>
                  <a:pt x="4474" y="6023"/>
                  <a:pt x="4493" y="6156"/>
                  <a:pt x="4550" y="6289"/>
                </a:cubicBezTo>
                <a:close/>
                <a:moveTo>
                  <a:pt x="4645" y="5804"/>
                </a:moveTo>
                <a:cubicBezTo>
                  <a:pt x="4968" y="5785"/>
                  <a:pt x="5253" y="5852"/>
                  <a:pt x="5567" y="5985"/>
                </a:cubicBezTo>
                <a:cubicBezTo>
                  <a:pt x="5253" y="6032"/>
                  <a:pt x="4978" y="6080"/>
                  <a:pt x="4683" y="6118"/>
                </a:cubicBezTo>
                <a:cubicBezTo>
                  <a:pt x="4664" y="6013"/>
                  <a:pt x="4655" y="5918"/>
                  <a:pt x="4645" y="5804"/>
                </a:cubicBezTo>
                <a:close/>
                <a:moveTo>
                  <a:pt x="4731" y="6251"/>
                </a:moveTo>
                <a:cubicBezTo>
                  <a:pt x="5006" y="6156"/>
                  <a:pt x="5272" y="6099"/>
                  <a:pt x="5557" y="6127"/>
                </a:cubicBezTo>
                <a:cubicBezTo>
                  <a:pt x="5339" y="6260"/>
                  <a:pt x="5120" y="6384"/>
                  <a:pt x="4883" y="6526"/>
                </a:cubicBezTo>
                <a:cubicBezTo>
                  <a:pt x="4835" y="6441"/>
                  <a:pt x="4788" y="6355"/>
                  <a:pt x="4731" y="6251"/>
                </a:cubicBezTo>
                <a:close/>
                <a:moveTo>
                  <a:pt x="4959" y="6631"/>
                </a:moveTo>
                <a:cubicBezTo>
                  <a:pt x="5168" y="6431"/>
                  <a:pt x="5434" y="6327"/>
                  <a:pt x="5662" y="6175"/>
                </a:cubicBezTo>
                <a:lnTo>
                  <a:pt x="5690" y="6203"/>
                </a:lnTo>
                <a:cubicBezTo>
                  <a:pt x="5500" y="6393"/>
                  <a:pt x="5301" y="6583"/>
                  <a:pt x="5092" y="6792"/>
                </a:cubicBezTo>
                <a:cubicBezTo>
                  <a:pt x="5054" y="6745"/>
                  <a:pt x="5006" y="6697"/>
                  <a:pt x="4959" y="6631"/>
                </a:cubicBezTo>
                <a:close/>
                <a:moveTo>
                  <a:pt x="5510" y="7001"/>
                </a:moveTo>
                <a:cubicBezTo>
                  <a:pt x="5386" y="7001"/>
                  <a:pt x="5310" y="6935"/>
                  <a:pt x="5206" y="6859"/>
                </a:cubicBezTo>
                <a:cubicBezTo>
                  <a:pt x="5253" y="6792"/>
                  <a:pt x="5282" y="6745"/>
                  <a:pt x="5329" y="6697"/>
                </a:cubicBezTo>
                <a:cubicBezTo>
                  <a:pt x="5453" y="6574"/>
                  <a:pt x="5576" y="6450"/>
                  <a:pt x="5738" y="6298"/>
                </a:cubicBezTo>
                <a:cubicBezTo>
                  <a:pt x="5681" y="6564"/>
                  <a:pt x="5614" y="6783"/>
                  <a:pt x="5510" y="7001"/>
                </a:cubicBezTo>
                <a:close/>
                <a:moveTo>
                  <a:pt x="5985" y="6374"/>
                </a:moveTo>
                <a:cubicBezTo>
                  <a:pt x="5956" y="6602"/>
                  <a:pt x="5937" y="6830"/>
                  <a:pt x="5909" y="7077"/>
                </a:cubicBezTo>
                <a:cubicBezTo>
                  <a:pt x="5804" y="7058"/>
                  <a:pt x="5728" y="7039"/>
                  <a:pt x="5624" y="7020"/>
                </a:cubicBezTo>
                <a:cubicBezTo>
                  <a:pt x="5700" y="6764"/>
                  <a:pt x="5776" y="6517"/>
                  <a:pt x="5852" y="6260"/>
                </a:cubicBezTo>
                <a:cubicBezTo>
                  <a:pt x="5956" y="6260"/>
                  <a:pt x="5985" y="6298"/>
                  <a:pt x="5985" y="6374"/>
                </a:cubicBezTo>
                <a:close/>
                <a:moveTo>
                  <a:pt x="6479" y="7096"/>
                </a:moveTo>
                <a:cubicBezTo>
                  <a:pt x="6422" y="7106"/>
                  <a:pt x="6374" y="7115"/>
                  <a:pt x="6308" y="7125"/>
                </a:cubicBezTo>
                <a:cubicBezTo>
                  <a:pt x="6251" y="6849"/>
                  <a:pt x="6213" y="6593"/>
                  <a:pt x="6251" y="6279"/>
                </a:cubicBezTo>
                <a:cubicBezTo>
                  <a:pt x="6393" y="6412"/>
                  <a:pt x="6374" y="6555"/>
                  <a:pt x="6403" y="6678"/>
                </a:cubicBezTo>
                <a:cubicBezTo>
                  <a:pt x="6431" y="6821"/>
                  <a:pt x="6488" y="6944"/>
                  <a:pt x="6479" y="7096"/>
                </a:cubicBezTo>
                <a:close/>
                <a:moveTo>
                  <a:pt x="6023" y="5671"/>
                </a:moveTo>
                <a:cubicBezTo>
                  <a:pt x="6137" y="5605"/>
                  <a:pt x="6203" y="5624"/>
                  <a:pt x="6260" y="5690"/>
                </a:cubicBezTo>
                <a:cubicBezTo>
                  <a:pt x="6336" y="5776"/>
                  <a:pt x="6279" y="5833"/>
                  <a:pt x="6241" y="5928"/>
                </a:cubicBezTo>
                <a:cubicBezTo>
                  <a:pt x="6165" y="5833"/>
                  <a:pt x="6099" y="5757"/>
                  <a:pt x="6023" y="5671"/>
                </a:cubicBezTo>
                <a:close/>
                <a:moveTo>
                  <a:pt x="6602" y="7068"/>
                </a:moveTo>
                <a:cubicBezTo>
                  <a:pt x="6498" y="6802"/>
                  <a:pt x="6441" y="6536"/>
                  <a:pt x="6422" y="6270"/>
                </a:cubicBezTo>
                <a:cubicBezTo>
                  <a:pt x="6441" y="6260"/>
                  <a:pt x="6469" y="6251"/>
                  <a:pt x="6488" y="6241"/>
                </a:cubicBezTo>
                <a:cubicBezTo>
                  <a:pt x="6612" y="6479"/>
                  <a:pt x="6745" y="6716"/>
                  <a:pt x="6868" y="6944"/>
                </a:cubicBezTo>
                <a:cubicBezTo>
                  <a:pt x="6802" y="7058"/>
                  <a:pt x="6697" y="7039"/>
                  <a:pt x="6602" y="7068"/>
                </a:cubicBezTo>
                <a:close/>
                <a:moveTo>
                  <a:pt x="6963" y="6897"/>
                </a:moveTo>
                <a:cubicBezTo>
                  <a:pt x="6830" y="6669"/>
                  <a:pt x="6707" y="6460"/>
                  <a:pt x="6593" y="6241"/>
                </a:cubicBezTo>
                <a:cubicBezTo>
                  <a:pt x="6602" y="6241"/>
                  <a:pt x="6612" y="6232"/>
                  <a:pt x="6621" y="6222"/>
                </a:cubicBezTo>
                <a:cubicBezTo>
                  <a:pt x="6783" y="6403"/>
                  <a:pt x="6953" y="6593"/>
                  <a:pt x="7124" y="6783"/>
                </a:cubicBezTo>
                <a:cubicBezTo>
                  <a:pt x="7067" y="6830"/>
                  <a:pt x="7029" y="6859"/>
                  <a:pt x="6963" y="6897"/>
                </a:cubicBezTo>
                <a:close/>
                <a:moveTo>
                  <a:pt x="7200" y="6697"/>
                </a:moveTo>
                <a:cubicBezTo>
                  <a:pt x="6982" y="6507"/>
                  <a:pt x="6811" y="6289"/>
                  <a:pt x="6650" y="6070"/>
                </a:cubicBezTo>
                <a:cubicBezTo>
                  <a:pt x="6877" y="6184"/>
                  <a:pt x="7134" y="6251"/>
                  <a:pt x="7333" y="6441"/>
                </a:cubicBezTo>
                <a:cubicBezTo>
                  <a:pt x="7295" y="6517"/>
                  <a:pt x="7257" y="6602"/>
                  <a:pt x="7200" y="6697"/>
                </a:cubicBezTo>
                <a:close/>
                <a:moveTo>
                  <a:pt x="7419" y="6137"/>
                </a:moveTo>
                <a:cubicBezTo>
                  <a:pt x="7409" y="6165"/>
                  <a:pt x="7409" y="6194"/>
                  <a:pt x="7400" y="6222"/>
                </a:cubicBezTo>
                <a:cubicBezTo>
                  <a:pt x="7400" y="6241"/>
                  <a:pt x="7390" y="6251"/>
                  <a:pt x="7371" y="6298"/>
                </a:cubicBezTo>
                <a:cubicBezTo>
                  <a:pt x="7134" y="6203"/>
                  <a:pt x="6915" y="6089"/>
                  <a:pt x="6678" y="5928"/>
                </a:cubicBezTo>
                <a:cubicBezTo>
                  <a:pt x="6745" y="5928"/>
                  <a:pt x="6783" y="5928"/>
                  <a:pt x="6811" y="5928"/>
                </a:cubicBezTo>
                <a:cubicBezTo>
                  <a:pt x="6972" y="5947"/>
                  <a:pt x="7134" y="5975"/>
                  <a:pt x="7295" y="5994"/>
                </a:cubicBezTo>
                <a:cubicBezTo>
                  <a:pt x="7419" y="6004"/>
                  <a:pt x="7428" y="6013"/>
                  <a:pt x="7419" y="6137"/>
                </a:cubicBezTo>
                <a:close/>
                <a:moveTo>
                  <a:pt x="7428" y="5899"/>
                </a:moveTo>
                <a:cubicBezTo>
                  <a:pt x="7200" y="5890"/>
                  <a:pt x="6982" y="5880"/>
                  <a:pt x="6745" y="5804"/>
                </a:cubicBezTo>
                <a:cubicBezTo>
                  <a:pt x="6963" y="5738"/>
                  <a:pt x="7134" y="5681"/>
                  <a:pt x="7314" y="5633"/>
                </a:cubicBezTo>
                <a:cubicBezTo>
                  <a:pt x="7409" y="5614"/>
                  <a:pt x="7447" y="5643"/>
                  <a:pt x="7447" y="5747"/>
                </a:cubicBezTo>
                <a:cubicBezTo>
                  <a:pt x="7447" y="5795"/>
                  <a:pt x="7438" y="5842"/>
                  <a:pt x="7428" y="5899"/>
                </a:cubicBezTo>
                <a:close/>
                <a:moveTo>
                  <a:pt x="7428" y="5491"/>
                </a:moveTo>
                <a:cubicBezTo>
                  <a:pt x="7162" y="5586"/>
                  <a:pt x="6925" y="5700"/>
                  <a:pt x="6612" y="5662"/>
                </a:cubicBezTo>
                <a:cubicBezTo>
                  <a:pt x="6858" y="5500"/>
                  <a:pt x="7077" y="5348"/>
                  <a:pt x="7314" y="5187"/>
                </a:cubicBezTo>
                <a:cubicBezTo>
                  <a:pt x="7362" y="5301"/>
                  <a:pt x="7390" y="5386"/>
                  <a:pt x="7428" y="5491"/>
                </a:cubicBezTo>
                <a:close/>
                <a:moveTo>
                  <a:pt x="7295" y="5083"/>
                </a:moveTo>
                <a:cubicBezTo>
                  <a:pt x="7067" y="5263"/>
                  <a:pt x="6840" y="5405"/>
                  <a:pt x="6602" y="5519"/>
                </a:cubicBezTo>
                <a:cubicBezTo>
                  <a:pt x="6536" y="5453"/>
                  <a:pt x="6564" y="5415"/>
                  <a:pt x="6602" y="5367"/>
                </a:cubicBezTo>
                <a:cubicBezTo>
                  <a:pt x="6754" y="5206"/>
                  <a:pt x="6915" y="5035"/>
                  <a:pt x="7086" y="4855"/>
                </a:cubicBezTo>
                <a:cubicBezTo>
                  <a:pt x="7162" y="4940"/>
                  <a:pt x="7219" y="5007"/>
                  <a:pt x="7295" y="5083"/>
                </a:cubicBezTo>
                <a:close/>
                <a:moveTo>
                  <a:pt x="6991" y="4807"/>
                </a:moveTo>
                <a:cubicBezTo>
                  <a:pt x="6802" y="5007"/>
                  <a:pt x="6631" y="5197"/>
                  <a:pt x="6441" y="5386"/>
                </a:cubicBezTo>
                <a:cubicBezTo>
                  <a:pt x="6403" y="5291"/>
                  <a:pt x="6403" y="5291"/>
                  <a:pt x="6507" y="4978"/>
                </a:cubicBezTo>
                <a:cubicBezTo>
                  <a:pt x="6555" y="4845"/>
                  <a:pt x="6612" y="4722"/>
                  <a:pt x="6669" y="4570"/>
                </a:cubicBezTo>
                <a:cubicBezTo>
                  <a:pt x="6792" y="4655"/>
                  <a:pt x="6887" y="4731"/>
                  <a:pt x="6991" y="4807"/>
                </a:cubicBezTo>
                <a:close/>
                <a:moveTo>
                  <a:pt x="6574" y="4522"/>
                </a:moveTo>
                <a:cubicBezTo>
                  <a:pt x="6488" y="4798"/>
                  <a:pt x="6422" y="5064"/>
                  <a:pt x="6308" y="5310"/>
                </a:cubicBezTo>
                <a:cubicBezTo>
                  <a:pt x="6289" y="5301"/>
                  <a:pt x="6279" y="5301"/>
                  <a:pt x="6260" y="5291"/>
                </a:cubicBezTo>
                <a:cubicBezTo>
                  <a:pt x="6308" y="5026"/>
                  <a:pt x="6355" y="4760"/>
                  <a:pt x="6412" y="4465"/>
                </a:cubicBezTo>
                <a:cubicBezTo>
                  <a:pt x="6460" y="4484"/>
                  <a:pt x="6517" y="4503"/>
                  <a:pt x="6574" y="4522"/>
                </a:cubicBezTo>
                <a:close/>
                <a:moveTo>
                  <a:pt x="6061" y="4437"/>
                </a:moveTo>
                <a:cubicBezTo>
                  <a:pt x="6317" y="4427"/>
                  <a:pt x="6336" y="4446"/>
                  <a:pt x="6289" y="4693"/>
                </a:cubicBezTo>
                <a:cubicBezTo>
                  <a:pt x="6251" y="4883"/>
                  <a:pt x="6213" y="5073"/>
                  <a:pt x="6175" y="5254"/>
                </a:cubicBezTo>
                <a:cubicBezTo>
                  <a:pt x="6156" y="5254"/>
                  <a:pt x="6137" y="5254"/>
                  <a:pt x="6118" y="5254"/>
                </a:cubicBezTo>
                <a:cubicBezTo>
                  <a:pt x="6070" y="4988"/>
                  <a:pt x="6023" y="4722"/>
                  <a:pt x="6013" y="4465"/>
                </a:cubicBezTo>
                <a:cubicBezTo>
                  <a:pt x="6042" y="4446"/>
                  <a:pt x="6051" y="4437"/>
                  <a:pt x="6061" y="4437"/>
                </a:cubicBezTo>
                <a:close/>
                <a:moveTo>
                  <a:pt x="6127" y="6336"/>
                </a:moveTo>
                <a:cubicBezTo>
                  <a:pt x="6156" y="6612"/>
                  <a:pt x="6175" y="6849"/>
                  <a:pt x="6203" y="7106"/>
                </a:cubicBezTo>
                <a:lnTo>
                  <a:pt x="6042" y="7106"/>
                </a:lnTo>
                <a:cubicBezTo>
                  <a:pt x="5975" y="7068"/>
                  <a:pt x="6032" y="6507"/>
                  <a:pt x="6127" y="6336"/>
                </a:cubicBezTo>
                <a:close/>
                <a:moveTo>
                  <a:pt x="5918" y="4418"/>
                </a:moveTo>
                <a:cubicBezTo>
                  <a:pt x="5947" y="4703"/>
                  <a:pt x="5975" y="4950"/>
                  <a:pt x="5994" y="5197"/>
                </a:cubicBezTo>
                <a:cubicBezTo>
                  <a:pt x="5994" y="5206"/>
                  <a:pt x="5966" y="5216"/>
                  <a:pt x="5918" y="5244"/>
                </a:cubicBezTo>
                <a:cubicBezTo>
                  <a:pt x="5833" y="4997"/>
                  <a:pt x="5757" y="4779"/>
                  <a:pt x="5671" y="4522"/>
                </a:cubicBezTo>
                <a:cubicBezTo>
                  <a:pt x="5747" y="4494"/>
                  <a:pt x="5823" y="4465"/>
                  <a:pt x="5918" y="4418"/>
                </a:cubicBezTo>
                <a:close/>
                <a:moveTo>
                  <a:pt x="5643" y="4684"/>
                </a:moveTo>
                <a:cubicBezTo>
                  <a:pt x="5700" y="4855"/>
                  <a:pt x="5766" y="5026"/>
                  <a:pt x="5823" y="5187"/>
                </a:cubicBezTo>
                <a:cubicBezTo>
                  <a:pt x="5833" y="5206"/>
                  <a:pt x="5823" y="5235"/>
                  <a:pt x="5823" y="5273"/>
                </a:cubicBezTo>
                <a:cubicBezTo>
                  <a:pt x="5624" y="5054"/>
                  <a:pt x="5510" y="4817"/>
                  <a:pt x="5424" y="4560"/>
                </a:cubicBezTo>
                <a:cubicBezTo>
                  <a:pt x="5576" y="4551"/>
                  <a:pt x="5595" y="4570"/>
                  <a:pt x="5643" y="4684"/>
                </a:cubicBezTo>
                <a:close/>
                <a:moveTo>
                  <a:pt x="5358" y="4655"/>
                </a:moveTo>
                <a:cubicBezTo>
                  <a:pt x="5415" y="4769"/>
                  <a:pt x="5462" y="4893"/>
                  <a:pt x="5519" y="5016"/>
                </a:cubicBezTo>
                <a:cubicBezTo>
                  <a:pt x="5567" y="5111"/>
                  <a:pt x="5614" y="5216"/>
                  <a:pt x="5652" y="5320"/>
                </a:cubicBezTo>
                <a:cubicBezTo>
                  <a:pt x="5472" y="5092"/>
                  <a:pt x="5291" y="4874"/>
                  <a:pt x="5111" y="4636"/>
                </a:cubicBezTo>
                <a:cubicBezTo>
                  <a:pt x="5263" y="4541"/>
                  <a:pt x="5282" y="4541"/>
                  <a:pt x="5358" y="4655"/>
                </a:cubicBezTo>
                <a:close/>
                <a:moveTo>
                  <a:pt x="5016" y="4684"/>
                </a:moveTo>
                <a:cubicBezTo>
                  <a:pt x="5253" y="4959"/>
                  <a:pt x="5500" y="5206"/>
                  <a:pt x="5652" y="5519"/>
                </a:cubicBezTo>
                <a:cubicBezTo>
                  <a:pt x="5643" y="5529"/>
                  <a:pt x="5624" y="5548"/>
                  <a:pt x="5614" y="5557"/>
                </a:cubicBezTo>
                <a:cubicBezTo>
                  <a:pt x="5377" y="5339"/>
                  <a:pt x="5139" y="5121"/>
                  <a:pt x="4883" y="4893"/>
                </a:cubicBezTo>
                <a:cubicBezTo>
                  <a:pt x="4921" y="4826"/>
                  <a:pt x="4959" y="4769"/>
                  <a:pt x="5016" y="4684"/>
                </a:cubicBezTo>
                <a:close/>
                <a:moveTo>
                  <a:pt x="4769" y="5092"/>
                </a:moveTo>
                <a:cubicBezTo>
                  <a:pt x="4788" y="5073"/>
                  <a:pt x="4807" y="5045"/>
                  <a:pt x="4826" y="5016"/>
                </a:cubicBezTo>
                <a:cubicBezTo>
                  <a:pt x="5149" y="5149"/>
                  <a:pt x="5320" y="5453"/>
                  <a:pt x="5576" y="5633"/>
                </a:cubicBezTo>
                <a:cubicBezTo>
                  <a:pt x="5567" y="5652"/>
                  <a:pt x="5557" y="5662"/>
                  <a:pt x="5548" y="5671"/>
                </a:cubicBezTo>
                <a:cubicBezTo>
                  <a:pt x="5272" y="5519"/>
                  <a:pt x="5006" y="5358"/>
                  <a:pt x="4712" y="5197"/>
                </a:cubicBezTo>
                <a:cubicBezTo>
                  <a:pt x="4740" y="5149"/>
                  <a:pt x="4750" y="5121"/>
                  <a:pt x="4769" y="5092"/>
                </a:cubicBezTo>
                <a:close/>
                <a:moveTo>
                  <a:pt x="4693" y="5310"/>
                </a:moveTo>
                <a:cubicBezTo>
                  <a:pt x="4987" y="5462"/>
                  <a:pt x="5253" y="5605"/>
                  <a:pt x="5519" y="5757"/>
                </a:cubicBezTo>
                <a:cubicBezTo>
                  <a:pt x="5548" y="5776"/>
                  <a:pt x="5567" y="5814"/>
                  <a:pt x="5614" y="5880"/>
                </a:cubicBezTo>
                <a:cubicBezTo>
                  <a:pt x="5272" y="5795"/>
                  <a:pt x="4968" y="5719"/>
                  <a:pt x="4636" y="5643"/>
                </a:cubicBezTo>
                <a:cubicBezTo>
                  <a:pt x="4655" y="5538"/>
                  <a:pt x="4674" y="5443"/>
                  <a:pt x="4693" y="5310"/>
                </a:cubicBezTo>
                <a:close/>
                <a:moveTo>
                  <a:pt x="9461" y="7657"/>
                </a:moveTo>
                <a:cubicBezTo>
                  <a:pt x="9442" y="7676"/>
                  <a:pt x="9404" y="7723"/>
                  <a:pt x="9366" y="7733"/>
                </a:cubicBezTo>
                <a:cubicBezTo>
                  <a:pt x="9281" y="7742"/>
                  <a:pt x="9167" y="7647"/>
                  <a:pt x="9148" y="7562"/>
                </a:cubicBezTo>
                <a:cubicBezTo>
                  <a:pt x="9138" y="7495"/>
                  <a:pt x="9167" y="7457"/>
                  <a:pt x="9224" y="7448"/>
                </a:cubicBezTo>
                <a:cubicBezTo>
                  <a:pt x="9319" y="7429"/>
                  <a:pt x="9451" y="7533"/>
                  <a:pt x="9461" y="7657"/>
                </a:cubicBezTo>
                <a:close/>
                <a:moveTo>
                  <a:pt x="9917" y="7505"/>
                </a:moveTo>
                <a:cubicBezTo>
                  <a:pt x="9936" y="7543"/>
                  <a:pt x="9917" y="7609"/>
                  <a:pt x="9898" y="7647"/>
                </a:cubicBezTo>
                <a:cubicBezTo>
                  <a:pt x="9860" y="7723"/>
                  <a:pt x="9803" y="7790"/>
                  <a:pt x="9670" y="7733"/>
                </a:cubicBezTo>
                <a:cubicBezTo>
                  <a:pt x="9670" y="7685"/>
                  <a:pt x="9670" y="7628"/>
                  <a:pt x="9670" y="7581"/>
                </a:cubicBezTo>
                <a:cubicBezTo>
                  <a:pt x="9679" y="7505"/>
                  <a:pt x="9717" y="7457"/>
                  <a:pt x="9784" y="7457"/>
                </a:cubicBezTo>
                <a:cubicBezTo>
                  <a:pt x="9831" y="7457"/>
                  <a:pt x="9898" y="7476"/>
                  <a:pt x="9917" y="75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txBox="1"/>
          <p:nvPr>
            <p:ph type="title"/>
          </p:nvPr>
        </p:nvSpPr>
        <p:spPr>
          <a:xfrm>
            <a:off x="2008725" y="1081250"/>
            <a:ext cx="3447000" cy="606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b" bIns="65175" lIns="65175" spcFirstLastPara="1" rIns="65175" wrap="square" tIns="65175">
            <a:noAutofit/>
          </a:bodyPr>
          <a:lstStyle/>
          <a:p>
            <a:pPr indent="0" lvl="0" marL="0" rtl="0" algn="ctr">
              <a:spcBef>
                <a:spcPts val="0"/>
              </a:spcBef>
              <a:spcAft>
                <a:spcPts val="0"/>
              </a:spcAft>
              <a:buNone/>
            </a:pPr>
            <a:r>
              <a:rPr lang="en" sz="3636">
                <a:solidFill>
                  <a:schemeClr val="lt1"/>
                </a:solidFill>
              </a:rPr>
              <a:t>A Resolver</a:t>
            </a:r>
            <a:endParaRPr sz="3710"/>
          </a:p>
        </p:txBody>
      </p:sp>
      <p:sp>
        <p:nvSpPr>
          <p:cNvPr id="310" name="Google Shape;310;p36"/>
          <p:cNvSpPr txBox="1"/>
          <p:nvPr>
            <p:ph idx="2" type="title"/>
          </p:nvPr>
        </p:nvSpPr>
        <p:spPr>
          <a:xfrm>
            <a:off x="2008650" y="475325"/>
            <a:ext cx="3447000" cy="606000"/>
          </a:xfrm>
          <a:prstGeom prst="rect">
            <a:avLst/>
          </a:prstGeom>
        </p:spPr>
        <p:txBody>
          <a:bodyPr anchorCtr="0" anchor="ctr" bIns="65175" lIns="65175" spcFirstLastPara="1" rIns="65175" wrap="square" tIns="65175">
            <a:noAutofit/>
          </a:bodyPr>
          <a:lstStyle/>
          <a:p>
            <a:pPr indent="0" lvl="0" marL="0" rtl="0" algn="ctr">
              <a:spcBef>
                <a:spcPts val="0"/>
              </a:spcBef>
              <a:spcAft>
                <a:spcPts val="0"/>
              </a:spcAft>
              <a:buNone/>
            </a:pPr>
            <a:r>
              <a:rPr lang="en" sz="3636"/>
              <a:t>Probelma</a:t>
            </a:r>
            <a:endParaRPr sz="3636"/>
          </a:p>
        </p:txBody>
      </p:sp>
      <p:sp>
        <p:nvSpPr>
          <p:cNvPr id="311" name="Google Shape;311;p36"/>
          <p:cNvSpPr txBox="1"/>
          <p:nvPr/>
        </p:nvSpPr>
        <p:spPr>
          <a:xfrm>
            <a:off x="898450" y="2087975"/>
            <a:ext cx="5452200" cy="238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300">
              <a:latin typeface="Cambria Math"/>
              <a:ea typeface="Cambria Math"/>
              <a:cs typeface="Cambria Math"/>
              <a:sym typeface="Cambria Math"/>
            </a:endParaRPr>
          </a:p>
          <a:p>
            <a:pPr indent="0" lvl="0" marL="0" rtl="0" algn="ctr">
              <a:spcBef>
                <a:spcPts val="0"/>
              </a:spcBef>
              <a:spcAft>
                <a:spcPts val="0"/>
              </a:spcAft>
              <a:buNone/>
            </a:pPr>
            <a:r>
              <a:rPr lang="en" sz="1300">
                <a:solidFill>
                  <a:schemeClr val="dk1"/>
                </a:solidFill>
                <a:latin typeface="Suez One"/>
                <a:ea typeface="Suez One"/>
                <a:cs typeface="Suez One"/>
                <a:sym typeface="Suez One"/>
              </a:rPr>
              <a:t>El mercado inmobiliario de la Ciudad de México representa uno de los desafíos más complejos para la valuación de activos en Latinoamérica, caracterizado por una profunda heterogeneidad donde la plusvalía cambia drásticamente entre colonias colindantes. Esta volatilidad estructural convierte a la tasación tradicional en un cuello de botella crítico: los métodos manuales actuales no solo son lentos y costosos, sino que dependen excesivamente de la subjetividad del experto humano, introduciendo sesgos que resultan en precios inconsistentes y un elevado riesgo financiero para las empresas del sector.</a:t>
            </a:r>
            <a:endParaRPr sz="1300">
              <a:solidFill>
                <a:schemeClr val="dk1"/>
              </a:solidFill>
              <a:latin typeface="Suez One"/>
              <a:ea typeface="Suez One"/>
              <a:cs typeface="Suez One"/>
              <a:sym typeface="Suez One"/>
            </a:endParaRPr>
          </a:p>
        </p:txBody>
      </p:sp>
      <p:pic>
        <p:nvPicPr>
          <p:cNvPr id="312" name="Google Shape;312;p36" title="image.png"/>
          <p:cNvPicPr preferRelativeResize="0"/>
          <p:nvPr/>
        </p:nvPicPr>
        <p:blipFill rotWithShape="1">
          <a:blip r:embed="rId3">
            <a:alphaModFix/>
          </a:blip>
          <a:srcRect b="0" l="27963" r="28152" t="0"/>
          <a:stretch/>
        </p:blipFill>
        <p:spPr>
          <a:xfrm>
            <a:off x="6570850" y="-35700"/>
            <a:ext cx="2573149" cy="526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nvSpPr>
        <p:spPr>
          <a:xfrm>
            <a:off x="923550" y="772125"/>
            <a:ext cx="72969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Suez One"/>
                <a:ea typeface="Suez One"/>
                <a:cs typeface="Suez One"/>
                <a:sym typeface="Suez One"/>
              </a:rPr>
              <a:t>Frente a este escenario de incertidumbre, nuestro proyecto tiene como objetivo desarrollar un "Producto de Datos" robusto, diseñado específicamente para el ecosistema </a:t>
            </a:r>
            <a:r>
              <a:rPr i="1" lang="en" sz="1200">
                <a:solidFill>
                  <a:schemeClr val="dk1"/>
                </a:solidFill>
                <a:latin typeface="Suez One"/>
                <a:ea typeface="Suez One"/>
                <a:cs typeface="Suez One"/>
                <a:sym typeface="Suez One"/>
              </a:rPr>
              <a:t>PropTech</a:t>
            </a:r>
            <a:r>
              <a:rPr lang="en" sz="1200">
                <a:solidFill>
                  <a:schemeClr val="dk1"/>
                </a:solidFill>
                <a:latin typeface="Suez One"/>
                <a:ea typeface="Suez One"/>
                <a:cs typeface="Suez One"/>
                <a:sym typeface="Suez One"/>
              </a:rPr>
              <a:t> (Tecnología Inmobiliaria) y para inversionistas que requieren agilidad en la toma de decisiones. Buscamos automatizar la inteligencia de mercado mediante algoritmos de aprendizaje automático capaces de procesar miles de variables simultáneamente. Esto permite transitar de una valuación basada en la intuición a una basada en evidencia estadística, reduciendo los tiempos de respuesta de días a segundos.</a:t>
            </a:r>
            <a:endParaRPr sz="1200">
              <a:solidFill>
                <a:schemeClr val="dk1"/>
              </a:solidFill>
              <a:latin typeface="Suez One"/>
              <a:ea typeface="Suez One"/>
              <a:cs typeface="Suez One"/>
              <a:sym typeface="Suez One"/>
            </a:endParaRPr>
          </a:p>
          <a:p>
            <a:pPr indent="0" lvl="0" marL="0" rtl="0" algn="ctr">
              <a:spcBef>
                <a:spcPts val="0"/>
              </a:spcBef>
              <a:spcAft>
                <a:spcPts val="0"/>
              </a:spcAft>
              <a:buNone/>
            </a:pPr>
            <a:r>
              <a:t/>
            </a:r>
            <a:endParaRPr sz="1200">
              <a:solidFill>
                <a:schemeClr val="dk1"/>
              </a:solidFill>
              <a:latin typeface="Suez One"/>
              <a:ea typeface="Suez One"/>
              <a:cs typeface="Suez One"/>
              <a:sym typeface="Suez One"/>
            </a:endParaRPr>
          </a:p>
          <a:p>
            <a:pPr indent="0" lvl="0" marL="0" rtl="0" algn="ctr">
              <a:spcBef>
                <a:spcPts val="0"/>
              </a:spcBef>
              <a:spcAft>
                <a:spcPts val="0"/>
              </a:spcAft>
              <a:buNone/>
            </a:pPr>
            <a:r>
              <a:rPr lang="en" sz="1200">
                <a:solidFill>
                  <a:schemeClr val="dk1"/>
                </a:solidFill>
                <a:latin typeface="Suez One"/>
                <a:ea typeface="Suez One"/>
                <a:cs typeface="Suez One"/>
                <a:sym typeface="Suez One"/>
              </a:rPr>
              <a:t>Al predecir con mayor precisión el valor justo de mercado, empoderamos a la empresa para detectar oportunidades de inversión subvaluadas y mitigar riesgos, transformando datos históricos crudos en una brújula financiera confiable para la gestión de activos inmobiliarios.</a:t>
            </a:r>
            <a:endParaRPr sz="1200">
              <a:solidFill>
                <a:schemeClr val="dk1"/>
              </a:solidFill>
              <a:latin typeface="Suez One"/>
              <a:ea typeface="Suez One"/>
              <a:cs typeface="Suez One"/>
              <a:sym typeface="Suez One"/>
            </a:endParaRPr>
          </a:p>
        </p:txBody>
      </p:sp>
      <p:pic>
        <p:nvPicPr>
          <p:cNvPr id="318" name="Google Shape;318;p37" title="GettyImages-1064279806-1-e1611872413325-640x360.jpg"/>
          <p:cNvPicPr preferRelativeResize="0"/>
          <p:nvPr/>
        </p:nvPicPr>
        <p:blipFill>
          <a:blip r:embed="rId3">
            <a:alphaModFix/>
          </a:blip>
          <a:stretch>
            <a:fillRect/>
          </a:stretch>
        </p:blipFill>
        <p:spPr>
          <a:xfrm>
            <a:off x="1029525" y="3140925"/>
            <a:ext cx="7124026" cy="200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p:nvPr/>
        </p:nvSpPr>
        <p:spPr>
          <a:xfrm>
            <a:off x="6440648" y="1454156"/>
            <a:ext cx="1916431" cy="3208453"/>
          </a:xfrm>
          <a:custGeom>
            <a:rect b="b" l="l" r="r" t="t"/>
            <a:pathLst>
              <a:path extrusionOk="0" h="24952" w="14904">
                <a:moveTo>
                  <a:pt x="14837" y="14475"/>
                </a:moveTo>
                <a:cubicBezTo>
                  <a:pt x="14818" y="14133"/>
                  <a:pt x="14732" y="13801"/>
                  <a:pt x="14628" y="13478"/>
                </a:cubicBezTo>
                <a:cubicBezTo>
                  <a:pt x="14523" y="13174"/>
                  <a:pt x="14409" y="12870"/>
                  <a:pt x="14248" y="12585"/>
                </a:cubicBezTo>
                <a:cubicBezTo>
                  <a:pt x="14049" y="12234"/>
                  <a:pt x="13859" y="11892"/>
                  <a:pt x="13602" y="11588"/>
                </a:cubicBezTo>
                <a:cubicBezTo>
                  <a:pt x="13422" y="11379"/>
                  <a:pt x="13241" y="11170"/>
                  <a:pt x="13061" y="10961"/>
                </a:cubicBezTo>
                <a:cubicBezTo>
                  <a:pt x="12928" y="10800"/>
                  <a:pt x="12795" y="10648"/>
                  <a:pt x="12681" y="10477"/>
                </a:cubicBezTo>
                <a:cubicBezTo>
                  <a:pt x="12576" y="10315"/>
                  <a:pt x="12462" y="10144"/>
                  <a:pt x="12396" y="9964"/>
                </a:cubicBezTo>
                <a:cubicBezTo>
                  <a:pt x="12301" y="9707"/>
                  <a:pt x="12244" y="9432"/>
                  <a:pt x="12168" y="9166"/>
                </a:cubicBezTo>
                <a:cubicBezTo>
                  <a:pt x="12130" y="9023"/>
                  <a:pt x="12101" y="8890"/>
                  <a:pt x="12234" y="8776"/>
                </a:cubicBezTo>
                <a:cubicBezTo>
                  <a:pt x="12253" y="8748"/>
                  <a:pt x="12263" y="8710"/>
                  <a:pt x="12291" y="8691"/>
                </a:cubicBezTo>
                <a:cubicBezTo>
                  <a:pt x="12339" y="8634"/>
                  <a:pt x="12339" y="8577"/>
                  <a:pt x="12320" y="8510"/>
                </a:cubicBezTo>
                <a:cubicBezTo>
                  <a:pt x="12253" y="8216"/>
                  <a:pt x="12139" y="7941"/>
                  <a:pt x="12016" y="7703"/>
                </a:cubicBezTo>
                <a:cubicBezTo>
                  <a:pt x="12054" y="7599"/>
                  <a:pt x="12092" y="7523"/>
                  <a:pt x="12101" y="7437"/>
                </a:cubicBezTo>
                <a:cubicBezTo>
                  <a:pt x="12111" y="7029"/>
                  <a:pt x="12120" y="6620"/>
                  <a:pt x="12130" y="6212"/>
                </a:cubicBezTo>
                <a:cubicBezTo>
                  <a:pt x="12130" y="5832"/>
                  <a:pt x="12054" y="5462"/>
                  <a:pt x="11987" y="5082"/>
                </a:cubicBezTo>
                <a:cubicBezTo>
                  <a:pt x="11911" y="4664"/>
                  <a:pt x="11779" y="4265"/>
                  <a:pt x="11560" y="3894"/>
                </a:cubicBezTo>
                <a:cubicBezTo>
                  <a:pt x="11494" y="3780"/>
                  <a:pt x="11437" y="3666"/>
                  <a:pt x="11361" y="3552"/>
                </a:cubicBezTo>
                <a:cubicBezTo>
                  <a:pt x="11294" y="3457"/>
                  <a:pt x="11218" y="3362"/>
                  <a:pt x="11142" y="3267"/>
                </a:cubicBezTo>
                <a:cubicBezTo>
                  <a:pt x="11275" y="3182"/>
                  <a:pt x="11408" y="3115"/>
                  <a:pt x="11513" y="3030"/>
                </a:cubicBezTo>
                <a:cubicBezTo>
                  <a:pt x="11693" y="2897"/>
                  <a:pt x="11816" y="2641"/>
                  <a:pt x="11684" y="2422"/>
                </a:cubicBezTo>
                <a:cubicBezTo>
                  <a:pt x="11674" y="2403"/>
                  <a:pt x="11674" y="2375"/>
                  <a:pt x="11665" y="2356"/>
                </a:cubicBezTo>
                <a:cubicBezTo>
                  <a:pt x="11769" y="2327"/>
                  <a:pt x="11892" y="2375"/>
                  <a:pt x="11978" y="2280"/>
                </a:cubicBezTo>
                <a:cubicBezTo>
                  <a:pt x="12054" y="2204"/>
                  <a:pt x="12139" y="2128"/>
                  <a:pt x="12149" y="2004"/>
                </a:cubicBezTo>
                <a:cubicBezTo>
                  <a:pt x="12149" y="1919"/>
                  <a:pt x="12158" y="1814"/>
                  <a:pt x="12139" y="1729"/>
                </a:cubicBezTo>
                <a:cubicBezTo>
                  <a:pt x="12111" y="1643"/>
                  <a:pt x="12063" y="1548"/>
                  <a:pt x="11997" y="1491"/>
                </a:cubicBezTo>
                <a:cubicBezTo>
                  <a:pt x="11940" y="1434"/>
                  <a:pt x="11845" y="1415"/>
                  <a:pt x="11750" y="1377"/>
                </a:cubicBezTo>
                <a:cubicBezTo>
                  <a:pt x="11779" y="1330"/>
                  <a:pt x="11798" y="1301"/>
                  <a:pt x="11816" y="1263"/>
                </a:cubicBezTo>
                <a:cubicBezTo>
                  <a:pt x="11883" y="1168"/>
                  <a:pt x="11949" y="1064"/>
                  <a:pt x="12016" y="959"/>
                </a:cubicBezTo>
                <a:cubicBezTo>
                  <a:pt x="12101" y="817"/>
                  <a:pt x="12120" y="665"/>
                  <a:pt x="12044" y="522"/>
                </a:cubicBezTo>
                <a:cubicBezTo>
                  <a:pt x="11978" y="399"/>
                  <a:pt x="11892" y="285"/>
                  <a:pt x="11826" y="171"/>
                </a:cubicBezTo>
                <a:cubicBezTo>
                  <a:pt x="11769" y="76"/>
                  <a:pt x="11674" y="38"/>
                  <a:pt x="11570" y="19"/>
                </a:cubicBezTo>
                <a:cubicBezTo>
                  <a:pt x="11427" y="0"/>
                  <a:pt x="11380" y="57"/>
                  <a:pt x="11399" y="199"/>
                </a:cubicBezTo>
                <a:cubicBezTo>
                  <a:pt x="11399" y="266"/>
                  <a:pt x="11437" y="332"/>
                  <a:pt x="11427" y="389"/>
                </a:cubicBezTo>
                <a:cubicBezTo>
                  <a:pt x="11389" y="579"/>
                  <a:pt x="11361" y="769"/>
                  <a:pt x="11285" y="931"/>
                </a:cubicBezTo>
                <a:cubicBezTo>
                  <a:pt x="11161" y="1235"/>
                  <a:pt x="11019" y="1520"/>
                  <a:pt x="10867" y="1795"/>
                </a:cubicBezTo>
                <a:cubicBezTo>
                  <a:pt x="10724" y="2061"/>
                  <a:pt x="10487" y="2213"/>
                  <a:pt x="10164" y="2232"/>
                </a:cubicBezTo>
                <a:cubicBezTo>
                  <a:pt x="10154" y="2175"/>
                  <a:pt x="10145" y="2137"/>
                  <a:pt x="10135" y="2071"/>
                </a:cubicBezTo>
                <a:cubicBezTo>
                  <a:pt x="9850" y="1957"/>
                  <a:pt x="9575" y="1843"/>
                  <a:pt x="9290" y="1729"/>
                </a:cubicBezTo>
                <a:cubicBezTo>
                  <a:pt x="9148" y="1681"/>
                  <a:pt x="9005" y="1643"/>
                  <a:pt x="8863" y="1615"/>
                </a:cubicBezTo>
                <a:cubicBezTo>
                  <a:pt x="8720" y="1577"/>
                  <a:pt x="8587" y="1548"/>
                  <a:pt x="8445" y="1529"/>
                </a:cubicBezTo>
                <a:cubicBezTo>
                  <a:pt x="8245" y="1501"/>
                  <a:pt x="8046" y="1472"/>
                  <a:pt x="7856" y="1472"/>
                </a:cubicBezTo>
                <a:cubicBezTo>
                  <a:pt x="7656" y="1482"/>
                  <a:pt x="7466" y="1539"/>
                  <a:pt x="7276" y="1577"/>
                </a:cubicBezTo>
                <a:cubicBezTo>
                  <a:pt x="7096" y="1605"/>
                  <a:pt x="6915" y="1662"/>
                  <a:pt x="6735" y="1672"/>
                </a:cubicBezTo>
                <a:cubicBezTo>
                  <a:pt x="6355" y="1700"/>
                  <a:pt x="6004" y="1843"/>
                  <a:pt x="5662" y="1976"/>
                </a:cubicBezTo>
                <a:cubicBezTo>
                  <a:pt x="5367" y="2080"/>
                  <a:pt x="5101" y="2251"/>
                  <a:pt x="4816" y="2394"/>
                </a:cubicBezTo>
                <a:cubicBezTo>
                  <a:pt x="4712" y="2375"/>
                  <a:pt x="4598" y="2365"/>
                  <a:pt x="4493" y="2327"/>
                </a:cubicBezTo>
                <a:cubicBezTo>
                  <a:pt x="4161" y="2213"/>
                  <a:pt x="3857" y="2033"/>
                  <a:pt x="3658" y="1738"/>
                </a:cubicBezTo>
                <a:cubicBezTo>
                  <a:pt x="3496" y="1510"/>
                  <a:pt x="3354" y="1273"/>
                  <a:pt x="3221" y="1035"/>
                </a:cubicBezTo>
                <a:cubicBezTo>
                  <a:pt x="3116" y="826"/>
                  <a:pt x="3002" y="608"/>
                  <a:pt x="2983" y="370"/>
                </a:cubicBezTo>
                <a:cubicBezTo>
                  <a:pt x="2974" y="199"/>
                  <a:pt x="2860" y="152"/>
                  <a:pt x="2717" y="247"/>
                </a:cubicBezTo>
                <a:cubicBezTo>
                  <a:pt x="2575" y="342"/>
                  <a:pt x="2451" y="456"/>
                  <a:pt x="2309" y="551"/>
                </a:cubicBezTo>
                <a:cubicBezTo>
                  <a:pt x="2128" y="674"/>
                  <a:pt x="2090" y="1149"/>
                  <a:pt x="2252" y="1301"/>
                </a:cubicBezTo>
                <a:cubicBezTo>
                  <a:pt x="2318" y="1368"/>
                  <a:pt x="2385" y="1425"/>
                  <a:pt x="2461" y="1491"/>
                </a:cubicBezTo>
                <a:cubicBezTo>
                  <a:pt x="2385" y="1577"/>
                  <a:pt x="2309" y="1653"/>
                  <a:pt x="2233" y="1738"/>
                </a:cubicBezTo>
                <a:cubicBezTo>
                  <a:pt x="2147" y="1824"/>
                  <a:pt x="2119" y="1928"/>
                  <a:pt x="2147" y="2042"/>
                </a:cubicBezTo>
                <a:cubicBezTo>
                  <a:pt x="2185" y="2223"/>
                  <a:pt x="2280" y="2375"/>
                  <a:pt x="2470" y="2432"/>
                </a:cubicBezTo>
                <a:cubicBezTo>
                  <a:pt x="2613" y="2489"/>
                  <a:pt x="2774" y="2517"/>
                  <a:pt x="2917" y="2555"/>
                </a:cubicBezTo>
                <a:cubicBezTo>
                  <a:pt x="2888" y="2688"/>
                  <a:pt x="2850" y="2831"/>
                  <a:pt x="2831" y="2963"/>
                </a:cubicBezTo>
                <a:cubicBezTo>
                  <a:pt x="2812" y="3106"/>
                  <a:pt x="2850" y="3163"/>
                  <a:pt x="2974" y="3229"/>
                </a:cubicBezTo>
                <a:cubicBezTo>
                  <a:pt x="3192" y="3343"/>
                  <a:pt x="3420" y="3429"/>
                  <a:pt x="3686" y="3381"/>
                </a:cubicBezTo>
                <a:cubicBezTo>
                  <a:pt x="3496" y="3524"/>
                  <a:pt x="3363" y="3695"/>
                  <a:pt x="3259" y="3894"/>
                </a:cubicBezTo>
                <a:cubicBezTo>
                  <a:pt x="3173" y="4046"/>
                  <a:pt x="3097" y="4189"/>
                  <a:pt x="3002" y="4322"/>
                </a:cubicBezTo>
                <a:cubicBezTo>
                  <a:pt x="2812" y="4578"/>
                  <a:pt x="2679" y="4863"/>
                  <a:pt x="2575" y="5158"/>
                </a:cubicBezTo>
                <a:cubicBezTo>
                  <a:pt x="2347" y="5794"/>
                  <a:pt x="2271" y="6449"/>
                  <a:pt x="2356" y="7124"/>
                </a:cubicBezTo>
                <a:cubicBezTo>
                  <a:pt x="2356" y="7181"/>
                  <a:pt x="2394" y="7228"/>
                  <a:pt x="2404" y="7276"/>
                </a:cubicBezTo>
                <a:cubicBezTo>
                  <a:pt x="2413" y="7314"/>
                  <a:pt x="2432" y="7361"/>
                  <a:pt x="2423" y="7399"/>
                </a:cubicBezTo>
                <a:cubicBezTo>
                  <a:pt x="2413" y="7437"/>
                  <a:pt x="2385" y="7475"/>
                  <a:pt x="2375" y="7523"/>
                </a:cubicBezTo>
                <a:cubicBezTo>
                  <a:pt x="2280" y="7903"/>
                  <a:pt x="2223" y="8282"/>
                  <a:pt x="2128" y="8662"/>
                </a:cubicBezTo>
                <a:cubicBezTo>
                  <a:pt x="2119" y="8681"/>
                  <a:pt x="2128" y="8710"/>
                  <a:pt x="2119" y="8729"/>
                </a:cubicBezTo>
                <a:cubicBezTo>
                  <a:pt x="2109" y="8824"/>
                  <a:pt x="2109" y="8928"/>
                  <a:pt x="2081" y="9023"/>
                </a:cubicBezTo>
                <a:cubicBezTo>
                  <a:pt x="2043" y="9166"/>
                  <a:pt x="2071" y="9270"/>
                  <a:pt x="2204" y="9346"/>
                </a:cubicBezTo>
                <a:cubicBezTo>
                  <a:pt x="2261" y="9384"/>
                  <a:pt x="2280" y="9432"/>
                  <a:pt x="2271" y="9498"/>
                </a:cubicBezTo>
                <a:cubicBezTo>
                  <a:pt x="2233" y="9755"/>
                  <a:pt x="2185" y="10002"/>
                  <a:pt x="2081" y="10239"/>
                </a:cubicBezTo>
                <a:cubicBezTo>
                  <a:pt x="2014" y="10363"/>
                  <a:pt x="1967" y="10486"/>
                  <a:pt x="1910" y="10610"/>
                </a:cubicBezTo>
                <a:cubicBezTo>
                  <a:pt x="1853" y="10752"/>
                  <a:pt x="1815" y="10895"/>
                  <a:pt x="1739" y="11027"/>
                </a:cubicBezTo>
                <a:cubicBezTo>
                  <a:pt x="1578" y="11293"/>
                  <a:pt x="1388" y="11559"/>
                  <a:pt x="1217" y="11835"/>
                </a:cubicBezTo>
                <a:cubicBezTo>
                  <a:pt x="989" y="12205"/>
                  <a:pt x="742" y="12576"/>
                  <a:pt x="580" y="12994"/>
                </a:cubicBezTo>
                <a:cubicBezTo>
                  <a:pt x="485" y="13250"/>
                  <a:pt x="381" y="13497"/>
                  <a:pt x="286" y="13763"/>
                </a:cubicBezTo>
                <a:cubicBezTo>
                  <a:pt x="238" y="13886"/>
                  <a:pt x="210" y="14010"/>
                  <a:pt x="191" y="14143"/>
                </a:cubicBezTo>
                <a:cubicBezTo>
                  <a:pt x="153" y="14390"/>
                  <a:pt x="124" y="14637"/>
                  <a:pt x="86" y="14874"/>
                </a:cubicBezTo>
                <a:cubicBezTo>
                  <a:pt x="1" y="15330"/>
                  <a:pt x="1" y="15777"/>
                  <a:pt x="29" y="16233"/>
                </a:cubicBezTo>
                <a:cubicBezTo>
                  <a:pt x="39" y="16432"/>
                  <a:pt x="67" y="16631"/>
                  <a:pt x="67" y="16840"/>
                </a:cubicBezTo>
                <a:cubicBezTo>
                  <a:pt x="67" y="17021"/>
                  <a:pt x="96" y="17201"/>
                  <a:pt x="143" y="17372"/>
                </a:cubicBezTo>
                <a:cubicBezTo>
                  <a:pt x="153" y="17410"/>
                  <a:pt x="153" y="17448"/>
                  <a:pt x="162" y="17486"/>
                </a:cubicBezTo>
                <a:cubicBezTo>
                  <a:pt x="210" y="17695"/>
                  <a:pt x="238" y="17914"/>
                  <a:pt x="295" y="18113"/>
                </a:cubicBezTo>
                <a:cubicBezTo>
                  <a:pt x="352" y="18341"/>
                  <a:pt x="447" y="18550"/>
                  <a:pt x="523" y="18769"/>
                </a:cubicBezTo>
                <a:cubicBezTo>
                  <a:pt x="571" y="18883"/>
                  <a:pt x="599" y="18987"/>
                  <a:pt x="647" y="19091"/>
                </a:cubicBezTo>
                <a:cubicBezTo>
                  <a:pt x="713" y="19243"/>
                  <a:pt x="780" y="19386"/>
                  <a:pt x="875" y="19519"/>
                </a:cubicBezTo>
                <a:cubicBezTo>
                  <a:pt x="960" y="19642"/>
                  <a:pt x="1084" y="19737"/>
                  <a:pt x="1188" y="19851"/>
                </a:cubicBezTo>
                <a:cubicBezTo>
                  <a:pt x="1350" y="20032"/>
                  <a:pt x="1559" y="20155"/>
                  <a:pt x="1758" y="20269"/>
                </a:cubicBezTo>
                <a:cubicBezTo>
                  <a:pt x="1938" y="20383"/>
                  <a:pt x="2128" y="20478"/>
                  <a:pt x="2318" y="20459"/>
                </a:cubicBezTo>
                <a:cubicBezTo>
                  <a:pt x="2508" y="20678"/>
                  <a:pt x="2679" y="20887"/>
                  <a:pt x="2860" y="21096"/>
                </a:cubicBezTo>
                <a:cubicBezTo>
                  <a:pt x="2869" y="21115"/>
                  <a:pt x="2898" y="21134"/>
                  <a:pt x="2907" y="21162"/>
                </a:cubicBezTo>
                <a:cubicBezTo>
                  <a:pt x="3230" y="21618"/>
                  <a:pt x="3686" y="21941"/>
                  <a:pt x="4114" y="22273"/>
                </a:cubicBezTo>
                <a:cubicBezTo>
                  <a:pt x="4294" y="22416"/>
                  <a:pt x="4503" y="22520"/>
                  <a:pt x="4683" y="22653"/>
                </a:cubicBezTo>
                <a:cubicBezTo>
                  <a:pt x="4921" y="22834"/>
                  <a:pt x="5063" y="23043"/>
                  <a:pt x="4968" y="23337"/>
                </a:cubicBezTo>
                <a:cubicBezTo>
                  <a:pt x="4959" y="23366"/>
                  <a:pt x="4940" y="23404"/>
                  <a:pt x="4911" y="23423"/>
                </a:cubicBezTo>
                <a:cubicBezTo>
                  <a:pt x="4721" y="23556"/>
                  <a:pt x="4541" y="23698"/>
                  <a:pt x="4322" y="23793"/>
                </a:cubicBezTo>
                <a:cubicBezTo>
                  <a:pt x="4142" y="23869"/>
                  <a:pt x="4009" y="24012"/>
                  <a:pt x="3952" y="24211"/>
                </a:cubicBezTo>
                <a:cubicBezTo>
                  <a:pt x="3924" y="24344"/>
                  <a:pt x="3971" y="24420"/>
                  <a:pt x="4085" y="24467"/>
                </a:cubicBezTo>
                <a:cubicBezTo>
                  <a:pt x="4294" y="24553"/>
                  <a:pt x="4474" y="24505"/>
                  <a:pt x="4655" y="24401"/>
                </a:cubicBezTo>
                <a:cubicBezTo>
                  <a:pt x="4778" y="24344"/>
                  <a:pt x="4892" y="24268"/>
                  <a:pt x="5025" y="24202"/>
                </a:cubicBezTo>
                <a:cubicBezTo>
                  <a:pt x="5073" y="24335"/>
                  <a:pt x="5120" y="24458"/>
                  <a:pt x="5168" y="24581"/>
                </a:cubicBezTo>
                <a:cubicBezTo>
                  <a:pt x="5225" y="24743"/>
                  <a:pt x="5367" y="24828"/>
                  <a:pt x="5529" y="24800"/>
                </a:cubicBezTo>
                <a:cubicBezTo>
                  <a:pt x="5690" y="24762"/>
                  <a:pt x="5804" y="24676"/>
                  <a:pt x="5842" y="24515"/>
                </a:cubicBezTo>
                <a:cubicBezTo>
                  <a:pt x="5852" y="24467"/>
                  <a:pt x="5871" y="24420"/>
                  <a:pt x="5871" y="24391"/>
                </a:cubicBezTo>
                <a:cubicBezTo>
                  <a:pt x="6013" y="24429"/>
                  <a:pt x="6146" y="24486"/>
                  <a:pt x="6279" y="24505"/>
                </a:cubicBezTo>
                <a:cubicBezTo>
                  <a:pt x="6450" y="24524"/>
                  <a:pt x="6631" y="24534"/>
                  <a:pt x="6801" y="24534"/>
                </a:cubicBezTo>
                <a:cubicBezTo>
                  <a:pt x="6934" y="24534"/>
                  <a:pt x="7001" y="24448"/>
                  <a:pt x="6991" y="24316"/>
                </a:cubicBezTo>
                <a:cubicBezTo>
                  <a:pt x="6982" y="24192"/>
                  <a:pt x="6925" y="24088"/>
                  <a:pt x="6830" y="24002"/>
                </a:cubicBezTo>
                <a:cubicBezTo>
                  <a:pt x="6725" y="23898"/>
                  <a:pt x="6631" y="23784"/>
                  <a:pt x="6517" y="23689"/>
                </a:cubicBezTo>
                <a:cubicBezTo>
                  <a:pt x="6355" y="23556"/>
                  <a:pt x="6232" y="23356"/>
                  <a:pt x="5985" y="23356"/>
                </a:cubicBezTo>
                <a:cubicBezTo>
                  <a:pt x="6004" y="23328"/>
                  <a:pt x="6004" y="23309"/>
                  <a:pt x="6013" y="23299"/>
                </a:cubicBezTo>
                <a:cubicBezTo>
                  <a:pt x="6042" y="23280"/>
                  <a:pt x="6080" y="23261"/>
                  <a:pt x="6108" y="23233"/>
                </a:cubicBezTo>
                <a:cubicBezTo>
                  <a:pt x="6346" y="23033"/>
                  <a:pt x="6650" y="23005"/>
                  <a:pt x="6944" y="22967"/>
                </a:cubicBezTo>
                <a:cubicBezTo>
                  <a:pt x="7286" y="22919"/>
                  <a:pt x="7628" y="22919"/>
                  <a:pt x="7979" y="22900"/>
                </a:cubicBezTo>
                <a:cubicBezTo>
                  <a:pt x="8103" y="22891"/>
                  <a:pt x="8217" y="22881"/>
                  <a:pt x="8340" y="22881"/>
                </a:cubicBezTo>
                <a:cubicBezTo>
                  <a:pt x="8464" y="22891"/>
                  <a:pt x="8587" y="22919"/>
                  <a:pt x="8711" y="22929"/>
                </a:cubicBezTo>
                <a:cubicBezTo>
                  <a:pt x="8929" y="22957"/>
                  <a:pt x="9138" y="22957"/>
                  <a:pt x="9347" y="23014"/>
                </a:cubicBezTo>
                <a:cubicBezTo>
                  <a:pt x="9603" y="23090"/>
                  <a:pt x="9774" y="23252"/>
                  <a:pt x="9955" y="23423"/>
                </a:cubicBezTo>
                <a:cubicBezTo>
                  <a:pt x="9955" y="23423"/>
                  <a:pt x="9955" y="23442"/>
                  <a:pt x="9964" y="23480"/>
                </a:cubicBezTo>
                <a:cubicBezTo>
                  <a:pt x="9812" y="23632"/>
                  <a:pt x="9651" y="23793"/>
                  <a:pt x="9489" y="23955"/>
                </a:cubicBezTo>
                <a:cubicBezTo>
                  <a:pt x="9375" y="24069"/>
                  <a:pt x="9271" y="24173"/>
                  <a:pt x="9167" y="24297"/>
                </a:cubicBezTo>
                <a:cubicBezTo>
                  <a:pt x="9091" y="24391"/>
                  <a:pt x="9110" y="24515"/>
                  <a:pt x="9195" y="24610"/>
                </a:cubicBezTo>
                <a:cubicBezTo>
                  <a:pt x="9261" y="24676"/>
                  <a:pt x="9347" y="24714"/>
                  <a:pt x="9451" y="24695"/>
                </a:cubicBezTo>
                <a:cubicBezTo>
                  <a:pt x="9660" y="24667"/>
                  <a:pt x="9869" y="24619"/>
                  <a:pt x="10031" y="24448"/>
                </a:cubicBezTo>
                <a:cubicBezTo>
                  <a:pt x="10059" y="24515"/>
                  <a:pt x="10078" y="24572"/>
                  <a:pt x="10088" y="24629"/>
                </a:cubicBezTo>
                <a:cubicBezTo>
                  <a:pt x="10135" y="24819"/>
                  <a:pt x="10249" y="24923"/>
                  <a:pt x="10439" y="24942"/>
                </a:cubicBezTo>
                <a:cubicBezTo>
                  <a:pt x="10515" y="24952"/>
                  <a:pt x="10591" y="24933"/>
                  <a:pt x="10667" y="24923"/>
                </a:cubicBezTo>
                <a:cubicBezTo>
                  <a:pt x="10819" y="24895"/>
                  <a:pt x="10876" y="24819"/>
                  <a:pt x="10876" y="24667"/>
                </a:cubicBezTo>
                <a:cubicBezTo>
                  <a:pt x="10876" y="24600"/>
                  <a:pt x="10876" y="24524"/>
                  <a:pt x="10876" y="24439"/>
                </a:cubicBezTo>
                <a:cubicBezTo>
                  <a:pt x="11028" y="24477"/>
                  <a:pt x="11161" y="24505"/>
                  <a:pt x="11294" y="24534"/>
                </a:cubicBezTo>
                <a:cubicBezTo>
                  <a:pt x="11513" y="24591"/>
                  <a:pt x="11703" y="24524"/>
                  <a:pt x="11864" y="24391"/>
                </a:cubicBezTo>
                <a:cubicBezTo>
                  <a:pt x="11997" y="24278"/>
                  <a:pt x="11968" y="23983"/>
                  <a:pt x="11816" y="23898"/>
                </a:cubicBezTo>
                <a:cubicBezTo>
                  <a:pt x="11712" y="23831"/>
                  <a:pt x="11608" y="23774"/>
                  <a:pt x="11503" y="23717"/>
                </a:cubicBezTo>
                <a:cubicBezTo>
                  <a:pt x="11285" y="23613"/>
                  <a:pt x="11066" y="23518"/>
                  <a:pt x="10829" y="23404"/>
                </a:cubicBezTo>
                <a:cubicBezTo>
                  <a:pt x="10886" y="23328"/>
                  <a:pt x="10952" y="23261"/>
                  <a:pt x="10990" y="23176"/>
                </a:cubicBezTo>
                <a:cubicBezTo>
                  <a:pt x="11047" y="23014"/>
                  <a:pt x="11152" y="22872"/>
                  <a:pt x="11247" y="22739"/>
                </a:cubicBezTo>
                <a:cubicBezTo>
                  <a:pt x="11361" y="22577"/>
                  <a:pt x="11494" y="22425"/>
                  <a:pt x="11598" y="22254"/>
                </a:cubicBezTo>
                <a:cubicBezTo>
                  <a:pt x="11835" y="21893"/>
                  <a:pt x="12054" y="21533"/>
                  <a:pt x="12291" y="21153"/>
                </a:cubicBezTo>
                <a:cubicBezTo>
                  <a:pt x="12415" y="21219"/>
                  <a:pt x="12481" y="21115"/>
                  <a:pt x="12567" y="21058"/>
                </a:cubicBezTo>
                <a:cubicBezTo>
                  <a:pt x="12785" y="20934"/>
                  <a:pt x="12937" y="20744"/>
                  <a:pt x="13089" y="20545"/>
                </a:cubicBezTo>
                <a:cubicBezTo>
                  <a:pt x="13270" y="20317"/>
                  <a:pt x="13431" y="20070"/>
                  <a:pt x="13602" y="19832"/>
                </a:cubicBezTo>
                <a:cubicBezTo>
                  <a:pt x="13631" y="19785"/>
                  <a:pt x="13669" y="19747"/>
                  <a:pt x="13688" y="19699"/>
                </a:cubicBezTo>
                <a:cubicBezTo>
                  <a:pt x="13811" y="19481"/>
                  <a:pt x="13935" y="19272"/>
                  <a:pt x="14058" y="19063"/>
                </a:cubicBezTo>
                <a:cubicBezTo>
                  <a:pt x="14172" y="18845"/>
                  <a:pt x="14305" y="18636"/>
                  <a:pt x="14390" y="18398"/>
                </a:cubicBezTo>
                <a:cubicBezTo>
                  <a:pt x="14561" y="17990"/>
                  <a:pt x="14656" y="17553"/>
                  <a:pt x="14723" y="17106"/>
                </a:cubicBezTo>
                <a:cubicBezTo>
                  <a:pt x="14770" y="16774"/>
                  <a:pt x="14808" y="16441"/>
                  <a:pt x="14837" y="16100"/>
                </a:cubicBezTo>
                <a:cubicBezTo>
                  <a:pt x="14865" y="15834"/>
                  <a:pt x="14875" y="15558"/>
                  <a:pt x="14894" y="15283"/>
                </a:cubicBezTo>
                <a:cubicBezTo>
                  <a:pt x="14903" y="15017"/>
                  <a:pt x="14856" y="14741"/>
                  <a:pt x="14837" y="14475"/>
                </a:cubicBezTo>
                <a:close/>
                <a:moveTo>
                  <a:pt x="14049" y="12566"/>
                </a:moveTo>
                <a:cubicBezTo>
                  <a:pt x="14182" y="12785"/>
                  <a:pt x="14315" y="13003"/>
                  <a:pt x="14371" y="13260"/>
                </a:cubicBezTo>
                <a:cubicBezTo>
                  <a:pt x="14371" y="13307"/>
                  <a:pt x="14390" y="13345"/>
                  <a:pt x="14409" y="13383"/>
                </a:cubicBezTo>
                <a:cubicBezTo>
                  <a:pt x="14533" y="13639"/>
                  <a:pt x="14571" y="13905"/>
                  <a:pt x="14637" y="14171"/>
                </a:cubicBezTo>
                <a:cubicBezTo>
                  <a:pt x="14514" y="14209"/>
                  <a:pt x="14476" y="14209"/>
                  <a:pt x="14400" y="14124"/>
                </a:cubicBezTo>
                <a:cubicBezTo>
                  <a:pt x="14353" y="14057"/>
                  <a:pt x="14315" y="13991"/>
                  <a:pt x="14267" y="13924"/>
                </a:cubicBezTo>
                <a:cubicBezTo>
                  <a:pt x="14182" y="13962"/>
                  <a:pt x="14229" y="14019"/>
                  <a:pt x="14239" y="14067"/>
                </a:cubicBezTo>
                <a:cubicBezTo>
                  <a:pt x="14248" y="14209"/>
                  <a:pt x="14210" y="14295"/>
                  <a:pt x="14096" y="14333"/>
                </a:cubicBezTo>
                <a:cubicBezTo>
                  <a:pt x="14001" y="14380"/>
                  <a:pt x="13944" y="14361"/>
                  <a:pt x="13906" y="14257"/>
                </a:cubicBezTo>
                <a:cubicBezTo>
                  <a:pt x="13878" y="14181"/>
                  <a:pt x="13859" y="14105"/>
                  <a:pt x="13830" y="14019"/>
                </a:cubicBezTo>
                <a:cubicBezTo>
                  <a:pt x="13821" y="13981"/>
                  <a:pt x="13811" y="13943"/>
                  <a:pt x="13792" y="13905"/>
                </a:cubicBezTo>
                <a:cubicBezTo>
                  <a:pt x="13783" y="13905"/>
                  <a:pt x="13773" y="13905"/>
                  <a:pt x="13754" y="13905"/>
                </a:cubicBezTo>
                <a:cubicBezTo>
                  <a:pt x="13745" y="13934"/>
                  <a:pt x="13726" y="13962"/>
                  <a:pt x="13735" y="13981"/>
                </a:cubicBezTo>
                <a:cubicBezTo>
                  <a:pt x="13745" y="14057"/>
                  <a:pt x="13773" y="14133"/>
                  <a:pt x="13783" y="14209"/>
                </a:cubicBezTo>
                <a:cubicBezTo>
                  <a:pt x="13802" y="14295"/>
                  <a:pt x="13773" y="14380"/>
                  <a:pt x="13697" y="14418"/>
                </a:cubicBezTo>
                <a:cubicBezTo>
                  <a:pt x="13621" y="14466"/>
                  <a:pt x="13545" y="14447"/>
                  <a:pt x="13479" y="14399"/>
                </a:cubicBezTo>
                <a:cubicBezTo>
                  <a:pt x="13365" y="14333"/>
                  <a:pt x="13308" y="14219"/>
                  <a:pt x="13241" y="14105"/>
                </a:cubicBezTo>
                <a:cubicBezTo>
                  <a:pt x="13213" y="14038"/>
                  <a:pt x="13213" y="13943"/>
                  <a:pt x="13099" y="13924"/>
                </a:cubicBezTo>
                <a:cubicBezTo>
                  <a:pt x="13080" y="13924"/>
                  <a:pt x="13061" y="13848"/>
                  <a:pt x="13051" y="13810"/>
                </a:cubicBezTo>
                <a:cubicBezTo>
                  <a:pt x="12947" y="13554"/>
                  <a:pt x="12842" y="13298"/>
                  <a:pt x="12728" y="13022"/>
                </a:cubicBezTo>
                <a:cubicBezTo>
                  <a:pt x="13013" y="13079"/>
                  <a:pt x="13023" y="13079"/>
                  <a:pt x="13194" y="12851"/>
                </a:cubicBezTo>
                <a:cubicBezTo>
                  <a:pt x="13488" y="12965"/>
                  <a:pt x="13564" y="12927"/>
                  <a:pt x="13688" y="12633"/>
                </a:cubicBezTo>
                <a:cubicBezTo>
                  <a:pt x="13887" y="12718"/>
                  <a:pt x="13906" y="12709"/>
                  <a:pt x="14049" y="12566"/>
                </a:cubicBezTo>
                <a:close/>
                <a:moveTo>
                  <a:pt x="12747" y="15634"/>
                </a:moveTo>
                <a:cubicBezTo>
                  <a:pt x="12757" y="15710"/>
                  <a:pt x="12795" y="15777"/>
                  <a:pt x="12823" y="15843"/>
                </a:cubicBezTo>
                <a:cubicBezTo>
                  <a:pt x="12975" y="15853"/>
                  <a:pt x="12985" y="15853"/>
                  <a:pt x="13146" y="15672"/>
                </a:cubicBezTo>
                <a:cubicBezTo>
                  <a:pt x="13203" y="15729"/>
                  <a:pt x="13222" y="15786"/>
                  <a:pt x="13213" y="15872"/>
                </a:cubicBezTo>
                <a:cubicBezTo>
                  <a:pt x="13203" y="16043"/>
                  <a:pt x="13213" y="16214"/>
                  <a:pt x="13203" y="16384"/>
                </a:cubicBezTo>
                <a:cubicBezTo>
                  <a:pt x="13203" y="16460"/>
                  <a:pt x="13213" y="16536"/>
                  <a:pt x="13127" y="16593"/>
                </a:cubicBezTo>
                <a:cubicBezTo>
                  <a:pt x="13108" y="16612"/>
                  <a:pt x="13099" y="16660"/>
                  <a:pt x="13099" y="16698"/>
                </a:cubicBezTo>
                <a:cubicBezTo>
                  <a:pt x="13080" y="16783"/>
                  <a:pt x="13042" y="16840"/>
                  <a:pt x="12937" y="16869"/>
                </a:cubicBezTo>
                <a:cubicBezTo>
                  <a:pt x="12842" y="16726"/>
                  <a:pt x="12719" y="16574"/>
                  <a:pt x="12719" y="16394"/>
                </a:cubicBezTo>
                <a:cubicBezTo>
                  <a:pt x="12709" y="15910"/>
                  <a:pt x="12643" y="15435"/>
                  <a:pt x="12586" y="14960"/>
                </a:cubicBezTo>
                <a:cubicBezTo>
                  <a:pt x="12567" y="14846"/>
                  <a:pt x="12529" y="14732"/>
                  <a:pt x="12500" y="14599"/>
                </a:cubicBezTo>
                <a:cubicBezTo>
                  <a:pt x="12557" y="14618"/>
                  <a:pt x="12614" y="14637"/>
                  <a:pt x="12671" y="14656"/>
                </a:cubicBezTo>
                <a:cubicBezTo>
                  <a:pt x="12871" y="14732"/>
                  <a:pt x="12937" y="14713"/>
                  <a:pt x="13070" y="14561"/>
                </a:cubicBezTo>
                <a:cubicBezTo>
                  <a:pt x="13080" y="14551"/>
                  <a:pt x="13099" y="14542"/>
                  <a:pt x="13146" y="14504"/>
                </a:cubicBezTo>
                <a:cubicBezTo>
                  <a:pt x="13175" y="14836"/>
                  <a:pt x="13194" y="15140"/>
                  <a:pt x="13222" y="15463"/>
                </a:cubicBezTo>
                <a:cubicBezTo>
                  <a:pt x="13127" y="15454"/>
                  <a:pt x="13061" y="15473"/>
                  <a:pt x="13070" y="15577"/>
                </a:cubicBezTo>
                <a:cubicBezTo>
                  <a:pt x="13070" y="15682"/>
                  <a:pt x="13004" y="15729"/>
                  <a:pt x="12880" y="15777"/>
                </a:cubicBezTo>
                <a:cubicBezTo>
                  <a:pt x="12871" y="15691"/>
                  <a:pt x="12861" y="15634"/>
                  <a:pt x="12852" y="15558"/>
                </a:cubicBezTo>
                <a:cubicBezTo>
                  <a:pt x="12766" y="15530"/>
                  <a:pt x="12719" y="15549"/>
                  <a:pt x="12747" y="15634"/>
                </a:cubicBezTo>
                <a:close/>
                <a:moveTo>
                  <a:pt x="12177" y="19927"/>
                </a:moveTo>
                <a:cubicBezTo>
                  <a:pt x="12168" y="19918"/>
                  <a:pt x="12168" y="19861"/>
                  <a:pt x="12177" y="19832"/>
                </a:cubicBezTo>
                <a:cubicBezTo>
                  <a:pt x="12225" y="19680"/>
                  <a:pt x="12272" y="19538"/>
                  <a:pt x="12320" y="19386"/>
                </a:cubicBezTo>
                <a:cubicBezTo>
                  <a:pt x="12358" y="19281"/>
                  <a:pt x="12386" y="19177"/>
                  <a:pt x="12424" y="19063"/>
                </a:cubicBezTo>
                <a:cubicBezTo>
                  <a:pt x="12434" y="19101"/>
                  <a:pt x="12443" y="19120"/>
                  <a:pt x="12453" y="19148"/>
                </a:cubicBezTo>
                <a:cubicBezTo>
                  <a:pt x="12510" y="19338"/>
                  <a:pt x="12548" y="19357"/>
                  <a:pt x="12747" y="19319"/>
                </a:cubicBezTo>
                <a:cubicBezTo>
                  <a:pt x="12804" y="19452"/>
                  <a:pt x="12785" y="19576"/>
                  <a:pt x="12738" y="19699"/>
                </a:cubicBezTo>
                <a:cubicBezTo>
                  <a:pt x="12681" y="19861"/>
                  <a:pt x="12614" y="20032"/>
                  <a:pt x="12557" y="20193"/>
                </a:cubicBezTo>
                <a:cubicBezTo>
                  <a:pt x="12538" y="20269"/>
                  <a:pt x="12491" y="20307"/>
                  <a:pt x="12424" y="20336"/>
                </a:cubicBezTo>
                <a:cubicBezTo>
                  <a:pt x="12358" y="20355"/>
                  <a:pt x="12301" y="20345"/>
                  <a:pt x="12272" y="20279"/>
                </a:cubicBezTo>
                <a:cubicBezTo>
                  <a:pt x="12244" y="20222"/>
                  <a:pt x="12215" y="20155"/>
                  <a:pt x="12215" y="20089"/>
                </a:cubicBezTo>
                <a:cubicBezTo>
                  <a:pt x="12215" y="20032"/>
                  <a:pt x="12291" y="19956"/>
                  <a:pt x="12177" y="19927"/>
                </a:cubicBezTo>
                <a:close/>
                <a:moveTo>
                  <a:pt x="12624" y="19253"/>
                </a:moveTo>
                <a:cubicBezTo>
                  <a:pt x="12500" y="19158"/>
                  <a:pt x="12519" y="19034"/>
                  <a:pt x="12538" y="18902"/>
                </a:cubicBezTo>
                <a:cubicBezTo>
                  <a:pt x="12510" y="18892"/>
                  <a:pt x="12481" y="18873"/>
                  <a:pt x="12462" y="18864"/>
                </a:cubicBezTo>
                <a:cubicBezTo>
                  <a:pt x="12529" y="18531"/>
                  <a:pt x="12595" y="18199"/>
                  <a:pt x="12662" y="17828"/>
                </a:cubicBezTo>
                <a:cubicBezTo>
                  <a:pt x="12690" y="17895"/>
                  <a:pt x="12709" y="17942"/>
                  <a:pt x="12728" y="17980"/>
                </a:cubicBezTo>
                <a:cubicBezTo>
                  <a:pt x="12776" y="18113"/>
                  <a:pt x="12785" y="18113"/>
                  <a:pt x="12928" y="18123"/>
                </a:cubicBezTo>
                <a:cubicBezTo>
                  <a:pt x="12947" y="18123"/>
                  <a:pt x="12966" y="18123"/>
                  <a:pt x="12985" y="18132"/>
                </a:cubicBezTo>
                <a:cubicBezTo>
                  <a:pt x="12947" y="18389"/>
                  <a:pt x="12928" y="18655"/>
                  <a:pt x="12871" y="18911"/>
                </a:cubicBezTo>
                <a:cubicBezTo>
                  <a:pt x="12842" y="19044"/>
                  <a:pt x="12785" y="19196"/>
                  <a:pt x="12624" y="19253"/>
                </a:cubicBezTo>
                <a:close/>
                <a:moveTo>
                  <a:pt x="12909" y="18028"/>
                </a:moveTo>
                <a:cubicBezTo>
                  <a:pt x="12871" y="18028"/>
                  <a:pt x="12833" y="17990"/>
                  <a:pt x="12814" y="17961"/>
                </a:cubicBezTo>
                <a:cubicBezTo>
                  <a:pt x="12785" y="17914"/>
                  <a:pt x="12785" y="17857"/>
                  <a:pt x="12766" y="17819"/>
                </a:cubicBezTo>
                <a:cubicBezTo>
                  <a:pt x="12757" y="17790"/>
                  <a:pt x="12719" y="17771"/>
                  <a:pt x="12681" y="17724"/>
                </a:cubicBezTo>
                <a:cubicBezTo>
                  <a:pt x="12709" y="17439"/>
                  <a:pt x="12738" y="17116"/>
                  <a:pt x="12766" y="16774"/>
                </a:cubicBezTo>
                <a:cubicBezTo>
                  <a:pt x="12899" y="16992"/>
                  <a:pt x="12937" y="16992"/>
                  <a:pt x="13127" y="16840"/>
                </a:cubicBezTo>
                <a:cubicBezTo>
                  <a:pt x="13203" y="16935"/>
                  <a:pt x="13137" y="17040"/>
                  <a:pt x="13127" y="17125"/>
                </a:cubicBezTo>
                <a:cubicBezTo>
                  <a:pt x="13108" y="17363"/>
                  <a:pt x="13070" y="17581"/>
                  <a:pt x="13032" y="17809"/>
                </a:cubicBezTo>
                <a:cubicBezTo>
                  <a:pt x="13023" y="17866"/>
                  <a:pt x="13023" y="17914"/>
                  <a:pt x="13004" y="17961"/>
                </a:cubicBezTo>
                <a:cubicBezTo>
                  <a:pt x="12985" y="17990"/>
                  <a:pt x="12937" y="18028"/>
                  <a:pt x="12909" y="18028"/>
                </a:cubicBezTo>
                <a:close/>
                <a:moveTo>
                  <a:pt x="12225" y="13535"/>
                </a:moveTo>
                <a:cubicBezTo>
                  <a:pt x="12253" y="13639"/>
                  <a:pt x="12234" y="13696"/>
                  <a:pt x="12158" y="13725"/>
                </a:cubicBezTo>
                <a:cubicBezTo>
                  <a:pt x="12082" y="13763"/>
                  <a:pt x="11978" y="13725"/>
                  <a:pt x="11940" y="13658"/>
                </a:cubicBezTo>
                <a:cubicBezTo>
                  <a:pt x="11883" y="13516"/>
                  <a:pt x="11798" y="13393"/>
                  <a:pt x="11769" y="13231"/>
                </a:cubicBezTo>
                <a:cubicBezTo>
                  <a:pt x="11741" y="13022"/>
                  <a:pt x="11570" y="12918"/>
                  <a:pt x="11370" y="12851"/>
                </a:cubicBezTo>
                <a:cubicBezTo>
                  <a:pt x="11361" y="12728"/>
                  <a:pt x="11171" y="12661"/>
                  <a:pt x="11218" y="12500"/>
                </a:cubicBezTo>
                <a:cubicBezTo>
                  <a:pt x="11560" y="12652"/>
                  <a:pt x="11636" y="12576"/>
                  <a:pt x="11788" y="12414"/>
                </a:cubicBezTo>
                <a:cubicBezTo>
                  <a:pt x="11902" y="12471"/>
                  <a:pt x="12025" y="12490"/>
                  <a:pt x="12149" y="12443"/>
                </a:cubicBezTo>
                <a:cubicBezTo>
                  <a:pt x="12215" y="12424"/>
                  <a:pt x="12244" y="12481"/>
                  <a:pt x="12272" y="12528"/>
                </a:cubicBezTo>
                <a:cubicBezTo>
                  <a:pt x="12472" y="12794"/>
                  <a:pt x="12595" y="13089"/>
                  <a:pt x="12690" y="13402"/>
                </a:cubicBezTo>
                <a:cubicBezTo>
                  <a:pt x="12728" y="13507"/>
                  <a:pt x="12681" y="13592"/>
                  <a:pt x="12567" y="13630"/>
                </a:cubicBezTo>
                <a:cubicBezTo>
                  <a:pt x="12472" y="13668"/>
                  <a:pt x="12386" y="13630"/>
                  <a:pt x="12329" y="13535"/>
                </a:cubicBezTo>
                <a:cubicBezTo>
                  <a:pt x="12310" y="13507"/>
                  <a:pt x="12301" y="13469"/>
                  <a:pt x="12272" y="13440"/>
                </a:cubicBezTo>
                <a:cubicBezTo>
                  <a:pt x="12263" y="13431"/>
                  <a:pt x="12234" y="13440"/>
                  <a:pt x="12187" y="13431"/>
                </a:cubicBezTo>
                <a:cubicBezTo>
                  <a:pt x="12206" y="13488"/>
                  <a:pt x="12215" y="13507"/>
                  <a:pt x="12225" y="13535"/>
                </a:cubicBezTo>
                <a:close/>
                <a:moveTo>
                  <a:pt x="12339" y="13706"/>
                </a:moveTo>
                <a:cubicBezTo>
                  <a:pt x="12519" y="13734"/>
                  <a:pt x="12538" y="13725"/>
                  <a:pt x="12766" y="13583"/>
                </a:cubicBezTo>
                <a:cubicBezTo>
                  <a:pt x="12871" y="13839"/>
                  <a:pt x="12975" y="14076"/>
                  <a:pt x="13070" y="14333"/>
                </a:cubicBezTo>
                <a:cubicBezTo>
                  <a:pt x="13118" y="14485"/>
                  <a:pt x="12937" y="14656"/>
                  <a:pt x="12766" y="14599"/>
                </a:cubicBezTo>
                <a:cubicBezTo>
                  <a:pt x="12605" y="14551"/>
                  <a:pt x="12434" y="14494"/>
                  <a:pt x="12367" y="14304"/>
                </a:cubicBezTo>
                <a:cubicBezTo>
                  <a:pt x="12339" y="14219"/>
                  <a:pt x="12282" y="14143"/>
                  <a:pt x="12234" y="14076"/>
                </a:cubicBezTo>
                <a:cubicBezTo>
                  <a:pt x="12187" y="14000"/>
                  <a:pt x="12139" y="13934"/>
                  <a:pt x="12092" y="13867"/>
                </a:cubicBezTo>
                <a:cubicBezTo>
                  <a:pt x="12177" y="13810"/>
                  <a:pt x="12253" y="13763"/>
                  <a:pt x="12339" y="13706"/>
                </a:cubicBezTo>
                <a:close/>
                <a:moveTo>
                  <a:pt x="13460" y="11702"/>
                </a:moveTo>
                <a:cubicBezTo>
                  <a:pt x="13631" y="11854"/>
                  <a:pt x="13735" y="12063"/>
                  <a:pt x="13868" y="12253"/>
                </a:cubicBezTo>
                <a:cubicBezTo>
                  <a:pt x="13887" y="12291"/>
                  <a:pt x="13916" y="12319"/>
                  <a:pt x="13935" y="12367"/>
                </a:cubicBezTo>
                <a:cubicBezTo>
                  <a:pt x="13944" y="12405"/>
                  <a:pt x="13963" y="12462"/>
                  <a:pt x="13954" y="12500"/>
                </a:cubicBezTo>
                <a:cubicBezTo>
                  <a:pt x="13944" y="12595"/>
                  <a:pt x="13878" y="12623"/>
                  <a:pt x="13792" y="12566"/>
                </a:cubicBezTo>
                <a:cubicBezTo>
                  <a:pt x="13754" y="12547"/>
                  <a:pt x="13726" y="12500"/>
                  <a:pt x="13688" y="12471"/>
                </a:cubicBezTo>
                <a:cubicBezTo>
                  <a:pt x="13659" y="12452"/>
                  <a:pt x="13631" y="12443"/>
                  <a:pt x="13574" y="12414"/>
                </a:cubicBezTo>
                <a:cubicBezTo>
                  <a:pt x="13583" y="12481"/>
                  <a:pt x="13593" y="12528"/>
                  <a:pt x="13593" y="12566"/>
                </a:cubicBezTo>
                <a:cubicBezTo>
                  <a:pt x="13612" y="12690"/>
                  <a:pt x="13564" y="12785"/>
                  <a:pt x="13460" y="12813"/>
                </a:cubicBezTo>
                <a:cubicBezTo>
                  <a:pt x="13336" y="12842"/>
                  <a:pt x="13241" y="12785"/>
                  <a:pt x="13203" y="12652"/>
                </a:cubicBezTo>
                <a:cubicBezTo>
                  <a:pt x="13203" y="12642"/>
                  <a:pt x="13203" y="12633"/>
                  <a:pt x="13194" y="12623"/>
                </a:cubicBezTo>
                <a:cubicBezTo>
                  <a:pt x="13175" y="12585"/>
                  <a:pt x="13165" y="12528"/>
                  <a:pt x="13108" y="12557"/>
                </a:cubicBezTo>
                <a:cubicBezTo>
                  <a:pt x="13089" y="12566"/>
                  <a:pt x="13089" y="12614"/>
                  <a:pt x="13089" y="12652"/>
                </a:cubicBezTo>
                <a:cubicBezTo>
                  <a:pt x="13099" y="12699"/>
                  <a:pt x="13127" y="12756"/>
                  <a:pt x="13118" y="12804"/>
                </a:cubicBezTo>
                <a:cubicBezTo>
                  <a:pt x="13108" y="12889"/>
                  <a:pt x="13042" y="12946"/>
                  <a:pt x="12966" y="12965"/>
                </a:cubicBezTo>
                <a:cubicBezTo>
                  <a:pt x="12880" y="12994"/>
                  <a:pt x="12804" y="12946"/>
                  <a:pt x="12757" y="12889"/>
                </a:cubicBezTo>
                <a:cubicBezTo>
                  <a:pt x="12652" y="12756"/>
                  <a:pt x="12557" y="12623"/>
                  <a:pt x="12453" y="12490"/>
                </a:cubicBezTo>
                <a:cubicBezTo>
                  <a:pt x="12377" y="12395"/>
                  <a:pt x="12367" y="12300"/>
                  <a:pt x="12415" y="12196"/>
                </a:cubicBezTo>
                <a:cubicBezTo>
                  <a:pt x="12852" y="12262"/>
                  <a:pt x="12994" y="12167"/>
                  <a:pt x="12994" y="11844"/>
                </a:cubicBezTo>
                <a:cubicBezTo>
                  <a:pt x="13203" y="11911"/>
                  <a:pt x="13308" y="11873"/>
                  <a:pt x="13460" y="11702"/>
                </a:cubicBezTo>
                <a:close/>
                <a:moveTo>
                  <a:pt x="12624" y="10667"/>
                </a:moveTo>
                <a:cubicBezTo>
                  <a:pt x="12671" y="10724"/>
                  <a:pt x="12709" y="10771"/>
                  <a:pt x="12757" y="10819"/>
                </a:cubicBezTo>
                <a:cubicBezTo>
                  <a:pt x="12918" y="11018"/>
                  <a:pt x="13080" y="11217"/>
                  <a:pt x="13232" y="11407"/>
                </a:cubicBezTo>
                <a:cubicBezTo>
                  <a:pt x="13270" y="11445"/>
                  <a:pt x="13289" y="11493"/>
                  <a:pt x="13308" y="11531"/>
                </a:cubicBezTo>
                <a:cubicBezTo>
                  <a:pt x="13365" y="11654"/>
                  <a:pt x="13355" y="11702"/>
                  <a:pt x="13289" y="11749"/>
                </a:cubicBezTo>
                <a:cubicBezTo>
                  <a:pt x="13194" y="11806"/>
                  <a:pt x="13080" y="11787"/>
                  <a:pt x="13004" y="11702"/>
                </a:cubicBezTo>
                <a:cubicBezTo>
                  <a:pt x="12985" y="11683"/>
                  <a:pt x="12975" y="11645"/>
                  <a:pt x="12956" y="11626"/>
                </a:cubicBezTo>
                <a:cubicBezTo>
                  <a:pt x="12937" y="11607"/>
                  <a:pt x="12909" y="11607"/>
                  <a:pt x="12880" y="11597"/>
                </a:cubicBezTo>
                <a:cubicBezTo>
                  <a:pt x="12871" y="11626"/>
                  <a:pt x="12861" y="11654"/>
                  <a:pt x="12861" y="11683"/>
                </a:cubicBezTo>
                <a:cubicBezTo>
                  <a:pt x="12880" y="11759"/>
                  <a:pt x="12909" y="11835"/>
                  <a:pt x="12918" y="11901"/>
                </a:cubicBezTo>
                <a:cubicBezTo>
                  <a:pt x="12928" y="12034"/>
                  <a:pt x="12871" y="12101"/>
                  <a:pt x="12738" y="12120"/>
                </a:cubicBezTo>
                <a:cubicBezTo>
                  <a:pt x="12510" y="12158"/>
                  <a:pt x="12453" y="12120"/>
                  <a:pt x="12301" y="11882"/>
                </a:cubicBezTo>
                <a:cubicBezTo>
                  <a:pt x="12187" y="11911"/>
                  <a:pt x="12244" y="11977"/>
                  <a:pt x="12263" y="12034"/>
                </a:cubicBezTo>
                <a:cubicBezTo>
                  <a:pt x="12282" y="12101"/>
                  <a:pt x="12301" y="12158"/>
                  <a:pt x="12301" y="12224"/>
                </a:cubicBezTo>
                <a:cubicBezTo>
                  <a:pt x="12206" y="12082"/>
                  <a:pt x="12101" y="11939"/>
                  <a:pt x="12035" y="11768"/>
                </a:cubicBezTo>
                <a:cubicBezTo>
                  <a:pt x="12006" y="11683"/>
                  <a:pt x="11959" y="11597"/>
                  <a:pt x="11911" y="11521"/>
                </a:cubicBezTo>
                <a:cubicBezTo>
                  <a:pt x="11873" y="11474"/>
                  <a:pt x="11826" y="11464"/>
                  <a:pt x="11779" y="11502"/>
                </a:cubicBezTo>
                <a:cubicBezTo>
                  <a:pt x="11722" y="11540"/>
                  <a:pt x="11703" y="11597"/>
                  <a:pt x="11750" y="11645"/>
                </a:cubicBezTo>
                <a:cubicBezTo>
                  <a:pt x="11883" y="11778"/>
                  <a:pt x="11930" y="11958"/>
                  <a:pt x="12025" y="12120"/>
                </a:cubicBezTo>
                <a:cubicBezTo>
                  <a:pt x="12063" y="12196"/>
                  <a:pt x="12111" y="12272"/>
                  <a:pt x="12158" y="12357"/>
                </a:cubicBezTo>
                <a:cubicBezTo>
                  <a:pt x="11883" y="12414"/>
                  <a:pt x="11807" y="12376"/>
                  <a:pt x="11627" y="12082"/>
                </a:cubicBezTo>
                <a:cubicBezTo>
                  <a:pt x="11551" y="12082"/>
                  <a:pt x="11541" y="12120"/>
                  <a:pt x="11570" y="12177"/>
                </a:cubicBezTo>
                <a:cubicBezTo>
                  <a:pt x="11598" y="12234"/>
                  <a:pt x="11627" y="12281"/>
                  <a:pt x="11655" y="12338"/>
                </a:cubicBezTo>
                <a:cubicBezTo>
                  <a:pt x="11693" y="12395"/>
                  <a:pt x="11665" y="12443"/>
                  <a:pt x="11617" y="12471"/>
                </a:cubicBezTo>
                <a:cubicBezTo>
                  <a:pt x="11494" y="12538"/>
                  <a:pt x="11342" y="12490"/>
                  <a:pt x="11266" y="12357"/>
                </a:cubicBezTo>
                <a:cubicBezTo>
                  <a:pt x="11237" y="12319"/>
                  <a:pt x="11218" y="12272"/>
                  <a:pt x="11190" y="12215"/>
                </a:cubicBezTo>
                <a:cubicBezTo>
                  <a:pt x="11095" y="12319"/>
                  <a:pt x="11190" y="12443"/>
                  <a:pt x="11133" y="12519"/>
                </a:cubicBezTo>
                <a:cubicBezTo>
                  <a:pt x="11047" y="12547"/>
                  <a:pt x="10971" y="12595"/>
                  <a:pt x="10895" y="12604"/>
                </a:cubicBezTo>
                <a:cubicBezTo>
                  <a:pt x="10838" y="12614"/>
                  <a:pt x="10762" y="12614"/>
                  <a:pt x="10705" y="12557"/>
                </a:cubicBezTo>
                <a:cubicBezTo>
                  <a:pt x="10658" y="12500"/>
                  <a:pt x="10601" y="12452"/>
                  <a:pt x="10563" y="12395"/>
                </a:cubicBezTo>
                <a:cubicBezTo>
                  <a:pt x="10449" y="12243"/>
                  <a:pt x="10306" y="12120"/>
                  <a:pt x="10135" y="12044"/>
                </a:cubicBezTo>
                <a:cubicBezTo>
                  <a:pt x="10107" y="12034"/>
                  <a:pt x="10097" y="12015"/>
                  <a:pt x="10078" y="12006"/>
                </a:cubicBezTo>
                <a:cubicBezTo>
                  <a:pt x="10173" y="11901"/>
                  <a:pt x="10259" y="11806"/>
                  <a:pt x="10354" y="11702"/>
                </a:cubicBezTo>
                <a:cubicBezTo>
                  <a:pt x="10430" y="11768"/>
                  <a:pt x="10544" y="11835"/>
                  <a:pt x="10677" y="11797"/>
                </a:cubicBezTo>
                <a:cubicBezTo>
                  <a:pt x="10819" y="11759"/>
                  <a:pt x="10867" y="11635"/>
                  <a:pt x="10924" y="11512"/>
                </a:cubicBezTo>
                <a:cubicBezTo>
                  <a:pt x="11028" y="11569"/>
                  <a:pt x="11123" y="11635"/>
                  <a:pt x="11247" y="11597"/>
                </a:cubicBezTo>
                <a:cubicBezTo>
                  <a:pt x="11370" y="11550"/>
                  <a:pt x="11427" y="11464"/>
                  <a:pt x="11484" y="11360"/>
                </a:cubicBezTo>
                <a:cubicBezTo>
                  <a:pt x="11712" y="11407"/>
                  <a:pt x="11892" y="11388"/>
                  <a:pt x="11997" y="11132"/>
                </a:cubicBezTo>
                <a:cubicBezTo>
                  <a:pt x="12073" y="11160"/>
                  <a:pt x="12149" y="11208"/>
                  <a:pt x="12234" y="11227"/>
                </a:cubicBezTo>
                <a:cubicBezTo>
                  <a:pt x="12434" y="11265"/>
                  <a:pt x="12586" y="11132"/>
                  <a:pt x="12586" y="10932"/>
                </a:cubicBezTo>
                <a:cubicBezTo>
                  <a:pt x="12586" y="10857"/>
                  <a:pt x="12557" y="10762"/>
                  <a:pt x="12624" y="10667"/>
                </a:cubicBezTo>
                <a:close/>
                <a:moveTo>
                  <a:pt x="11750" y="4901"/>
                </a:moveTo>
                <a:cubicBezTo>
                  <a:pt x="11968" y="5670"/>
                  <a:pt x="11987" y="6440"/>
                  <a:pt x="11911" y="7219"/>
                </a:cubicBezTo>
                <a:cubicBezTo>
                  <a:pt x="11892" y="7219"/>
                  <a:pt x="11883" y="7219"/>
                  <a:pt x="11864" y="7219"/>
                </a:cubicBezTo>
                <a:cubicBezTo>
                  <a:pt x="11854" y="7076"/>
                  <a:pt x="11845" y="6924"/>
                  <a:pt x="11835" y="6782"/>
                </a:cubicBezTo>
                <a:cubicBezTo>
                  <a:pt x="11835" y="6715"/>
                  <a:pt x="11835" y="6649"/>
                  <a:pt x="11835" y="6582"/>
                </a:cubicBezTo>
                <a:cubicBezTo>
                  <a:pt x="11826" y="6269"/>
                  <a:pt x="11816" y="5955"/>
                  <a:pt x="11807" y="5642"/>
                </a:cubicBezTo>
                <a:cubicBezTo>
                  <a:pt x="11798" y="5433"/>
                  <a:pt x="11769" y="5224"/>
                  <a:pt x="11750" y="5015"/>
                </a:cubicBezTo>
                <a:cubicBezTo>
                  <a:pt x="11741" y="4977"/>
                  <a:pt x="11750" y="4939"/>
                  <a:pt x="11750" y="4901"/>
                </a:cubicBezTo>
                <a:close/>
                <a:moveTo>
                  <a:pt x="11532" y="1596"/>
                </a:moveTo>
                <a:cubicBezTo>
                  <a:pt x="11674" y="1662"/>
                  <a:pt x="11712" y="1748"/>
                  <a:pt x="11665" y="1909"/>
                </a:cubicBezTo>
                <a:cubicBezTo>
                  <a:pt x="11627" y="2014"/>
                  <a:pt x="11541" y="2052"/>
                  <a:pt x="11408" y="2023"/>
                </a:cubicBezTo>
                <a:cubicBezTo>
                  <a:pt x="11294" y="2004"/>
                  <a:pt x="11199" y="1938"/>
                  <a:pt x="11104" y="1795"/>
                </a:cubicBezTo>
                <a:cubicBezTo>
                  <a:pt x="11247" y="1862"/>
                  <a:pt x="11342" y="1995"/>
                  <a:pt x="11475" y="1890"/>
                </a:cubicBezTo>
                <a:cubicBezTo>
                  <a:pt x="11560" y="1843"/>
                  <a:pt x="11570" y="1738"/>
                  <a:pt x="11532" y="1596"/>
                </a:cubicBezTo>
                <a:close/>
                <a:moveTo>
                  <a:pt x="11949" y="1681"/>
                </a:moveTo>
                <a:cubicBezTo>
                  <a:pt x="12044" y="1795"/>
                  <a:pt x="12025" y="2023"/>
                  <a:pt x="11921" y="2128"/>
                </a:cubicBezTo>
                <a:cubicBezTo>
                  <a:pt x="11854" y="2194"/>
                  <a:pt x="11750" y="2194"/>
                  <a:pt x="11608" y="2128"/>
                </a:cubicBezTo>
                <a:cubicBezTo>
                  <a:pt x="11760" y="2014"/>
                  <a:pt x="11807" y="1757"/>
                  <a:pt x="11712" y="1577"/>
                </a:cubicBezTo>
                <a:cubicBezTo>
                  <a:pt x="11816" y="1558"/>
                  <a:pt x="11892" y="1605"/>
                  <a:pt x="11949" y="1681"/>
                </a:cubicBezTo>
                <a:close/>
                <a:moveTo>
                  <a:pt x="11522" y="874"/>
                </a:moveTo>
                <a:cubicBezTo>
                  <a:pt x="11570" y="855"/>
                  <a:pt x="11608" y="798"/>
                  <a:pt x="11636" y="760"/>
                </a:cubicBezTo>
                <a:cubicBezTo>
                  <a:pt x="11646" y="741"/>
                  <a:pt x="11627" y="712"/>
                  <a:pt x="11627" y="684"/>
                </a:cubicBezTo>
                <a:cubicBezTo>
                  <a:pt x="11598" y="693"/>
                  <a:pt x="11570" y="703"/>
                  <a:pt x="11551" y="722"/>
                </a:cubicBezTo>
                <a:cubicBezTo>
                  <a:pt x="11541" y="731"/>
                  <a:pt x="11532" y="750"/>
                  <a:pt x="11522" y="769"/>
                </a:cubicBezTo>
                <a:cubicBezTo>
                  <a:pt x="11513" y="769"/>
                  <a:pt x="11503" y="760"/>
                  <a:pt x="11494" y="760"/>
                </a:cubicBezTo>
                <a:cubicBezTo>
                  <a:pt x="11503" y="712"/>
                  <a:pt x="11503" y="665"/>
                  <a:pt x="11513" y="617"/>
                </a:cubicBezTo>
                <a:cubicBezTo>
                  <a:pt x="11665" y="627"/>
                  <a:pt x="11674" y="636"/>
                  <a:pt x="11674" y="750"/>
                </a:cubicBezTo>
                <a:cubicBezTo>
                  <a:pt x="11674" y="912"/>
                  <a:pt x="11598" y="1007"/>
                  <a:pt x="11437" y="1026"/>
                </a:cubicBezTo>
                <a:cubicBezTo>
                  <a:pt x="11437" y="959"/>
                  <a:pt x="11446" y="902"/>
                  <a:pt x="11522" y="874"/>
                </a:cubicBezTo>
                <a:close/>
                <a:moveTo>
                  <a:pt x="11351" y="1149"/>
                </a:moveTo>
                <a:cubicBezTo>
                  <a:pt x="11598" y="1121"/>
                  <a:pt x="11703" y="1035"/>
                  <a:pt x="11741" y="826"/>
                </a:cubicBezTo>
                <a:cubicBezTo>
                  <a:pt x="11779" y="636"/>
                  <a:pt x="11731" y="560"/>
                  <a:pt x="11541" y="494"/>
                </a:cubicBezTo>
                <a:cubicBezTo>
                  <a:pt x="11560" y="418"/>
                  <a:pt x="11589" y="332"/>
                  <a:pt x="11608" y="256"/>
                </a:cubicBezTo>
                <a:cubicBezTo>
                  <a:pt x="11892" y="370"/>
                  <a:pt x="12006" y="703"/>
                  <a:pt x="11854" y="950"/>
                </a:cubicBezTo>
                <a:cubicBezTo>
                  <a:pt x="11760" y="1102"/>
                  <a:pt x="11674" y="1244"/>
                  <a:pt x="11541" y="1349"/>
                </a:cubicBezTo>
                <a:cubicBezTo>
                  <a:pt x="11503" y="1377"/>
                  <a:pt x="11503" y="1425"/>
                  <a:pt x="11475" y="1472"/>
                </a:cubicBezTo>
                <a:cubicBezTo>
                  <a:pt x="11399" y="1472"/>
                  <a:pt x="11313" y="1463"/>
                  <a:pt x="11209" y="1453"/>
                </a:cubicBezTo>
                <a:cubicBezTo>
                  <a:pt x="11266" y="1339"/>
                  <a:pt x="11313" y="1244"/>
                  <a:pt x="11351" y="1149"/>
                </a:cubicBezTo>
                <a:close/>
                <a:moveTo>
                  <a:pt x="11180" y="1529"/>
                </a:moveTo>
                <a:cubicBezTo>
                  <a:pt x="11199" y="1586"/>
                  <a:pt x="11209" y="1615"/>
                  <a:pt x="11218" y="1643"/>
                </a:cubicBezTo>
                <a:cubicBezTo>
                  <a:pt x="11266" y="1643"/>
                  <a:pt x="11304" y="1653"/>
                  <a:pt x="11351" y="1643"/>
                </a:cubicBezTo>
                <a:cubicBezTo>
                  <a:pt x="11408" y="1643"/>
                  <a:pt x="11446" y="1662"/>
                  <a:pt x="11465" y="1719"/>
                </a:cubicBezTo>
                <a:cubicBezTo>
                  <a:pt x="11465" y="1748"/>
                  <a:pt x="11456" y="1805"/>
                  <a:pt x="11446" y="1805"/>
                </a:cubicBezTo>
                <a:cubicBezTo>
                  <a:pt x="11408" y="1814"/>
                  <a:pt x="11351" y="1814"/>
                  <a:pt x="11313" y="1805"/>
                </a:cubicBezTo>
                <a:cubicBezTo>
                  <a:pt x="11247" y="1776"/>
                  <a:pt x="11180" y="1729"/>
                  <a:pt x="11104" y="1681"/>
                </a:cubicBezTo>
                <a:cubicBezTo>
                  <a:pt x="11123" y="1634"/>
                  <a:pt x="11142" y="1596"/>
                  <a:pt x="11180" y="1529"/>
                </a:cubicBezTo>
                <a:close/>
                <a:moveTo>
                  <a:pt x="10582" y="2327"/>
                </a:moveTo>
                <a:cubicBezTo>
                  <a:pt x="10591" y="2299"/>
                  <a:pt x="10639" y="2270"/>
                  <a:pt x="10677" y="2242"/>
                </a:cubicBezTo>
                <a:cubicBezTo>
                  <a:pt x="10705" y="2223"/>
                  <a:pt x="10753" y="2204"/>
                  <a:pt x="10810" y="2166"/>
                </a:cubicBezTo>
                <a:cubicBezTo>
                  <a:pt x="10857" y="2194"/>
                  <a:pt x="10981" y="2147"/>
                  <a:pt x="10981" y="2280"/>
                </a:cubicBezTo>
                <a:cubicBezTo>
                  <a:pt x="10981" y="2346"/>
                  <a:pt x="10971" y="2422"/>
                  <a:pt x="10895" y="2451"/>
                </a:cubicBezTo>
                <a:cubicBezTo>
                  <a:pt x="10772" y="2489"/>
                  <a:pt x="10743" y="2356"/>
                  <a:pt x="10658" y="2289"/>
                </a:cubicBezTo>
                <a:cubicBezTo>
                  <a:pt x="10639" y="2318"/>
                  <a:pt x="10620" y="2356"/>
                  <a:pt x="10629" y="2365"/>
                </a:cubicBezTo>
                <a:cubicBezTo>
                  <a:pt x="10677" y="2432"/>
                  <a:pt x="10734" y="2498"/>
                  <a:pt x="10800" y="2536"/>
                </a:cubicBezTo>
                <a:cubicBezTo>
                  <a:pt x="10895" y="2593"/>
                  <a:pt x="11009" y="2508"/>
                  <a:pt x="11038" y="2375"/>
                </a:cubicBezTo>
                <a:cubicBezTo>
                  <a:pt x="11047" y="2318"/>
                  <a:pt x="11047" y="2251"/>
                  <a:pt x="11057" y="2166"/>
                </a:cubicBezTo>
                <a:cubicBezTo>
                  <a:pt x="11199" y="2270"/>
                  <a:pt x="11247" y="2394"/>
                  <a:pt x="11237" y="2546"/>
                </a:cubicBezTo>
                <a:cubicBezTo>
                  <a:pt x="11237" y="2603"/>
                  <a:pt x="11218" y="2650"/>
                  <a:pt x="11199" y="2707"/>
                </a:cubicBezTo>
                <a:cubicBezTo>
                  <a:pt x="11171" y="2783"/>
                  <a:pt x="11104" y="2831"/>
                  <a:pt x="11019" y="2840"/>
                </a:cubicBezTo>
                <a:cubicBezTo>
                  <a:pt x="10686" y="2869"/>
                  <a:pt x="10534" y="2584"/>
                  <a:pt x="10582" y="2327"/>
                </a:cubicBezTo>
                <a:close/>
                <a:moveTo>
                  <a:pt x="4142" y="2394"/>
                </a:moveTo>
                <a:cubicBezTo>
                  <a:pt x="4104" y="2574"/>
                  <a:pt x="4019" y="2641"/>
                  <a:pt x="3838" y="2641"/>
                </a:cubicBezTo>
                <a:cubicBezTo>
                  <a:pt x="3753" y="2479"/>
                  <a:pt x="3772" y="2432"/>
                  <a:pt x="3962" y="2299"/>
                </a:cubicBezTo>
                <a:cubicBezTo>
                  <a:pt x="4028" y="2337"/>
                  <a:pt x="4085" y="2365"/>
                  <a:pt x="4142" y="2394"/>
                </a:cubicBezTo>
                <a:close/>
                <a:moveTo>
                  <a:pt x="3895" y="2204"/>
                </a:moveTo>
                <a:cubicBezTo>
                  <a:pt x="3848" y="2261"/>
                  <a:pt x="3819" y="2289"/>
                  <a:pt x="3791" y="2318"/>
                </a:cubicBezTo>
                <a:cubicBezTo>
                  <a:pt x="3734" y="2384"/>
                  <a:pt x="3705" y="2451"/>
                  <a:pt x="3705" y="2527"/>
                </a:cubicBezTo>
                <a:cubicBezTo>
                  <a:pt x="3705" y="2612"/>
                  <a:pt x="3724" y="2688"/>
                  <a:pt x="3800" y="2726"/>
                </a:cubicBezTo>
                <a:cubicBezTo>
                  <a:pt x="3867" y="2764"/>
                  <a:pt x="3952" y="2755"/>
                  <a:pt x="4019" y="2698"/>
                </a:cubicBezTo>
                <a:cubicBezTo>
                  <a:pt x="4095" y="2622"/>
                  <a:pt x="4170" y="2536"/>
                  <a:pt x="4256" y="2441"/>
                </a:cubicBezTo>
                <a:cubicBezTo>
                  <a:pt x="4284" y="2536"/>
                  <a:pt x="4265" y="2612"/>
                  <a:pt x="4218" y="2688"/>
                </a:cubicBezTo>
                <a:cubicBezTo>
                  <a:pt x="4123" y="2821"/>
                  <a:pt x="3848" y="2925"/>
                  <a:pt x="3686" y="2887"/>
                </a:cubicBezTo>
                <a:cubicBezTo>
                  <a:pt x="3515" y="2859"/>
                  <a:pt x="3430" y="2726"/>
                  <a:pt x="3458" y="2555"/>
                </a:cubicBezTo>
                <a:cubicBezTo>
                  <a:pt x="3477" y="2489"/>
                  <a:pt x="3506" y="2422"/>
                  <a:pt x="3553" y="2365"/>
                </a:cubicBezTo>
                <a:cubicBezTo>
                  <a:pt x="3629" y="2280"/>
                  <a:pt x="3734" y="2223"/>
                  <a:pt x="3895" y="2204"/>
                </a:cubicBezTo>
                <a:close/>
                <a:moveTo>
                  <a:pt x="3477" y="1786"/>
                </a:moveTo>
                <a:cubicBezTo>
                  <a:pt x="3354" y="1900"/>
                  <a:pt x="3344" y="1900"/>
                  <a:pt x="3230" y="1833"/>
                </a:cubicBezTo>
                <a:cubicBezTo>
                  <a:pt x="3221" y="1738"/>
                  <a:pt x="3297" y="1691"/>
                  <a:pt x="3382" y="1643"/>
                </a:cubicBezTo>
                <a:cubicBezTo>
                  <a:pt x="3411" y="1691"/>
                  <a:pt x="3449" y="1738"/>
                  <a:pt x="3477" y="1786"/>
                </a:cubicBezTo>
                <a:close/>
                <a:moveTo>
                  <a:pt x="3316" y="1995"/>
                </a:moveTo>
                <a:cubicBezTo>
                  <a:pt x="3164" y="2071"/>
                  <a:pt x="3012" y="2061"/>
                  <a:pt x="2907" y="1966"/>
                </a:cubicBezTo>
                <a:cubicBezTo>
                  <a:pt x="2841" y="1909"/>
                  <a:pt x="2831" y="1852"/>
                  <a:pt x="2888" y="1795"/>
                </a:cubicBezTo>
                <a:cubicBezTo>
                  <a:pt x="2983" y="1681"/>
                  <a:pt x="3088" y="1586"/>
                  <a:pt x="3268" y="1577"/>
                </a:cubicBezTo>
                <a:cubicBezTo>
                  <a:pt x="3249" y="1615"/>
                  <a:pt x="3240" y="1634"/>
                  <a:pt x="3221" y="1653"/>
                </a:cubicBezTo>
                <a:cubicBezTo>
                  <a:pt x="3078" y="1824"/>
                  <a:pt x="3107" y="1909"/>
                  <a:pt x="3316" y="1995"/>
                </a:cubicBezTo>
                <a:close/>
                <a:moveTo>
                  <a:pt x="2926" y="874"/>
                </a:moveTo>
                <a:cubicBezTo>
                  <a:pt x="3031" y="874"/>
                  <a:pt x="2993" y="988"/>
                  <a:pt x="3040" y="1026"/>
                </a:cubicBezTo>
                <a:cubicBezTo>
                  <a:pt x="3031" y="1035"/>
                  <a:pt x="3031" y="1054"/>
                  <a:pt x="3021" y="1064"/>
                </a:cubicBezTo>
                <a:cubicBezTo>
                  <a:pt x="2964" y="1054"/>
                  <a:pt x="2898" y="1035"/>
                  <a:pt x="2841" y="1026"/>
                </a:cubicBezTo>
                <a:cubicBezTo>
                  <a:pt x="2841" y="940"/>
                  <a:pt x="2860" y="883"/>
                  <a:pt x="2926" y="874"/>
                </a:cubicBezTo>
                <a:close/>
                <a:moveTo>
                  <a:pt x="2917" y="769"/>
                </a:moveTo>
                <a:cubicBezTo>
                  <a:pt x="2869" y="817"/>
                  <a:pt x="2822" y="845"/>
                  <a:pt x="2793" y="893"/>
                </a:cubicBezTo>
                <a:cubicBezTo>
                  <a:pt x="2708" y="997"/>
                  <a:pt x="2736" y="1102"/>
                  <a:pt x="2869" y="1140"/>
                </a:cubicBezTo>
                <a:cubicBezTo>
                  <a:pt x="2926" y="1159"/>
                  <a:pt x="2993" y="1168"/>
                  <a:pt x="3050" y="1178"/>
                </a:cubicBezTo>
                <a:cubicBezTo>
                  <a:pt x="2955" y="1216"/>
                  <a:pt x="2841" y="1216"/>
                  <a:pt x="2765" y="1178"/>
                </a:cubicBezTo>
                <a:cubicBezTo>
                  <a:pt x="2746" y="1168"/>
                  <a:pt x="2736" y="1159"/>
                  <a:pt x="2727" y="1149"/>
                </a:cubicBezTo>
                <a:cubicBezTo>
                  <a:pt x="2556" y="1026"/>
                  <a:pt x="2546" y="836"/>
                  <a:pt x="2717" y="703"/>
                </a:cubicBezTo>
                <a:cubicBezTo>
                  <a:pt x="2812" y="627"/>
                  <a:pt x="2860" y="636"/>
                  <a:pt x="2917" y="769"/>
                </a:cubicBezTo>
                <a:close/>
                <a:moveTo>
                  <a:pt x="3743" y="3562"/>
                </a:moveTo>
                <a:cubicBezTo>
                  <a:pt x="3810" y="3486"/>
                  <a:pt x="3876" y="3410"/>
                  <a:pt x="3943" y="3343"/>
                </a:cubicBezTo>
                <a:cubicBezTo>
                  <a:pt x="3981" y="3296"/>
                  <a:pt x="4019" y="3239"/>
                  <a:pt x="3971" y="3201"/>
                </a:cubicBezTo>
                <a:cubicBezTo>
                  <a:pt x="3943" y="3172"/>
                  <a:pt x="3867" y="3172"/>
                  <a:pt x="3819" y="3172"/>
                </a:cubicBezTo>
                <a:cubicBezTo>
                  <a:pt x="3686" y="3191"/>
                  <a:pt x="3544" y="3239"/>
                  <a:pt x="3411" y="3229"/>
                </a:cubicBezTo>
                <a:cubicBezTo>
                  <a:pt x="3297" y="3220"/>
                  <a:pt x="3173" y="3163"/>
                  <a:pt x="3059" y="3115"/>
                </a:cubicBezTo>
                <a:cubicBezTo>
                  <a:pt x="3031" y="3096"/>
                  <a:pt x="3002" y="3039"/>
                  <a:pt x="3002" y="3001"/>
                </a:cubicBezTo>
                <a:cubicBezTo>
                  <a:pt x="2993" y="2793"/>
                  <a:pt x="3050" y="2612"/>
                  <a:pt x="3249" y="2498"/>
                </a:cubicBezTo>
                <a:cubicBezTo>
                  <a:pt x="3344" y="2451"/>
                  <a:pt x="3344" y="2451"/>
                  <a:pt x="3287" y="2308"/>
                </a:cubicBezTo>
                <a:cubicBezTo>
                  <a:pt x="3173" y="2337"/>
                  <a:pt x="3069" y="2365"/>
                  <a:pt x="2955" y="2384"/>
                </a:cubicBezTo>
                <a:cubicBezTo>
                  <a:pt x="2793" y="2422"/>
                  <a:pt x="2470" y="2308"/>
                  <a:pt x="2385" y="2194"/>
                </a:cubicBezTo>
                <a:cubicBezTo>
                  <a:pt x="2290" y="2071"/>
                  <a:pt x="2299" y="1938"/>
                  <a:pt x="2375" y="1814"/>
                </a:cubicBezTo>
                <a:cubicBezTo>
                  <a:pt x="2413" y="1748"/>
                  <a:pt x="2461" y="1700"/>
                  <a:pt x="2508" y="1643"/>
                </a:cubicBezTo>
                <a:cubicBezTo>
                  <a:pt x="2565" y="1577"/>
                  <a:pt x="2641" y="1615"/>
                  <a:pt x="2708" y="1605"/>
                </a:cubicBezTo>
                <a:cubicBezTo>
                  <a:pt x="2765" y="1605"/>
                  <a:pt x="2812" y="1586"/>
                  <a:pt x="2812" y="1529"/>
                </a:cubicBezTo>
                <a:cubicBezTo>
                  <a:pt x="2812" y="1472"/>
                  <a:pt x="2793" y="1415"/>
                  <a:pt x="2717" y="1415"/>
                </a:cubicBezTo>
                <a:cubicBezTo>
                  <a:pt x="2708" y="1415"/>
                  <a:pt x="2698" y="1415"/>
                  <a:pt x="2689" y="1415"/>
                </a:cubicBezTo>
                <a:cubicBezTo>
                  <a:pt x="2385" y="1396"/>
                  <a:pt x="2309" y="1159"/>
                  <a:pt x="2309" y="969"/>
                </a:cubicBezTo>
                <a:cubicBezTo>
                  <a:pt x="2318" y="722"/>
                  <a:pt x="2461" y="570"/>
                  <a:pt x="2641" y="446"/>
                </a:cubicBezTo>
                <a:cubicBezTo>
                  <a:pt x="2746" y="380"/>
                  <a:pt x="2774" y="389"/>
                  <a:pt x="2841" y="532"/>
                </a:cubicBezTo>
                <a:cubicBezTo>
                  <a:pt x="2803" y="560"/>
                  <a:pt x="2765" y="570"/>
                  <a:pt x="2727" y="598"/>
                </a:cubicBezTo>
                <a:cubicBezTo>
                  <a:pt x="2670" y="646"/>
                  <a:pt x="2613" y="684"/>
                  <a:pt x="2575" y="741"/>
                </a:cubicBezTo>
                <a:cubicBezTo>
                  <a:pt x="2404" y="988"/>
                  <a:pt x="2537" y="1206"/>
                  <a:pt x="2803" y="1282"/>
                </a:cubicBezTo>
                <a:cubicBezTo>
                  <a:pt x="2917" y="1311"/>
                  <a:pt x="3050" y="1282"/>
                  <a:pt x="3183" y="1282"/>
                </a:cubicBezTo>
                <a:cubicBezTo>
                  <a:pt x="3211" y="1339"/>
                  <a:pt x="3249" y="1406"/>
                  <a:pt x="3297" y="1491"/>
                </a:cubicBezTo>
                <a:cubicBezTo>
                  <a:pt x="3126" y="1501"/>
                  <a:pt x="3002" y="1567"/>
                  <a:pt x="2888" y="1681"/>
                </a:cubicBezTo>
                <a:cubicBezTo>
                  <a:pt x="2860" y="1700"/>
                  <a:pt x="2831" y="1729"/>
                  <a:pt x="2812" y="1757"/>
                </a:cubicBezTo>
                <a:cubicBezTo>
                  <a:pt x="2736" y="1871"/>
                  <a:pt x="2755" y="1976"/>
                  <a:pt x="2869" y="2042"/>
                </a:cubicBezTo>
                <a:cubicBezTo>
                  <a:pt x="3050" y="2166"/>
                  <a:pt x="3249" y="2166"/>
                  <a:pt x="3439" y="2023"/>
                </a:cubicBezTo>
                <a:cubicBezTo>
                  <a:pt x="3487" y="1995"/>
                  <a:pt x="3525" y="1957"/>
                  <a:pt x="3572" y="1909"/>
                </a:cubicBezTo>
                <a:cubicBezTo>
                  <a:pt x="3629" y="1985"/>
                  <a:pt x="3696" y="2052"/>
                  <a:pt x="3772" y="2128"/>
                </a:cubicBezTo>
                <a:cubicBezTo>
                  <a:pt x="3724" y="2156"/>
                  <a:pt x="3686" y="2175"/>
                  <a:pt x="3648" y="2194"/>
                </a:cubicBezTo>
                <a:cubicBezTo>
                  <a:pt x="3401" y="2327"/>
                  <a:pt x="3306" y="2527"/>
                  <a:pt x="3420" y="2821"/>
                </a:cubicBezTo>
                <a:cubicBezTo>
                  <a:pt x="3477" y="2954"/>
                  <a:pt x="3696" y="3039"/>
                  <a:pt x="3867" y="2982"/>
                </a:cubicBezTo>
                <a:cubicBezTo>
                  <a:pt x="3971" y="2954"/>
                  <a:pt x="4076" y="2897"/>
                  <a:pt x="4180" y="2840"/>
                </a:cubicBezTo>
                <a:cubicBezTo>
                  <a:pt x="4227" y="2802"/>
                  <a:pt x="4265" y="2745"/>
                  <a:pt x="4303" y="2688"/>
                </a:cubicBezTo>
                <a:cubicBezTo>
                  <a:pt x="4332" y="2631"/>
                  <a:pt x="4360" y="2574"/>
                  <a:pt x="4389" y="2508"/>
                </a:cubicBezTo>
                <a:cubicBezTo>
                  <a:pt x="4522" y="2546"/>
                  <a:pt x="4655" y="2574"/>
                  <a:pt x="4788" y="2612"/>
                </a:cubicBezTo>
                <a:cubicBezTo>
                  <a:pt x="4845" y="2631"/>
                  <a:pt x="4873" y="2603"/>
                  <a:pt x="4921" y="2565"/>
                </a:cubicBezTo>
                <a:cubicBezTo>
                  <a:pt x="5196" y="2327"/>
                  <a:pt x="5510" y="2147"/>
                  <a:pt x="5861" y="2033"/>
                </a:cubicBezTo>
                <a:cubicBezTo>
                  <a:pt x="5994" y="1985"/>
                  <a:pt x="6127" y="1938"/>
                  <a:pt x="6270" y="1909"/>
                </a:cubicBezTo>
                <a:cubicBezTo>
                  <a:pt x="6469" y="1852"/>
                  <a:pt x="6678" y="1814"/>
                  <a:pt x="6877" y="1776"/>
                </a:cubicBezTo>
                <a:cubicBezTo>
                  <a:pt x="6887" y="1786"/>
                  <a:pt x="6887" y="1795"/>
                  <a:pt x="6896" y="1814"/>
                </a:cubicBezTo>
                <a:cubicBezTo>
                  <a:pt x="6849" y="1871"/>
                  <a:pt x="6792" y="1938"/>
                  <a:pt x="6744" y="1995"/>
                </a:cubicBezTo>
                <a:cubicBezTo>
                  <a:pt x="6688" y="2061"/>
                  <a:pt x="6640" y="2118"/>
                  <a:pt x="6602" y="2204"/>
                </a:cubicBezTo>
                <a:cubicBezTo>
                  <a:pt x="6621" y="2194"/>
                  <a:pt x="6650" y="2194"/>
                  <a:pt x="6669" y="2185"/>
                </a:cubicBezTo>
                <a:cubicBezTo>
                  <a:pt x="6754" y="2090"/>
                  <a:pt x="6858" y="1995"/>
                  <a:pt x="6925" y="1881"/>
                </a:cubicBezTo>
                <a:cubicBezTo>
                  <a:pt x="7010" y="1748"/>
                  <a:pt x="7124" y="1710"/>
                  <a:pt x="7305" y="1719"/>
                </a:cubicBezTo>
                <a:cubicBezTo>
                  <a:pt x="7181" y="1890"/>
                  <a:pt x="7039" y="2014"/>
                  <a:pt x="6925" y="2166"/>
                </a:cubicBezTo>
                <a:cubicBezTo>
                  <a:pt x="6811" y="2318"/>
                  <a:pt x="6707" y="2479"/>
                  <a:pt x="6593" y="2641"/>
                </a:cubicBezTo>
                <a:cubicBezTo>
                  <a:pt x="6650" y="2688"/>
                  <a:pt x="6678" y="2669"/>
                  <a:pt x="6707" y="2622"/>
                </a:cubicBezTo>
                <a:cubicBezTo>
                  <a:pt x="6858" y="2413"/>
                  <a:pt x="7010" y="2204"/>
                  <a:pt x="7162" y="1995"/>
                </a:cubicBezTo>
                <a:cubicBezTo>
                  <a:pt x="7172" y="1976"/>
                  <a:pt x="7191" y="1966"/>
                  <a:pt x="7229" y="1938"/>
                </a:cubicBezTo>
                <a:cubicBezTo>
                  <a:pt x="7153" y="2156"/>
                  <a:pt x="7086" y="2337"/>
                  <a:pt x="7020" y="2527"/>
                </a:cubicBezTo>
                <a:lnTo>
                  <a:pt x="7058" y="2546"/>
                </a:lnTo>
                <a:cubicBezTo>
                  <a:pt x="7077" y="2517"/>
                  <a:pt x="7105" y="2498"/>
                  <a:pt x="7115" y="2460"/>
                </a:cubicBezTo>
                <a:cubicBezTo>
                  <a:pt x="7191" y="2289"/>
                  <a:pt x="7267" y="2118"/>
                  <a:pt x="7333" y="1947"/>
                </a:cubicBezTo>
                <a:cubicBezTo>
                  <a:pt x="7343" y="1928"/>
                  <a:pt x="7352" y="1909"/>
                  <a:pt x="7362" y="1881"/>
                </a:cubicBezTo>
                <a:cubicBezTo>
                  <a:pt x="7428" y="1615"/>
                  <a:pt x="7438" y="1681"/>
                  <a:pt x="7647" y="1653"/>
                </a:cubicBezTo>
                <a:cubicBezTo>
                  <a:pt x="7894" y="1624"/>
                  <a:pt x="8141" y="1634"/>
                  <a:pt x="8388" y="1710"/>
                </a:cubicBezTo>
                <a:cubicBezTo>
                  <a:pt x="8454" y="1738"/>
                  <a:pt x="8511" y="1767"/>
                  <a:pt x="8530" y="1852"/>
                </a:cubicBezTo>
                <a:cubicBezTo>
                  <a:pt x="8549" y="1985"/>
                  <a:pt x="8597" y="2118"/>
                  <a:pt x="8625" y="2261"/>
                </a:cubicBezTo>
                <a:cubicBezTo>
                  <a:pt x="8701" y="2213"/>
                  <a:pt x="8644" y="2156"/>
                  <a:pt x="8654" y="2109"/>
                </a:cubicBezTo>
                <a:cubicBezTo>
                  <a:pt x="8663" y="2061"/>
                  <a:pt x="8654" y="2014"/>
                  <a:pt x="8654" y="1957"/>
                </a:cubicBezTo>
                <a:cubicBezTo>
                  <a:pt x="8749" y="1985"/>
                  <a:pt x="8825" y="2023"/>
                  <a:pt x="8853" y="2118"/>
                </a:cubicBezTo>
                <a:cubicBezTo>
                  <a:pt x="8882" y="2204"/>
                  <a:pt x="8920" y="2280"/>
                  <a:pt x="8958" y="2365"/>
                </a:cubicBezTo>
                <a:cubicBezTo>
                  <a:pt x="8986" y="2251"/>
                  <a:pt x="8967" y="2175"/>
                  <a:pt x="8863" y="1957"/>
                </a:cubicBezTo>
                <a:cubicBezTo>
                  <a:pt x="8863" y="1947"/>
                  <a:pt x="8853" y="1947"/>
                  <a:pt x="8853" y="1947"/>
                </a:cubicBezTo>
                <a:cubicBezTo>
                  <a:pt x="8853" y="1947"/>
                  <a:pt x="8853" y="1938"/>
                  <a:pt x="8853" y="1938"/>
                </a:cubicBezTo>
                <a:cubicBezTo>
                  <a:pt x="8739" y="1900"/>
                  <a:pt x="8673" y="1862"/>
                  <a:pt x="8606" y="1795"/>
                </a:cubicBezTo>
                <a:cubicBezTo>
                  <a:pt x="8682" y="1776"/>
                  <a:pt x="8749" y="1767"/>
                  <a:pt x="8787" y="1852"/>
                </a:cubicBezTo>
                <a:cubicBezTo>
                  <a:pt x="8806" y="1881"/>
                  <a:pt x="8825" y="1909"/>
                  <a:pt x="8853" y="1938"/>
                </a:cubicBezTo>
                <a:cubicBezTo>
                  <a:pt x="8853" y="1938"/>
                  <a:pt x="8853" y="1938"/>
                  <a:pt x="8853" y="1938"/>
                </a:cubicBezTo>
                <a:cubicBezTo>
                  <a:pt x="8863" y="1947"/>
                  <a:pt x="8863" y="1947"/>
                  <a:pt x="8863" y="1957"/>
                </a:cubicBezTo>
                <a:cubicBezTo>
                  <a:pt x="8929" y="2014"/>
                  <a:pt x="8996" y="2080"/>
                  <a:pt x="9062" y="2137"/>
                </a:cubicBezTo>
                <a:cubicBezTo>
                  <a:pt x="9100" y="2175"/>
                  <a:pt x="9129" y="2213"/>
                  <a:pt x="9176" y="2232"/>
                </a:cubicBezTo>
                <a:cubicBezTo>
                  <a:pt x="9138" y="2071"/>
                  <a:pt x="9024" y="1957"/>
                  <a:pt x="8901" y="1824"/>
                </a:cubicBezTo>
                <a:cubicBezTo>
                  <a:pt x="8967" y="1833"/>
                  <a:pt x="9015" y="1833"/>
                  <a:pt x="9053" y="1843"/>
                </a:cubicBezTo>
                <a:cubicBezTo>
                  <a:pt x="9110" y="2042"/>
                  <a:pt x="9290" y="2118"/>
                  <a:pt x="9423" y="2242"/>
                </a:cubicBezTo>
                <a:cubicBezTo>
                  <a:pt x="9385" y="2109"/>
                  <a:pt x="9290" y="2023"/>
                  <a:pt x="9214" y="1909"/>
                </a:cubicBezTo>
                <a:cubicBezTo>
                  <a:pt x="9394" y="1976"/>
                  <a:pt x="9565" y="2052"/>
                  <a:pt x="9746" y="2128"/>
                </a:cubicBezTo>
                <a:cubicBezTo>
                  <a:pt x="9803" y="2147"/>
                  <a:pt x="9860" y="2175"/>
                  <a:pt x="9907" y="2204"/>
                </a:cubicBezTo>
                <a:cubicBezTo>
                  <a:pt x="9974" y="2232"/>
                  <a:pt x="10021" y="2261"/>
                  <a:pt x="10021" y="2346"/>
                </a:cubicBezTo>
                <a:cubicBezTo>
                  <a:pt x="10021" y="2432"/>
                  <a:pt x="10059" y="2460"/>
                  <a:pt x="10154" y="2441"/>
                </a:cubicBezTo>
                <a:cubicBezTo>
                  <a:pt x="10259" y="2422"/>
                  <a:pt x="10363" y="2384"/>
                  <a:pt x="10468" y="2356"/>
                </a:cubicBezTo>
                <a:cubicBezTo>
                  <a:pt x="10487" y="2441"/>
                  <a:pt x="10496" y="2527"/>
                  <a:pt x="10525" y="2603"/>
                </a:cubicBezTo>
                <a:cubicBezTo>
                  <a:pt x="10601" y="2840"/>
                  <a:pt x="10838" y="2963"/>
                  <a:pt x="11076" y="2906"/>
                </a:cubicBezTo>
                <a:cubicBezTo>
                  <a:pt x="11133" y="2897"/>
                  <a:pt x="11190" y="2859"/>
                  <a:pt x="11218" y="2812"/>
                </a:cubicBezTo>
                <a:cubicBezTo>
                  <a:pt x="11370" y="2565"/>
                  <a:pt x="11370" y="2308"/>
                  <a:pt x="11114" y="2109"/>
                </a:cubicBezTo>
                <a:cubicBezTo>
                  <a:pt x="11076" y="2071"/>
                  <a:pt x="11028" y="2042"/>
                  <a:pt x="11000" y="1995"/>
                </a:cubicBezTo>
                <a:cubicBezTo>
                  <a:pt x="10981" y="1957"/>
                  <a:pt x="10990" y="1909"/>
                  <a:pt x="10981" y="1862"/>
                </a:cubicBezTo>
                <a:cubicBezTo>
                  <a:pt x="11104" y="1947"/>
                  <a:pt x="11199" y="2014"/>
                  <a:pt x="11304" y="2090"/>
                </a:cubicBezTo>
                <a:cubicBezTo>
                  <a:pt x="11313" y="2099"/>
                  <a:pt x="11332" y="2109"/>
                  <a:pt x="11332" y="2118"/>
                </a:cubicBezTo>
                <a:cubicBezTo>
                  <a:pt x="11313" y="2270"/>
                  <a:pt x="11456" y="2337"/>
                  <a:pt x="11513" y="2441"/>
                </a:cubicBezTo>
                <a:cubicBezTo>
                  <a:pt x="11646" y="2698"/>
                  <a:pt x="11589" y="2783"/>
                  <a:pt x="11399" y="2935"/>
                </a:cubicBezTo>
                <a:cubicBezTo>
                  <a:pt x="11256" y="3049"/>
                  <a:pt x="11095" y="3134"/>
                  <a:pt x="10905" y="3020"/>
                </a:cubicBezTo>
                <a:cubicBezTo>
                  <a:pt x="10819" y="2963"/>
                  <a:pt x="10762" y="3011"/>
                  <a:pt x="10696" y="3163"/>
                </a:cubicBezTo>
                <a:cubicBezTo>
                  <a:pt x="10800" y="3324"/>
                  <a:pt x="11028" y="3343"/>
                  <a:pt x="11114" y="3524"/>
                </a:cubicBezTo>
                <a:cubicBezTo>
                  <a:pt x="11190" y="3685"/>
                  <a:pt x="11351" y="3799"/>
                  <a:pt x="11380" y="3999"/>
                </a:cubicBezTo>
                <a:cubicBezTo>
                  <a:pt x="11180" y="3780"/>
                  <a:pt x="10971" y="3590"/>
                  <a:pt x="10705" y="3486"/>
                </a:cubicBezTo>
                <a:cubicBezTo>
                  <a:pt x="10420" y="3381"/>
                  <a:pt x="10135" y="3457"/>
                  <a:pt x="9850" y="3476"/>
                </a:cubicBezTo>
                <a:cubicBezTo>
                  <a:pt x="9803" y="3372"/>
                  <a:pt x="9746" y="3277"/>
                  <a:pt x="9679" y="3144"/>
                </a:cubicBezTo>
                <a:cubicBezTo>
                  <a:pt x="9603" y="3324"/>
                  <a:pt x="9765" y="3400"/>
                  <a:pt x="9755" y="3533"/>
                </a:cubicBezTo>
                <a:cubicBezTo>
                  <a:pt x="9679" y="3581"/>
                  <a:pt x="9594" y="3638"/>
                  <a:pt x="9508" y="3695"/>
                </a:cubicBezTo>
                <a:cubicBezTo>
                  <a:pt x="9451" y="3533"/>
                  <a:pt x="9404" y="3362"/>
                  <a:pt x="9356" y="3201"/>
                </a:cubicBezTo>
                <a:lnTo>
                  <a:pt x="9318" y="3210"/>
                </a:lnTo>
                <a:cubicBezTo>
                  <a:pt x="9309" y="3239"/>
                  <a:pt x="9299" y="3286"/>
                  <a:pt x="9299" y="3315"/>
                </a:cubicBezTo>
                <a:cubicBezTo>
                  <a:pt x="9328" y="3419"/>
                  <a:pt x="9366" y="3524"/>
                  <a:pt x="9394" y="3638"/>
                </a:cubicBezTo>
                <a:cubicBezTo>
                  <a:pt x="9442" y="3771"/>
                  <a:pt x="9442" y="3771"/>
                  <a:pt x="9309" y="3847"/>
                </a:cubicBezTo>
                <a:cubicBezTo>
                  <a:pt x="9243" y="3885"/>
                  <a:pt x="9176" y="3932"/>
                  <a:pt x="9100" y="3980"/>
                </a:cubicBezTo>
                <a:cubicBezTo>
                  <a:pt x="9072" y="3799"/>
                  <a:pt x="9062" y="3619"/>
                  <a:pt x="8958" y="3448"/>
                </a:cubicBezTo>
                <a:cubicBezTo>
                  <a:pt x="8910" y="3486"/>
                  <a:pt x="8929" y="3533"/>
                  <a:pt x="8939" y="3581"/>
                </a:cubicBezTo>
                <a:cubicBezTo>
                  <a:pt x="8958" y="3695"/>
                  <a:pt x="8977" y="3809"/>
                  <a:pt x="9005" y="3923"/>
                </a:cubicBezTo>
                <a:cubicBezTo>
                  <a:pt x="9043" y="4027"/>
                  <a:pt x="9015" y="4132"/>
                  <a:pt x="8948" y="4217"/>
                </a:cubicBezTo>
                <a:cubicBezTo>
                  <a:pt x="8758" y="4445"/>
                  <a:pt x="8644" y="4711"/>
                  <a:pt x="8521" y="4977"/>
                </a:cubicBezTo>
                <a:cubicBezTo>
                  <a:pt x="8473" y="5072"/>
                  <a:pt x="8435" y="5177"/>
                  <a:pt x="8397" y="5281"/>
                </a:cubicBezTo>
                <a:cubicBezTo>
                  <a:pt x="8321" y="5433"/>
                  <a:pt x="8255" y="5594"/>
                  <a:pt x="8179" y="5765"/>
                </a:cubicBezTo>
                <a:lnTo>
                  <a:pt x="7599" y="5765"/>
                </a:lnTo>
                <a:cubicBezTo>
                  <a:pt x="7571" y="5594"/>
                  <a:pt x="7542" y="5424"/>
                  <a:pt x="7514" y="5253"/>
                </a:cubicBezTo>
                <a:cubicBezTo>
                  <a:pt x="7495" y="5253"/>
                  <a:pt x="7485" y="5253"/>
                  <a:pt x="7466" y="5253"/>
                </a:cubicBezTo>
                <a:cubicBezTo>
                  <a:pt x="7400" y="5424"/>
                  <a:pt x="7533" y="5594"/>
                  <a:pt x="7495" y="5784"/>
                </a:cubicBezTo>
                <a:cubicBezTo>
                  <a:pt x="7400" y="5803"/>
                  <a:pt x="7295" y="5832"/>
                  <a:pt x="7200" y="5870"/>
                </a:cubicBezTo>
                <a:cubicBezTo>
                  <a:pt x="7001" y="5718"/>
                  <a:pt x="7096" y="5462"/>
                  <a:pt x="6991" y="5272"/>
                </a:cubicBezTo>
                <a:cubicBezTo>
                  <a:pt x="6915" y="5367"/>
                  <a:pt x="7001" y="5462"/>
                  <a:pt x="6963" y="5575"/>
                </a:cubicBezTo>
                <a:cubicBezTo>
                  <a:pt x="6915" y="5490"/>
                  <a:pt x="6868" y="5414"/>
                  <a:pt x="6839" y="5338"/>
                </a:cubicBezTo>
                <a:cubicBezTo>
                  <a:pt x="6697" y="4949"/>
                  <a:pt x="6498" y="4578"/>
                  <a:pt x="6222" y="4265"/>
                </a:cubicBezTo>
                <a:cubicBezTo>
                  <a:pt x="5975" y="3989"/>
                  <a:pt x="5719" y="3733"/>
                  <a:pt x="5386" y="3552"/>
                </a:cubicBezTo>
                <a:cubicBezTo>
                  <a:pt x="5358" y="3543"/>
                  <a:pt x="5339" y="3524"/>
                  <a:pt x="5310" y="3514"/>
                </a:cubicBezTo>
                <a:cubicBezTo>
                  <a:pt x="5149" y="3486"/>
                  <a:pt x="4987" y="3476"/>
                  <a:pt x="4826" y="3438"/>
                </a:cubicBezTo>
                <a:cubicBezTo>
                  <a:pt x="4417" y="3362"/>
                  <a:pt x="4076" y="3562"/>
                  <a:pt x="3734" y="3733"/>
                </a:cubicBezTo>
                <a:cubicBezTo>
                  <a:pt x="3648" y="3780"/>
                  <a:pt x="3572" y="3837"/>
                  <a:pt x="3458" y="3904"/>
                </a:cubicBezTo>
                <a:cubicBezTo>
                  <a:pt x="3534" y="3752"/>
                  <a:pt x="3648" y="3666"/>
                  <a:pt x="3743" y="3562"/>
                </a:cubicBezTo>
                <a:close/>
                <a:moveTo>
                  <a:pt x="8131" y="5946"/>
                </a:moveTo>
                <a:cubicBezTo>
                  <a:pt x="8093" y="6060"/>
                  <a:pt x="8074" y="6155"/>
                  <a:pt x="8027" y="6240"/>
                </a:cubicBezTo>
                <a:cubicBezTo>
                  <a:pt x="7960" y="6354"/>
                  <a:pt x="7875" y="6459"/>
                  <a:pt x="7789" y="6563"/>
                </a:cubicBezTo>
                <a:cubicBezTo>
                  <a:pt x="7732" y="6630"/>
                  <a:pt x="7666" y="6639"/>
                  <a:pt x="7590" y="6601"/>
                </a:cubicBezTo>
                <a:cubicBezTo>
                  <a:pt x="7552" y="6573"/>
                  <a:pt x="7514" y="6563"/>
                  <a:pt x="7476" y="6535"/>
                </a:cubicBezTo>
                <a:cubicBezTo>
                  <a:pt x="7352" y="6430"/>
                  <a:pt x="7229" y="6326"/>
                  <a:pt x="7105" y="6212"/>
                </a:cubicBezTo>
                <a:cubicBezTo>
                  <a:pt x="7067" y="6183"/>
                  <a:pt x="7048" y="6126"/>
                  <a:pt x="7020" y="6098"/>
                </a:cubicBezTo>
                <a:cubicBezTo>
                  <a:pt x="7115" y="6069"/>
                  <a:pt x="7200" y="6060"/>
                  <a:pt x="7286" y="6031"/>
                </a:cubicBezTo>
                <a:cubicBezTo>
                  <a:pt x="7409" y="5993"/>
                  <a:pt x="7542" y="5946"/>
                  <a:pt x="7685" y="5974"/>
                </a:cubicBezTo>
                <a:cubicBezTo>
                  <a:pt x="7761" y="5984"/>
                  <a:pt x="7846" y="5955"/>
                  <a:pt x="7932" y="5955"/>
                </a:cubicBezTo>
                <a:cubicBezTo>
                  <a:pt x="7989" y="5946"/>
                  <a:pt x="8046" y="5946"/>
                  <a:pt x="8131" y="5946"/>
                </a:cubicBezTo>
                <a:close/>
                <a:moveTo>
                  <a:pt x="3107" y="4493"/>
                </a:moveTo>
                <a:cubicBezTo>
                  <a:pt x="3059" y="4597"/>
                  <a:pt x="3002" y="4702"/>
                  <a:pt x="2955" y="4816"/>
                </a:cubicBezTo>
                <a:cubicBezTo>
                  <a:pt x="2841" y="5053"/>
                  <a:pt x="2793" y="5319"/>
                  <a:pt x="2746" y="5575"/>
                </a:cubicBezTo>
                <a:cubicBezTo>
                  <a:pt x="2670" y="5936"/>
                  <a:pt x="2613" y="6307"/>
                  <a:pt x="2546" y="6668"/>
                </a:cubicBezTo>
                <a:cubicBezTo>
                  <a:pt x="2546" y="6687"/>
                  <a:pt x="2537" y="6706"/>
                  <a:pt x="2537" y="6725"/>
                </a:cubicBezTo>
                <a:cubicBezTo>
                  <a:pt x="2451" y="5917"/>
                  <a:pt x="2651" y="5167"/>
                  <a:pt x="3107" y="4493"/>
                </a:cubicBezTo>
                <a:close/>
                <a:moveTo>
                  <a:pt x="2261" y="8995"/>
                </a:moveTo>
                <a:cubicBezTo>
                  <a:pt x="2328" y="8624"/>
                  <a:pt x="2394" y="8244"/>
                  <a:pt x="2470" y="7874"/>
                </a:cubicBezTo>
                <a:cubicBezTo>
                  <a:pt x="2527" y="7532"/>
                  <a:pt x="2603" y="7190"/>
                  <a:pt x="2670" y="6848"/>
                </a:cubicBezTo>
                <a:cubicBezTo>
                  <a:pt x="2736" y="6440"/>
                  <a:pt x="2812" y="6031"/>
                  <a:pt x="2879" y="5613"/>
                </a:cubicBezTo>
                <a:cubicBezTo>
                  <a:pt x="2888" y="5585"/>
                  <a:pt x="2898" y="5547"/>
                  <a:pt x="2907" y="5519"/>
                </a:cubicBezTo>
                <a:cubicBezTo>
                  <a:pt x="2936" y="5386"/>
                  <a:pt x="2974" y="5253"/>
                  <a:pt x="3012" y="5120"/>
                </a:cubicBezTo>
                <a:cubicBezTo>
                  <a:pt x="3097" y="4882"/>
                  <a:pt x="3192" y="4635"/>
                  <a:pt x="3354" y="4426"/>
                </a:cubicBezTo>
                <a:cubicBezTo>
                  <a:pt x="3373" y="4398"/>
                  <a:pt x="3401" y="4360"/>
                  <a:pt x="3401" y="4322"/>
                </a:cubicBezTo>
                <a:cubicBezTo>
                  <a:pt x="3401" y="4198"/>
                  <a:pt x="3477" y="4122"/>
                  <a:pt x="3572" y="4056"/>
                </a:cubicBezTo>
                <a:cubicBezTo>
                  <a:pt x="3715" y="3961"/>
                  <a:pt x="3857" y="3847"/>
                  <a:pt x="4019" y="3771"/>
                </a:cubicBezTo>
                <a:cubicBezTo>
                  <a:pt x="4322" y="3628"/>
                  <a:pt x="4636" y="3571"/>
                  <a:pt x="4978" y="3638"/>
                </a:cubicBezTo>
                <a:cubicBezTo>
                  <a:pt x="5253" y="3695"/>
                  <a:pt x="5491" y="3799"/>
                  <a:pt x="5690" y="3980"/>
                </a:cubicBezTo>
                <a:cubicBezTo>
                  <a:pt x="5928" y="4208"/>
                  <a:pt x="6175" y="4436"/>
                  <a:pt x="6336" y="4730"/>
                </a:cubicBezTo>
                <a:cubicBezTo>
                  <a:pt x="6431" y="4920"/>
                  <a:pt x="6517" y="5120"/>
                  <a:pt x="6612" y="5310"/>
                </a:cubicBezTo>
                <a:cubicBezTo>
                  <a:pt x="6697" y="5481"/>
                  <a:pt x="6782" y="5651"/>
                  <a:pt x="6887" y="5813"/>
                </a:cubicBezTo>
                <a:cubicBezTo>
                  <a:pt x="6887" y="5822"/>
                  <a:pt x="6887" y="5841"/>
                  <a:pt x="6887" y="5851"/>
                </a:cubicBezTo>
                <a:cubicBezTo>
                  <a:pt x="6754" y="6098"/>
                  <a:pt x="6782" y="6145"/>
                  <a:pt x="6944" y="6316"/>
                </a:cubicBezTo>
                <a:cubicBezTo>
                  <a:pt x="7124" y="6487"/>
                  <a:pt x="7324" y="6649"/>
                  <a:pt x="7523" y="6810"/>
                </a:cubicBezTo>
                <a:cubicBezTo>
                  <a:pt x="7590" y="6867"/>
                  <a:pt x="7685" y="6886"/>
                  <a:pt x="7770" y="6820"/>
                </a:cubicBezTo>
                <a:cubicBezTo>
                  <a:pt x="7808" y="6791"/>
                  <a:pt x="7856" y="6772"/>
                  <a:pt x="7903" y="6753"/>
                </a:cubicBezTo>
                <a:cubicBezTo>
                  <a:pt x="7913" y="6782"/>
                  <a:pt x="7932" y="6810"/>
                  <a:pt x="7941" y="6839"/>
                </a:cubicBezTo>
                <a:cubicBezTo>
                  <a:pt x="8046" y="6791"/>
                  <a:pt x="8112" y="6725"/>
                  <a:pt x="8131" y="6601"/>
                </a:cubicBezTo>
                <a:cubicBezTo>
                  <a:pt x="8046" y="6658"/>
                  <a:pt x="7979" y="6706"/>
                  <a:pt x="7903" y="6753"/>
                </a:cubicBezTo>
                <a:cubicBezTo>
                  <a:pt x="7913" y="6734"/>
                  <a:pt x="7922" y="6715"/>
                  <a:pt x="7941" y="6706"/>
                </a:cubicBezTo>
                <a:cubicBezTo>
                  <a:pt x="8112" y="6535"/>
                  <a:pt x="8160" y="6297"/>
                  <a:pt x="8293" y="6107"/>
                </a:cubicBezTo>
                <a:cubicBezTo>
                  <a:pt x="8321" y="6060"/>
                  <a:pt x="8350" y="5993"/>
                  <a:pt x="8350" y="5936"/>
                </a:cubicBezTo>
                <a:cubicBezTo>
                  <a:pt x="8340" y="5813"/>
                  <a:pt x="8388" y="5708"/>
                  <a:pt x="8435" y="5604"/>
                </a:cubicBezTo>
                <a:cubicBezTo>
                  <a:pt x="8568" y="5291"/>
                  <a:pt x="8682" y="4968"/>
                  <a:pt x="8844" y="4664"/>
                </a:cubicBezTo>
                <a:cubicBezTo>
                  <a:pt x="8939" y="4464"/>
                  <a:pt x="9053" y="4265"/>
                  <a:pt x="9261" y="4141"/>
                </a:cubicBezTo>
                <a:cubicBezTo>
                  <a:pt x="9404" y="4046"/>
                  <a:pt x="9527" y="3932"/>
                  <a:pt x="9660" y="3828"/>
                </a:cubicBezTo>
                <a:cubicBezTo>
                  <a:pt x="9774" y="3742"/>
                  <a:pt x="9898" y="3685"/>
                  <a:pt x="10040" y="3676"/>
                </a:cubicBezTo>
                <a:cubicBezTo>
                  <a:pt x="10088" y="3676"/>
                  <a:pt x="10126" y="3666"/>
                  <a:pt x="10173" y="3657"/>
                </a:cubicBezTo>
                <a:cubicBezTo>
                  <a:pt x="10525" y="3571"/>
                  <a:pt x="10810" y="3714"/>
                  <a:pt x="11057" y="3942"/>
                </a:cubicBezTo>
                <a:cubicBezTo>
                  <a:pt x="11370" y="4236"/>
                  <a:pt x="11532" y="4597"/>
                  <a:pt x="11579" y="5025"/>
                </a:cubicBezTo>
                <a:cubicBezTo>
                  <a:pt x="11627" y="5490"/>
                  <a:pt x="11655" y="5955"/>
                  <a:pt x="11693" y="6421"/>
                </a:cubicBezTo>
                <a:cubicBezTo>
                  <a:pt x="11703" y="6478"/>
                  <a:pt x="11684" y="6544"/>
                  <a:pt x="11684" y="6601"/>
                </a:cubicBezTo>
                <a:cubicBezTo>
                  <a:pt x="11655" y="6962"/>
                  <a:pt x="11712" y="7323"/>
                  <a:pt x="11807" y="7665"/>
                </a:cubicBezTo>
                <a:cubicBezTo>
                  <a:pt x="11835" y="7751"/>
                  <a:pt x="11892" y="7836"/>
                  <a:pt x="11930" y="7922"/>
                </a:cubicBezTo>
                <a:cubicBezTo>
                  <a:pt x="12006" y="8121"/>
                  <a:pt x="12073" y="8330"/>
                  <a:pt x="12139" y="8539"/>
                </a:cubicBezTo>
                <a:cubicBezTo>
                  <a:pt x="12149" y="8567"/>
                  <a:pt x="12130" y="8605"/>
                  <a:pt x="12120" y="8634"/>
                </a:cubicBezTo>
                <a:cubicBezTo>
                  <a:pt x="12063" y="8624"/>
                  <a:pt x="12006" y="8615"/>
                  <a:pt x="11940" y="8596"/>
                </a:cubicBezTo>
                <a:cubicBezTo>
                  <a:pt x="11911" y="8529"/>
                  <a:pt x="11883" y="8463"/>
                  <a:pt x="11854" y="8387"/>
                </a:cubicBezTo>
                <a:cubicBezTo>
                  <a:pt x="11845" y="8368"/>
                  <a:pt x="11845" y="8330"/>
                  <a:pt x="11826" y="8311"/>
                </a:cubicBezTo>
                <a:cubicBezTo>
                  <a:pt x="11788" y="8292"/>
                  <a:pt x="11741" y="8263"/>
                  <a:pt x="11703" y="8273"/>
                </a:cubicBezTo>
                <a:cubicBezTo>
                  <a:pt x="11674" y="8273"/>
                  <a:pt x="11646" y="8339"/>
                  <a:pt x="11655" y="8377"/>
                </a:cubicBezTo>
                <a:cubicBezTo>
                  <a:pt x="11655" y="8425"/>
                  <a:pt x="11684" y="8482"/>
                  <a:pt x="11712" y="8529"/>
                </a:cubicBezTo>
                <a:cubicBezTo>
                  <a:pt x="11826" y="8729"/>
                  <a:pt x="11788" y="8900"/>
                  <a:pt x="11579" y="9071"/>
                </a:cubicBezTo>
                <a:cubicBezTo>
                  <a:pt x="11541" y="9023"/>
                  <a:pt x="11494" y="8985"/>
                  <a:pt x="11465" y="8928"/>
                </a:cubicBezTo>
                <a:cubicBezTo>
                  <a:pt x="11427" y="8852"/>
                  <a:pt x="11408" y="8757"/>
                  <a:pt x="11380" y="8681"/>
                </a:cubicBezTo>
                <a:cubicBezTo>
                  <a:pt x="11361" y="8643"/>
                  <a:pt x="11342" y="8596"/>
                  <a:pt x="11304" y="8567"/>
                </a:cubicBezTo>
                <a:cubicBezTo>
                  <a:pt x="11285" y="8558"/>
                  <a:pt x="11237" y="8539"/>
                  <a:pt x="11218" y="8558"/>
                </a:cubicBezTo>
                <a:cubicBezTo>
                  <a:pt x="11190" y="8577"/>
                  <a:pt x="11171" y="8615"/>
                  <a:pt x="11161" y="8653"/>
                </a:cubicBezTo>
                <a:cubicBezTo>
                  <a:pt x="11161" y="8662"/>
                  <a:pt x="11171" y="8691"/>
                  <a:pt x="11180" y="8710"/>
                </a:cubicBezTo>
                <a:cubicBezTo>
                  <a:pt x="11218" y="8881"/>
                  <a:pt x="11247" y="9042"/>
                  <a:pt x="11285" y="9213"/>
                </a:cubicBezTo>
                <a:cubicBezTo>
                  <a:pt x="11294" y="9261"/>
                  <a:pt x="11285" y="9308"/>
                  <a:pt x="11285" y="9356"/>
                </a:cubicBezTo>
                <a:cubicBezTo>
                  <a:pt x="11066" y="9470"/>
                  <a:pt x="10952" y="9413"/>
                  <a:pt x="10914" y="9166"/>
                </a:cubicBezTo>
                <a:cubicBezTo>
                  <a:pt x="10886" y="9014"/>
                  <a:pt x="10819" y="8976"/>
                  <a:pt x="10667" y="9042"/>
                </a:cubicBezTo>
                <a:cubicBezTo>
                  <a:pt x="10705" y="9185"/>
                  <a:pt x="10734" y="9318"/>
                  <a:pt x="10762" y="9460"/>
                </a:cubicBezTo>
                <a:cubicBezTo>
                  <a:pt x="10772" y="9489"/>
                  <a:pt x="10781" y="9527"/>
                  <a:pt x="10781" y="9555"/>
                </a:cubicBezTo>
                <a:cubicBezTo>
                  <a:pt x="10791" y="9688"/>
                  <a:pt x="10753" y="9783"/>
                  <a:pt x="10601" y="9793"/>
                </a:cubicBezTo>
                <a:cubicBezTo>
                  <a:pt x="10449" y="9802"/>
                  <a:pt x="10373" y="9736"/>
                  <a:pt x="10354" y="9593"/>
                </a:cubicBezTo>
                <a:cubicBezTo>
                  <a:pt x="10354" y="9546"/>
                  <a:pt x="10354" y="9489"/>
                  <a:pt x="10354" y="9441"/>
                </a:cubicBezTo>
                <a:cubicBezTo>
                  <a:pt x="10344" y="9365"/>
                  <a:pt x="10287" y="9337"/>
                  <a:pt x="10221" y="9337"/>
                </a:cubicBezTo>
                <a:cubicBezTo>
                  <a:pt x="10154" y="9346"/>
                  <a:pt x="10154" y="9403"/>
                  <a:pt x="10154" y="9451"/>
                </a:cubicBezTo>
                <a:cubicBezTo>
                  <a:pt x="10154" y="9498"/>
                  <a:pt x="10173" y="9546"/>
                  <a:pt x="10173" y="9593"/>
                </a:cubicBezTo>
                <a:cubicBezTo>
                  <a:pt x="10173" y="9707"/>
                  <a:pt x="10192" y="9821"/>
                  <a:pt x="10173" y="9926"/>
                </a:cubicBezTo>
                <a:cubicBezTo>
                  <a:pt x="10135" y="10078"/>
                  <a:pt x="9974" y="10125"/>
                  <a:pt x="9869" y="10002"/>
                </a:cubicBezTo>
                <a:cubicBezTo>
                  <a:pt x="9803" y="9926"/>
                  <a:pt x="9746" y="9831"/>
                  <a:pt x="9698" y="9745"/>
                </a:cubicBezTo>
                <a:cubicBezTo>
                  <a:pt x="9670" y="9679"/>
                  <a:pt x="9641" y="9631"/>
                  <a:pt x="9565" y="9650"/>
                </a:cubicBezTo>
                <a:cubicBezTo>
                  <a:pt x="9499" y="9660"/>
                  <a:pt x="9489" y="9726"/>
                  <a:pt x="9480" y="9793"/>
                </a:cubicBezTo>
                <a:cubicBezTo>
                  <a:pt x="9470" y="9916"/>
                  <a:pt x="9461" y="10040"/>
                  <a:pt x="9451" y="10163"/>
                </a:cubicBezTo>
                <a:cubicBezTo>
                  <a:pt x="9442" y="10192"/>
                  <a:pt x="9442" y="10230"/>
                  <a:pt x="9423" y="10249"/>
                </a:cubicBezTo>
                <a:cubicBezTo>
                  <a:pt x="9394" y="10277"/>
                  <a:pt x="9347" y="10334"/>
                  <a:pt x="9299" y="10334"/>
                </a:cubicBezTo>
                <a:cubicBezTo>
                  <a:pt x="9261" y="10334"/>
                  <a:pt x="9205" y="10268"/>
                  <a:pt x="9195" y="10230"/>
                </a:cubicBezTo>
                <a:cubicBezTo>
                  <a:pt x="9176" y="10106"/>
                  <a:pt x="9157" y="9983"/>
                  <a:pt x="9157" y="9869"/>
                </a:cubicBezTo>
                <a:cubicBezTo>
                  <a:pt x="9157" y="9783"/>
                  <a:pt x="9129" y="9755"/>
                  <a:pt x="9062" y="9745"/>
                </a:cubicBezTo>
                <a:cubicBezTo>
                  <a:pt x="9005" y="9736"/>
                  <a:pt x="8958" y="9793"/>
                  <a:pt x="8967" y="9869"/>
                </a:cubicBezTo>
                <a:cubicBezTo>
                  <a:pt x="8977" y="10011"/>
                  <a:pt x="8986" y="10154"/>
                  <a:pt x="9015" y="10296"/>
                </a:cubicBezTo>
                <a:cubicBezTo>
                  <a:pt x="9043" y="10496"/>
                  <a:pt x="8872" y="10686"/>
                  <a:pt x="8682" y="10638"/>
                </a:cubicBezTo>
                <a:cubicBezTo>
                  <a:pt x="8549" y="10600"/>
                  <a:pt x="8454" y="10505"/>
                  <a:pt x="8416" y="10363"/>
                </a:cubicBezTo>
                <a:cubicBezTo>
                  <a:pt x="8397" y="10268"/>
                  <a:pt x="8388" y="10173"/>
                  <a:pt x="8388" y="10087"/>
                </a:cubicBezTo>
                <a:cubicBezTo>
                  <a:pt x="8388" y="10002"/>
                  <a:pt x="8350" y="9945"/>
                  <a:pt x="8283" y="9916"/>
                </a:cubicBezTo>
                <a:cubicBezTo>
                  <a:pt x="8207" y="9954"/>
                  <a:pt x="8179" y="10002"/>
                  <a:pt x="8179" y="10087"/>
                </a:cubicBezTo>
                <a:cubicBezTo>
                  <a:pt x="8207" y="10325"/>
                  <a:pt x="8122" y="10543"/>
                  <a:pt x="8017" y="10752"/>
                </a:cubicBezTo>
                <a:cubicBezTo>
                  <a:pt x="7960" y="10866"/>
                  <a:pt x="7732" y="10895"/>
                  <a:pt x="7647" y="10790"/>
                </a:cubicBezTo>
                <a:cubicBezTo>
                  <a:pt x="7590" y="10733"/>
                  <a:pt x="7542" y="10648"/>
                  <a:pt x="7523" y="10562"/>
                </a:cubicBezTo>
                <a:cubicBezTo>
                  <a:pt x="7495" y="10410"/>
                  <a:pt x="7495" y="10249"/>
                  <a:pt x="7542" y="10087"/>
                </a:cubicBezTo>
                <a:cubicBezTo>
                  <a:pt x="7542" y="10078"/>
                  <a:pt x="7542" y="10068"/>
                  <a:pt x="7552" y="10059"/>
                </a:cubicBezTo>
                <a:cubicBezTo>
                  <a:pt x="7561" y="9992"/>
                  <a:pt x="7542" y="9935"/>
                  <a:pt x="7476" y="9935"/>
                </a:cubicBezTo>
                <a:cubicBezTo>
                  <a:pt x="7438" y="9935"/>
                  <a:pt x="7381" y="9983"/>
                  <a:pt x="7371" y="10030"/>
                </a:cubicBezTo>
                <a:cubicBezTo>
                  <a:pt x="7352" y="10135"/>
                  <a:pt x="7352" y="10239"/>
                  <a:pt x="7352" y="10353"/>
                </a:cubicBezTo>
                <a:cubicBezTo>
                  <a:pt x="7352" y="10496"/>
                  <a:pt x="7314" y="10629"/>
                  <a:pt x="7257" y="10752"/>
                </a:cubicBezTo>
                <a:cubicBezTo>
                  <a:pt x="7210" y="10838"/>
                  <a:pt x="7124" y="10857"/>
                  <a:pt x="7029" y="10857"/>
                </a:cubicBezTo>
                <a:cubicBezTo>
                  <a:pt x="6934" y="10847"/>
                  <a:pt x="6915" y="10781"/>
                  <a:pt x="6896" y="10714"/>
                </a:cubicBezTo>
                <a:cubicBezTo>
                  <a:pt x="6839" y="10515"/>
                  <a:pt x="6839" y="10325"/>
                  <a:pt x="6915" y="10125"/>
                </a:cubicBezTo>
                <a:cubicBezTo>
                  <a:pt x="6934" y="10087"/>
                  <a:pt x="6944" y="10030"/>
                  <a:pt x="6944" y="9983"/>
                </a:cubicBezTo>
                <a:cubicBezTo>
                  <a:pt x="6934" y="9935"/>
                  <a:pt x="6896" y="9888"/>
                  <a:pt x="6839" y="9897"/>
                </a:cubicBezTo>
                <a:cubicBezTo>
                  <a:pt x="6811" y="9907"/>
                  <a:pt x="6773" y="9954"/>
                  <a:pt x="6763" y="9983"/>
                </a:cubicBezTo>
                <a:cubicBezTo>
                  <a:pt x="6725" y="10116"/>
                  <a:pt x="6707" y="10249"/>
                  <a:pt x="6669" y="10382"/>
                </a:cubicBezTo>
                <a:cubicBezTo>
                  <a:pt x="6650" y="10467"/>
                  <a:pt x="6621" y="10543"/>
                  <a:pt x="6583" y="10619"/>
                </a:cubicBezTo>
                <a:cubicBezTo>
                  <a:pt x="6564" y="10676"/>
                  <a:pt x="6507" y="10714"/>
                  <a:pt x="6450" y="10686"/>
                </a:cubicBezTo>
                <a:cubicBezTo>
                  <a:pt x="6412" y="10676"/>
                  <a:pt x="6365" y="10629"/>
                  <a:pt x="6355" y="10591"/>
                </a:cubicBezTo>
                <a:cubicBezTo>
                  <a:pt x="6327" y="10410"/>
                  <a:pt x="6298" y="10230"/>
                  <a:pt x="6384" y="10059"/>
                </a:cubicBezTo>
                <a:cubicBezTo>
                  <a:pt x="6412" y="10011"/>
                  <a:pt x="6441" y="9954"/>
                  <a:pt x="6450" y="9907"/>
                </a:cubicBezTo>
                <a:cubicBezTo>
                  <a:pt x="6469" y="9840"/>
                  <a:pt x="6431" y="9793"/>
                  <a:pt x="6374" y="9774"/>
                </a:cubicBezTo>
                <a:cubicBezTo>
                  <a:pt x="6308" y="9755"/>
                  <a:pt x="6270" y="9783"/>
                  <a:pt x="6241" y="9840"/>
                </a:cubicBezTo>
                <a:cubicBezTo>
                  <a:pt x="6232" y="9850"/>
                  <a:pt x="6232" y="9869"/>
                  <a:pt x="6232" y="9888"/>
                </a:cubicBezTo>
                <a:cubicBezTo>
                  <a:pt x="6203" y="10116"/>
                  <a:pt x="6080" y="10306"/>
                  <a:pt x="5966" y="10505"/>
                </a:cubicBezTo>
                <a:cubicBezTo>
                  <a:pt x="5937" y="10562"/>
                  <a:pt x="5880" y="10600"/>
                  <a:pt x="5842" y="10638"/>
                </a:cubicBezTo>
                <a:cubicBezTo>
                  <a:pt x="5681" y="10524"/>
                  <a:pt x="5690" y="10382"/>
                  <a:pt x="5709" y="10239"/>
                </a:cubicBezTo>
                <a:cubicBezTo>
                  <a:pt x="5719" y="10135"/>
                  <a:pt x="5757" y="10040"/>
                  <a:pt x="5785" y="9935"/>
                </a:cubicBezTo>
                <a:cubicBezTo>
                  <a:pt x="5804" y="9850"/>
                  <a:pt x="5785" y="9783"/>
                  <a:pt x="5719" y="9764"/>
                </a:cubicBezTo>
                <a:cubicBezTo>
                  <a:pt x="5662" y="9745"/>
                  <a:pt x="5624" y="9802"/>
                  <a:pt x="5595" y="9888"/>
                </a:cubicBezTo>
                <a:cubicBezTo>
                  <a:pt x="5538" y="10049"/>
                  <a:pt x="5491" y="10211"/>
                  <a:pt x="5424" y="10363"/>
                </a:cubicBezTo>
                <a:cubicBezTo>
                  <a:pt x="5405" y="10420"/>
                  <a:pt x="5348" y="10467"/>
                  <a:pt x="5310" y="10515"/>
                </a:cubicBezTo>
                <a:cubicBezTo>
                  <a:pt x="5215" y="10477"/>
                  <a:pt x="5187" y="10391"/>
                  <a:pt x="5187" y="10315"/>
                </a:cubicBezTo>
                <a:cubicBezTo>
                  <a:pt x="5168" y="10173"/>
                  <a:pt x="5158" y="10021"/>
                  <a:pt x="5215" y="9878"/>
                </a:cubicBezTo>
                <a:cubicBezTo>
                  <a:pt x="5234" y="9831"/>
                  <a:pt x="5253" y="9774"/>
                  <a:pt x="5263" y="9717"/>
                </a:cubicBezTo>
                <a:cubicBezTo>
                  <a:pt x="5272" y="9660"/>
                  <a:pt x="5263" y="9603"/>
                  <a:pt x="5196" y="9593"/>
                </a:cubicBezTo>
                <a:cubicBezTo>
                  <a:pt x="5130" y="9574"/>
                  <a:pt x="5082" y="9603"/>
                  <a:pt x="5063" y="9669"/>
                </a:cubicBezTo>
                <a:cubicBezTo>
                  <a:pt x="5035" y="9764"/>
                  <a:pt x="5025" y="9869"/>
                  <a:pt x="4997" y="9973"/>
                </a:cubicBezTo>
                <a:cubicBezTo>
                  <a:pt x="4949" y="10192"/>
                  <a:pt x="4854" y="10372"/>
                  <a:pt x="4626" y="10439"/>
                </a:cubicBezTo>
                <a:cubicBezTo>
                  <a:pt x="4607" y="10439"/>
                  <a:pt x="4579" y="10439"/>
                  <a:pt x="4541" y="10448"/>
                </a:cubicBezTo>
                <a:cubicBezTo>
                  <a:pt x="4474" y="10230"/>
                  <a:pt x="4398" y="10021"/>
                  <a:pt x="4493" y="9793"/>
                </a:cubicBezTo>
                <a:cubicBezTo>
                  <a:pt x="4512" y="9745"/>
                  <a:pt x="4522" y="9707"/>
                  <a:pt x="4541" y="9660"/>
                </a:cubicBezTo>
                <a:cubicBezTo>
                  <a:pt x="4560" y="9612"/>
                  <a:pt x="4569" y="9555"/>
                  <a:pt x="4503" y="9527"/>
                </a:cubicBezTo>
                <a:cubicBezTo>
                  <a:pt x="4427" y="9498"/>
                  <a:pt x="4379" y="9536"/>
                  <a:pt x="4351" y="9593"/>
                </a:cubicBezTo>
                <a:cubicBezTo>
                  <a:pt x="4332" y="9622"/>
                  <a:pt x="4332" y="9660"/>
                  <a:pt x="4322" y="9688"/>
                </a:cubicBezTo>
                <a:cubicBezTo>
                  <a:pt x="4265" y="9793"/>
                  <a:pt x="4218" y="9888"/>
                  <a:pt x="4152" y="9983"/>
                </a:cubicBezTo>
                <a:cubicBezTo>
                  <a:pt x="4133" y="10011"/>
                  <a:pt x="4076" y="10030"/>
                  <a:pt x="4038" y="10030"/>
                </a:cubicBezTo>
                <a:cubicBezTo>
                  <a:pt x="3981" y="10030"/>
                  <a:pt x="3971" y="9983"/>
                  <a:pt x="3962" y="9935"/>
                </a:cubicBezTo>
                <a:cubicBezTo>
                  <a:pt x="3943" y="9755"/>
                  <a:pt x="3933" y="9584"/>
                  <a:pt x="4047" y="9422"/>
                </a:cubicBezTo>
                <a:cubicBezTo>
                  <a:pt x="4057" y="9403"/>
                  <a:pt x="4066" y="9384"/>
                  <a:pt x="4066" y="9365"/>
                </a:cubicBezTo>
                <a:cubicBezTo>
                  <a:pt x="4076" y="9308"/>
                  <a:pt x="4076" y="9251"/>
                  <a:pt x="4019" y="9223"/>
                </a:cubicBezTo>
                <a:cubicBezTo>
                  <a:pt x="3952" y="9204"/>
                  <a:pt x="3914" y="9242"/>
                  <a:pt x="3886" y="9289"/>
                </a:cubicBezTo>
                <a:cubicBezTo>
                  <a:pt x="3829" y="9384"/>
                  <a:pt x="3781" y="9479"/>
                  <a:pt x="3724" y="9565"/>
                </a:cubicBezTo>
                <a:cubicBezTo>
                  <a:pt x="3677" y="9631"/>
                  <a:pt x="3601" y="9669"/>
                  <a:pt x="3506" y="9669"/>
                </a:cubicBezTo>
                <a:cubicBezTo>
                  <a:pt x="3401" y="9527"/>
                  <a:pt x="3420" y="9375"/>
                  <a:pt x="3468" y="9213"/>
                </a:cubicBezTo>
                <a:cubicBezTo>
                  <a:pt x="3477" y="9194"/>
                  <a:pt x="3496" y="9175"/>
                  <a:pt x="3506" y="9156"/>
                </a:cubicBezTo>
                <a:cubicBezTo>
                  <a:pt x="3544" y="9099"/>
                  <a:pt x="3544" y="9033"/>
                  <a:pt x="3477" y="9004"/>
                </a:cubicBezTo>
                <a:cubicBezTo>
                  <a:pt x="3401" y="8957"/>
                  <a:pt x="3373" y="9023"/>
                  <a:pt x="3344" y="9080"/>
                </a:cubicBezTo>
                <a:cubicBezTo>
                  <a:pt x="3278" y="9223"/>
                  <a:pt x="3173" y="9337"/>
                  <a:pt x="3012" y="9375"/>
                </a:cubicBezTo>
                <a:cubicBezTo>
                  <a:pt x="2907" y="9384"/>
                  <a:pt x="2869" y="9356"/>
                  <a:pt x="2879" y="9261"/>
                </a:cubicBezTo>
                <a:cubicBezTo>
                  <a:pt x="2879" y="9204"/>
                  <a:pt x="2898" y="9137"/>
                  <a:pt x="2926" y="9090"/>
                </a:cubicBezTo>
                <a:cubicBezTo>
                  <a:pt x="2936" y="9042"/>
                  <a:pt x="2964" y="9014"/>
                  <a:pt x="2983" y="8966"/>
                </a:cubicBezTo>
                <a:cubicBezTo>
                  <a:pt x="3012" y="8909"/>
                  <a:pt x="3002" y="8862"/>
                  <a:pt x="2945" y="8824"/>
                </a:cubicBezTo>
                <a:cubicBezTo>
                  <a:pt x="2898" y="8805"/>
                  <a:pt x="2850" y="8824"/>
                  <a:pt x="2822" y="8871"/>
                </a:cubicBezTo>
                <a:cubicBezTo>
                  <a:pt x="2755" y="8966"/>
                  <a:pt x="2698" y="9052"/>
                  <a:pt x="2632" y="9147"/>
                </a:cubicBezTo>
                <a:cubicBezTo>
                  <a:pt x="2594" y="9213"/>
                  <a:pt x="2527" y="9242"/>
                  <a:pt x="2451" y="9242"/>
                </a:cubicBezTo>
                <a:cubicBezTo>
                  <a:pt x="2290" y="9251"/>
                  <a:pt x="2233" y="9175"/>
                  <a:pt x="2261" y="8995"/>
                </a:cubicBezTo>
                <a:close/>
                <a:moveTo>
                  <a:pt x="11655" y="9983"/>
                </a:moveTo>
                <a:cubicBezTo>
                  <a:pt x="11703" y="10116"/>
                  <a:pt x="11636" y="10211"/>
                  <a:pt x="11503" y="10230"/>
                </a:cubicBezTo>
                <a:cubicBezTo>
                  <a:pt x="11389" y="10239"/>
                  <a:pt x="11313" y="10192"/>
                  <a:pt x="11256" y="10097"/>
                </a:cubicBezTo>
                <a:cubicBezTo>
                  <a:pt x="11237" y="10049"/>
                  <a:pt x="11228" y="10002"/>
                  <a:pt x="11199" y="9954"/>
                </a:cubicBezTo>
                <a:cubicBezTo>
                  <a:pt x="11190" y="9935"/>
                  <a:pt x="11161" y="9935"/>
                  <a:pt x="11104" y="9907"/>
                </a:cubicBezTo>
                <a:cubicBezTo>
                  <a:pt x="11123" y="9983"/>
                  <a:pt x="11142" y="10030"/>
                  <a:pt x="11142" y="10078"/>
                </a:cubicBezTo>
                <a:cubicBezTo>
                  <a:pt x="11142" y="10144"/>
                  <a:pt x="11142" y="10211"/>
                  <a:pt x="11114" y="10268"/>
                </a:cubicBezTo>
                <a:cubicBezTo>
                  <a:pt x="11047" y="10410"/>
                  <a:pt x="10905" y="10420"/>
                  <a:pt x="10819" y="10277"/>
                </a:cubicBezTo>
                <a:cubicBezTo>
                  <a:pt x="10772" y="10192"/>
                  <a:pt x="10743" y="10087"/>
                  <a:pt x="10696" y="9973"/>
                </a:cubicBezTo>
                <a:cubicBezTo>
                  <a:pt x="10895" y="9907"/>
                  <a:pt x="10943" y="9755"/>
                  <a:pt x="10943" y="9584"/>
                </a:cubicBezTo>
                <a:cubicBezTo>
                  <a:pt x="11047" y="9574"/>
                  <a:pt x="11133" y="9565"/>
                  <a:pt x="11218" y="9555"/>
                </a:cubicBezTo>
                <a:cubicBezTo>
                  <a:pt x="11399" y="9546"/>
                  <a:pt x="11456" y="9479"/>
                  <a:pt x="11456" y="9289"/>
                </a:cubicBezTo>
                <a:lnTo>
                  <a:pt x="11456" y="9213"/>
                </a:lnTo>
                <a:cubicBezTo>
                  <a:pt x="11532" y="9213"/>
                  <a:pt x="11627" y="9232"/>
                  <a:pt x="11693" y="9194"/>
                </a:cubicBezTo>
                <a:cubicBezTo>
                  <a:pt x="11760" y="9156"/>
                  <a:pt x="11798" y="9071"/>
                  <a:pt x="11845" y="9004"/>
                </a:cubicBezTo>
                <a:cubicBezTo>
                  <a:pt x="11864" y="8966"/>
                  <a:pt x="11883" y="8928"/>
                  <a:pt x="11930" y="8852"/>
                </a:cubicBezTo>
                <a:cubicBezTo>
                  <a:pt x="11940" y="8957"/>
                  <a:pt x="11940" y="9014"/>
                  <a:pt x="11959" y="9071"/>
                </a:cubicBezTo>
                <a:cubicBezTo>
                  <a:pt x="11987" y="9213"/>
                  <a:pt x="12035" y="9346"/>
                  <a:pt x="12073" y="9489"/>
                </a:cubicBezTo>
                <a:cubicBezTo>
                  <a:pt x="12101" y="9622"/>
                  <a:pt x="12120" y="9764"/>
                  <a:pt x="12130" y="9907"/>
                </a:cubicBezTo>
                <a:cubicBezTo>
                  <a:pt x="12139" y="9992"/>
                  <a:pt x="12073" y="10040"/>
                  <a:pt x="11997" y="10059"/>
                </a:cubicBezTo>
                <a:cubicBezTo>
                  <a:pt x="11902" y="10087"/>
                  <a:pt x="11816" y="10049"/>
                  <a:pt x="11769" y="9973"/>
                </a:cubicBezTo>
                <a:cubicBezTo>
                  <a:pt x="11750" y="9954"/>
                  <a:pt x="11750" y="9926"/>
                  <a:pt x="11731" y="9897"/>
                </a:cubicBezTo>
                <a:cubicBezTo>
                  <a:pt x="11722" y="9878"/>
                  <a:pt x="11703" y="9869"/>
                  <a:pt x="11684" y="9840"/>
                </a:cubicBezTo>
                <a:cubicBezTo>
                  <a:pt x="11627" y="9897"/>
                  <a:pt x="11646" y="9935"/>
                  <a:pt x="11655" y="9983"/>
                </a:cubicBezTo>
                <a:close/>
                <a:moveTo>
                  <a:pt x="9945" y="10847"/>
                </a:moveTo>
                <a:cubicBezTo>
                  <a:pt x="9955" y="10970"/>
                  <a:pt x="9898" y="11037"/>
                  <a:pt x="9784" y="11065"/>
                </a:cubicBezTo>
                <a:cubicBezTo>
                  <a:pt x="9698" y="11094"/>
                  <a:pt x="9641" y="11065"/>
                  <a:pt x="9613" y="10970"/>
                </a:cubicBezTo>
                <a:cubicBezTo>
                  <a:pt x="9594" y="10932"/>
                  <a:pt x="9584" y="10885"/>
                  <a:pt x="9575" y="10847"/>
                </a:cubicBezTo>
                <a:cubicBezTo>
                  <a:pt x="9565" y="10838"/>
                  <a:pt x="9556" y="10838"/>
                  <a:pt x="9537" y="10828"/>
                </a:cubicBezTo>
                <a:cubicBezTo>
                  <a:pt x="9480" y="10847"/>
                  <a:pt x="9489" y="10895"/>
                  <a:pt x="9489" y="10942"/>
                </a:cubicBezTo>
                <a:cubicBezTo>
                  <a:pt x="9499" y="10999"/>
                  <a:pt x="9499" y="11046"/>
                  <a:pt x="9489" y="11103"/>
                </a:cubicBezTo>
                <a:cubicBezTo>
                  <a:pt x="9489" y="11198"/>
                  <a:pt x="9413" y="11255"/>
                  <a:pt x="9347" y="11255"/>
                </a:cubicBezTo>
                <a:cubicBezTo>
                  <a:pt x="9280" y="11255"/>
                  <a:pt x="9214" y="11208"/>
                  <a:pt x="9167" y="11160"/>
                </a:cubicBezTo>
                <a:cubicBezTo>
                  <a:pt x="9138" y="11141"/>
                  <a:pt x="9129" y="11084"/>
                  <a:pt x="9110" y="11046"/>
                </a:cubicBezTo>
                <a:cubicBezTo>
                  <a:pt x="9091" y="11018"/>
                  <a:pt x="9053" y="10999"/>
                  <a:pt x="9024" y="10980"/>
                </a:cubicBezTo>
                <a:cubicBezTo>
                  <a:pt x="9015" y="11008"/>
                  <a:pt x="8986" y="11046"/>
                  <a:pt x="8986" y="11075"/>
                </a:cubicBezTo>
                <a:cubicBezTo>
                  <a:pt x="9015" y="11198"/>
                  <a:pt x="8967" y="11284"/>
                  <a:pt x="8882" y="11350"/>
                </a:cubicBezTo>
                <a:cubicBezTo>
                  <a:pt x="8758" y="11474"/>
                  <a:pt x="8578" y="11436"/>
                  <a:pt x="8511" y="11265"/>
                </a:cubicBezTo>
                <a:cubicBezTo>
                  <a:pt x="8492" y="11208"/>
                  <a:pt x="8483" y="11141"/>
                  <a:pt x="8464" y="11075"/>
                </a:cubicBezTo>
                <a:cubicBezTo>
                  <a:pt x="8464" y="11046"/>
                  <a:pt x="8445" y="11018"/>
                  <a:pt x="8435" y="10989"/>
                </a:cubicBezTo>
                <a:cubicBezTo>
                  <a:pt x="8416" y="10989"/>
                  <a:pt x="8407" y="10989"/>
                  <a:pt x="8397" y="10980"/>
                </a:cubicBezTo>
                <a:cubicBezTo>
                  <a:pt x="8378" y="11018"/>
                  <a:pt x="8369" y="11046"/>
                  <a:pt x="8359" y="11084"/>
                </a:cubicBezTo>
                <a:cubicBezTo>
                  <a:pt x="8331" y="11170"/>
                  <a:pt x="8293" y="11255"/>
                  <a:pt x="8207" y="11312"/>
                </a:cubicBezTo>
                <a:cubicBezTo>
                  <a:pt x="8103" y="11388"/>
                  <a:pt x="7998" y="11350"/>
                  <a:pt x="7970" y="11227"/>
                </a:cubicBezTo>
                <a:cubicBezTo>
                  <a:pt x="7951" y="11103"/>
                  <a:pt x="7932" y="10989"/>
                  <a:pt x="8074" y="10932"/>
                </a:cubicBezTo>
                <a:cubicBezTo>
                  <a:pt x="8122" y="10914"/>
                  <a:pt x="8150" y="10838"/>
                  <a:pt x="8179" y="10790"/>
                </a:cubicBezTo>
                <a:cubicBezTo>
                  <a:pt x="8217" y="10705"/>
                  <a:pt x="8245" y="10610"/>
                  <a:pt x="8283" y="10534"/>
                </a:cubicBezTo>
                <a:cubicBezTo>
                  <a:pt x="8331" y="10581"/>
                  <a:pt x="8388" y="10619"/>
                  <a:pt x="8435" y="10657"/>
                </a:cubicBezTo>
                <a:cubicBezTo>
                  <a:pt x="8635" y="10876"/>
                  <a:pt x="8958" y="10838"/>
                  <a:pt x="9100" y="10591"/>
                </a:cubicBezTo>
                <a:cubicBezTo>
                  <a:pt x="9119" y="10553"/>
                  <a:pt x="9138" y="10524"/>
                  <a:pt x="9148" y="10486"/>
                </a:cubicBezTo>
                <a:cubicBezTo>
                  <a:pt x="9167" y="10486"/>
                  <a:pt x="9186" y="10486"/>
                  <a:pt x="9186" y="10486"/>
                </a:cubicBezTo>
                <a:cubicBezTo>
                  <a:pt x="9385" y="10581"/>
                  <a:pt x="9527" y="10524"/>
                  <a:pt x="9584" y="10315"/>
                </a:cubicBezTo>
                <a:cubicBezTo>
                  <a:pt x="9603" y="10230"/>
                  <a:pt x="9613" y="10135"/>
                  <a:pt x="9632" y="10040"/>
                </a:cubicBezTo>
                <a:cubicBezTo>
                  <a:pt x="9717" y="10097"/>
                  <a:pt x="9803" y="10163"/>
                  <a:pt x="9898" y="10211"/>
                </a:cubicBezTo>
                <a:cubicBezTo>
                  <a:pt x="9964" y="10249"/>
                  <a:pt x="10031" y="10287"/>
                  <a:pt x="10116" y="10239"/>
                </a:cubicBezTo>
                <a:cubicBezTo>
                  <a:pt x="10145" y="10230"/>
                  <a:pt x="10192" y="10249"/>
                  <a:pt x="10221" y="10277"/>
                </a:cubicBezTo>
                <a:cubicBezTo>
                  <a:pt x="10363" y="10372"/>
                  <a:pt x="10449" y="10676"/>
                  <a:pt x="10354" y="10828"/>
                </a:cubicBezTo>
                <a:cubicBezTo>
                  <a:pt x="10316" y="10876"/>
                  <a:pt x="10249" y="10914"/>
                  <a:pt x="10192" y="10932"/>
                </a:cubicBezTo>
                <a:cubicBezTo>
                  <a:pt x="10135" y="10942"/>
                  <a:pt x="10078" y="10895"/>
                  <a:pt x="10059" y="10828"/>
                </a:cubicBezTo>
                <a:cubicBezTo>
                  <a:pt x="10059" y="10819"/>
                  <a:pt x="10050" y="10800"/>
                  <a:pt x="10050" y="10781"/>
                </a:cubicBezTo>
                <a:cubicBezTo>
                  <a:pt x="10031" y="10762"/>
                  <a:pt x="10021" y="10743"/>
                  <a:pt x="10012" y="10733"/>
                </a:cubicBezTo>
                <a:cubicBezTo>
                  <a:pt x="9917" y="10743"/>
                  <a:pt x="9936" y="10790"/>
                  <a:pt x="9945" y="10847"/>
                </a:cubicBezTo>
                <a:close/>
                <a:moveTo>
                  <a:pt x="8331" y="11341"/>
                </a:moveTo>
                <a:cubicBezTo>
                  <a:pt x="8350" y="11312"/>
                  <a:pt x="8369" y="11284"/>
                  <a:pt x="8397" y="11255"/>
                </a:cubicBezTo>
                <a:cubicBezTo>
                  <a:pt x="8416" y="11341"/>
                  <a:pt x="8416" y="11341"/>
                  <a:pt x="8331" y="11341"/>
                </a:cubicBezTo>
                <a:close/>
                <a:moveTo>
                  <a:pt x="6612" y="11151"/>
                </a:moveTo>
                <a:cubicBezTo>
                  <a:pt x="6593" y="11189"/>
                  <a:pt x="6574" y="11208"/>
                  <a:pt x="6564" y="11236"/>
                </a:cubicBezTo>
                <a:cubicBezTo>
                  <a:pt x="6526" y="11322"/>
                  <a:pt x="6450" y="11369"/>
                  <a:pt x="6365" y="11407"/>
                </a:cubicBezTo>
                <a:cubicBezTo>
                  <a:pt x="6251" y="11455"/>
                  <a:pt x="6175" y="11398"/>
                  <a:pt x="6165" y="11274"/>
                </a:cubicBezTo>
                <a:cubicBezTo>
                  <a:pt x="6156" y="11217"/>
                  <a:pt x="6184" y="11151"/>
                  <a:pt x="6089" y="11122"/>
                </a:cubicBezTo>
                <a:cubicBezTo>
                  <a:pt x="6051" y="11236"/>
                  <a:pt x="6004" y="11341"/>
                  <a:pt x="5880" y="11398"/>
                </a:cubicBezTo>
                <a:cubicBezTo>
                  <a:pt x="5738" y="11464"/>
                  <a:pt x="5662" y="11436"/>
                  <a:pt x="5652" y="11274"/>
                </a:cubicBezTo>
                <a:cubicBezTo>
                  <a:pt x="5643" y="11179"/>
                  <a:pt x="5643" y="11084"/>
                  <a:pt x="5624" y="10980"/>
                </a:cubicBezTo>
                <a:cubicBezTo>
                  <a:pt x="5567" y="11046"/>
                  <a:pt x="5529" y="11113"/>
                  <a:pt x="5472" y="11170"/>
                </a:cubicBezTo>
                <a:cubicBezTo>
                  <a:pt x="5415" y="11227"/>
                  <a:pt x="5348" y="11274"/>
                  <a:pt x="5282" y="11331"/>
                </a:cubicBezTo>
                <a:cubicBezTo>
                  <a:pt x="5196" y="11265"/>
                  <a:pt x="5158" y="11198"/>
                  <a:pt x="5168" y="11122"/>
                </a:cubicBezTo>
                <a:cubicBezTo>
                  <a:pt x="5196" y="10999"/>
                  <a:pt x="5225" y="10885"/>
                  <a:pt x="5253" y="10771"/>
                </a:cubicBezTo>
                <a:cubicBezTo>
                  <a:pt x="5263" y="10743"/>
                  <a:pt x="5282" y="10714"/>
                  <a:pt x="5301" y="10705"/>
                </a:cubicBezTo>
                <a:cubicBezTo>
                  <a:pt x="5377" y="10648"/>
                  <a:pt x="5462" y="10591"/>
                  <a:pt x="5538" y="10534"/>
                </a:cubicBezTo>
                <a:cubicBezTo>
                  <a:pt x="5576" y="10600"/>
                  <a:pt x="5624" y="10676"/>
                  <a:pt x="5681" y="10743"/>
                </a:cubicBezTo>
                <a:cubicBezTo>
                  <a:pt x="5776" y="10847"/>
                  <a:pt x="5899" y="10838"/>
                  <a:pt x="5994" y="10733"/>
                </a:cubicBezTo>
                <a:cubicBezTo>
                  <a:pt x="6023" y="10695"/>
                  <a:pt x="6051" y="10648"/>
                  <a:pt x="6080" y="10610"/>
                </a:cubicBezTo>
                <a:cubicBezTo>
                  <a:pt x="6108" y="10581"/>
                  <a:pt x="6127" y="10543"/>
                  <a:pt x="6165" y="10486"/>
                </a:cubicBezTo>
                <a:cubicBezTo>
                  <a:pt x="6194" y="10638"/>
                  <a:pt x="6184" y="10790"/>
                  <a:pt x="6346" y="10857"/>
                </a:cubicBezTo>
                <a:cubicBezTo>
                  <a:pt x="6469" y="10914"/>
                  <a:pt x="6583" y="10885"/>
                  <a:pt x="6707" y="10752"/>
                </a:cubicBezTo>
                <a:cubicBezTo>
                  <a:pt x="6754" y="10819"/>
                  <a:pt x="6773" y="10904"/>
                  <a:pt x="6830" y="10951"/>
                </a:cubicBezTo>
                <a:cubicBezTo>
                  <a:pt x="6887" y="11008"/>
                  <a:pt x="6963" y="11027"/>
                  <a:pt x="7048" y="11065"/>
                </a:cubicBezTo>
                <a:cubicBezTo>
                  <a:pt x="7039" y="11246"/>
                  <a:pt x="6972" y="11379"/>
                  <a:pt x="6811" y="11455"/>
                </a:cubicBezTo>
                <a:cubicBezTo>
                  <a:pt x="6678" y="11398"/>
                  <a:pt x="6735" y="11227"/>
                  <a:pt x="6612" y="11151"/>
                </a:cubicBezTo>
                <a:close/>
                <a:moveTo>
                  <a:pt x="6735" y="11550"/>
                </a:moveTo>
                <a:cubicBezTo>
                  <a:pt x="6441" y="11635"/>
                  <a:pt x="6156" y="11711"/>
                  <a:pt x="5852" y="11797"/>
                </a:cubicBezTo>
                <a:cubicBezTo>
                  <a:pt x="5890" y="11683"/>
                  <a:pt x="5918" y="11559"/>
                  <a:pt x="5966" y="11426"/>
                </a:cubicBezTo>
                <a:cubicBezTo>
                  <a:pt x="5985" y="11417"/>
                  <a:pt x="6023" y="11388"/>
                  <a:pt x="6070" y="11360"/>
                </a:cubicBezTo>
                <a:cubicBezTo>
                  <a:pt x="6137" y="11445"/>
                  <a:pt x="6203" y="11559"/>
                  <a:pt x="6336" y="11502"/>
                </a:cubicBezTo>
                <a:cubicBezTo>
                  <a:pt x="6431" y="11474"/>
                  <a:pt x="6517" y="11417"/>
                  <a:pt x="6612" y="11360"/>
                </a:cubicBezTo>
                <a:cubicBezTo>
                  <a:pt x="6650" y="11426"/>
                  <a:pt x="6697" y="11493"/>
                  <a:pt x="6735" y="11550"/>
                </a:cubicBezTo>
                <a:close/>
                <a:moveTo>
                  <a:pt x="5035" y="11635"/>
                </a:moveTo>
                <a:cubicBezTo>
                  <a:pt x="5006" y="11711"/>
                  <a:pt x="4987" y="11740"/>
                  <a:pt x="4968" y="11778"/>
                </a:cubicBezTo>
                <a:cubicBezTo>
                  <a:pt x="4921" y="11892"/>
                  <a:pt x="4845" y="11987"/>
                  <a:pt x="4712" y="12006"/>
                </a:cubicBezTo>
                <a:cubicBezTo>
                  <a:pt x="4588" y="12025"/>
                  <a:pt x="4541" y="11996"/>
                  <a:pt x="4531" y="11882"/>
                </a:cubicBezTo>
                <a:cubicBezTo>
                  <a:pt x="4522" y="11816"/>
                  <a:pt x="4541" y="11749"/>
                  <a:pt x="4550" y="11683"/>
                </a:cubicBezTo>
                <a:cubicBezTo>
                  <a:pt x="4569" y="11626"/>
                  <a:pt x="4579" y="11578"/>
                  <a:pt x="4493" y="11531"/>
                </a:cubicBezTo>
                <a:cubicBezTo>
                  <a:pt x="4446" y="11654"/>
                  <a:pt x="4398" y="11749"/>
                  <a:pt x="4284" y="11787"/>
                </a:cubicBezTo>
                <a:cubicBezTo>
                  <a:pt x="4180" y="11816"/>
                  <a:pt x="4133" y="11806"/>
                  <a:pt x="4104" y="11702"/>
                </a:cubicBezTo>
                <a:cubicBezTo>
                  <a:pt x="4057" y="11521"/>
                  <a:pt x="4142" y="11255"/>
                  <a:pt x="4351" y="11208"/>
                </a:cubicBezTo>
                <a:cubicBezTo>
                  <a:pt x="4531" y="11170"/>
                  <a:pt x="4626" y="11027"/>
                  <a:pt x="4693" y="10857"/>
                </a:cubicBezTo>
                <a:cubicBezTo>
                  <a:pt x="4797" y="10572"/>
                  <a:pt x="4797" y="10572"/>
                  <a:pt x="5006" y="10382"/>
                </a:cubicBezTo>
                <a:cubicBezTo>
                  <a:pt x="5054" y="10467"/>
                  <a:pt x="5111" y="10562"/>
                  <a:pt x="5149" y="10667"/>
                </a:cubicBezTo>
                <a:cubicBezTo>
                  <a:pt x="5168" y="10705"/>
                  <a:pt x="5168" y="10762"/>
                  <a:pt x="5158" y="10809"/>
                </a:cubicBezTo>
                <a:cubicBezTo>
                  <a:pt x="5139" y="10923"/>
                  <a:pt x="5111" y="11027"/>
                  <a:pt x="5101" y="11141"/>
                </a:cubicBezTo>
                <a:cubicBezTo>
                  <a:pt x="5092" y="11198"/>
                  <a:pt x="5111" y="11255"/>
                  <a:pt x="5130" y="11303"/>
                </a:cubicBezTo>
                <a:cubicBezTo>
                  <a:pt x="5187" y="11417"/>
                  <a:pt x="5272" y="11436"/>
                  <a:pt x="5377" y="11360"/>
                </a:cubicBezTo>
                <a:cubicBezTo>
                  <a:pt x="5424" y="11322"/>
                  <a:pt x="5481" y="11274"/>
                  <a:pt x="5548" y="11217"/>
                </a:cubicBezTo>
                <a:cubicBezTo>
                  <a:pt x="5557" y="11407"/>
                  <a:pt x="5624" y="11531"/>
                  <a:pt x="5842" y="11521"/>
                </a:cubicBezTo>
                <a:cubicBezTo>
                  <a:pt x="5785" y="11683"/>
                  <a:pt x="5747" y="11835"/>
                  <a:pt x="5605" y="11939"/>
                </a:cubicBezTo>
                <a:cubicBezTo>
                  <a:pt x="5557" y="11882"/>
                  <a:pt x="5510" y="11825"/>
                  <a:pt x="5462" y="11759"/>
                </a:cubicBezTo>
                <a:cubicBezTo>
                  <a:pt x="5434" y="11806"/>
                  <a:pt x="5424" y="11835"/>
                  <a:pt x="5415" y="11863"/>
                </a:cubicBezTo>
                <a:cubicBezTo>
                  <a:pt x="5386" y="11901"/>
                  <a:pt x="5377" y="11949"/>
                  <a:pt x="5348" y="11977"/>
                </a:cubicBezTo>
                <a:cubicBezTo>
                  <a:pt x="5301" y="12044"/>
                  <a:pt x="5225" y="12063"/>
                  <a:pt x="5158" y="12044"/>
                </a:cubicBezTo>
                <a:cubicBezTo>
                  <a:pt x="5073" y="12015"/>
                  <a:pt x="5073" y="11949"/>
                  <a:pt x="5073" y="11882"/>
                </a:cubicBezTo>
                <a:cubicBezTo>
                  <a:pt x="5073" y="11844"/>
                  <a:pt x="5092" y="11797"/>
                  <a:pt x="5092" y="11768"/>
                </a:cubicBezTo>
                <a:cubicBezTo>
                  <a:pt x="5092" y="11730"/>
                  <a:pt x="5063" y="11702"/>
                  <a:pt x="5035" y="11635"/>
                </a:cubicBezTo>
                <a:close/>
                <a:moveTo>
                  <a:pt x="3686" y="10515"/>
                </a:moveTo>
                <a:cubicBezTo>
                  <a:pt x="3629" y="10572"/>
                  <a:pt x="3572" y="10638"/>
                  <a:pt x="3496" y="10667"/>
                </a:cubicBezTo>
                <a:cubicBezTo>
                  <a:pt x="3382" y="10724"/>
                  <a:pt x="3306" y="10657"/>
                  <a:pt x="3344" y="10524"/>
                </a:cubicBezTo>
                <a:cubicBezTo>
                  <a:pt x="3363" y="10429"/>
                  <a:pt x="3401" y="10344"/>
                  <a:pt x="3439" y="10258"/>
                </a:cubicBezTo>
                <a:cubicBezTo>
                  <a:pt x="3458" y="10211"/>
                  <a:pt x="3468" y="10182"/>
                  <a:pt x="3401" y="10154"/>
                </a:cubicBezTo>
                <a:cubicBezTo>
                  <a:pt x="3373" y="10192"/>
                  <a:pt x="3344" y="10239"/>
                  <a:pt x="3316" y="10277"/>
                </a:cubicBezTo>
                <a:cubicBezTo>
                  <a:pt x="3249" y="10372"/>
                  <a:pt x="3154" y="10410"/>
                  <a:pt x="3050" y="10439"/>
                </a:cubicBezTo>
                <a:cubicBezTo>
                  <a:pt x="2993" y="10448"/>
                  <a:pt x="2945" y="10410"/>
                  <a:pt x="2955" y="10353"/>
                </a:cubicBezTo>
                <a:cubicBezTo>
                  <a:pt x="2955" y="10296"/>
                  <a:pt x="2983" y="10230"/>
                  <a:pt x="3002" y="10173"/>
                </a:cubicBezTo>
                <a:cubicBezTo>
                  <a:pt x="3021" y="10116"/>
                  <a:pt x="3078" y="10068"/>
                  <a:pt x="3002" y="9983"/>
                </a:cubicBezTo>
                <a:cubicBezTo>
                  <a:pt x="2964" y="10021"/>
                  <a:pt x="2926" y="10049"/>
                  <a:pt x="2888" y="10087"/>
                </a:cubicBezTo>
                <a:cubicBezTo>
                  <a:pt x="2831" y="10135"/>
                  <a:pt x="2774" y="10192"/>
                  <a:pt x="2708" y="10230"/>
                </a:cubicBezTo>
                <a:cubicBezTo>
                  <a:pt x="2641" y="10268"/>
                  <a:pt x="2603" y="10249"/>
                  <a:pt x="2575" y="10173"/>
                </a:cubicBezTo>
                <a:cubicBezTo>
                  <a:pt x="2527" y="10059"/>
                  <a:pt x="2556" y="9945"/>
                  <a:pt x="2584" y="9840"/>
                </a:cubicBezTo>
                <a:cubicBezTo>
                  <a:pt x="2632" y="9726"/>
                  <a:pt x="2698" y="9622"/>
                  <a:pt x="2746" y="9508"/>
                </a:cubicBezTo>
                <a:cubicBezTo>
                  <a:pt x="2993" y="9574"/>
                  <a:pt x="3021" y="9574"/>
                  <a:pt x="3249" y="9460"/>
                </a:cubicBezTo>
                <a:cubicBezTo>
                  <a:pt x="3354" y="9897"/>
                  <a:pt x="3534" y="9954"/>
                  <a:pt x="3781" y="9764"/>
                </a:cubicBezTo>
                <a:cubicBezTo>
                  <a:pt x="3791" y="9840"/>
                  <a:pt x="3800" y="9916"/>
                  <a:pt x="3810" y="9992"/>
                </a:cubicBezTo>
                <a:cubicBezTo>
                  <a:pt x="3848" y="10211"/>
                  <a:pt x="4047" y="10287"/>
                  <a:pt x="4227" y="10163"/>
                </a:cubicBezTo>
                <a:cubicBezTo>
                  <a:pt x="4246" y="10144"/>
                  <a:pt x="4256" y="10135"/>
                  <a:pt x="4284" y="10116"/>
                </a:cubicBezTo>
                <a:cubicBezTo>
                  <a:pt x="4313" y="10220"/>
                  <a:pt x="4332" y="10306"/>
                  <a:pt x="4360" y="10401"/>
                </a:cubicBezTo>
                <a:cubicBezTo>
                  <a:pt x="4408" y="10600"/>
                  <a:pt x="4446" y="10629"/>
                  <a:pt x="4655" y="10638"/>
                </a:cubicBezTo>
                <a:cubicBezTo>
                  <a:pt x="4617" y="10752"/>
                  <a:pt x="4598" y="10866"/>
                  <a:pt x="4550" y="10970"/>
                </a:cubicBezTo>
                <a:cubicBezTo>
                  <a:pt x="4493" y="11075"/>
                  <a:pt x="4379" y="11132"/>
                  <a:pt x="4265" y="11141"/>
                </a:cubicBezTo>
                <a:cubicBezTo>
                  <a:pt x="4152" y="11151"/>
                  <a:pt x="4095" y="11084"/>
                  <a:pt x="4123" y="10980"/>
                </a:cubicBezTo>
                <a:cubicBezTo>
                  <a:pt x="4142" y="10914"/>
                  <a:pt x="4170" y="10857"/>
                  <a:pt x="4180" y="10790"/>
                </a:cubicBezTo>
                <a:cubicBezTo>
                  <a:pt x="4189" y="10762"/>
                  <a:pt x="4170" y="10724"/>
                  <a:pt x="4170" y="10667"/>
                </a:cubicBezTo>
                <a:cubicBezTo>
                  <a:pt x="4095" y="10733"/>
                  <a:pt x="4047" y="10790"/>
                  <a:pt x="3990" y="10828"/>
                </a:cubicBezTo>
                <a:cubicBezTo>
                  <a:pt x="3952" y="10857"/>
                  <a:pt x="3886" y="10876"/>
                  <a:pt x="3848" y="10866"/>
                </a:cubicBezTo>
                <a:cubicBezTo>
                  <a:pt x="3781" y="10847"/>
                  <a:pt x="3753" y="10781"/>
                  <a:pt x="3762" y="10705"/>
                </a:cubicBezTo>
                <a:cubicBezTo>
                  <a:pt x="3781" y="10619"/>
                  <a:pt x="3791" y="10543"/>
                  <a:pt x="3800" y="10467"/>
                </a:cubicBezTo>
                <a:cubicBezTo>
                  <a:pt x="3734" y="10439"/>
                  <a:pt x="3715" y="10486"/>
                  <a:pt x="3686" y="10515"/>
                </a:cubicBezTo>
                <a:close/>
                <a:moveTo>
                  <a:pt x="7134" y="11094"/>
                </a:moveTo>
                <a:cubicBezTo>
                  <a:pt x="7143" y="11065"/>
                  <a:pt x="7162" y="11027"/>
                  <a:pt x="7181" y="11027"/>
                </a:cubicBezTo>
                <a:cubicBezTo>
                  <a:pt x="7314" y="10999"/>
                  <a:pt x="7343" y="10876"/>
                  <a:pt x="7428" y="10771"/>
                </a:cubicBezTo>
                <a:cubicBezTo>
                  <a:pt x="7523" y="10961"/>
                  <a:pt x="7666" y="11027"/>
                  <a:pt x="7837" y="11027"/>
                </a:cubicBezTo>
                <a:cubicBezTo>
                  <a:pt x="7875" y="11160"/>
                  <a:pt x="7913" y="11284"/>
                  <a:pt x="7951" y="11426"/>
                </a:cubicBezTo>
                <a:cubicBezTo>
                  <a:pt x="7922" y="11407"/>
                  <a:pt x="7894" y="11398"/>
                  <a:pt x="7875" y="11379"/>
                </a:cubicBezTo>
                <a:cubicBezTo>
                  <a:pt x="7770" y="11312"/>
                  <a:pt x="7647" y="11312"/>
                  <a:pt x="7561" y="11398"/>
                </a:cubicBezTo>
                <a:cubicBezTo>
                  <a:pt x="7371" y="11597"/>
                  <a:pt x="7134" y="11521"/>
                  <a:pt x="6896" y="11540"/>
                </a:cubicBezTo>
                <a:cubicBezTo>
                  <a:pt x="7029" y="11407"/>
                  <a:pt x="7115" y="11265"/>
                  <a:pt x="7134" y="11094"/>
                </a:cubicBezTo>
                <a:close/>
                <a:moveTo>
                  <a:pt x="2166" y="10410"/>
                </a:moveTo>
                <a:cubicBezTo>
                  <a:pt x="2337" y="10106"/>
                  <a:pt x="2413" y="9774"/>
                  <a:pt x="2442" y="9432"/>
                </a:cubicBezTo>
                <a:cubicBezTo>
                  <a:pt x="2527" y="9403"/>
                  <a:pt x="2603" y="9384"/>
                  <a:pt x="2679" y="9356"/>
                </a:cubicBezTo>
                <a:cubicBezTo>
                  <a:pt x="2727" y="9403"/>
                  <a:pt x="2698" y="9441"/>
                  <a:pt x="2670" y="9479"/>
                </a:cubicBezTo>
                <a:cubicBezTo>
                  <a:pt x="2565" y="9641"/>
                  <a:pt x="2489" y="9821"/>
                  <a:pt x="2470" y="10011"/>
                </a:cubicBezTo>
                <a:cubicBezTo>
                  <a:pt x="2461" y="10087"/>
                  <a:pt x="2480" y="10173"/>
                  <a:pt x="2508" y="10249"/>
                </a:cubicBezTo>
                <a:cubicBezTo>
                  <a:pt x="2527" y="10325"/>
                  <a:pt x="2613" y="10363"/>
                  <a:pt x="2698" y="10334"/>
                </a:cubicBezTo>
                <a:cubicBezTo>
                  <a:pt x="2746" y="10315"/>
                  <a:pt x="2784" y="10296"/>
                  <a:pt x="2841" y="10277"/>
                </a:cubicBezTo>
                <a:cubicBezTo>
                  <a:pt x="2879" y="10363"/>
                  <a:pt x="2841" y="10477"/>
                  <a:pt x="2964" y="10515"/>
                </a:cubicBezTo>
                <a:cubicBezTo>
                  <a:pt x="3078" y="10553"/>
                  <a:pt x="3154" y="10477"/>
                  <a:pt x="3249" y="10458"/>
                </a:cubicBezTo>
                <a:cubicBezTo>
                  <a:pt x="3211" y="10790"/>
                  <a:pt x="3363" y="10838"/>
                  <a:pt x="3629" y="10705"/>
                </a:cubicBezTo>
                <a:cubicBezTo>
                  <a:pt x="3686" y="10781"/>
                  <a:pt x="3724" y="10866"/>
                  <a:pt x="3781" y="10932"/>
                </a:cubicBezTo>
                <a:cubicBezTo>
                  <a:pt x="3857" y="11018"/>
                  <a:pt x="3943" y="10942"/>
                  <a:pt x="4038" y="10923"/>
                </a:cubicBezTo>
                <a:cubicBezTo>
                  <a:pt x="4066" y="11170"/>
                  <a:pt x="3962" y="11360"/>
                  <a:pt x="3829" y="11531"/>
                </a:cubicBezTo>
                <a:cubicBezTo>
                  <a:pt x="3772" y="11607"/>
                  <a:pt x="3591" y="11645"/>
                  <a:pt x="3506" y="11607"/>
                </a:cubicBezTo>
                <a:cubicBezTo>
                  <a:pt x="3420" y="11569"/>
                  <a:pt x="3411" y="11493"/>
                  <a:pt x="3401" y="11417"/>
                </a:cubicBezTo>
                <a:cubicBezTo>
                  <a:pt x="3401" y="11360"/>
                  <a:pt x="3439" y="11293"/>
                  <a:pt x="3344" y="11246"/>
                </a:cubicBezTo>
                <a:cubicBezTo>
                  <a:pt x="3316" y="11303"/>
                  <a:pt x="3297" y="11350"/>
                  <a:pt x="3278" y="11398"/>
                </a:cubicBezTo>
                <a:cubicBezTo>
                  <a:pt x="3230" y="11493"/>
                  <a:pt x="3135" y="11531"/>
                  <a:pt x="3040" y="11531"/>
                </a:cubicBezTo>
                <a:cubicBezTo>
                  <a:pt x="2898" y="11531"/>
                  <a:pt x="2812" y="11398"/>
                  <a:pt x="2869" y="11246"/>
                </a:cubicBezTo>
                <a:cubicBezTo>
                  <a:pt x="2888" y="11198"/>
                  <a:pt x="2926" y="11160"/>
                  <a:pt x="2936" y="11113"/>
                </a:cubicBezTo>
                <a:cubicBezTo>
                  <a:pt x="2945" y="11084"/>
                  <a:pt x="2917" y="11046"/>
                  <a:pt x="2907" y="11018"/>
                </a:cubicBezTo>
                <a:cubicBezTo>
                  <a:pt x="2879" y="11037"/>
                  <a:pt x="2841" y="11046"/>
                  <a:pt x="2831" y="11075"/>
                </a:cubicBezTo>
                <a:cubicBezTo>
                  <a:pt x="2803" y="11189"/>
                  <a:pt x="2717" y="11236"/>
                  <a:pt x="2613" y="11274"/>
                </a:cubicBezTo>
                <a:cubicBezTo>
                  <a:pt x="2442" y="11322"/>
                  <a:pt x="2356" y="11236"/>
                  <a:pt x="2375" y="11065"/>
                </a:cubicBezTo>
                <a:cubicBezTo>
                  <a:pt x="2385" y="11018"/>
                  <a:pt x="2413" y="10961"/>
                  <a:pt x="2432" y="10914"/>
                </a:cubicBezTo>
                <a:cubicBezTo>
                  <a:pt x="2432" y="10885"/>
                  <a:pt x="2423" y="10857"/>
                  <a:pt x="2413" y="10800"/>
                </a:cubicBezTo>
                <a:cubicBezTo>
                  <a:pt x="2366" y="10847"/>
                  <a:pt x="2337" y="10876"/>
                  <a:pt x="2299" y="10904"/>
                </a:cubicBezTo>
                <a:cubicBezTo>
                  <a:pt x="2252" y="10932"/>
                  <a:pt x="2204" y="10980"/>
                  <a:pt x="2147" y="10999"/>
                </a:cubicBezTo>
                <a:cubicBezTo>
                  <a:pt x="2052" y="11027"/>
                  <a:pt x="2024" y="10989"/>
                  <a:pt x="2014" y="10885"/>
                </a:cubicBezTo>
                <a:cubicBezTo>
                  <a:pt x="1995" y="10705"/>
                  <a:pt x="2090" y="10553"/>
                  <a:pt x="2166" y="10410"/>
                </a:cubicBezTo>
                <a:close/>
                <a:moveTo>
                  <a:pt x="1672" y="11388"/>
                </a:moveTo>
                <a:cubicBezTo>
                  <a:pt x="1758" y="11274"/>
                  <a:pt x="1834" y="11141"/>
                  <a:pt x="1919" y="11008"/>
                </a:cubicBezTo>
                <a:cubicBezTo>
                  <a:pt x="2005" y="11160"/>
                  <a:pt x="2138" y="11084"/>
                  <a:pt x="2261" y="11056"/>
                </a:cubicBezTo>
                <a:cubicBezTo>
                  <a:pt x="2290" y="11170"/>
                  <a:pt x="2280" y="11322"/>
                  <a:pt x="2423" y="11350"/>
                </a:cubicBezTo>
                <a:cubicBezTo>
                  <a:pt x="2527" y="11379"/>
                  <a:pt x="2641" y="11341"/>
                  <a:pt x="2765" y="11331"/>
                </a:cubicBezTo>
                <a:cubicBezTo>
                  <a:pt x="2784" y="11426"/>
                  <a:pt x="2803" y="11559"/>
                  <a:pt x="2955" y="11597"/>
                </a:cubicBezTo>
                <a:cubicBezTo>
                  <a:pt x="3097" y="11635"/>
                  <a:pt x="3202" y="11578"/>
                  <a:pt x="3306" y="11483"/>
                </a:cubicBezTo>
                <a:cubicBezTo>
                  <a:pt x="3354" y="11607"/>
                  <a:pt x="3411" y="11702"/>
                  <a:pt x="3544" y="11721"/>
                </a:cubicBezTo>
                <a:cubicBezTo>
                  <a:pt x="3544" y="11987"/>
                  <a:pt x="3449" y="12215"/>
                  <a:pt x="3325" y="12433"/>
                </a:cubicBezTo>
                <a:cubicBezTo>
                  <a:pt x="3306" y="12462"/>
                  <a:pt x="3268" y="12481"/>
                  <a:pt x="3240" y="12490"/>
                </a:cubicBezTo>
                <a:cubicBezTo>
                  <a:pt x="3154" y="12538"/>
                  <a:pt x="3088" y="12481"/>
                  <a:pt x="3107" y="12386"/>
                </a:cubicBezTo>
                <a:cubicBezTo>
                  <a:pt x="3116" y="12348"/>
                  <a:pt x="3135" y="12310"/>
                  <a:pt x="3135" y="12272"/>
                </a:cubicBezTo>
                <a:cubicBezTo>
                  <a:pt x="3135" y="12243"/>
                  <a:pt x="3107" y="12215"/>
                  <a:pt x="3088" y="12177"/>
                </a:cubicBezTo>
                <a:cubicBezTo>
                  <a:pt x="3059" y="12196"/>
                  <a:pt x="3040" y="12205"/>
                  <a:pt x="3040" y="12215"/>
                </a:cubicBezTo>
                <a:cubicBezTo>
                  <a:pt x="3021" y="12367"/>
                  <a:pt x="2888" y="12395"/>
                  <a:pt x="2774" y="12424"/>
                </a:cubicBezTo>
                <a:cubicBezTo>
                  <a:pt x="2632" y="12462"/>
                  <a:pt x="2527" y="12319"/>
                  <a:pt x="2565" y="12158"/>
                </a:cubicBezTo>
                <a:cubicBezTo>
                  <a:pt x="2575" y="12091"/>
                  <a:pt x="2603" y="12034"/>
                  <a:pt x="2622" y="11968"/>
                </a:cubicBezTo>
                <a:cubicBezTo>
                  <a:pt x="2632" y="11939"/>
                  <a:pt x="2632" y="11911"/>
                  <a:pt x="2632" y="11882"/>
                </a:cubicBezTo>
                <a:cubicBezTo>
                  <a:pt x="2499" y="11949"/>
                  <a:pt x="2423" y="12072"/>
                  <a:pt x="2252" y="12072"/>
                </a:cubicBezTo>
                <a:cubicBezTo>
                  <a:pt x="2290" y="11996"/>
                  <a:pt x="2318" y="11930"/>
                  <a:pt x="2356" y="11873"/>
                </a:cubicBezTo>
                <a:cubicBezTo>
                  <a:pt x="2385" y="11825"/>
                  <a:pt x="2432" y="11778"/>
                  <a:pt x="2385" y="11721"/>
                </a:cubicBezTo>
                <a:cubicBezTo>
                  <a:pt x="2356" y="11692"/>
                  <a:pt x="2299" y="11683"/>
                  <a:pt x="2242" y="11664"/>
                </a:cubicBezTo>
                <a:cubicBezTo>
                  <a:pt x="2176" y="11816"/>
                  <a:pt x="2119" y="11958"/>
                  <a:pt x="2062" y="12091"/>
                </a:cubicBezTo>
                <a:cubicBezTo>
                  <a:pt x="1948" y="12044"/>
                  <a:pt x="1910" y="12006"/>
                  <a:pt x="1929" y="11911"/>
                </a:cubicBezTo>
                <a:cubicBezTo>
                  <a:pt x="1948" y="11835"/>
                  <a:pt x="1986" y="11768"/>
                  <a:pt x="2005" y="11702"/>
                </a:cubicBezTo>
                <a:cubicBezTo>
                  <a:pt x="1957" y="11645"/>
                  <a:pt x="1938" y="11683"/>
                  <a:pt x="1900" y="11721"/>
                </a:cubicBezTo>
                <a:cubicBezTo>
                  <a:pt x="1843" y="11778"/>
                  <a:pt x="1796" y="11844"/>
                  <a:pt x="1729" y="11882"/>
                </a:cubicBezTo>
                <a:cubicBezTo>
                  <a:pt x="1634" y="11939"/>
                  <a:pt x="1578" y="11901"/>
                  <a:pt x="1578" y="11797"/>
                </a:cubicBezTo>
                <a:cubicBezTo>
                  <a:pt x="1578" y="11654"/>
                  <a:pt x="1578" y="11512"/>
                  <a:pt x="1672" y="11388"/>
                </a:cubicBezTo>
                <a:close/>
                <a:moveTo>
                  <a:pt x="913" y="12690"/>
                </a:moveTo>
                <a:cubicBezTo>
                  <a:pt x="922" y="12652"/>
                  <a:pt x="932" y="12614"/>
                  <a:pt x="951" y="12585"/>
                </a:cubicBezTo>
                <a:cubicBezTo>
                  <a:pt x="1112" y="12310"/>
                  <a:pt x="1274" y="12034"/>
                  <a:pt x="1435" y="11759"/>
                </a:cubicBezTo>
                <a:cubicBezTo>
                  <a:pt x="1445" y="11749"/>
                  <a:pt x="1454" y="11749"/>
                  <a:pt x="1473" y="11740"/>
                </a:cubicBezTo>
                <a:cubicBezTo>
                  <a:pt x="1483" y="11996"/>
                  <a:pt x="1549" y="12034"/>
                  <a:pt x="1805" y="11958"/>
                </a:cubicBezTo>
                <a:cubicBezTo>
                  <a:pt x="1862" y="12044"/>
                  <a:pt x="1919" y="12120"/>
                  <a:pt x="1986" y="12224"/>
                </a:cubicBezTo>
                <a:cubicBezTo>
                  <a:pt x="1910" y="12433"/>
                  <a:pt x="1843" y="12671"/>
                  <a:pt x="1739" y="12899"/>
                </a:cubicBezTo>
                <a:cubicBezTo>
                  <a:pt x="1691" y="12994"/>
                  <a:pt x="1578" y="13070"/>
                  <a:pt x="1483" y="13127"/>
                </a:cubicBezTo>
                <a:cubicBezTo>
                  <a:pt x="1407" y="13174"/>
                  <a:pt x="1350" y="13136"/>
                  <a:pt x="1302" y="13060"/>
                </a:cubicBezTo>
                <a:cubicBezTo>
                  <a:pt x="1245" y="12946"/>
                  <a:pt x="1274" y="12842"/>
                  <a:pt x="1312" y="12737"/>
                </a:cubicBezTo>
                <a:cubicBezTo>
                  <a:pt x="1331" y="12699"/>
                  <a:pt x="1369" y="12661"/>
                  <a:pt x="1302" y="12614"/>
                </a:cubicBezTo>
                <a:cubicBezTo>
                  <a:pt x="1283" y="12633"/>
                  <a:pt x="1255" y="12642"/>
                  <a:pt x="1236" y="12671"/>
                </a:cubicBezTo>
                <a:cubicBezTo>
                  <a:pt x="1198" y="12718"/>
                  <a:pt x="1169" y="12766"/>
                  <a:pt x="1131" y="12813"/>
                </a:cubicBezTo>
                <a:cubicBezTo>
                  <a:pt x="1084" y="12851"/>
                  <a:pt x="1027" y="12889"/>
                  <a:pt x="970" y="12851"/>
                </a:cubicBezTo>
                <a:cubicBezTo>
                  <a:pt x="903" y="12813"/>
                  <a:pt x="903" y="12756"/>
                  <a:pt x="913" y="12690"/>
                </a:cubicBezTo>
                <a:close/>
                <a:moveTo>
                  <a:pt x="2717" y="19547"/>
                </a:moveTo>
                <a:cubicBezTo>
                  <a:pt x="2727" y="19699"/>
                  <a:pt x="2651" y="19813"/>
                  <a:pt x="2499" y="19851"/>
                </a:cubicBezTo>
                <a:cubicBezTo>
                  <a:pt x="2328" y="19889"/>
                  <a:pt x="2185" y="19851"/>
                  <a:pt x="2128" y="19690"/>
                </a:cubicBezTo>
                <a:cubicBezTo>
                  <a:pt x="2090" y="19576"/>
                  <a:pt x="2024" y="19471"/>
                  <a:pt x="1976" y="19357"/>
                </a:cubicBezTo>
                <a:cubicBezTo>
                  <a:pt x="1900" y="19177"/>
                  <a:pt x="1843" y="18996"/>
                  <a:pt x="1777" y="18788"/>
                </a:cubicBezTo>
                <a:cubicBezTo>
                  <a:pt x="1862" y="18826"/>
                  <a:pt x="1929" y="18883"/>
                  <a:pt x="1995" y="18883"/>
                </a:cubicBezTo>
                <a:cubicBezTo>
                  <a:pt x="2062" y="18883"/>
                  <a:pt x="2119" y="18816"/>
                  <a:pt x="2204" y="18778"/>
                </a:cubicBezTo>
                <a:cubicBezTo>
                  <a:pt x="2223" y="18797"/>
                  <a:pt x="2252" y="18845"/>
                  <a:pt x="2290" y="18883"/>
                </a:cubicBezTo>
                <a:cubicBezTo>
                  <a:pt x="2423" y="19015"/>
                  <a:pt x="2546" y="19006"/>
                  <a:pt x="2660" y="18854"/>
                </a:cubicBezTo>
                <a:cubicBezTo>
                  <a:pt x="2670" y="18845"/>
                  <a:pt x="2679" y="18826"/>
                  <a:pt x="2708" y="18788"/>
                </a:cubicBezTo>
                <a:cubicBezTo>
                  <a:pt x="2765" y="19053"/>
                  <a:pt x="2831" y="19300"/>
                  <a:pt x="2888" y="19547"/>
                </a:cubicBezTo>
                <a:cubicBezTo>
                  <a:pt x="2803" y="19566"/>
                  <a:pt x="2831" y="19405"/>
                  <a:pt x="2708" y="19462"/>
                </a:cubicBezTo>
                <a:cubicBezTo>
                  <a:pt x="2708" y="19481"/>
                  <a:pt x="2708" y="19519"/>
                  <a:pt x="2717" y="19547"/>
                </a:cubicBezTo>
                <a:close/>
                <a:moveTo>
                  <a:pt x="2575" y="17619"/>
                </a:moveTo>
                <a:cubicBezTo>
                  <a:pt x="2575" y="17705"/>
                  <a:pt x="2537" y="17743"/>
                  <a:pt x="2461" y="17752"/>
                </a:cubicBezTo>
                <a:cubicBezTo>
                  <a:pt x="2385" y="17762"/>
                  <a:pt x="2347" y="17714"/>
                  <a:pt x="2337" y="17648"/>
                </a:cubicBezTo>
                <a:cubicBezTo>
                  <a:pt x="2328" y="17581"/>
                  <a:pt x="2318" y="17505"/>
                  <a:pt x="2328" y="17439"/>
                </a:cubicBezTo>
                <a:cubicBezTo>
                  <a:pt x="2337" y="17372"/>
                  <a:pt x="2309" y="17334"/>
                  <a:pt x="2223" y="17306"/>
                </a:cubicBezTo>
                <a:cubicBezTo>
                  <a:pt x="2223" y="17363"/>
                  <a:pt x="2214" y="17410"/>
                  <a:pt x="2223" y="17458"/>
                </a:cubicBezTo>
                <a:cubicBezTo>
                  <a:pt x="2223" y="17610"/>
                  <a:pt x="2157" y="17676"/>
                  <a:pt x="2014" y="17705"/>
                </a:cubicBezTo>
                <a:cubicBezTo>
                  <a:pt x="1777" y="17743"/>
                  <a:pt x="1663" y="17648"/>
                  <a:pt x="1653" y="17410"/>
                </a:cubicBezTo>
                <a:cubicBezTo>
                  <a:pt x="1644" y="17353"/>
                  <a:pt x="1653" y="17296"/>
                  <a:pt x="1663" y="17230"/>
                </a:cubicBezTo>
                <a:cubicBezTo>
                  <a:pt x="1672" y="17144"/>
                  <a:pt x="1634" y="17125"/>
                  <a:pt x="1530" y="17144"/>
                </a:cubicBezTo>
                <a:cubicBezTo>
                  <a:pt x="1502" y="16831"/>
                  <a:pt x="1473" y="16546"/>
                  <a:pt x="1454" y="16242"/>
                </a:cubicBezTo>
                <a:cubicBezTo>
                  <a:pt x="1549" y="16271"/>
                  <a:pt x="1634" y="16318"/>
                  <a:pt x="1710" y="16308"/>
                </a:cubicBezTo>
                <a:cubicBezTo>
                  <a:pt x="1786" y="16308"/>
                  <a:pt x="1853" y="16242"/>
                  <a:pt x="1919" y="16204"/>
                </a:cubicBezTo>
                <a:cubicBezTo>
                  <a:pt x="2005" y="16470"/>
                  <a:pt x="2157" y="16498"/>
                  <a:pt x="2404" y="16290"/>
                </a:cubicBezTo>
                <a:cubicBezTo>
                  <a:pt x="2442" y="16356"/>
                  <a:pt x="2461" y="16460"/>
                  <a:pt x="2575" y="16413"/>
                </a:cubicBezTo>
                <a:cubicBezTo>
                  <a:pt x="2575" y="16821"/>
                  <a:pt x="2575" y="17220"/>
                  <a:pt x="2575" y="17619"/>
                </a:cubicBezTo>
                <a:close/>
                <a:moveTo>
                  <a:pt x="1559" y="17496"/>
                </a:moveTo>
                <a:cubicBezTo>
                  <a:pt x="1615" y="17638"/>
                  <a:pt x="1682" y="17762"/>
                  <a:pt x="1834" y="17790"/>
                </a:cubicBezTo>
                <a:cubicBezTo>
                  <a:pt x="1976" y="17809"/>
                  <a:pt x="2100" y="17762"/>
                  <a:pt x="2242" y="17686"/>
                </a:cubicBezTo>
                <a:cubicBezTo>
                  <a:pt x="2318" y="17828"/>
                  <a:pt x="2413" y="17895"/>
                  <a:pt x="2575" y="17819"/>
                </a:cubicBezTo>
                <a:cubicBezTo>
                  <a:pt x="2584" y="18009"/>
                  <a:pt x="2603" y="18180"/>
                  <a:pt x="2622" y="18360"/>
                </a:cubicBezTo>
                <a:cubicBezTo>
                  <a:pt x="2622" y="18436"/>
                  <a:pt x="2641" y="18512"/>
                  <a:pt x="2651" y="18588"/>
                </a:cubicBezTo>
                <a:cubicBezTo>
                  <a:pt x="2651" y="18617"/>
                  <a:pt x="2660" y="18655"/>
                  <a:pt x="2651" y="18683"/>
                </a:cubicBezTo>
                <a:cubicBezTo>
                  <a:pt x="2632" y="18788"/>
                  <a:pt x="2556" y="18883"/>
                  <a:pt x="2480" y="18883"/>
                </a:cubicBezTo>
                <a:cubicBezTo>
                  <a:pt x="2385" y="18883"/>
                  <a:pt x="2318" y="18816"/>
                  <a:pt x="2280" y="18740"/>
                </a:cubicBezTo>
                <a:cubicBezTo>
                  <a:pt x="2252" y="18674"/>
                  <a:pt x="2233" y="18607"/>
                  <a:pt x="2204" y="18541"/>
                </a:cubicBezTo>
                <a:cubicBezTo>
                  <a:pt x="2185" y="18493"/>
                  <a:pt x="2176" y="18436"/>
                  <a:pt x="2090" y="18465"/>
                </a:cubicBezTo>
                <a:cubicBezTo>
                  <a:pt x="2100" y="18493"/>
                  <a:pt x="2100" y="18522"/>
                  <a:pt x="2109" y="18550"/>
                </a:cubicBezTo>
                <a:cubicBezTo>
                  <a:pt x="2109" y="18598"/>
                  <a:pt x="2119" y="18645"/>
                  <a:pt x="2109" y="18683"/>
                </a:cubicBezTo>
                <a:cubicBezTo>
                  <a:pt x="2100" y="18721"/>
                  <a:pt x="2062" y="18778"/>
                  <a:pt x="2024" y="18788"/>
                </a:cubicBezTo>
                <a:cubicBezTo>
                  <a:pt x="1995" y="18807"/>
                  <a:pt x="1919" y="18778"/>
                  <a:pt x="1900" y="18750"/>
                </a:cubicBezTo>
                <a:cubicBezTo>
                  <a:pt x="1824" y="18636"/>
                  <a:pt x="1729" y="18512"/>
                  <a:pt x="1691" y="18379"/>
                </a:cubicBezTo>
                <a:cubicBezTo>
                  <a:pt x="1625" y="18123"/>
                  <a:pt x="1597" y="17857"/>
                  <a:pt x="1549" y="17591"/>
                </a:cubicBezTo>
                <a:cubicBezTo>
                  <a:pt x="1540" y="17562"/>
                  <a:pt x="1549" y="17534"/>
                  <a:pt x="1559" y="17496"/>
                </a:cubicBezTo>
                <a:close/>
                <a:moveTo>
                  <a:pt x="2565" y="16299"/>
                </a:moveTo>
                <a:lnTo>
                  <a:pt x="2508" y="16299"/>
                </a:lnTo>
                <a:cubicBezTo>
                  <a:pt x="2499" y="16242"/>
                  <a:pt x="2480" y="16185"/>
                  <a:pt x="2489" y="16128"/>
                </a:cubicBezTo>
                <a:cubicBezTo>
                  <a:pt x="2499" y="16062"/>
                  <a:pt x="2489" y="16014"/>
                  <a:pt x="2404" y="15995"/>
                </a:cubicBezTo>
                <a:cubicBezTo>
                  <a:pt x="2385" y="16071"/>
                  <a:pt x="2366" y="16138"/>
                  <a:pt x="2328" y="16204"/>
                </a:cubicBezTo>
                <a:cubicBezTo>
                  <a:pt x="2309" y="16252"/>
                  <a:pt x="2271" y="16308"/>
                  <a:pt x="2223" y="16318"/>
                </a:cubicBezTo>
                <a:cubicBezTo>
                  <a:pt x="2081" y="16356"/>
                  <a:pt x="2005" y="16346"/>
                  <a:pt x="2005" y="16176"/>
                </a:cubicBezTo>
                <a:cubicBezTo>
                  <a:pt x="2005" y="16100"/>
                  <a:pt x="2033" y="16024"/>
                  <a:pt x="2043" y="15938"/>
                </a:cubicBezTo>
                <a:cubicBezTo>
                  <a:pt x="2043" y="15891"/>
                  <a:pt x="2062" y="15834"/>
                  <a:pt x="1967" y="15805"/>
                </a:cubicBezTo>
                <a:cubicBezTo>
                  <a:pt x="1957" y="15834"/>
                  <a:pt x="1938" y="15872"/>
                  <a:pt x="1938" y="15910"/>
                </a:cubicBezTo>
                <a:cubicBezTo>
                  <a:pt x="1948" y="16014"/>
                  <a:pt x="1900" y="16100"/>
                  <a:pt x="1824" y="16166"/>
                </a:cubicBezTo>
                <a:cubicBezTo>
                  <a:pt x="1720" y="16261"/>
                  <a:pt x="1606" y="16261"/>
                  <a:pt x="1530" y="16147"/>
                </a:cubicBezTo>
                <a:cubicBezTo>
                  <a:pt x="1483" y="16081"/>
                  <a:pt x="1445" y="15986"/>
                  <a:pt x="1445" y="15910"/>
                </a:cubicBezTo>
                <a:cubicBezTo>
                  <a:pt x="1454" y="15568"/>
                  <a:pt x="1473" y="15226"/>
                  <a:pt x="1483" y="14884"/>
                </a:cubicBezTo>
                <a:cubicBezTo>
                  <a:pt x="1483" y="14855"/>
                  <a:pt x="1502" y="14836"/>
                  <a:pt x="1502" y="14836"/>
                </a:cubicBezTo>
                <a:cubicBezTo>
                  <a:pt x="1597" y="14884"/>
                  <a:pt x="1682" y="14950"/>
                  <a:pt x="1777" y="14960"/>
                </a:cubicBezTo>
                <a:cubicBezTo>
                  <a:pt x="1872" y="14969"/>
                  <a:pt x="1967" y="14912"/>
                  <a:pt x="2071" y="14874"/>
                </a:cubicBezTo>
                <a:cubicBezTo>
                  <a:pt x="2081" y="15007"/>
                  <a:pt x="2100" y="15159"/>
                  <a:pt x="2271" y="15207"/>
                </a:cubicBezTo>
                <a:cubicBezTo>
                  <a:pt x="2432" y="15245"/>
                  <a:pt x="2537" y="15140"/>
                  <a:pt x="2632" y="15007"/>
                </a:cubicBezTo>
                <a:cubicBezTo>
                  <a:pt x="2679" y="15064"/>
                  <a:pt x="2717" y="15121"/>
                  <a:pt x="2774" y="15197"/>
                </a:cubicBezTo>
                <a:cubicBezTo>
                  <a:pt x="2632" y="15539"/>
                  <a:pt x="2698" y="15948"/>
                  <a:pt x="2565" y="16299"/>
                </a:cubicBezTo>
                <a:close/>
                <a:moveTo>
                  <a:pt x="2594" y="14770"/>
                </a:moveTo>
                <a:cubicBezTo>
                  <a:pt x="2584" y="14808"/>
                  <a:pt x="2594" y="14836"/>
                  <a:pt x="2584" y="14865"/>
                </a:cubicBezTo>
                <a:cubicBezTo>
                  <a:pt x="2556" y="14931"/>
                  <a:pt x="2537" y="15007"/>
                  <a:pt x="2489" y="15055"/>
                </a:cubicBezTo>
                <a:cubicBezTo>
                  <a:pt x="2356" y="15188"/>
                  <a:pt x="2185" y="15140"/>
                  <a:pt x="2157" y="14960"/>
                </a:cubicBezTo>
                <a:cubicBezTo>
                  <a:pt x="2147" y="14855"/>
                  <a:pt x="2176" y="14751"/>
                  <a:pt x="2195" y="14646"/>
                </a:cubicBezTo>
                <a:cubicBezTo>
                  <a:pt x="2204" y="14589"/>
                  <a:pt x="2242" y="14532"/>
                  <a:pt x="2176" y="14475"/>
                </a:cubicBezTo>
                <a:cubicBezTo>
                  <a:pt x="2109" y="14494"/>
                  <a:pt x="2119" y="14551"/>
                  <a:pt x="2100" y="14608"/>
                </a:cubicBezTo>
                <a:cubicBezTo>
                  <a:pt x="2071" y="14741"/>
                  <a:pt x="2005" y="14836"/>
                  <a:pt x="1862" y="14874"/>
                </a:cubicBezTo>
                <a:cubicBezTo>
                  <a:pt x="1729" y="14912"/>
                  <a:pt x="1644" y="14865"/>
                  <a:pt x="1597" y="14722"/>
                </a:cubicBezTo>
                <a:cubicBezTo>
                  <a:pt x="1597" y="14713"/>
                  <a:pt x="1587" y="14694"/>
                  <a:pt x="1587" y="14675"/>
                </a:cubicBezTo>
                <a:cubicBezTo>
                  <a:pt x="1606" y="14352"/>
                  <a:pt x="1549" y="14019"/>
                  <a:pt x="1691" y="13715"/>
                </a:cubicBezTo>
                <a:cubicBezTo>
                  <a:pt x="1729" y="13753"/>
                  <a:pt x="1777" y="13820"/>
                  <a:pt x="1824" y="13829"/>
                </a:cubicBezTo>
                <a:cubicBezTo>
                  <a:pt x="1881" y="13839"/>
                  <a:pt x="1948" y="13801"/>
                  <a:pt x="2005" y="13772"/>
                </a:cubicBezTo>
                <a:cubicBezTo>
                  <a:pt x="2062" y="13744"/>
                  <a:pt x="2109" y="13706"/>
                  <a:pt x="2166" y="13668"/>
                </a:cubicBezTo>
                <a:cubicBezTo>
                  <a:pt x="2309" y="13981"/>
                  <a:pt x="2442" y="13991"/>
                  <a:pt x="2698" y="13858"/>
                </a:cubicBezTo>
                <a:cubicBezTo>
                  <a:pt x="2746" y="14086"/>
                  <a:pt x="2831" y="14162"/>
                  <a:pt x="3031" y="14181"/>
                </a:cubicBezTo>
                <a:cubicBezTo>
                  <a:pt x="2945" y="14466"/>
                  <a:pt x="2869" y="14741"/>
                  <a:pt x="2784" y="15026"/>
                </a:cubicBezTo>
                <a:cubicBezTo>
                  <a:pt x="2670" y="14988"/>
                  <a:pt x="2755" y="14789"/>
                  <a:pt x="2594" y="14770"/>
                </a:cubicBezTo>
                <a:close/>
                <a:moveTo>
                  <a:pt x="400" y="13886"/>
                </a:moveTo>
                <a:cubicBezTo>
                  <a:pt x="428" y="13810"/>
                  <a:pt x="476" y="13734"/>
                  <a:pt x="504" y="13649"/>
                </a:cubicBezTo>
                <a:cubicBezTo>
                  <a:pt x="514" y="13602"/>
                  <a:pt x="504" y="13545"/>
                  <a:pt x="523" y="13497"/>
                </a:cubicBezTo>
                <a:cubicBezTo>
                  <a:pt x="618" y="13279"/>
                  <a:pt x="713" y="13060"/>
                  <a:pt x="808" y="12842"/>
                </a:cubicBezTo>
                <a:cubicBezTo>
                  <a:pt x="979" y="12965"/>
                  <a:pt x="979" y="12965"/>
                  <a:pt x="1169" y="12908"/>
                </a:cubicBezTo>
                <a:cubicBezTo>
                  <a:pt x="1179" y="13032"/>
                  <a:pt x="1226" y="13155"/>
                  <a:pt x="1340" y="13212"/>
                </a:cubicBezTo>
                <a:cubicBezTo>
                  <a:pt x="1473" y="13288"/>
                  <a:pt x="1568" y="13174"/>
                  <a:pt x="1691" y="13098"/>
                </a:cubicBezTo>
                <a:cubicBezTo>
                  <a:pt x="1653" y="13269"/>
                  <a:pt x="1653" y="13431"/>
                  <a:pt x="1597" y="13573"/>
                </a:cubicBezTo>
                <a:cubicBezTo>
                  <a:pt x="1483" y="13820"/>
                  <a:pt x="1445" y="14076"/>
                  <a:pt x="1416" y="14333"/>
                </a:cubicBezTo>
                <a:cubicBezTo>
                  <a:pt x="1416" y="14352"/>
                  <a:pt x="1407" y="14371"/>
                  <a:pt x="1397" y="14380"/>
                </a:cubicBezTo>
                <a:cubicBezTo>
                  <a:pt x="1245" y="14428"/>
                  <a:pt x="1198" y="14390"/>
                  <a:pt x="1188" y="14238"/>
                </a:cubicBezTo>
                <a:cubicBezTo>
                  <a:pt x="1188" y="14171"/>
                  <a:pt x="1226" y="14095"/>
                  <a:pt x="1160" y="14029"/>
                </a:cubicBezTo>
                <a:cubicBezTo>
                  <a:pt x="1084" y="14057"/>
                  <a:pt x="1084" y="14133"/>
                  <a:pt x="1055" y="14190"/>
                </a:cubicBezTo>
                <a:cubicBezTo>
                  <a:pt x="1008" y="14257"/>
                  <a:pt x="960" y="14333"/>
                  <a:pt x="865" y="14352"/>
                </a:cubicBezTo>
                <a:cubicBezTo>
                  <a:pt x="789" y="14361"/>
                  <a:pt x="732" y="14333"/>
                  <a:pt x="732" y="14257"/>
                </a:cubicBezTo>
                <a:cubicBezTo>
                  <a:pt x="732" y="14162"/>
                  <a:pt x="761" y="14067"/>
                  <a:pt x="770" y="13972"/>
                </a:cubicBezTo>
                <a:cubicBezTo>
                  <a:pt x="780" y="13943"/>
                  <a:pt x="789" y="13915"/>
                  <a:pt x="799" y="13896"/>
                </a:cubicBezTo>
                <a:cubicBezTo>
                  <a:pt x="799" y="13877"/>
                  <a:pt x="780" y="13867"/>
                  <a:pt x="770" y="13839"/>
                </a:cubicBezTo>
                <a:cubicBezTo>
                  <a:pt x="704" y="13896"/>
                  <a:pt x="647" y="13953"/>
                  <a:pt x="590" y="14010"/>
                </a:cubicBezTo>
                <a:cubicBezTo>
                  <a:pt x="542" y="14057"/>
                  <a:pt x="495" y="14095"/>
                  <a:pt x="428" y="14048"/>
                </a:cubicBezTo>
                <a:cubicBezTo>
                  <a:pt x="371" y="14010"/>
                  <a:pt x="371" y="13953"/>
                  <a:pt x="400" y="13886"/>
                </a:cubicBezTo>
                <a:close/>
                <a:moveTo>
                  <a:pt x="181" y="15273"/>
                </a:moveTo>
                <a:cubicBezTo>
                  <a:pt x="200" y="15055"/>
                  <a:pt x="219" y="14827"/>
                  <a:pt x="257" y="14618"/>
                </a:cubicBezTo>
                <a:cubicBezTo>
                  <a:pt x="276" y="14456"/>
                  <a:pt x="314" y="14304"/>
                  <a:pt x="343" y="14171"/>
                </a:cubicBezTo>
                <a:cubicBezTo>
                  <a:pt x="457" y="14143"/>
                  <a:pt x="542" y="14124"/>
                  <a:pt x="647" y="14105"/>
                </a:cubicBezTo>
                <a:cubicBezTo>
                  <a:pt x="647" y="14133"/>
                  <a:pt x="647" y="14181"/>
                  <a:pt x="647" y="14228"/>
                </a:cubicBezTo>
                <a:cubicBezTo>
                  <a:pt x="647" y="14314"/>
                  <a:pt x="666" y="14390"/>
                  <a:pt x="742" y="14418"/>
                </a:cubicBezTo>
                <a:cubicBezTo>
                  <a:pt x="827" y="14447"/>
                  <a:pt x="922" y="14447"/>
                  <a:pt x="998" y="14380"/>
                </a:cubicBezTo>
                <a:cubicBezTo>
                  <a:pt x="1017" y="14352"/>
                  <a:pt x="1046" y="14323"/>
                  <a:pt x="1074" y="14276"/>
                </a:cubicBezTo>
                <a:cubicBezTo>
                  <a:pt x="1141" y="14409"/>
                  <a:pt x="1188" y="14551"/>
                  <a:pt x="1388" y="14485"/>
                </a:cubicBezTo>
                <a:cubicBezTo>
                  <a:pt x="1369" y="14646"/>
                  <a:pt x="1350" y="14770"/>
                  <a:pt x="1340" y="14903"/>
                </a:cubicBezTo>
                <a:cubicBezTo>
                  <a:pt x="1331" y="15112"/>
                  <a:pt x="1321" y="15321"/>
                  <a:pt x="1312" y="15530"/>
                </a:cubicBezTo>
                <a:cubicBezTo>
                  <a:pt x="1302" y="15653"/>
                  <a:pt x="1302" y="15777"/>
                  <a:pt x="1302" y="15910"/>
                </a:cubicBezTo>
                <a:cubicBezTo>
                  <a:pt x="1293" y="15967"/>
                  <a:pt x="1274" y="16024"/>
                  <a:pt x="1207" y="16024"/>
                </a:cubicBezTo>
                <a:cubicBezTo>
                  <a:pt x="1141" y="16024"/>
                  <a:pt x="1122" y="15967"/>
                  <a:pt x="1112" y="15910"/>
                </a:cubicBezTo>
                <a:cubicBezTo>
                  <a:pt x="1093" y="15824"/>
                  <a:pt x="1093" y="15739"/>
                  <a:pt x="1084" y="15653"/>
                </a:cubicBezTo>
                <a:cubicBezTo>
                  <a:pt x="1084" y="15625"/>
                  <a:pt x="1074" y="15606"/>
                  <a:pt x="1065" y="15587"/>
                </a:cubicBezTo>
                <a:cubicBezTo>
                  <a:pt x="998" y="15577"/>
                  <a:pt x="979" y="15606"/>
                  <a:pt x="979" y="15663"/>
                </a:cubicBezTo>
                <a:cubicBezTo>
                  <a:pt x="989" y="15748"/>
                  <a:pt x="989" y="15824"/>
                  <a:pt x="979" y="15900"/>
                </a:cubicBezTo>
                <a:cubicBezTo>
                  <a:pt x="960" y="16024"/>
                  <a:pt x="903" y="16071"/>
                  <a:pt x="818" y="16071"/>
                </a:cubicBezTo>
                <a:cubicBezTo>
                  <a:pt x="723" y="16062"/>
                  <a:pt x="656" y="16005"/>
                  <a:pt x="647" y="15891"/>
                </a:cubicBezTo>
                <a:cubicBezTo>
                  <a:pt x="637" y="15815"/>
                  <a:pt x="647" y="15729"/>
                  <a:pt x="656" y="15644"/>
                </a:cubicBezTo>
                <a:cubicBezTo>
                  <a:pt x="656" y="15596"/>
                  <a:pt x="656" y="15596"/>
                  <a:pt x="571" y="15539"/>
                </a:cubicBezTo>
                <a:cubicBezTo>
                  <a:pt x="561" y="15577"/>
                  <a:pt x="561" y="15615"/>
                  <a:pt x="552" y="15653"/>
                </a:cubicBezTo>
                <a:cubicBezTo>
                  <a:pt x="542" y="15691"/>
                  <a:pt x="542" y="15739"/>
                  <a:pt x="514" y="15777"/>
                </a:cubicBezTo>
                <a:cubicBezTo>
                  <a:pt x="476" y="15834"/>
                  <a:pt x="438" y="15910"/>
                  <a:pt x="352" y="15900"/>
                </a:cubicBezTo>
                <a:cubicBezTo>
                  <a:pt x="257" y="15891"/>
                  <a:pt x="267" y="15796"/>
                  <a:pt x="248" y="15729"/>
                </a:cubicBezTo>
                <a:cubicBezTo>
                  <a:pt x="219" y="15606"/>
                  <a:pt x="238" y="15463"/>
                  <a:pt x="172" y="15330"/>
                </a:cubicBezTo>
                <a:cubicBezTo>
                  <a:pt x="162" y="15321"/>
                  <a:pt x="181" y="15292"/>
                  <a:pt x="181" y="15273"/>
                </a:cubicBezTo>
                <a:close/>
                <a:moveTo>
                  <a:pt x="219" y="16935"/>
                </a:moveTo>
                <a:cubicBezTo>
                  <a:pt x="191" y="16555"/>
                  <a:pt x="172" y="16185"/>
                  <a:pt x="153" y="15815"/>
                </a:cubicBezTo>
                <a:cubicBezTo>
                  <a:pt x="153" y="15815"/>
                  <a:pt x="162" y="15815"/>
                  <a:pt x="172" y="15815"/>
                </a:cubicBezTo>
                <a:cubicBezTo>
                  <a:pt x="181" y="15834"/>
                  <a:pt x="200" y="15843"/>
                  <a:pt x="210" y="15862"/>
                </a:cubicBezTo>
                <a:cubicBezTo>
                  <a:pt x="276" y="16014"/>
                  <a:pt x="343" y="16033"/>
                  <a:pt x="476" y="15948"/>
                </a:cubicBezTo>
                <a:cubicBezTo>
                  <a:pt x="495" y="15929"/>
                  <a:pt x="514" y="15910"/>
                  <a:pt x="542" y="15891"/>
                </a:cubicBezTo>
                <a:cubicBezTo>
                  <a:pt x="609" y="15986"/>
                  <a:pt x="628" y="16119"/>
                  <a:pt x="751" y="16147"/>
                </a:cubicBezTo>
                <a:cubicBezTo>
                  <a:pt x="884" y="16185"/>
                  <a:pt x="970" y="16128"/>
                  <a:pt x="1027" y="16005"/>
                </a:cubicBezTo>
                <a:cubicBezTo>
                  <a:pt x="1103" y="16109"/>
                  <a:pt x="1188" y="16157"/>
                  <a:pt x="1302" y="16109"/>
                </a:cubicBezTo>
                <a:cubicBezTo>
                  <a:pt x="1331" y="16527"/>
                  <a:pt x="1350" y="16926"/>
                  <a:pt x="1378" y="17325"/>
                </a:cubicBezTo>
                <a:cubicBezTo>
                  <a:pt x="1264" y="17287"/>
                  <a:pt x="1331" y="17097"/>
                  <a:pt x="1150" y="17097"/>
                </a:cubicBezTo>
                <a:cubicBezTo>
                  <a:pt x="1160" y="17154"/>
                  <a:pt x="1169" y="17192"/>
                  <a:pt x="1179" y="17239"/>
                </a:cubicBezTo>
                <a:cubicBezTo>
                  <a:pt x="1188" y="17344"/>
                  <a:pt x="1141" y="17439"/>
                  <a:pt x="1065" y="17477"/>
                </a:cubicBezTo>
                <a:cubicBezTo>
                  <a:pt x="960" y="17524"/>
                  <a:pt x="875" y="17496"/>
                  <a:pt x="846" y="17382"/>
                </a:cubicBezTo>
                <a:cubicBezTo>
                  <a:pt x="818" y="17296"/>
                  <a:pt x="818" y="17201"/>
                  <a:pt x="808" y="17106"/>
                </a:cubicBezTo>
                <a:cubicBezTo>
                  <a:pt x="808" y="17049"/>
                  <a:pt x="827" y="16983"/>
                  <a:pt x="723" y="16964"/>
                </a:cubicBezTo>
                <a:cubicBezTo>
                  <a:pt x="713" y="17021"/>
                  <a:pt x="713" y="17078"/>
                  <a:pt x="713" y="17135"/>
                </a:cubicBezTo>
                <a:cubicBezTo>
                  <a:pt x="713" y="17220"/>
                  <a:pt x="694" y="17296"/>
                  <a:pt x="628" y="17363"/>
                </a:cubicBezTo>
                <a:cubicBezTo>
                  <a:pt x="571" y="17420"/>
                  <a:pt x="514" y="17420"/>
                  <a:pt x="457" y="17353"/>
                </a:cubicBezTo>
                <a:cubicBezTo>
                  <a:pt x="381" y="17268"/>
                  <a:pt x="343" y="17163"/>
                  <a:pt x="352" y="17049"/>
                </a:cubicBezTo>
                <a:cubicBezTo>
                  <a:pt x="371" y="16945"/>
                  <a:pt x="314" y="16926"/>
                  <a:pt x="219" y="16935"/>
                </a:cubicBezTo>
                <a:close/>
                <a:moveTo>
                  <a:pt x="561" y="18332"/>
                </a:moveTo>
                <a:cubicBezTo>
                  <a:pt x="580" y="18379"/>
                  <a:pt x="599" y="18436"/>
                  <a:pt x="628" y="18522"/>
                </a:cubicBezTo>
                <a:cubicBezTo>
                  <a:pt x="495" y="18360"/>
                  <a:pt x="333" y="17743"/>
                  <a:pt x="267" y="17087"/>
                </a:cubicBezTo>
                <a:cubicBezTo>
                  <a:pt x="286" y="17144"/>
                  <a:pt x="295" y="17201"/>
                  <a:pt x="324" y="17268"/>
                </a:cubicBezTo>
                <a:cubicBezTo>
                  <a:pt x="409" y="17515"/>
                  <a:pt x="542" y="17562"/>
                  <a:pt x="742" y="17391"/>
                </a:cubicBezTo>
                <a:cubicBezTo>
                  <a:pt x="865" y="17629"/>
                  <a:pt x="1074" y="17695"/>
                  <a:pt x="1264" y="17372"/>
                </a:cubicBezTo>
                <a:cubicBezTo>
                  <a:pt x="1378" y="17486"/>
                  <a:pt x="1426" y="17629"/>
                  <a:pt x="1445" y="17800"/>
                </a:cubicBezTo>
                <a:cubicBezTo>
                  <a:pt x="1464" y="18047"/>
                  <a:pt x="1530" y="18284"/>
                  <a:pt x="1568" y="18531"/>
                </a:cubicBezTo>
                <a:cubicBezTo>
                  <a:pt x="1587" y="18626"/>
                  <a:pt x="1559" y="18693"/>
                  <a:pt x="1473" y="18750"/>
                </a:cubicBezTo>
                <a:cubicBezTo>
                  <a:pt x="1388" y="18797"/>
                  <a:pt x="1283" y="18788"/>
                  <a:pt x="1236" y="18712"/>
                </a:cubicBezTo>
                <a:cubicBezTo>
                  <a:pt x="1179" y="18636"/>
                  <a:pt x="1141" y="18550"/>
                  <a:pt x="1112" y="18465"/>
                </a:cubicBezTo>
                <a:cubicBezTo>
                  <a:pt x="1084" y="18408"/>
                  <a:pt x="1065" y="18379"/>
                  <a:pt x="989" y="18408"/>
                </a:cubicBezTo>
                <a:cubicBezTo>
                  <a:pt x="1008" y="18531"/>
                  <a:pt x="1055" y="18645"/>
                  <a:pt x="960" y="18750"/>
                </a:cubicBezTo>
                <a:cubicBezTo>
                  <a:pt x="789" y="18712"/>
                  <a:pt x="704" y="18588"/>
                  <a:pt x="685" y="18389"/>
                </a:cubicBezTo>
                <a:cubicBezTo>
                  <a:pt x="685" y="18284"/>
                  <a:pt x="675" y="18275"/>
                  <a:pt x="561" y="18332"/>
                </a:cubicBezTo>
                <a:close/>
                <a:moveTo>
                  <a:pt x="1426" y="19785"/>
                </a:moveTo>
                <a:cubicBezTo>
                  <a:pt x="1160" y="19604"/>
                  <a:pt x="960" y="19386"/>
                  <a:pt x="827" y="19091"/>
                </a:cubicBezTo>
                <a:cubicBezTo>
                  <a:pt x="770" y="18940"/>
                  <a:pt x="704" y="18797"/>
                  <a:pt x="666" y="18636"/>
                </a:cubicBezTo>
                <a:cubicBezTo>
                  <a:pt x="694" y="18674"/>
                  <a:pt x="723" y="18712"/>
                  <a:pt x="761" y="18750"/>
                </a:cubicBezTo>
                <a:cubicBezTo>
                  <a:pt x="875" y="18873"/>
                  <a:pt x="960" y="18873"/>
                  <a:pt x="1074" y="18740"/>
                </a:cubicBezTo>
                <a:cubicBezTo>
                  <a:pt x="1084" y="18731"/>
                  <a:pt x="1093" y="18721"/>
                  <a:pt x="1103" y="18712"/>
                </a:cubicBezTo>
                <a:cubicBezTo>
                  <a:pt x="1331" y="18902"/>
                  <a:pt x="1397" y="18902"/>
                  <a:pt x="1625" y="18750"/>
                </a:cubicBezTo>
                <a:cubicBezTo>
                  <a:pt x="1739" y="19072"/>
                  <a:pt x="1777" y="19405"/>
                  <a:pt x="1957" y="19699"/>
                </a:cubicBezTo>
                <a:cubicBezTo>
                  <a:pt x="1786" y="19899"/>
                  <a:pt x="1625" y="19918"/>
                  <a:pt x="1426" y="19785"/>
                </a:cubicBezTo>
                <a:close/>
                <a:moveTo>
                  <a:pt x="1644" y="19975"/>
                </a:moveTo>
                <a:cubicBezTo>
                  <a:pt x="1758" y="19927"/>
                  <a:pt x="1881" y="19870"/>
                  <a:pt x="2005" y="19813"/>
                </a:cubicBezTo>
                <a:cubicBezTo>
                  <a:pt x="2071" y="19956"/>
                  <a:pt x="2147" y="20098"/>
                  <a:pt x="2223" y="20260"/>
                </a:cubicBezTo>
                <a:cubicBezTo>
                  <a:pt x="1986" y="20193"/>
                  <a:pt x="1729" y="20070"/>
                  <a:pt x="1644" y="19975"/>
                </a:cubicBezTo>
                <a:close/>
                <a:moveTo>
                  <a:pt x="2869" y="20877"/>
                </a:moveTo>
                <a:cubicBezTo>
                  <a:pt x="2803" y="20830"/>
                  <a:pt x="2755" y="20763"/>
                  <a:pt x="2717" y="20687"/>
                </a:cubicBezTo>
                <a:cubicBezTo>
                  <a:pt x="2698" y="20649"/>
                  <a:pt x="2679" y="20621"/>
                  <a:pt x="2641" y="20592"/>
                </a:cubicBezTo>
                <a:cubicBezTo>
                  <a:pt x="2594" y="20564"/>
                  <a:pt x="2556" y="20516"/>
                  <a:pt x="2518" y="20469"/>
                </a:cubicBezTo>
                <a:cubicBezTo>
                  <a:pt x="2404" y="20307"/>
                  <a:pt x="2328" y="20136"/>
                  <a:pt x="2223" y="19937"/>
                </a:cubicBezTo>
                <a:cubicBezTo>
                  <a:pt x="2508" y="19984"/>
                  <a:pt x="2698" y="19899"/>
                  <a:pt x="2803" y="19633"/>
                </a:cubicBezTo>
                <a:cubicBezTo>
                  <a:pt x="2841" y="19680"/>
                  <a:pt x="2860" y="19718"/>
                  <a:pt x="2888" y="19747"/>
                </a:cubicBezTo>
                <a:cubicBezTo>
                  <a:pt x="2907" y="19785"/>
                  <a:pt x="2926" y="19851"/>
                  <a:pt x="2955" y="19861"/>
                </a:cubicBezTo>
                <a:cubicBezTo>
                  <a:pt x="3069" y="19899"/>
                  <a:pt x="3078" y="20013"/>
                  <a:pt x="3116" y="20108"/>
                </a:cubicBezTo>
                <a:cubicBezTo>
                  <a:pt x="3192" y="20269"/>
                  <a:pt x="3268" y="20431"/>
                  <a:pt x="3344" y="20602"/>
                </a:cubicBezTo>
                <a:cubicBezTo>
                  <a:pt x="3363" y="20659"/>
                  <a:pt x="3392" y="20716"/>
                  <a:pt x="3420" y="20782"/>
                </a:cubicBezTo>
                <a:cubicBezTo>
                  <a:pt x="3287" y="20801"/>
                  <a:pt x="3240" y="20773"/>
                  <a:pt x="3173" y="20649"/>
                </a:cubicBezTo>
                <a:cubicBezTo>
                  <a:pt x="3135" y="20583"/>
                  <a:pt x="3135" y="20583"/>
                  <a:pt x="3050" y="20602"/>
                </a:cubicBezTo>
                <a:cubicBezTo>
                  <a:pt x="3059" y="20640"/>
                  <a:pt x="3078" y="20687"/>
                  <a:pt x="3088" y="20725"/>
                </a:cubicBezTo>
                <a:cubicBezTo>
                  <a:pt x="3097" y="20792"/>
                  <a:pt x="3078" y="20858"/>
                  <a:pt x="3021" y="20877"/>
                </a:cubicBezTo>
                <a:cubicBezTo>
                  <a:pt x="2974" y="20896"/>
                  <a:pt x="2907" y="20906"/>
                  <a:pt x="2869" y="20877"/>
                </a:cubicBezTo>
                <a:close/>
                <a:moveTo>
                  <a:pt x="3449" y="21400"/>
                </a:moveTo>
                <a:cubicBezTo>
                  <a:pt x="3392" y="21352"/>
                  <a:pt x="3392" y="21352"/>
                  <a:pt x="3278" y="21390"/>
                </a:cubicBezTo>
                <a:cubicBezTo>
                  <a:pt x="3173" y="21276"/>
                  <a:pt x="3069" y="21162"/>
                  <a:pt x="2955" y="21039"/>
                </a:cubicBezTo>
                <a:cubicBezTo>
                  <a:pt x="3040" y="20953"/>
                  <a:pt x="3107" y="20896"/>
                  <a:pt x="3173" y="20830"/>
                </a:cubicBezTo>
                <a:cubicBezTo>
                  <a:pt x="3268" y="20830"/>
                  <a:pt x="3363" y="20991"/>
                  <a:pt x="3458" y="20830"/>
                </a:cubicBezTo>
                <a:cubicBezTo>
                  <a:pt x="3563" y="20953"/>
                  <a:pt x="3658" y="21067"/>
                  <a:pt x="3753" y="21181"/>
                </a:cubicBezTo>
                <a:cubicBezTo>
                  <a:pt x="3762" y="21191"/>
                  <a:pt x="3762" y="21191"/>
                  <a:pt x="3762" y="21200"/>
                </a:cubicBezTo>
                <a:cubicBezTo>
                  <a:pt x="3848" y="21305"/>
                  <a:pt x="3857" y="21438"/>
                  <a:pt x="3791" y="21504"/>
                </a:cubicBezTo>
                <a:cubicBezTo>
                  <a:pt x="3734" y="21552"/>
                  <a:pt x="3601" y="21523"/>
                  <a:pt x="3506" y="21447"/>
                </a:cubicBezTo>
                <a:cubicBezTo>
                  <a:pt x="3487" y="21428"/>
                  <a:pt x="3468" y="21419"/>
                  <a:pt x="3449" y="21400"/>
                </a:cubicBezTo>
                <a:close/>
                <a:moveTo>
                  <a:pt x="4417" y="22245"/>
                </a:moveTo>
                <a:cubicBezTo>
                  <a:pt x="4303" y="22235"/>
                  <a:pt x="4208" y="22197"/>
                  <a:pt x="4123" y="22121"/>
                </a:cubicBezTo>
                <a:cubicBezTo>
                  <a:pt x="3981" y="21988"/>
                  <a:pt x="3819" y="21874"/>
                  <a:pt x="3667" y="21751"/>
                </a:cubicBezTo>
                <a:cubicBezTo>
                  <a:pt x="3610" y="21703"/>
                  <a:pt x="3572" y="21656"/>
                  <a:pt x="3515" y="21599"/>
                </a:cubicBezTo>
                <a:cubicBezTo>
                  <a:pt x="3610" y="21599"/>
                  <a:pt x="3696" y="21618"/>
                  <a:pt x="3762" y="21609"/>
                </a:cubicBezTo>
                <a:cubicBezTo>
                  <a:pt x="3857" y="21590"/>
                  <a:pt x="3886" y="21504"/>
                  <a:pt x="3905" y="21419"/>
                </a:cubicBezTo>
                <a:cubicBezTo>
                  <a:pt x="4161" y="21647"/>
                  <a:pt x="4408" y="21865"/>
                  <a:pt x="4645" y="22083"/>
                </a:cubicBezTo>
                <a:cubicBezTo>
                  <a:pt x="4598" y="22226"/>
                  <a:pt x="4550" y="22254"/>
                  <a:pt x="4417" y="22245"/>
                </a:cubicBezTo>
                <a:close/>
                <a:moveTo>
                  <a:pt x="4123" y="24297"/>
                </a:moveTo>
                <a:cubicBezTo>
                  <a:pt x="4133" y="24164"/>
                  <a:pt x="4170" y="24078"/>
                  <a:pt x="4294" y="24012"/>
                </a:cubicBezTo>
                <a:cubicBezTo>
                  <a:pt x="4389" y="24088"/>
                  <a:pt x="4474" y="24173"/>
                  <a:pt x="4588" y="24268"/>
                </a:cubicBezTo>
                <a:cubicBezTo>
                  <a:pt x="4417" y="24335"/>
                  <a:pt x="4275" y="24363"/>
                  <a:pt x="4123" y="24297"/>
                </a:cubicBezTo>
                <a:close/>
                <a:moveTo>
                  <a:pt x="4664" y="24211"/>
                </a:moveTo>
                <a:cubicBezTo>
                  <a:pt x="4569" y="24126"/>
                  <a:pt x="4484" y="24050"/>
                  <a:pt x="4379" y="23955"/>
                </a:cubicBezTo>
                <a:cubicBezTo>
                  <a:pt x="4465" y="23907"/>
                  <a:pt x="4531" y="23869"/>
                  <a:pt x="4607" y="23831"/>
                </a:cubicBezTo>
                <a:cubicBezTo>
                  <a:pt x="4712" y="23917"/>
                  <a:pt x="4797" y="23993"/>
                  <a:pt x="4911" y="24078"/>
                </a:cubicBezTo>
                <a:cubicBezTo>
                  <a:pt x="4826" y="24126"/>
                  <a:pt x="4750" y="24164"/>
                  <a:pt x="4664" y="24211"/>
                </a:cubicBezTo>
                <a:close/>
                <a:moveTo>
                  <a:pt x="5310" y="24458"/>
                </a:moveTo>
                <a:cubicBezTo>
                  <a:pt x="5434" y="24467"/>
                  <a:pt x="5548" y="24477"/>
                  <a:pt x="5662" y="24486"/>
                </a:cubicBezTo>
                <a:cubicBezTo>
                  <a:pt x="5529" y="24695"/>
                  <a:pt x="5424" y="24686"/>
                  <a:pt x="5310" y="24458"/>
                </a:cubicBezTo>
                <a:close/>
                <a:moveTo>
                  <a:pt x="5263" y="24372"/>
                </a:moveTo>
                <a:cubicBezTo>
                  <a:pt x="5244" y="24287"/>
                  <a:pt x="5225" y="24230"/>
                  <a:pt x="5215" y="24164"/>
                </a:cubicBezTo>
                <a:lnTo>
                  <a:pt x="5652" y="24164"/>
                </a:lnTo>
                <a:cubicBezTo>
                  <a:pt x="5671" y="24221"/>
                  <a:pt x="5690" y="24278"/>
                  <a:pt x="5709" y="24325"/>
                </a:cubicBezTo>
                <a:cubicBezTo>
                  <a:pt x="5557" y="24448"/>
                  <a:pt x="5415" y="24335"/>
                  <a:pt x="5263" y="24372"/>
                </a:cubicBezTo>
                <a:close/>
                <a:moveTo>
                  <a:pt x="6849" y="24363"/>
                </a:moveTo>
                <a:cubicBezTo>
                  <a:pt x="6650" y="24354"/>
                  <a:pt x="6469" y="24344"/>
                  <a:pt x="6270" y="24335"/>
                </a:cubicBezTo>
                <a:cubicBezTo>
                  <a:pt x="6393" y="24221"/>
                  <a:pt x="6488" y="24126"/>
                  <a:pt x="6602" y="24031"/>
                </a:cubicBezTo>
                <a:cubicBezTo>
                  <a:pt x="6716" y="24107"/>
                  <a:pt x="6830" y="24183"/>
                  <a:pt x="6849" y="24363"/>
                </a:cubicBezTo>
                <a:close/>
                <a:moveTo>
                  <a:pt x="6536" y="23964"/>
                </a:moveTo>
                <a:cubicBezTo>
                  <a:pt x="6431" y="24059"/>
                  <a:pt x="6346" y="24145"/>
                  <a:pt x="6251" y="24230"/>
                </a:cubicBezTo>
                <a:cubicBezTo>
                  <a:pt x="6175" y="24287"/>
                  <a:pt x="6099" y="24297"/>
                  <a:pt x="6013" y="24230"/>
                </a:cubicBezTo>
                <a:cubicBezTo>
                  <a:pt x="5975" y="24192"/>
                  <a:pt x="5928" y="24164"/>
                  <a:pt x="5890" y="24135"/>
                </a:cubicBezTo>
                <a:cubicBezTo>
                  <a:pt x="6051" y="24012"/>
                  <a:pt x="6203" y="23888"/>
                  <a:pt x="6355" y="23765"/>
                </a:cubicBezTo>
                <a:cubicBezTo>
                  <a:pt x="6412" y="23831"/>
                  <a:pt x="6460" y="23879"/>
                  <a:pt x="6536" y="23964"/>
                </a:cubicBezTo>
                <a:close/>
                <a:moveTo>
                  <a:pt x="6118" y="23565"/>
                </a:moveTo>
                <a:cubicBezTo>
                  <a:pt x="6156" y="23594"/>
                  <a:pt x="6203" y="23632"/>
                  <a:pt x="6241" y="23670"/>
                </a:cubicBezTo>
                <a:cubicBezTo>
                  <a:pt x="6203" y="23841"/>
                  <a:pt x="5985" y="24012"/>
                  <a:pt x="5814" y="24031"/>
                </a:cubicBezTo>
                <a:cubicBezTo>
                  <a:pt x="5776" y="24031"/>
                  <a:pt x="5738" y="24040"/>
                  <a:pt x="5700" y="24059"/>
                </a:cubicBezTo>
                <a:cubicBezTo>
                  <a:pt x="5557" y="24107"/>
                  <a:pt x="5415" y="24097"/>
                  <a:pt x="5272" y="24050"/>
                </a:cubicBezTo>
                <a:cubicBezTo>
                  <a:pt x="5225" y="24031"/>
                  <a:pt x="5177" y="23983"/>
                  <a:pt x="5120" y="23936"/>
                </a:cubicBezTo>
                <a:cubicBezTo>
                  <a:pt x="5073" y="23945"/>
                  <a:pt x="5016" y="23964"/>
                  <a:pt x="4949" y="23993"/>
                </a:cubicBezTo>
                <a:cubicBezTo>
                  <a:pt x="4864" y="23926"/>
                  <a:pt x="4788" y="23850"/>
                  <a:pt x="4683" y="23755"/>
                </a:cubicBezTo>
                <a:cubicBezTo>
                  <a:pt x="4788" y="23689"/>
                  <a:pt x="4883" y="23632"/>
                  <a:pt x="4968" y="23575"/>
                </a:cubicBezTo>
                <a:cubicBezTo>
                  <a:pt x="5006" y="23622"/>
                  <a:pt x="5035" y="23651"/>
                  <a:pt x="5054" y="23679"/>
                </a:cubicBezTo>
                <a:cubicBezTo>
                  <a:pt x="5234" y="23907"/>
                  <a:pt x="5538" y="23974"/>
                  <a:pt x="5785" y="23822"/>
                </a:cubicBezTo>
                <a:cubicBezTo>
                  <a:pt x="5909" y="23755"/>
                  <a:pt x="6004" y="23651"/>
                  <a:pt x="6118" y="23565"/>
                </a:cubicBezTo>
                <a:close/>
                <a:moveTo>
                  <a:pt x="5662" y="23546"/>
                </a:moveTo>
                <a:cubicBezTo>
                  <a:pt x="5709" y="23480"/>
                  <a:pt x="5757" y="23442"/>
                  <a:pt x="5833" y="23461"/>
                </a:cubicBezTo>
                <a:cubicBezTo>
                  <a:pt x="5852" y="23470"/>
                  <a:pt x="5871" y="23489"/>
                  <a:pt x="5880" y="23508"/>
                </a:cubicBezTo>
                <a:cubicBezTo>
                  <a:pt x="5918" y="23527"/>
                  <a:pt x="5947" y="23537"/>
                  <a:pt x="5985" y="23556"/>
                </a:cubicBezTo>
                <a:cubicBezTo>
                  <a:pt x="5700" y="23907"/>
                  <a:pt x="5282" y="23917"/>
                  <a:pt x="5101" y="23556"/>
                </a:cubicBezTo>
                <a:cubicBezTo>
                  <a:pt x="5168" y="23537"/>
                  <a:pt x="5234" y="23518"/>
                  <a:pt x="5291" y="23508"/>
                </a:cubicBezTo>
                <a:cubicBezTo>
                  <a:pt x="5329" y="23537"/>
                  <a:pt x="5367" y="23575"/>
                  <a:pt x="5405" y="23594"/>
                </a:cubicBezTo>
                <a:cubicBezTo>
                  <a:pt x="5529" y="23689"/>
                  <a:pt x="5567" y="23679"/>
                  <a:pt x="5662" y="23546"/>
                </a:cubicBezTo>
                <a:close/>
                <a:moveTo>
                  <a:pt x="5453" y="23470"/>
                </a:moveTo>
                <a:lnTo>
                  <a:pt x="5586" y="23470"/>
                </a:lnTo>
                <a:cubicBezTo>
                  <a:pt x="5519" y="23594"/>
                  <a:pt x="5519" y="23594"/>
                  <a:pt x="5453" y="23470"/>
                </a:cubicBezTo>
                <a:close/>
                <a:moveTo>
                  <a:pt x="5624" y="23290"/>
                </a:moveTo>
                <a:cubicBezTo>
                  <a:pt x="5481" y="23309"/>
                  <a:pt x="5339" y="23309"/>
                  <a:pt x="5177" y="23318"/>
                </a:cubicBezTo>
                <a:cubicBezTo>
                  <a:pt x="5168" y="23204"/>
                  <a:pt x="5158" y="23071"/>
                  <a:pt x="5139" y="22929"/>
                </a:cubicBezTo>
                <a:cubicBezTo>
                  <a:pt x="5367" y="23043"/>
                  <a:pt x="5491" y="22900"/>
                  <a:pt x="5633" y="22701"/>
                </a:cubicBezTo>
                <a:cubicBezTo>
                  <a:pt x="5671" y="22929"/>
                  <a:pt x="5804" y="23033"/>
                  <a:pt x="6032" y="23052"/>
                </a:cubicBezTo>
                <a:cubicBezTo>
                  <a:pt x="5909" y="23195"/>
                  <a:pt x="5776" y="23271"/>
                  <a:pt x="5624" y="23290"/>
                </a:cubicBezTo>
                <a:close/>
                <a:moveTo>
                  <a:pt x="5975" y="22938"/>
                </a:moveTo>
                <a:cubicBezTo>
                  <a:pt x="5880" y="22948"/>
                  <a:pt x="5804" y="22910"/>
                  <a:pt x="5766" y="22824"/>
                </a:cubicBezTo>
                <a:cubicBezTo>
                  <a:pt x="5738" y="22748"/>
                  <a:pt x="5719" y="22682"/>
                  <a:pt x="5681" y="22577"/>
                </a:cubicBezTo>
                <a:cubicBezTo>
                  <a:pt x="5928" y="22672"/>
                  <a:pt x="5956" y="22672"/>
                  <a:pt x="6137" y="22568"/>
                </a:cubicBezTo>
                <a:cubicBezTo>
                  <a:pt x="6251" y="22634"/>
                  <a:pt x="6270" y="22682"/>
                  <a:pt x="6213" y="22777"/>
                </a:cubicBezTo>
                <a:cubicBezTo>
                  <a:pt x="6156" y="22872"/>
                  <a:pt x="6089" y="22929"/>
                  <a:pt x="5975" y="22938"/>
                </a:cubicBezTo>
                <a:close/>
                <a:moveTo>
                  <a:pt x="6232" y="22919"/>
                </a:moveTo>
                <a:cubicBezTo>
                  <a:pt x="6270" y="22834"/>
                  <a:pt x="6289" y="22739"/>
                  <a:pt x="6346" y="22663"/>
                </a:cubicBezTo>
                <a:cubicBezTo>
                  <a:pt x="6384" y="22615"/>
                  <a:pt x="6460" y="22587"/>
                  <a:pt x="6526" y="22539"/>
                </a:cubicBezTo>
                <a:cubicBezTo>
                  <a:pt x="6612" y="22682"/>
                  <a:pt x="6754" y="22701"/>
                  <a:pt x="6887" y="22758"/>
                </a:cubicBezTo>
                <a:cubicBezTo>
                  <a:pt x="6669" y="22872"/>
                  <a:pt x="6460" y="22919"/>
                  <a:pt x="6232" y="22919"/>
                </a:cubicBezTo>
                <a:close/>
                <a:moveTo>
                  <a:pt x="7419" y="22767"/>
                </a:moveTo>
                <a:cubicBezTo>
                  <a:pt x="7457" y="22729"/>
                  <a:pt x="7476" y="22701"/>
                  <a:pt x="7504" y="22653"/>
                </a:cubicBezTo>
                <a:cubicBezTo>
                  <a:pt x="7542" y="22691"/>
                  <a:pt x="7561" y="22710"/>
                  <a:pt x="7599" y="22748"/>
                </a:cubicBezTo>
                <a:cubicBezTo>
                  <a:pt x="7533" y="22758"/>
                  <a:pt x="7485" y="22758"/>
                  <a:pt x="7419" y="22767"/>
                </a:cubicBezTo>
                <a:close/>
                <a:moveTo>
                  <a:pt x="7609" y="22596"/>
                </a:moveTo>
                <a:cubicBezTo>
                  <a:pt x="7799" y="22511"/>
                  <a:pt x="7837" y="22511"/>
                  <a:pt x="7941" y="22577"/>
                </a:cubicBezTo>
                <a:cubicBezTo>
                  <a:pt x="7818" y="22720"/>
                  <a:pt x="7723" y="22729"/>
                  <a:pt x="7609" y="22596"/>
                </a:cubicBezTo>
                <a:close/>
                <a:moveTo>
                  <a:pt x="10059" y="23622"/>
                </a:moveTo>
                <a:cubicBezTo>
                  <a:pt x="10078" y="23689"/>
                  <a:pt x="10097" y="23746"/>
                  <a:pt x="10116" y="23793"/>
                </a:cubicBezTo>
                <a:cubicBezTo>
                  <a:pt x="10173" y="23917"/>
                  <a:pt x="10240" y="23945"/>
                  <a:pt x="10354" y="23869"/>
                </a:cubicBezTo>
                <a:cubicBezTo>
                  <a:pt x="10430" y="23812"/>
                  <a:pt x="10496" y="23727"/>
                  <a:pt x="10563" y="23651"/>
                </a:cubicBezTo>
                <a:cubicBezTo>
                  <a:pt x="10582" y="23632"/>
                  <a:pt x="10591" y="23613"/>
                  <a:pt x="10620" y="23594"/>
                </a:cubicBezTo>
                <a:cubicBezTo>
                  <a:pt x="10686" y="23603"/>
                  <a:pt x="10753" y="23603"/>
                  <a:pt x="10819" y="23613"/>
                </a:cubicBezTo>
                <a:cubicBezTo>
                  <a:pt x="10857" y="23765"/>
                  <a:pt x="10753" y="23964"/>
                  <a:pt x="10553" y="24059"/>
                </a:cubicBezTo>
                <a:cubicBezTo>
                  <a:pt x="10316" y="24173"/>
                  <a:pt x="10154" y="24145"/>
                  <a:pt x="9888" y="23793"/>
                </a:cubicBezTo>
                <a:cubicBezTo>
                  <a:pt x="9936" y="23746"/>
                  <a:pt x="9993" y="23689"/>
                  <a:pt x="10059" y="23622"/>
                </a:cubicBezTo>
                <a:close/>
                <a:moveTo>
                  <a:pt x="10173" y="23594"/>
                </a:moveTo>
                <a:cubicBezTo>
                  <a:pt x="10297" y="23556"/>
                  <a:pt x="10401" y="23527"/>
                  <a:pt x="10506" y="23499"/>
                </a:cubicBezTo>
                <a:cubicBezTo>
                  <a:pt x="10468" y="23651"/>
                  <a:pt x="10411" y="23774"/>
                  <a:pt x="10221" y="23812"/>
                </a:cubicBezTo>
                <a:cubicBezTo>
                  <a:pt x="10202" y="23736"/>
                  <a:pt x="10183" y="23670"/>
                  <a:pt x="10173" y="23594"/>
                </a:cubicBezTo>
                <a:close/>
                <a:moveTo>
                  <a:pt x="9337" y="24486"/>
                </a:moveTo>
                <a:cubicBezTo>
                  <a:pt x="9280" y="24420"/>
                  <a:pt x="9347" y="24372"/>
                  <a:pt x="9366" y="24306"/>
                </a:cubicBezTo>
                <a:cubicBezTo>
                  <a:pt x="9432" y="24382"/>
                  <a:pt x="9499" y="24439"/>
                  <a:pt x="9575" y="24524"/>
                </a:cubicBezTo>
                <a:cubicBezTo>
                  <a:pt x="9480" y="24524"/>
                  <a:pt x="9404" y="24562"/>
                  <a:pt x="9337" y="24486"/>
                </a:cubicBezTo>
                <a:close/>
                <a:moveTo>
                  <a:pt x="9736" y="24477"/>
                </a:moveTo>
                <a:cubicBezTo>
                  <a:pt x="9613" y="24401"/>
                  <a:pt x="9518" y="24335"/>
                  <a:pt x="9461" y="24221"/>
                </a:cubicBezTo>
                <a:cubicBezTo>
                  <a:pt x="9527" y="24154"/>
                  <a:pt x="9584" y="24097"/>
                  <a:pt x="9651" y="24021"/>
                </a:cubicBezTo>
                <a:cubicBezTo>
                  <a:pt x="9727" y="24135"/>
                  <a:pt x="9803" y="24230"/>
                  <a:pt x="9888" y="24354"/>
                </a:cubicBezTo>
                <a:cubicBezTo>
                  <a:pt x="9841" y="24391"/>
                  <a:pt x="9793" y="24429"/>
                  <a:pt x="9736" y="24477"/>
                </a:cubicBezTo>
                <a:close/>
                <a:moveTo>
                  <a:pt x="10373" y="24705"/>
                </a:moveTo>
                <a:cubicBezTo>
                  <a:pt x="10487" y="24695"/>
                  <a:pt x="10591" y="24686"/>
                  <a:pt x="10705" y="24676"/>
                </a:cubicBezTo>
                <a:cubicBezTo>
                  <a:pt x="10639" y="24809"/>
                  <a:pt x="10553" y="24819"/>
                  <a:pt x="10373" y="24705"/>
                </a:cubicBezTo>
                <a:close/>
                <a:moveTo>
                  <a:pt x="10610" y="24600"/>
                </a:moveTo>
                <a:cubicBezTo>
                  <a:pt x="10496" y="24610"/>
                  <a:pt x="10392" y="24610"/>
                  <a:pt x="10259" y="24619"/>
                </a:cubicBezTo>
                <a:cubicBezTo>
                  <a:pt x="10249" y="24562"/>
                  <a:pt x="10240" y="24515"/>
                  <a:pt x="10230" y="24467"/>
                </a:cubicBezTo>
                <a:cubicBezTo>
                  <a:pt x="10392" y="24458"/>
                  <a:pt x="10544" y="24448"/>
                  <a:pt x="10696" y="24439"/>
                </a:cubicBezTo>
                <a:cubicBezTo>
                  <a:pt x="10724" y="24572"/>
                  <a:pt x="10715" y="24591"/>
                  <a:pt x="10610" y="24600"/>
                </a:cubicBezTo>
                <a:close/>
                <a:moveTo>
                  <a:pt x="11674" y="23993"/>
                </a:moveTo>
                <a:cubicBezTo>
                  <a:pt x="11741" y="24021"/>
                  <a:pt x="11788" y="24059"/>
                  <a:pt x="11788" y="24145"/>
                </a:cubicBezTo>
                <a:cubicBezTo>
                  <a:pt x="11788" y="24221"/>
                  <a:pt x="11760" y="24287"/>
                  <a:pt x="11674" y="24325"/>
                </a:cubicBezTo>
                <a:cubicBezTo>
                  <a:pt x="11551" y="24382"/>
                  <a:pt x="11418" y="24420"/>
                  <a:pt x="11285" y="24372"/>
                </a:cubicBezTo>
                <a:cubicBezTo>
                  <a:pt x="11361" y="24211"/>
                  <a:pt x="11437" y="24059"/>
                  <a:pt x="11503" y="23907"/>
                </a:cubicBezTo>
                <a:cubicBezTo>
                  <a:pt x="11560" y="23936"/>
                  <a:pt x="11617" y="23964"/>
                  <a:pt x="11674" y="23993"/>
                </a:cubicBezTo>
                <a:close/>
                <a:moveTo>
                  <a:pt x="11399" y="23850"/>
                </a:moveTo>
                <a:cubicBezTo>
                  <a:pt x="11380" y="23993"/>
                  <a:pt x="11342" y="24135"/>
                  <a:pt x="11247" y="24249"/>
                </a:cubicBezTo>
                <a:cubicBezTo>
                  <a:pt x="11171" y="24344"/>
                  <a:pt x="11104" y="24335"/>
                  <a:pt x="10962" y="24259"/>
                </a:cubicBezTo>
                <a:cubicBezTo>
                  <a:pt x="11038" y="24097"/>
                  <a:pt x="11114" y="23926"/>
                  <a:pt x="11190" y="23755"/>
                </a:cubicBezTo>
                <a:cubicBezTo>
                  <a:pt x="11247" y="23784"/>
                  <a:pt x="11313" y="23812"/>
                  <a:pt x="11399" y="23850"/>
                </a:cubicBezTo>
                <a:close/>
                <a:moveTo>
                  <a:pt x="10895" y="23793"/>
                </a:moveTo>
                <a:cubicBezTo>
                  <a:pt x="10924" y="23755"/>
                  <a:pt x="10943" y="23708"/>
                  <a:pt x="10971" y="23660"/>
                </a:cubicBezTo>
                <a:cubicBezTo>
                  <a:pt x="11009" y="23670"/>
                  <a:pt x="11038" y="23689"/>
                  <a:pt x="11095" y="23708"/>
                </a:cubicBezTo>
                <a:cubicBezTo>
                  <a:pt x="11057" y="23831"/>
                  <a:pt x="11028" y="23945"/>
                  <a:pt x="10981" y="24050"/>
                </a:cubicBezTo>
                <a:cubicBezTo>
                  <a:pt x="10943" y="24145"/>
                  <a:pt x="10886" y="24211"/>
                  <a:pt x="10772" y="24221"/>
                </a:cubicBezTo>
                <a:cubicBezTo>
                  <a:pt x="10743" y="24230"/>
                  <a:pt x="10705" y="24249"/>
                  <a:pt x="10696" y="24268"/>
                </a:cubicBezTo>
                <a:cubicBezTo>
                  <a:pt x="10639" y="24391"/>
                  <a:pt x="10525" y="24363"/>
                  <a:pt x="10439" y="24363"/>
                </a:cubicBezTo>
                <a:cubicBezTo>
                  <a:pt x="10344" y="24363"/>
                  <a:pt x="10230" y="24382"/>
                  <a:pt x="10183" y="24259"/>
                </a:cubicBezTo>
                <a:cubicBezTo>
                  <a:pt x="10173" y="24240"/>
                  <a:pt x="10107" y="24230"/>
                  <a:pt x="10069" y="24230"/>
                </a:cubicBezTo>
                <a:cubicBezTo>
                  <a:pt x="10031" y="24230"/>
                  <a:pt x="9993" y="24259"/>
                  <a:pt x="9945" y="24287"/>
                </a:cubicBezTo>
                <a:cubicBezTo>
                  <a:pt x="9907" y="24230"/>
                  <a:pt x="9869" y="24173"/>
                  <a:pt x="9831" y="24126"/>
                </a:cubicBezTo>
                <a:cubicBezTo>
                  <a:pt x="9803" y="24069"/>
                  <a:pt x="9765" y="24012"/>
                  <a:pt x="9727" y="23964"/>
                </a:cubicBezTo>
                <a:cubicBezTo>
                  <a:pt x="9784" y="23869"/>
                  <a:pt x="9831" y="23888"/>
                  <a:pt x="9879" y="23936"/>
                </a:cubicBezTo>
                <a:cubicBezTo>
                  <a:pt x="9936" y="23983"/>
                  <a:pt x="9974" y="24031"/>
                  <a:pt x="10021" y="24078"/>
                </a:cubicBezTo>
                <a:cubicBezTo>
                  <a:pt x="10183" y="24221"/>
                  <a:pt x="10382" y="24240"/>
                  <a:pt x="10572" y="24135"/>
                </a:cubicBezTo>
                <a:cubicBezTo>
                  <a:pt x="10724" y="24059"/>
                  <a:pt x="10819" y="23936"/>
                  <a:pt x="10895" y="23793"/>
                </a:cubicBezTo>
                <a:close/>
                <a:moveTo>
                  <a:pt x="11028" y="22777"/>
                </a:moveTo>
                <a:cubicBezTo>
                  <a:pt x="11009" y="22758"/>
                  <a:pt x="10990" y="22739"/>
                  <a:pt x="10981" y="22729"/>
                </a:cubicBezTo>
                <a:cubicBezTo>
                  <a:pt x="10962" y="22720"/>
                  <a:pt x="10952" y="22720"/>
                  <a:pt x="10943" y="22710"/>
                </a:cubicBezTo>
                <a:cubicBezTo>
                  <a:pt x="10924" y="22720"/>
                  <a:pt x="10914" y="22720"/>
                  <a:pt x="10914" y="22729"/>
                </a:cubicBezTo>
                <a:cubicBezTo>
                  <a:pt x="10867" y="22862"/>
                  <a:pt x="10829" y="22995"/>
                  <a:pt x="10781" y="23128"/>
                </a:cubicBezTo>
                <a:cubicBezTo>
                  <a:pt x="10743" y="23223"/>
                  <a:pt x="10696" y="23299"/>
                  <a:pt x="10572" y="23309"/>
                </a:cubicBezTo>
                <a:cubicBezTo>
                  <a:pt x="10477" y="23318"/>
                  <a:pt x="10382" y="23356"/>
                  <a:pt x="10278" y="23356"/>
                </a:cubicBezTo>
                <a:cubicBezTo>
                  <a:pt x="10202" y="23356"/>
                  <a:pt x="10116" y="23318"/>
                  <a:pt x="10050" y="23280"/>
                </a:cubicBezTo>
                <a:cubicBezTo>
                  <a:pt x="9983" y="23242"/>
                  <a:pt x="9936" y="23185"/>
                  <a:pt x="9879" y="23119"/>
                </a:cubicBezTo>
                <a:cubicBezTo>
                  <a:pt x="9765" y="22986"/>
                  <a:pt x="9622" y="22919"/>
                  <a:pt x="9451" y="22862"/>
                </a:cubicBezTo>
                <a:cubicBezTo>
                  <a:pt x="9157" y="22777"/>
                  <a:pt x="8853" y="22786"/>
                  <a:pt x="8559" y="22748"/>
                </a:cubicBezTo>
                <a:cubicBezTo>
                  <a:pt x="8359" y="22729"/>
                  <a:pt x="8150" y="22729"/>
                  <a:pt x="7951" y="22720"/>
                </a:cubicBezTo>
                <a:cubicBezTo>
                  <a:pt x="8017" y="22672"/>
                  <a:pt x="8084" y="22606"/>
                  <a:pt x="8188" y="22596"/>
                </a:cubicBezTo>
                <a:cubicBezTo>
                  <a:pt x="8293" y="22587"/>
                  <a:pt x="8388" y="22558"/>
                  <a:pt x="8464" y="22463"/>
                </a:cubicBezTo>
                <a:cubicBezTo>
                  <a:pt x="8502" y="22406"/>
                  <a:pt x="8502" y="22349"/>
                  <a:pt x="8464" y="22302"/>
                </a:cubicBezTo>
                <a:cubicBezTo>
                  <a:pt x="8426" y="22254"/>
                  <a:pt x="8350" y="22273"/>
                  <a:pt x="8302" y="22340"/>
                </a:cubicBezTo>
                <a:cubicBezTo>
                  <a:pt x="8207" y="22463"/>
                  <a:pt x="8131" y="22473"/>
                  <a:pt x="7998" y="22397"/>
                </a:cubicBezTo>
                <a:cubicBezTo>
                  <a:pt x="7941" y="22359"/>
                  <a:pt x="7884" y="22311"/>
                  <a:pt x="7818" y="22273"/>
                </a:cubicBezTo>
                <a:cubicBezTo>
                  <a:pt x="7751" y="22359"/>
                  <a:pt x="7685" y="22425"/>
                  <a:pt x="7571" y="22435"/>
                </a:cubicBezTo>
                <a:cubicBezTo>
                  <a:pt x="7485" y="22435"/>
                  <a:pt x="7419" y="22444"/>
                  <a:pt x="7362" y="22368"/>
                </a:cubicBezTo>
                <a:cubicBezTo>
                  <a:pt x="7352" y="22359"/>
                  <a:pt x="7352" y="22359"/>
                  <a:pt x="7343" y="22349"/>
                </a:cubicBezTo>
                <a:cubicBezTo>
                  <a:pt x="7267" y="22292"/>
                  <a:pt x="7200" y="22292"/>
                  <a:pt x="7153" y="22359"/>
                </a:cubicBezTo>
                <a:cubicBezTo>
                  <a:pt x="7115" y="22416"/>
                  <a:pt x="7143" y="22492"/>
                  <a:pt x="7229" y="22530"/>
                </a:cubicBezTo>
                <a:cubicBezTo>
                  <a:pt x="7286" y="22558"/>
                  <a:pt x="7352" y="22587"/>
                  <a:pt x="7428" y="22615"/>
                </a:cubicBezTo>
                <a:cubicBezTo>
                  <a:pt x="7352" y="22720"/>
                  <a:pt x="7267" y="22777"/>
                  <a:pt x="7134" y="22748"/>
                </a:cubicBezTo>
                <a:cubicBezTo>
                  <a:pt x="6925" y="22701"/>
                  <a:pt x="6773" y="22634"/>
                  <a:pt x="6612" y="22511"/>
                </a:cubicBezTo>
                <a:cubicBezTo>
                  <a:pt x="6602" y="22501"/>
                  <a:pt x="6593" y="22492"/>
                  <a:pt x="6602" y="22482"/>
                </a:cubicBezTo>
                <a:cubicBezTo>
                  <a:pt x="6621" y="22435"/>
                  <a:pt x="6640" y="22378"/>
                  <a:pt x="6583" y="22359"/>
                </a:cubicBezTo>
                <a:cubicBezTo>
                  <a:pt x="6536" y="22340"/>
                  <a:pt x="6469" y="22349"/>
                  <a:pt x="6431" y="22378"/>
                </a:cubicBezTo>
                <a:cubicBezTo>
                  <a:pt x="6317" y="22454"/>
                  <a:pt x="6327" y="22463"/>
                  <a:pt x="6222" y="22368"/>
                </a:cubicBezTo>
                <a:cubicBezTo>
                  <a:pt x="6137" y="22302"/>
                  <a:pt x="6118" y="22302"/>
                  <a:pt x="6032" y="22387"/>
                </a:cubicBezTo>
                <a:cubicBezTo>
                  <a:pt x="5937" y="22501"/>
                  <a:pt x="5890" y="22511"/>
                  <a:pt x="5776" y="22416"/>
                </a:cubicBezTo>
                <a:cubicBezTo>
                  <a:pt x="5719" y="22368"/>
                  <a:pt x="5671" y="22311"/>
                  <a:pt x="5624" y="22264"/>
                </a:cubicBezTo>
                <a:cubicBezTo>
                  <a:pt x="5576" y="22207"/>
                  <a:pt x="5510" y="22207"/>
                  <a:pt x="5462" y="22254"/>
                </a:cubicBezTo>
                <a:cubicBezTo>
                  <a:pt x="5415" y="22311"/>
                  <a:pt x="5443" y="22349"/>
                  <a:pt x="5481" y="22397"/>
                </a:cubicBezTo>
                <a:cubicBezTo>
                  <a:pt x="5529" y="22444"/>
                  <a:pt x="5605" y="22501"/>
                  <a:pt x="5595" y="22539"/>
                </a:cubicBezTo>
                <a:cubicBezTo>
                  <a:pt x="5586" y="22625"/>
                  <a:pt x="5529" y="22710"/>
                  <a:pt x="5481" y="22777"/>
                </a:cubicBezTo>
                <a:cubicBezTo>
                  <a:pt x="5367" y="22910"/>
                  <a:pt x="5291" y="22891"/>
                  <a:pt x="5120" y="22815"/>
                </a:cubicBezTo>
                <a:cubicBezTo>
                  <a:pt x="4921" y="22720"/>
                  <a:pt x="4788" y="22539"/>
                  <a:pt x="4588" y="22454"/>
                </a:cubicBezTo>
                <a:cubicBezTo>
                  <a:pt x="4550" y="22435"/>
                  <a:pt x="4522" y="22397"/>
                  <a:pt x="4484" y="22368"/>
                </a:cubicBezTo>
                <a:cubicBezTo>
                  <a:pt x="4569" y="22302"/>
                  <a:pt x="4645" y="22245"/>
                  <a:pt x="4731" y="22178"/>
                </a:cubicBezTo>
                <a:cubicBezTo>
                  <a:pt x="4759" y="22188"/>
                  <a:pt x="4797" y="22216"/>
                  <a:pt x="4835" y="22226"/>
                </a:cubicBezTo>
                <a:cubicBezTo>
                  <a:pt x="4873" y="22226"/>
                  <a:pt x="4911" y="22207"/>
                  <a:pt x="4959" y="22197"/>
                </a:cubicBezTo>
                <a:cubicBezTo>
                  <a:pt x="4968" y="22064"/>
                  <a:pt x="4864" y="21998"/>
                  <a:pt x="4788" y="21960"/>
                </a:cubicBezTo>
                <a:cubicBezTo>
                  <a:pt x="4512" y="21817"/>
                  <a:pt x="4303" y="21590"/>
                  <a:pt x="4095" y="21362"/>
                </a:cubicBezTo>
                <a:cubicBezTo>
                  <a:pt x="3781" y="21020"/>
                  <a:pt x="3506" y="20649"/>
                  <a:pt x="3325" y="20212"/>
                </a:cubicBezTo>
                <a:cubicBezTo>
                  <a:pt x="3297" y="20136"/>
                  <a:pt x="3278" y="20060"/>
                  <a:pt x="3249" y="19984"/>
                </a:cubicBezTo>
                <a:cubicBezTo>
                  <a:pt x="3202" y="19861"/>
                  <a:pt x="3154" y="19737"/>
                  <a:pt x="3097" y="19614"/>
                </a:cubicBezTo>
                <a:cubicBezTo>
                  <a:pt x="2993" y="19386"/>
                  <a:pt x="2955" y="19129"/>
                  <a:pt x="2907" y="18883"/>
                </a:cubicBezTo>
                <a:cubicBezTo>
                  <a:pt x="2879" y="18759"/>
                  <a:pt x="2831" y="18636"/>
                  <a:pt x="2803" y="18503"/>
                </a:cubicBezTo>
                <a:cubicBezTo>
                  <a:pt x="2746" y="18151"/>
                  <a:pt x="2708" y="17800"/>
                  <a:pt x="2717" y="17448"/>
                </a:cubicBezTo>
                <a:cubicBezTo>
                  <a:pt x="2727" y="17002"/>
                  <a:pt x="2727" y="16555"/>
                  <a:pt x="2774" y="16109"/>
                </a:cubicBezTo>
                <a:cubicBezTo>
                  <a:pt x="2803" y="15815"/>
                  <a:pt x="2812" y="15520"/>
                  <a:pt x="2917" y="15235"/>
                </a:cubicBezTo>
                <a:cubicBezTo>
                  <a:pt x="2945" y="15159"/>
                  <a:pt x="2945" y="15083"/>
                  <a:pt x="2964" y="15007"/>
                </a:cubicBezTo>
                <a:cubicBezTo>
                  <a:pt x="3050" y="14722"/>
                  <a:pt x="3126" y="14447"/>
                  <a:pt x="3221" y="14171"/>
                </a:cubicBezTo>
                <a:cubicBezTo>
                  <a:pt x="3240" y="14105"/>
                  <a:pt x="3268" y="14048"/>
                  <a:pt x="3306" y="13991"/>
                </a:cubicBezTo>
                <a:cubicBezTo>
                  <a:pt x="3354" y="13915"/>
                  <a:pt x="3411" y="13896"/>
                  <a:pt x="3506" y="13943"/>
                </a:cubicBezTo>
                <a:cubicBezTo>
                  <a:pt x="3572" y="13981"/>
                  <a:pt x="3648" y="13924"/>
                  <a:pt x="3629" y="13848"/>
                </a:cubicBezTo>
                <a:cubicBezTo>
                  <a:pt x="3563" y="13687"/>
                  <a:pt x="3677" y="13611"/>
                  <a:pt x="3791" y="13516"/>
                </a:cubicBezTo>
                <a:cubicBezTo>
                  <a:pt x="3829" y="13545"/>
                  <a:pt x="3867" y="13564"/>
                  <a:pt x="3924" y="13592"/>
                </a:cubicBezTo>
                <a:cubicBezTo>
                  <a:pt x="3933" y="13554"/>
                  <a:pt x="3943" y="13526"/>
                  <a:pt x="3952" y="13488"/>
                </a:cubicBezTo>
                <a:lnTo>
                  <a:pt x="3952" y="13488"/>
                </a:lnTo>
                <a:cubicBezTo>
                  <a:pt x="3952" y="13488"/>
                  <a:pt x="3952" y="13488"/>
                  <a:pt x="3952" y="13478"/>
                </a:cubicBezTo>
                <a:cubicBezTo>
                  <a:pt x="3838" y="13326"/>
                  <a:pt x="3724" y="13307"/>
                  <a:pt x="3601" y="13459"/>
                </a:cubicBezTo>
                <a:cubicBezTo>
                  <a:pt x="3534" y="13535"/>
                  <a:pt x="3496" y="13630"/>
                  <a:pt x="3439" y="13725"/>
                </a:cubicBezTo>
                <a:cubicBezTo>
                  <a:pt x="3278" y="13725"/>
                  <a:pt x="3192" y="13848"/>
                  <a:pt x="3116" y="13981"/>
                </a:cubicBezTo>
                <a:cubicBezTo>
                  <a:pt x="3078" y="14048"/>
                  <a:pt x="3040" y="14095"/>
                  <a:pt x="2955" y="14076"/>
                </a:cubicBezTo>
                <a:cubicBezTo>
                  <a:pt x="2869" y="14057"/>
                  <a:pt x="2812" y="14010"/>
                  <a:pt x="2803" y="13924"/>
                </a:cubicBezTo>
                <a:cubicBezTo>
                  <a:pt x="2803" y="13848"/>
                  <a:pt x="2812" y="13782"/>
                  <a:pt x="2822" y="13706"/>
                </a:cubicBezTo>
                <a:cubicBezTo>
                  <a:pt x="2822" y="13677"/>
                  <a:pt x="2822" y="13649"/>
                  <a:pt x="2822" y="13620"/>
                </a:cubicBezTo>
                <a:cubicBezTo>
                  <a:pt x="2812" y="13620"/>
                  <a:pt x="2803" y="13611"/>
                  <a:pt x="2784" y="13611"/>
                </a:cubicBezTo>
                <a:cubicBezTo>
                  <a:pt x="2765" y="13639"/>
                  <a:pt x="2736" y="13668"/>
                  <a:pt x="2717" y="13696"/>
                </a:cubicBezTo>
                <a:cubicBezTo>
                  <a:pt x="2660" y="13782"/>
                  <a:pt x="2594" y="13839"/>
                  <a:pt x="2489" y="13848"/>
                </a:cubicBezTo>
                <a:cubicBezTo>
                  <a:pt x="2356" y="13858"/>
                  <a:pt x="2261" y="13763"/>
                  <a:pt x="2290" y="13639"/>
                </a:cubicBezTo>
                <a:cubicBezTo>
                  <a:pt x="2299" y="13573"/>
                  <a:pt x="2337" y="13516"/>
                  <a:pt x="2356" y="13450"/>
                </a:cubicBezTo>
                <a:cubicBezTo>
                  <a:pt x="2366" y="13421"/>
                  <a:pt x="2366" y="13364"/>
                  <a:pt x="2347" y="13355"/>
                </a:cubicBezTo>
                <a:cubicBezTo>
                  <a:pt x="2299" y="13317"/>
                  <a:pt x="2261" y="13364"/>
                  <a:pt x="2252" y="13412"/>
                </a:cubicBezTo>
                <a:cubicBezTo>
                  <a:pt x="2223" y="13554"/>
                  <a:pt x="2109" y="13620"/>
                  <a:pt x="1995" y="13696"/>
                </a:cubicBezTo>
                <a:cubicBezTo>
                  <a:pt x="1957" y="13725"/>
                  <a:pt x="1891" y="13734"/>
                  <a:pt x="1824" y="13763"/>
                </a:cubicBezTo>
                <a:cubicBezTo>
                  <a:pt x="1815" y="13696"/>
                  <a:pt x="1815" y="13658"/>
                  <a:pt x="1815" y="13620"/>
                </a:cubicBezTo>
                <a:cubicBezTo>
                  <a:pt x="1815" y="13592"/>
                  <a:pt x="1834" y="13564"/>
                  <a:pt x="1824" y="13545"/>
                </a:cubicBezTo>
                <a:cubicBezTo>
                  <a:pt x="1729" y="13393"/>
                  <a:pt x="1805" y="13250"/>
                  <a:pt x="1853" y="13117"/>
                </a:cubicBezTo>
                <a:cubicBezTo>
                  <a:pt x="1929" y="12842"/>
                  <a:pt x="2024" y="12576"/>
                  <a:pt x="2119" y="12300"/>
                </a:cubicBezTo>
                <a:cubicBezTo>
                  <a:pt x="2138" y="12224"/>
                  <a:pt x="2176" y="12186"/>
                  <a:pt x="2261" y="12167"/>
                </a:cubicBezTo>
                <a:cubicBezTo>
                  <a:pt x="2337" y="12158"/>
                  <a:pt x="2394" y="12129"/>
                  <a:pt x="2470" y="12101"/>
                </a:cubicBezTo>
                <a:cubicBezTo>
                  <a:pt x="2508" y="12528"/>
                  <a:pt x="2575" y="12566"/>
                  <a:pt x="2974" y="12452"/>
                </a:cubicBezTo>
                <a:cubicBezTo>
                  <a:pt x="3040" y="12509"/>
                  <a:pt x="3069" y="12633"/>
                  <a:pt x="3183" y="12595"/>
                </a:cubicBezTo>
                <a:cubicBezTo>
                  <a:pt x="3268" y="12566"/>
                  <a:pt x="3335" y="12519"/>
                  <a:pt x="3430" y="12471"/>
                </a:cubicBezTo>
                <a:cubicBezTo>
                  <a:pt x="3468" y="12557"/>
                  <a:pt x="3515" y="12661"/>
                  <a:pt x="3629" y="12709"/>
                </a:cubicBezTo>
                <a:cubicBezTo>
                  <a:pt x="3753" y="12756"/>
                  <a:pt x="3857" y="12709"/>
                  <a:pt x="3952" y="12623"/>
                </a:cubicBezTo>
                <a:cubicBezTo>
                  <a:pt x="3971" y="12680"/>
                  <a:pt x="3981" y="12747"/>
                  <a:pt x="4019" y="12785"/>
                </a:cubicBezTo>
                <a:cubicBezTo>
                  <a:pt x="4047" y="12832"/>
                  <a:pt x="4104" y="12861"/>
                  <a:pt x="4161" y="12899"/>
                </a:cubicBezTo>
                <a:cubicBezTo>
                  <a:pt x="4057" y="13070"/>
                  <a:pt x="3981" y="13269"/>
                  <a:pt x="3952" y="13478"/>
                </a:cubicBezTo>
                <a:cubicBezTo>
                  <a:pt x="3952" y="13488"/>
                  <a:pt x="3962" y="13488"/>
                  <a:pt x="3962" y="13488"/>
                </a:cubicBezTo>
                <a:cubicBezTo>
                  <a:pt x="3962" y="13488"/>
                  <a:pt x="3962" y="13488"/>
                  <a:pt x="3952" y="13488"/>
                </a:cubicBezTo>
                <a:cubicBezTo>
                  <a:pt x="3971" y="13488"/>
                  <a:pt x="3990" y="13478"/>
                  <a:pt x="4000" y="13488"/>
                </a:cubicBezTo>
                <a:cubicBezTo>
                  <a:pt x="4133" y="13516"/>
                  <a:pt x="4180" y="13488"/>
                  <a:pt x="4180" y="13355"/>
                </a:cubicBezTo>
                <a:cubicBezTo>
                  <a:pt x="4180" y="13307"/>
                  <a:pt x="4180" y="13250"/>
                  <a:pt x="4189" y="13193"/>
                </a:cubicBezTo>
                <a:cubicBezTo>
                  <a:pt x="4218" y="13032"/>
                  <a:pt x="4303" y="12908"/>
                  <a:pt x="4484" y="12851"/>
                </a:cubicBezTo>
                <a:cubicBezTo>
                  <a:pt x="4531" y="12861"/>
                  <a:pt x="4588" y="12946"/>
                  <a:pt x="4655" y="12870"/>
                </a:cubicBezTo>
                <a:cubicBezTo>
                  <a:pt x="4721" y="12804"/>
                  <a:pt x="4750" y="12718"/>
                  <a:pt x="4693" y="12623"/>
                </a:cubicBezTo>
                <a:cubicBezTo>
                  <a:pt x="4598" y="12604"/>
                  <a:pt x="4512" y="12614"/>
                  <a:pt x="4427" y="12671"/>
                </a:cubicBezTo>
                <a:cubicBezTo>
                  <a:pt x="4370" y="12699"/>
                  <a:pt x="4303" y="12728"/>
                  <a:pt x="4237" y="12737"/>
                </a:cubicBezTo>
                <a:cubicBezTo>
                  <a:pt x="4076" y="12775"/>
                  <a:pt x="4066" y="12756"/>
                  <a:pt x="4066" y="12595"/>
                </a:cubicBezTo>
                <a:cubicBezTo>
                  <a:pt x="4066" y="12547"/>
                  <a:pt x="4085" y="12490"/>
                  <a:pt x="4085" y="12433"/>
                </a:cubicBezTo>
                <a:cubicBezTo>
                  <a:pt x="4085" y="12405"/>
                  <a:pt x="4076" y="12376"/>
                  <a:pt x="4066" y="12338"/>
                </a:cubicBezTo>
                <a:cubicBezTo>
                  <a:pt x="4057" y="12338"/>
                  <a:pt x="4038" y="12338"/>
                  <a:pt x="4028" y="12338"/>
                </a:cubicBezTo>
                <a:cubicBezTo>
                  <a:pt x="4009" y="12376"/>
                  <a:pt x="3990" y="12424"/>
                  <a:pt x="3971" y="12462"/>
                </a:cubicBezTo>
                <a:cubicBezTo>
                  <a:pt x="3943" y="12509"/>
                  <a:pt x="3905" y="12557"/>
                  <a:pt x="3867" y="12585"/>
                </a:cubicBezTo>
                <a:cubicBezTo>
                  <a:pt x="3734" y="12690"/>
                  <a:pt x="3544" y="12623"/>
                  <a:pt x="3515" y="12452"/>
                </a:cubicBezTo>
                <a:cubicBezTo>
                  <a:pt x="3506" y="12357"/>
                  <a:pt x="3515" y="12262"/>
                  <a:pt x="3534" y="12167"/>
                </a:cubicBezTo>
                <a:cubicBezTo>
                  <a:pt x="3572" y="12034"/>
                  <a:pt x="3629" y="11901"/>
                  <a:pt x="3677" y="11768"/>
                </a:cubicBezTo>
                <a:cubicBezTo>
                  <a:pt x="3686" y="11740"/>
                  <a:pt x="3696" y="11702"/>
                  <a:pt x="3715" y="11702"/>
                </a:cubicBezTo>
                <a:cubicBezTo>
                  <a:pt x="3857" y="11664"/>
                  <a:pt x="3924" y="11550"/>
                  <a:pt x="4019" y="11445"/>
                </a:cubicBezTo>
                <a:cubicBezTo>
                  <a:pt x="4019" y="11474"/>
                  <a:pt x="4019" y="11512"/>
                  <a:pt x="4019" y="11540"/>
                </a:cubicBezTo>
                <a:cubicBezTo>
                  <a:pt x="4028" y="11626"/>
                  <a:pt x="4019" y="11711"/>
                  <a:pt x="4047" y="11787"/>
                </a:cubicBezTo>
                <a:cubicBezTo>
                  <a:pt x="4085" y="11892"/>
                  <a:pt x="4152" y="11911"/>
                  <a:pt x="4256" y="11873"/>
                </a:cubicBezTo>
                <a:cubicBezTo>
                  <a:pt x="4313" y="11863"/>
                  <a:pt x="4360" y="11844"/>
                  <a:pt x="4417" y="11816"/>
                </a:cubicBezTo>
                <a:cubicBezTo>
                  <a:pt x="4436" y="11949"/>
                  <a:pt x="4474" y="12082"/>
                  <a:pt x="4626" y="12101"/>
                </a:cubicBezTo>
                <a:cubicBezTo>
                  <a:pt x="4759" y="12129"/>
                  <a:pt x="4854" y="12025"/>
                  <a:pt x="4959" y="11958"/>
                </a:cubicBezTo>
                <a:cubicBezTo>
                  <a:pt x="5101" y="12205"/>
                  <a:pt x="5196" y="12205"/>
                  <a:pt x="5510" y="11949"/>
                </a:cubicBezTo>
                <a:cubicBezTo>
                  <a:pt x="5491" y="12006"/>
                  <a:pt x="5481" y="12034"/>
                  <a:pt x="5462" y="12053"/>
                </a:cubicBezTo>
                <a:cubicBezTo>
                  <a:pt x="5310" y="12177"/>
                  <a:pt x="5158" y="12300"/>
                  <a:pt x="4997" y="12424"/>
                </a:cubicBezTo>
                <a:cubicBezTo>
                  <a:pt x="4902" y="12490"/>
                  <a:pt x="4873" y="12557"/>
                  <a:pt x="4911" y="12604"/>
                </a:cubicBezTo>
                <a:cubicBezTo>
                  <a:pt x="4949" y="12671"/>
                  <a:pt x="5035" y="12642"/>
                  <a:pt x="5120" y="12566"/>
                </a:cubicBezTo>
                <a:cubicBezTo>
                  <a:pt x="5301" y="12414"/>
                  <a:pt x="5481" y="12253"/>
                  <a:pt x="5671" y="12110"/>
                </a:cubicBezTo>
                <a:cubicBezTo>
                  <a:pt x="5852" y="11968"/>
                  <a:pt x="6070" y="11901"/>
                  <a:pt x="6289" y="11844"/>
                </a:cubicBezTo>
                <a:cubicBezTo>
                  <a:pt x="6574" y="11778"/>
                  <a:pt x="6868" y="11711"/>
                  <a:pt x="7162" y="11711"/>
                </a:cubicBezTo>
                <a:cubicBezTo>
                  <a:pt x="7210" y="11711"/>
                  <a:pt x="7257" y="11692"/>
                  <a:pt x="7295" y="11711"/>
                </a:cubicBezTo>
                <a:cubicBezTo>
                  <a:pt x="7419" y="11759"/>
                  <a:pt x="7495" y="11721"/>
                  <a:pt x="7561" y="11626"/>
                </a:cubicBezTo>
                <a:cubicBezTo>
                  <a:pt x="7580" y="11597"/>
                  <a:pt x="7599" y="11578"/>
                  <a:pt x="7628" y="11559"/>
                </a:cubicBezTo>
                <a:cubicBezTo>
                  <a:pt x="7704" y="11502"/>
                  <a:pt x="7732" y="11502"/>
                  <a:pt x="7808" y="11578"/>
                </a:cubicBezTo>
                <a:cubicBezTo>
                  <a:pt x="7903" y="11683"/>
                  <a:pt x="7913" y="11683"/>
                  <a:pt x="8036" y="11607"/>
                </a:cubicBezTo>
                <a:cubicBezTo>
                  <a:pt x="8093" y="11578"/>
                  <a:pt x="8160" y="11540"/>
                  <a:pt x="8226" y="11521"/>
                </a:cubicBezTo>
                <a:cubicBezTo>
                  <a:pt x="8302" y="11502"/>
                  <a:pt x="8378" y="11493"/>
                  <a:pt x="8426" y="11588"/>
                </a:cubicBezTo>
                <a:cubicBezTo>
                  <a:pt x="8454" y="11654"/>
                  <a:pt x="8521" y="11664"/>
                  <a:pt x="8578" y="11635"/>
                </a:cubicBezTo>
                <a:cubicBezTo>
                  <a:pt x="8616" y="11626"/>
                  <a:pt x="8635" y="11569"/>
                  <a:pt x="8663" y="11512"/>
                </a:cubicBezTo>
                <a:cubicBezTo>
                  <a:pt x="8844" y="11521"/>
                  <a:pt x="8977" y="11407"/>
                  <a:pt x="9062" y="11227"/>
                </a:cubicBezTo>
                <a:cubicBezTo>
                  <a:pt x="9299" y="11407"/>
                  <a:pt x="9442" y="11398"/>
                  <a:pt x="9565" y="11160"/>
                </a:cubicBezTo>
                <a:cubicBezTo>
                  <a:pt x="9660" y="11151"/>
                  <a:pt x="9755" y="11160"/>
                  <a:pt x="9831" y="11132"/>
                </a:cubicBezTo>
                <a:cubicBezTo>
                  <a:pt x="9898" y="11113"/>
                  <a:pt x="9955" y="11046"/>
                  <a:pt x="10040" y="10989"/>
                </a:cubicBezTo>
                <a:cubicBezTo>
                  <a:pt x="10135" y="11046"/>
                  <a:pt x="10249" y="11037"/>
                  <a:pt x="10354" y="10951"/>
                </a:cubicBezTo>
                <a:cubicBezTo>
                  <a:pt x="10449" y="10857"/>
                  <a:pt x="10487" y="10743"/>
                  <a:pt x="10458" y="10610"/>
                </a:cubicBezTo>
                <a:cubicBezTo>
                  <a:pt x="10430" y="10448"/>
                  <a:pt x="10392" y="10296"/>
                  <a:pt x="10240" y="10182"/>
                </a:cubicBezTo>
                <a:cubicBezTo>
                  <a:pt x="10278" y="10106"/>
                  <a:pt x="10316" y="10021"/>
                  <a:pt x="10344" y="9945"/>
                </a:cubicBezTo>
                <a:cubicBezTo>
                  <a:pt x="10439" y="9954"/>
                  <a:pt x="10515" y="9954"/>
                  <a:pt x="10610" y="9964"/>
                </a:cubicBezTo>
                <a:cubicBezTo>
                  <a:pt x="10639" y="10068"/>
                  <a:pt x="10677" y="10173"/>
                  <a:pt x="10715" y="10277"/>
                </a:cubicBezTo>
                <a:cubicBezTo>
                  <a:pt x="10762" y="10372"/>
                  <a:pt x="10829" y="10448"/>
                  <a:pt x="10952" y="10448"/>
                </a:cubicBezTo>
                <a:cubicBezTo>
                  <a:pt x="11038" y="10448"/>
                  <a:pt x="11104" y="10420"/>
                  <a:pt x="11152" y="10344"/>
                </a:cubicBezTo>
                <a:cubicBezTo>
                  <a:pt x="11171" y="10315"/>
                  <a:pt x="11190" y="10277"/>
                  <a:pt x="11209" y="10249"/>
                </a:cubicBezTo>
                <a:cubicBezTo>
                  <a:pt x="11313" y="10268"/>
                  <a:pt x="11408" y="10306"/>
                  <a:pt x="11494" y="10306"/>
                </a:cubicBezTo>
                <a:cubicBezTo>
                  <a:pt x="11608" y="10306"/>
                  <a:pt x="11674" y="10220"/>
                  <a:pt x="11722" y="10144"/>
                </a:cubicBezTo>
                <a:cubicBezTo>
                  <a:pt x="11816" y="10144"/>
                  <a:pt x="11911" y="10163"/>
                  <a:pt x="11987" y="10144"/>
                </a:cubicBezTo>
                <a:cubicBezTo>
                  <a:pt x="12073" y="10116"/>
                  <a:pt x="12139" y="10059"/>
                  <a:pt x="12225" y="10002"/>
                </a:cubicBezTo>
                <a:cubicBezTo>
                  <a:pt x="12225" y="10011"/>
                  <a:pt x="12263" y="10040"/>
                  <a:pt x="12272" y="10068"/>
                </a:cubicBezTo>
                <a:cubicBezTo>
                  <a:pt x="12301" y="10201"/>
                  <a:pt x="12367" y="10306"/>
                  <a:pt x="12453" y="10401"/>
                </a:cubicBezTo>
                <a:cubicBezTo>
                  <a:pt x="12510" y="10467"/>
                  <a:pt x="12538" y="10543"/>
                  <a:pt x="12510" y="10638"/>
                </a:cubicBezTo>
                <a:cubicBezTo>
                  <a:pt x="12481" y="10724"/>
                  <a:pt x="12481" y="10819"/>
                  <a:pt x="12491" y="10904"/>
                </a:cubicBezTo>
                <a:cubicBezTo>
                  <a:pt x="12519" y="11103"/>
                  <a:pt x="12339" y="11217"/>
                  <a:pt x="12168" y="11113"/>
                </a:cubicBezTo>
                <a:cubicBezTo>
                  <a:pt x="12073" y="11065"/>
                  <a:pt x="11987" y="10989"/>
                  <a:pt x="11902" y="10932"/>
                </a:cubicBezTo>
                <a:cubicBezTo>
                  <a:pt x="11835" y="10951"/>
                  <a:pt x="11845" y="10999"/>
                  <a:pt x="11864" y="11046"/>
                </a:cubicBezTo>
                <a:cubicBezTo>
                  <a:pt x="11902" y="11198"/>
                  <a:pt x="11892" y="11236"/>
                  <a:pt x="11769" y="11274"/>
                </a:cubicBezTo>
                <a:cubicBezTo>
                  <a:pt x="11608" y="11331"/>
                  <a:pt x="11532" y="11303"/>
                  <a:pt x="11475" y="11160"/>
                </a:cubicBezTo>
                <a:cubicBezTo>
                  <a:pt x="11446" y="11103"/>
                  <a:pt x="11465" y="11018"/>
                  <a:pt x="11370" y="10989"/>
                </a:cubicBezTo>
                <a:cubicBezTo>
                  <a:pt x="11304" y="11075"/>
                  <a:pt x="11370" y="11141"/>
                  <a:pt x="11389" y="11208"/>
                </a:cubicBezTo>
                <a:cubicBezTo>
                  <a:pt x="11408" y="11284"/>
                  <a:pt x="11418" y="11350"/>
                  <a:pt x="11370" y="11417"/>
                </a:cubicBezTo>
                <a:cubicBezTo>
                  <a:pt x="11304" y="11493"/>
                  <a:pt x="11228" y="11540"/>
                  <a:pt x="11123" y="11521"/>
                </a:cubicBezTo>
                <a:cubicBezTo>
                  <a:pt x="11028" y="11502"/>
                  <a:pt x="10971" y="11436"/>
                  <a:pt x="10933" y="11350"/>
                </a:cubicBezTo>
                <a:cubicBezTo>
                  <a:pt x="10914" y="11303"/>
                  <a:pt x="10943" y="11198"/>
                  <a:pt x="10848" y="11227"/>
                </a:cubicBezTo>
                <a:cubicBezTo>
                  <a:pt x="10772" y="11255"/>
                  <a:pt x="10829" y="11322"/>
                  <a:pt x="10848" y="11379"/>
                </a:cubicBezTo>
                <a:cubicBezTo>
                  <a:pt x="10867" y="11493"/>
                  <a:pt x="10810" y="11626"/>
                  <a:pt x="10705" y="11683"/>
                </a:cubicBezTo>
                <a:cubicBezTo>
                  <a:pt x="10572" y="11759"/>
                  <a:pt x="10430" y="11711"/>
                  <a:pt x="10382" y="11559"/>
                </a:cubicBezTo>
                <a:cubicBezTo>
                  <a:pt x="10363" y="11493"/>
                  <a:pt x="10354" y="11417"/>
                  <a:pt x="10325" y="11303"/>
                </a:cubicBezTo>
                <a:cubicBezTo>
                  <a:pt x="10287" y="11369"/>
                  <a:pt x="10259" y="11388"/>
                  <a:pt x="10259" y="11407"/>
                </a:cubicBezTo>
                <a:cubicBezTo>
                  <a:pt x="10259" y="11464"/>
                  <a:pt x="10268" y="11521"/>
                  <a:pt x="10268" y="11578"/>
                </a:cubicBezTo>
                <a:cubicBezTo>
                  <a:pt x="10259" y="11626"/>
                  <a:pt x="10240" y="11683"/>
                  <a:pt x="10221" y="11730"/>
                </a:cubicBezTo>
                <a:cubicBezTo>
                  <a:pt x="10116" y="11920"/>
                  <a:pt x="10002" y="11939"/>
                  <a:pt x="9850" y="11787"/>
                </a:cubicBezTo>
                <a:cubicBezTo>
                  <a:pt x="9556" y="11816"/>
                  <a:pt x="9280" y="11730"/>
                  <a:pt x="9005" y="11673"/>
                </a:cubicBezTo>
                <a:cubicBezTo>
                  <a:pt x="8920" y="11825"/>
                  <a:pt x="8939" y="11863"/>
                  <a:pt x="9091" y="11882"/>
                </a:cubicBezTo>
                <a:cubicBezTo>
                  <a:pt x="9195" y="11892"/>
                  <a:pt x="9299" y="11892"/>
                  <a:pt x="9404" y="11901"/>
                </a:cubicBezTo>
                <a:cubicBezTo>
                  <a:pt x="9527" y="11920"/>
                  <a:pt x="9641" y="11949"/>
                  <a:pt x="9736" y="12034"/>
                </a:cubicBezTo>
                <a:cubicBezTo>
                  <a:pt x="9841" y="12120"/>
                  <a:pt x="9983" y="12167"/>
                  <a:pt x="10097" y="12234"/>
                </a:cubicBezTo>
                <a:cubicBezTo>
                  <a:pt x="10173" y="12281"/>
                  <a:pt x="10249" y="12319"/>
                  <a:pt x="10316" y="12386"/>
                </a:cubicBezTo>
                <a:cubicBezTo>
                  <a:pt x="10458" y="12538"/>
                  <a:pt x="10591" y="12699"/>
                  <a:pt x="10724" y="12861"/>
                </a:cubicBezTo>
                <a:cubicBezTo>
                  <a:pt x="10829" y="12975"/>
                  <a:pt x="10886" y="12975"/>
                  <a:pt x="10971" y="12832"/>
                </a:cubicBezTo>
                <a:cubicBezTo>
                  <a:pt x="11000" y="12794"/>
                  <a:pt x="11047" y="12766"/>
                  <a:pt x="11095" y="12728"/>
                </a:cubicBezTo>
                <a:cubicBezTo>
                  <a:pt x="11152" y="12823"/>
                  <a:pt x="11190" y="12889"/>
                  <a:pt x="11199" y="12984"/>
                </a:cubicBezTo>
                <a:cubicBezTo>
                  <a:pt x="11199" y="13079"/>
                  <a:pt x="11237" y="13098"/>
                  <a:pt x="11323" y="13079"/>
                </a:cubicBezTo>
                <a:cubicBezTo>
                  <a:pt x="11475" y="13060"/>
                  <a:pt x="11570" y="13117"/>
                  <a:pt x="11608" y="13260"/>
                </a:cubicBezTo>
                <a:cubicBezTo>
                  <a:pt x="11627" y="13345"/>
                  <a:pt x="11636" y="13421"/>
                  <a:pt x="11646" y="13516"/>
                </a:cubicBezTo>
                <a:cubicBezTo>
                  <a:pt x="11798" y="13516"/>
                  <a:pt x="11798" y="13658"/>
                  <a:pt x="11883" y="13744"/>
                </a:cubicBezTo>
                <a:cubicBezTo>
                  <a:pt x="11807" y="13839"/>
                  <a:pt x="11826" y="13905"/>
                  <a:pt x="11921" y="13981"/>
                </a:cubicBezTo>
                <a:cubicBezTo>
                  <a:pt x="12092" y="14133"/>
                  <a:pt x="12177" y="14342"/>
                  <a:pt x="12272" y="14542"/>
                </a:cubicBezTo>
                <a:cubicBezTo>
                  <a:pt x="12405" y="14855"/>
                  <a:pt x="12434" y="15188"/>
                  <a:pt x="12462" y="15520"/>
                </a:cubicBezTo>
                <a:cubicBezTo>
                  <a:pt x="12510" y="15919"/>
                  <a:pt x="12548" y="16318"/>
                  <a:pt x="12567" y="16707"/>
                </a:cubicBezTo>
                <a:cubicBezTo>
                  <a:pt x="12586" y="16935"/>
                  <a:pt x="12576" y="17163"/>
                  <a:pt x="12548" y="17391"/>
                </a:cubicBezTo>
                <a:cubicBezTo>
                  <a:pt x="12510" y="17752"/>
                  <a:pt x="12453" y="18113"/>
                  <a:pt x="12396" y="18465"/>
                </a:cubicBezTo>
                <a:cubicBezTo>
                  <a:pt x="12367" y="18636"/>
                  <a:pt x="12310" y="18797"/>
                  <a:pt x="12263" y="18959"/>
                </a:cubicBezTo>
                <a:cubicBezTo>
                  <a:pt x="12149" y="19329"/>
                  <a:pt x="12044" y="19699"/>
                  <a:pt x="11921" y="20070"/>
                </a:cubicBezTo>
                <a:cubicBezTo>
                  <a:pt x="11854" y="20279"/>
                  <a:pt x="11769" y="20488"/>
                  <a:pt x="11674" y="20697"/>
                </a:cubicBezTo>
                <a:cubicBezTo>
                  <a:pt x="11608" y="20830"/>
                  <a:pt x="11541" y="20982"/>
                  <a:pt x="11437" y="21086"/>
                </a:cubicBezTo>
                <a:cubicBezTo>
                  <a:pt x="11361" y="21162"/>
                  <a:pt x="11351" y="21267"/>
                  <a:pt x="11285" y="21352"/>
                </a:cubicBezTo>
                <a:cubicBezTo>
                  <a:pt x="11218" y="21438"/>
                  <a:pt x="11161" y="21533"/>
                  <a:pt x="11095" y="21618"/>
                </a:cubicBezTo>
                <a:cubicBezTo>
                  <a:pt x="10895" y="21874"/>
                  <a:pt x="10724" y="22150"/>
                  <a:pt x="10468" y="22359"/>
                </a:cubicBezTo>
                <a:cubicBezTo>
                  <a:pt x="10411" y="22416"/>
                  <a:pt x="10363" y="22473"/>
                  <a:pt x="10306" y="22530"/>
                </a:cubicBezTo>
                <a:cubicBezTo>
                  <a:pt x="10240" y="22596"/>
                  <a:pt x="10230" y="22691"/>
                  <a:pt x="10297" y="22729"/>
                </a:cubicBezTo>
                <a:cubicBezTo>
                  <a:pt x="10344" y="22767"/>
                  <a:pt x="10411" y="22739"/>
                  <a:pt x="10468" y="22653"/>
                </a:cubicBezTo>
                <a:cubicBezTo>
                  <a:pt x="10477" y="22644"/>
                  <a:pt x="10477" y="22625"/>
                  <a:pt x="10487" y="22615"/>
                </a:cubicBezTo>
                <a:cubicBezTo>
                  <a:pt x="10572" y="22739"/>
                  <a:pt x="10658" y="22872"/>
                  <a:pt x="10743" y="23005"/>
                </a:cubicBezTo>
                <a:cubicBezTo>
                  <a:pt x="10753" y="22995"/>
                  <a:pt x="10772" y="22986"/>
                  <a:pt x="10781" y="22976"/>
                </a:cubicBezTo>
                <a:cubicBezTo>
                  <a:pt x="10772" y="22938"/>
                  <a:pt x="10753" y="22910"/>
                  <a:pt x="10734" y="22872"/>
                </a:cubicBezTo>
                <a:cubicBezTo>
                  <a:pt x="10686" y="22777"/>
                  <a:pt x="10629" y="22691"/>
                  <a:pt x="10591" y="22596"/>
                </a:cubicBezTo>
                <a:cubicBezTo>
                  <a:pt x="10582" y="22558"/>
                  <a:pt x="10582" y="22492"/>
                  <a:pt x="10610" y="22454"/>
                </a:cubicBezTo>
                <a:cubicBezTo>
                  <a:pt x="10753" y="22283"/>
                  <a:pt x="10914" y="22112"/>
                  <a:pt x="11076" y="21931"/>
                </a:cubicBezTo>
                <a:cubicBezTo>
                  <a:pt x="11095" y="22102"/>
                  <a:pt x="11133" y="22273"/>
                  <a:pt x="11361" y="22302"/>
                </a:cubicBezTo>
                <a:cubicBezTo>
                  <a:pt x="11285" y="22492"/>
                  <a:pt x="11133" y="22606"/>
                  <a:pt x="11028" y="22777"/>
                </a:cubicBezTo>
                <a:close/>
                <a:moveTo>
                  <a:pt x="11873" y="21552"/>
                </a:moveTo>
                <a:cubicBezTo>
                  <a:pt x="11769" y="21713"/>
                  <a:pt x="11674" y="21874"/>
                  <a:pt x="11570" y="22026"/>
                </a:cubicBezTo>
                <a:cubicBezTo>
                  <a:pt x="11551" y="22064"/>
                  <a:pt x="11522" y="22093"/>
                  <a:pt x="11494" y="22131"/>
                </a:cubicBezTo>
                <a:cubicBezTo>
                  <a:pt x="11456" y="22207"/>
                  <a:pt x="11389" y="22226"/>
                  <a:pt x="11313" y="22207"/>
                </a:cubicBezTo>
                <a:cubicBezTo>
                  <a:pt x="11228" y="22197"/>
                  <a:pt x="11199" y="22131"/>
                  <a:pt x="11180" y="22055"/>
                </a:cubicBezTo>
                <a:cubicBezTo>
                  <a:pt x="11133" y="21865"/>
                  <a:pt x="11199" y="21713"/>
                  <a:pt x="11313" y="21561"/>
                </a:cubicBezTo>
                <a:cubicBezTo>
                  <a:pt x="11342" y="21523"/>
                  <a:pt x="11380" y="21495"/>
                  <a:pt x="11427" y="21447"/>
                </a:cubicBezTo>
                <a:cubicBezTo>
                  <a:pt x="11551" y="21656"/>
                  <a:pt x="11570" y="21656"/>
                  <a:pt x="11873" y="21476"/>
                </a:cubicBezTo>
                <a:cubicBezTo>
                  <a:pt x="11873" y="21514"/>
                  <a:pt x="11883" y="21533"/>
                  <a:pt x="11873" y="21552"/>
                </a:cubicBezTo>
                <a:close/>
                <a:moveTo>
                  <a:pt x="11978" y="21371"/>
                </a:moveTo>
                <a:cubicBezTo>
                  <a:pt x="11968" y="21362"/>
                  <a:pt x="11968" y="21352"/>
                  <a:pt x="11959" y="21343"/>
                </a:cubicBezTo>
                <a:cubicBezTo>
                  <a:pt x="11902" y="21371"/>
                  <a:pt x="11854" y="21390"/>
                  <a:pt x="11807" y="21409"/>
                </a:cubicBezTo>
                <a:cubicBezTo>
                  <a:pt x="11788" y="21428"/>
                  <a:pt x="11769" y="21447"/>
                  <a:pt x="11741" y="21466"/>
                </a:cubicBezTo>
                <a:cubicBezTo>
                  <a:pt x="11693" y="21504"/>
                  <a:pt x="11636" y="21552"/>
                  <a:pt x="11570" y="21495"/>
                </a:cubicBezTo>
                <a:cubicBezTo>
                  <a:pt x="11513" y="21457"/>
                  <a:pt x="11494" y="21343"/>
                  <a:pt x="11532" y="21267"/>
                </a:cubicBezTo>
                <a:cubicBezTo>
                  <a:pt x="11589" y="21153"/>
                  <a:pt x="11655" y="21039"/>
                  <a:pt x="11712" y="20915"/>
                </a:cubicBezTo>
                <a:cubicBezTo>
                  <a:pt x="11845" y="20649"/>
                  <a:pt x="11968" y="20383"/>
                  <a:pt x="12101" y="20108"/>
                </a:cubicBezTo>
                <a:cubicBezTo>
                  <a:pt x="12177" y="20260"/>
                  <a:pt x="12196" y="20469"/>
                  <a:pt x="12462" y="20412"/>
                </a:cubicBezTo>
                <a:cubicBezTo>
                  <a:pt x="12291" y="20744"/>
                  <a:pt x="12139" y="21058"/>
                  <a:pt x="11978" y="21371"/>
                </a:cubicBezTo>
                <a:close/>
                <a:moveTo>
                  <a:pt x="12358" y="21001"/>
                </a:moveTo>
                <a:cubicBezTo>
                  <a:pt x="12434" y="20830"/>
                  <a:pt x="12500" y="20687"/>
                  <a:pt x="12576" y="20545"/>
                </a:cubicBezTo>
                <a:cubicBezTo>
                  <a:pt x="12643" y="20602"/>
                  <a:pt x="12700" y="20649"/>
                  <a:pt x="12757" y="20697"/>
                </a:cubicBezTo>
                <a:cubicBezTo>
                  <a:pt x="12652" y="20820"/>
                  <a:pt x="12548" y="20934"/>
                  <a:pt x="12358" y="21001"/>
                </a:cubicBezTo>
                <a:close/>
                <a:moveTo>
                  <a:pt x="13555" y="19680"/>
                </a:moveTo>
                <a:cubicBezTo>
                  <a:pt x="13403" y="19899"/>
                  <a:pt x="13251" y="20127"/>
                  <a:pt x="13080" y="20336"/>
                </a:cubicBezTo>
                <a:cubicBezTo>
                  <a:pt x="12994" y="20440"/>
                  <a:pt x="12871" y="20516"/>
                  <a:pt x="12766" y="20611"/>
                </a:cubicBezTo>
                <a:cubicBezTo>
                  <a:pt x="12643" y="20507"/>
                  <a:pt x="12652" y="20393"/>
                  <a:pt x="12690" y="20288"/>
                </a:cubicBezTo>
                <a:cubicBezTo>
                  <a:pt x="12728" y="20155"/>
                  <a:pt x="12785" y="20032"/>
                  <a:pt x="12833" y="19899"/>
                </a:cubicBezTo>
                <a:cubicBezTo>
                  <a:pt x="12928" y="19633"/>
                  <a:pt x="12937" y="19623"/>
                  <a:pt x="13137" y="19424"/>
                </a:cubicBezTo>
                <a:cubicBezTo>
                  <a:pt x="13156" y="19405"/>
                  <a:pt x="13175" y="19386"/>
                  <a:pt x="13194" y="19367"/>
                </a:cubicBezTo>
                <a:cubicBezTo>
                  <a:pt x="13213" y="19348"/>
                  <a:pt x="13222" y="19338"/>
                  <a:pt x="13270" y="19300"/>
                </a:cubicBezTo>
                <a:cubicBezTo>
                  <a:pt x="13260" y="19433"/>
                  <a:pt x="13270" y="19547"/>
                  <a:pt x="13393" y="19595"/>
                </a:cubicBezTo>
                <a:cubicBezTo>
                  <a:pt x="13517" y="19633"/>
                  <a:pt x="13564" y="19500"/>
                  <a:pt x="13669" y="19443"/>
                </a:cubicBezTo>
                <a:cubicBezTo>
                  <a:pt x="13650" y="19547"/>
                  <a:pt x="13602" y="19614"/>
                  <a:pt x="13555" y="19680"/>
                </a:cubicBezTo>
                <a:close/>
                <a:moveTo>
                  <a:pt x="14172" y="18560"/>
                </a:moveTo>
                <a:cubicBezTo>
                  <a:pt x="14106" y="18712"/>
                  <a:pt x="14020" y="18854"/>
                  <a:pt x="13944" y="18996"/>
                </a:cubicBezTo>
                <a:cubicBezTo>
                  <a:pt x="13906" y="19072"/>
                  <a:pt x="13887" y="19158"/>
                  <a:pt x="13783" y="19167"/>
                </a:cubicBezTo>
                <a:cubicBezTo>
                  <a:pt x="13754" y="19167"/>
                  <a:pt x="13735" y="19215"/>
                  <a:pt x="13707" y="19243"/>
                </a:cubicBezTo>
                <a:cubicBezTo>
                  <a:pt x="13631" y="19357"/>
                  <a:pt x="13555" y="19471"/>
                  <a:pt x="13412" y="19509"/>
                </a:cubicBezTo>
                <a:cubicBezTo>
                  <a:pt x="13346" y="19462"/>
                  <a:pt x="13336" y="19395"/>
                  <a:pt x="13355" y="19329"/>
                </a:cubicBezTo>
                <a:cubicBezTo>
                  <a:pt x="13365" y="19272"/>
                  <a:pt x="13384" y="19224"/>
                  <a:pt x="13393" y="19167"/>
                </a:cubicBezTo>
                <a:cubicBezTo>
                  <a:pt x="13393" y="19129"/>
                  <a:pt x="13374" y="19091"/>
                  <a:pt x="13355" y="19025"/>
                </a:cubicBezTo>
                <a:cubicBezTo>
                  <a:pt x="13232" y="19205"/>
                  <a:pt x="13146" y="19367"/>
                  <a:pt x="12947" y="19452"/>
                </a:cubicBezTo>
                <a:cubicBezTo>
                  <a:pt x="12966" y="19300"/>
                  <a:pt x="12994" y="19186"/>
                  <a:pt x="13013" y="19072"/>
                </a:cubicBezTo>
                <a:cubicBezTo>
                  <a:pt x="13042" y="18835"/>
                  <a:pt x="13070" y="18607"/>
                  <a:pt x="13108" y="18370"/>
                </a:cubicBezTo>
                <a:cubicBezTo>
                  <a:pt x="13127" y="18256"/>
                  <a:pt x="13146" y="18151"/>
                  <a:pt x="13165" y="18018"/>
                </a:cubicBezTo>
                <a:cubicBezTo>
                  <a:pt x="13327" y="18180"/>
                  <a:pt x="13460" y="18085"/>
                  <a:pt x="13602" y="18009"/>
                </a:cubicBezTo>
                <a:cubicBezTo>
                  <a:pt x="13612" y="18037"/>
                  <a:pt x="13612" y="18075"/>
                  <a:pt x="13621" y="18104"/>
                </a:cubicBezTo>
                <a:cubicBezTo>
                  <a:pt x="13669" y="18208"/>
                  <a:pt x="13716" y="18227"/>
                  <a:pt x="13830" y="18208"/>
                </a:cubicBezTo>
                <a:cubicBezTo>
                  <a:pt x="13963" y="18180"/>
                  <a:pt x="14049" y="18094"/>
                  <a:pt x="14115" y="17999"/>
                </a:cubicBezTo>
                <a:cubicBezTo>
                  <a:pt x="14220" y="18104"/>
                  <a:pt x="14220" y="18104"/>
                  <a:pt x="14353" y="18094"/>
                </a:cubicBezTo>
                <a:cubicBezTo>
                  <a:pt x="14343" y="18265"/>
                  <a:pt x="14248" y="18408"/>
                  <a:pt x="14172" y="18560"/>
                </a:cubicBezTo>
                <a:close/>
                <a:moveTo>
                  <a:pt x="14590" y="16992"/>
                </a:moveTo>
                <a:cubicBezTo>
                  <a:pt x="14571" y="17125"/>
                  <a:pt x="14542" y="17268"/>
                  <a:pt x="14533" y="17401"/>
                </a:cubicBezTo>
                <a:cubicBezTo>
                  <a:pt x="14523" y="17581"/>
                  <a:pt x="14428" y="17743"/>
                  <a:pt x="14381" y="17914"/>
                </a:cubicBezTo>
                <a:cubicBezTo>
                  <a:pt x="14362" y="17971"/>
                  <a:pt x="14324" y="18009"/>
                  <a:pt x="14239" y="17999"/>
                </a:cubicBezTo>
                <a:cubicBezTo>
                  <a:pt x="14229" y="17904"/>
                  <a:pt x="14220" y="17809"/>
                  <a:pt x="14210" y="17714"/>
                </a:cubicBezTo>
                <a:cubicBezTo>
                  <a:pt x="14115" y="17714"/>
                  <a:pt x="14125" y="17771"/>
                  <a:pt x="14106" y="17819"/>
                </a:cubicBezTo>
                <a:cubicBezTo>
                  <a:pt x="14068" y="17895"/>
                  <a:pt x="14020" y="17971"/>
                  <a:pt x="13973" y="18047"/>
                </a:cubicBezTo>
                <a:cubicBezTo>
                  <a:pt x="13954" y="18075"/>
                  <a:pt x="13925" y="18094"/>
                  <a:pt x="13897" y="18104"/>
                </a:cubicBezTo>
                <a:cubicBezTo>
                  <a:pt x="13773" y="18170"/>
                  <a:pt x="13688" y="18123"/>
                  <a:pt x="13697" y="17980"/>
                </a:cubicBezTo>
                <a:cubicBezTo>
                  <a:pt x="13707" y="17895"/>
                  <a:pt x="13735" y="17819"/>
                  <a:pt x="13745" y="17733"/>
                </a:cubicBezTo>
                <a:cubicBezTo>
                  <a:pt x="13678" y="17705"/>
                  <a:pt x="13640" y="17695"/>
                  <a:pt x="13631" y="17781"/>
                </a:cubicBezTo>
                <a:cubicBezTo>
                  <a:pt x="13621" y="17914"/>
                  <a:pt x="13526" y="17971"/>
                  <a:pt x="13422" y="18009"/>
                </a:cubicBezTo>
                <a:cubicBezTo>
                  <a:pt x="13327" y="18037"/>
                  <a:pt x="13260" y="18009"/>
                  <a:pt x="13232" y="17904"/>
                </a:cubicBezTo>
                <a:cubicBezTo>
                  <a:pt x="13213" y="17847"/>
                  <a:pt x="13203" y="17781"/>
                  <a:pt x="13213" y="17714"/>
                </a:cubicBezTo>
                <a:cubicBezTo>
                  <a:pt x="13241" y="17477"/>
                  <a:pt x="13279" y="17249"/>
                  <a:pt x="13317" y="17021"/>
                </a:cubicBezTo>
                <a:cubicBezTo>
                  <a:pt x="13431" y="16983"/>
                  <a:pt x="13536" y="16945"/>
                  <a:pt x="13640" y="16907"/>
                </a:cubicBezTo>
                <a:cubicBezTo>
                  <a:pt x="13773" y="17116"/>
                  <a:pt x="13925" y="17106"/>
                  <a:pt x="14153" y="16869"/>
                </a:cubicBezTo>
                <a:cubicBezTo>
                  <a:pt x="14324" y="17078"/>
                  <a:pt x="14400" y="17078"/>
                  <a:pt x="14599" y="16869"/>
                </a:cubicBezTo>
                <a:cubicBezTo>
                  <a:pt x="14590" y="16926"/>
                  <a:pt x="14590" y="16954"/>
                  <a:pt x="14590" y="16992"/>
                </a:cubicBezTo>
                <a:close/>
                <a:moveTo>
                  <a:pt x="14704" y="15957"/>
                </a:moveTo>
                <a:cubicBezTo>
                  <a:pt x="14694" y="16128"/>
                  <a:pt x="14675" y="16290"/>
                  <a:pt x="14666" y="16460"/>
                </a:cubicBezTo>
                <a:cubicBezTo>
                  <a:pt x="14656" y="16555"/>
                  <a:pt x="14647" y="16631"/>
                  <a:pt x="14552" y="16650"/>
                </a:cubicBezTo>
                <a:cubicBezTo>
                  <a:pt x="14533" y="16726"/>
                  <a:pt x="14533" y="16802"/>
                  <a:pt x="14495" y="16850"/>
                </a:cubicBezTo>
                <a:cubicBezTo>
                  <a:pt x="14466" y="16897"/>
                  <a:pt x="14409" y="16945"/>
                  <a:pt x="14362" y="16945"/>
                </a:cubicBezTo>
                <a:cubicBezTo>
                  <a:pt x="14296" y="16945"/>
                  <a:pt x="14248" y="16878"/>
                  <a:pt x="14239" y="16802"/>
                </a:cubicBezTo>
                <a:cubicBezTo>
                  <a:pt x="14239" y="16755"/>
                  <a:pt x="14239" y="16717"/>
                  <a:pt x="14229" y="16669"/>
                </a:cubicBezTo>
                <a:cubicBezTo>
                  <a:pt x="14220" y="16641"/>
                  <a:pt x="14201" y="16622"/>
                  <a:pt x="14163" y="16555"/>
                </a:cubicBezTo>
                <a:cubicBezTo>
                  <a:pt x="14134" y="16641"/>
                  <a:pt x="14134" y="16688"/>
                  <a:pt x="14106" y="16736"/>
                </a:cubicBezTo>
                <a:cubicBezTo>
                  <a:pt x="14058" y="16812"/>
                  <a:pt x="14020" y="16888"/>
                  <a:pt x="13954" y="16945"/>
                </a:cubicBezTo>
                <a:cubicBezTo>
                  <a:pt x="13925" y="16973"/>
                  <a:pt x="13849" y="16973"/>
                  <a:pt x="13802" y="16964"/>
                </a:cubicBezTo>
                <a:cubicBezTo>
                  <a:pt x="13735" y="16945"/>
                  <a:pt x="13726" y="16888"/>
                  <a:pt x="13735" y="16831"/>
                </a:cubicBezTo>
                <a:cubicBezTo>
                  <a:pt x="13735" y="16764"/>
                  <a:pt x="13745" y="16707"/>
                  <a:pt x="13745" y="16641"/>
                </a:cubicBezTo>
                <a:cubicBezTo>
                  <a:pt x="13678" y="16631"/>
                  <a:pt x="13650" y="16650"/>
                  <a:pt x="13631" y="16698"/>
                </a:cubicBezTo>
                <a:cubicBezTo>
                  <a:pt x="13583" y="16869"/>
                  <a:pt x="13536" y="16897"/>
                  <a:pt x="13327" y="16897"/>
                </a:cubicBezTo>
                <a:cubicBezTo>
                  <a:pt x="13336" y="16717"/>
                  <a:pt x="13355" y="16546"/>
                  <a:pt x="13365" y="16365"/>
                </a:cubicBezTo>
                <a:cubicBezTo>
                  <a:pt x="13374" y="16195"/>
                  <a:pt x="13384" y="16014"/>
                  <a:pt x="13393" y="15815"/>
                </a:cubicBezTo>
                <a:cubicBezTo>
                  <a:pt x="13574" y="15919"/>
                  <a:pt x="13697" y="15843"/>
                  <a:pt x="13821" y="15729"/>
                </a:cubicBezTo>
                <a:cubicBezTo>
                  <a:pt x="13840" y="15758"/>
                  <a:pt x="13849" y="15777"/>
                  <a:pt x="13859" y="15796"/>
                </a:cubicBezTo>
                <a:cubicBezTo>
                  <a:pt x="13935" y="15948"/>
                  <a:pt x="14030" y="15995"/>
                  <a:pt x="14163" y="15910"/>
                </a:cubicBezTo>
                <a:cubicBezTo>
                  <a:pt x="14286" y="15843"/>
                  <a:pt x="14381" y="15748"/>
                  <a:pt x="14485" y="15663"/>
                </a:cubicBezTo>
                <a:cubicBezTo>
                  <a:pt x="14571" y="15748"/>
                  <a:pt x="14571" y="15748"/>
                  <a:pt x="14732" y="15710"/>
                </a:cubicBezTo>
                <a:cubicBezTo>
                  <a:pt x="14723" y="15796"/>
                  <a:pt x="14713" y="15872"/>
                  <a:pt x="14704" y="15957"/>
                </a:cubicBezTo>
                <a:close/>
                <a:moveTo>
                  <a:pt x="14732" y="15425"/>
                </a:moveTo>
                <a:cubicBezTo>
                  <a:pt x="14723" y="15520"/>
                  <a:pt x="14685" y="15587"/>
                  <a:pt x="14609" y="15644"/>
                </a:cubicBezTo>
                <a:cubicBezTo>
                  <a:pt x="14504" y="15568"/>
                  <a:pt x="14609" y="15425"/>
                  <a:pt x="14495" y="15340"/>
                </a:cubicBezTo>
                <a:cubicBezTo>
                  <a:pt x="14476" y="15397"/>
                  <a:pt x="14466" y="15444"/>
                  <a:pt x="14447" y="15482"/>
                </a:cubicBezTo>
                <a:cubicBezTo>
                  <a:pt x="14390" y="15644"/>
                  <a:pt x="14315" y="15786"/>
                  <a:pt x="14134" y="15843"/>
                </a:cubicBezTo>
                <a:cubicBezTo>
                  <a:pt x="14020" y="15881"/>
                  <a:pt x="13973" y="15862"/>
                  <a:pt x="13935" y="15739"/>
                </a:cubicBezTo>
                <a:cubicBezTo>
                  <a:pt x="13925" y="15691"/>
                  <a:pt x="13916" y="15634"/>
                  <a:pt x="13925" y="15577"/>
                </a:cubicBezTo>
                <a:cubicBezTo>
                  <a:pt x="13925" y="15530"/>
                  <a:pt x="13925" y="15482"/>
                  <a:pt x="13849" y="15463"/>
                </a:cubicBezTo>
                <a:cubicBezTo>
                  <a:pt x="13840" y="15492"/>
                  <a:pt x="13830" y="15511"/>
                  <a:pt x="13830" y="15539"/>
                </a:cubicBezTo>
                <a:cubicBezTo>
                  <a:pt x="13830" y="15653"/>
                  <a:pt x="13754" y="15701"/>
                  <a:pt x="13669" y="15758"/>
                </a:cubicBezTo>
                <a:cubicBezTo>
                  <a:pt x="13555" y="15824"/>
                  <a:pt x="13412" y="15758"/>
                  <a:pt x="13384" y="15625"/>
                </a:cubicBezTo>
                <a:cubicBezTo>
                  <a:pt x="13374" y="15587"/>
                  <a:pt x="13374" y="15549"/>
                  <a:pt x="13374" y="15511"/>
                </a:cubicBezTo>
                <a:cubicBezTo>
                  <a:pt x="13384" y="15140"/>
                  <a:pt x="13327" y="14770"/>
                  <a:pt x="13270" y="14409"/>
                </a:cubicBezTo>
                <a:cubicBezTo>
                  <a:pt x="13270" y="14380"/>
                  <a:pt x="13260" y="14352"/>
                  <a:pt x="13260" y="14314"/>
                </a:cubicBezTo>
                <a:cubicBezTo>
                  <a:pt x="13536" y="14608"/>
                  <a:pt x="13716" y="14561"/>
                  <a:pt x="13840" y="14371"/>
                </a:cubicBezTo>
                <a:cubicBezTo>
                  <a:pt x="13916" y="14437"/>
                  <a:pt x="14001" y="14485"/>
                  <a:pt x="14115" y="14428"/>
                </a:cubicBezTo>
                <a:cubicBezTo>
                  <a:pt x="14229" y="14380"/>
                  <a:pt x="14286" y="14314"/>
                  <a:pt x="14305" y="14200"/>
                </a:cubicBezTo>
                <a:cubicBezTo>
                  <a:pt x="14419" y="14247"/>
                  <a:pt x="14523" y="14285"/>
                  <a:pt x="14666" y="14342"/>
                </a:cubicBezTo>
                <a:cubicBezTo>
                  <a:pt x="14694" y="14675"/>
                  <a:pt x="14770" y="15045"/>
                  <a:pt x="14732" y="15425"/>
                </a:cubicBezTo>
                <a:close/>
                <a:moveTo>
                  <a:pt x="10116" y="22416"/>
                </a:moveTo>
                <a:cubicBezTo>
                  <a:pt x="10164" y="22454"/>
                  <a:pt x="10164" y="22511"/>
                  <a:pt x="10107" y="22568"/>
                </a:cubicBezTo>
                <a:cubicBezTo>
                  <a:pt x="9993" y="22691"/>
                  <a:pt x="9850" y="22748"/>
                  <a:pt x="9679" y="22739"/>
                </a:cubicBezTo>
                <a:cubicBezTo>
                  <a:pt x="9651" y="22739"/>
                  <a:pt x="9622" y="22748"/>
                  <a:pt x="9603" y="22739"/>
                </a:cubicBezTo>
                <a:cubicBezTo>
                  <a:pt x="9451" y="22644"/>
                  <a:pt x="9290" y="22701"/>
                  <a:pt x="9138" y="22720"/>
                </a:cubicBezTo>
                <a:cubicBezTo>
                  <a:pt x="8967" y="22748"/>
                  <a:pt x="8815" y="22501"/>
                  <a:pt x="8825" y="22387"/>
                </a:cubicBezTo>
                <a:cubicBezTo>
                  <a:pt x="8834" y="22349"/>
                  <a:pt x="8872" y="22302"/>
                  <a:pt x="8901" y="22292"/>
                </a:cubicBezTo>
                <a:cubicBezTo>
                  <a:pt x="8929" y="22283"/>
                  <a:pt x="8967" y="22321"/>
                  <a:pt x="8996" y="22349"/>
                </a:cubicBezTo>
                <a:cubicBezTo>
                  <a:pt x="9015" y="22359"/>
                  <a:pt x="9015" y="22387"/>
                  <a:pt x="9024" y="22406"/>
                </a:cubicBezTo>
                <a:cubicBezTo>
                  <a:pt x="9072" y="22568"/>
                  <a:pt x="9195" y="22615"/>
                  <a:pt x="9337" y="22520"/>
                </a:cubicBezTo>
                <a:cubicBezTo>
                  <a:pt x="9461" y="22435"/>
                  <a:pt x="9461" y="22435"/>
                  <a:pt x="9575" y="22520"/>
                </a:cubicBezTo>
                <a:cubicBezTo>
                  <a:pt x="9727" y="22625"/>
                  <a:pt x="9869" y="22596"/>
                  <a:pt x="9964" y="22454"/>
                </a:cubicBezTo>
                <a:cubicBezTo>
                  <a:pt x="10021" y="22378"/>
                  <a:pt x="10059" y="22368"/>
                  <a:pt x="10116" y="22416"/>
                </a:cubicBezTo>
                <a:close/>
                <a:moveTo>
                  <a:pt x="3059" y="18284"/>
                </a:moveTo>
                <a:cubicBezTo>
                  <a:pt x="3116" y="18702"/>
                  <a:pt x="3325" y="19063"/>
                  <a:pt x="3382" y="19471"/>
                </a:cubicBezTo>
                <a:cubicBezTo>
                  <a:pt x="3297" y="19414"/>
                  <a:pt x="3297" y="19405"/>
                  <a:pt x="3183" y="19034"/>
                </a:cubicBezTo>
                <a:cubicBezTo>
                  <a:pt x="3135" y="18873"/>
                  <a:pt x="3069" y="18712"/>
                  <a:pt x="3031" y="18550"/>
                </a:cubicBezTo>
                <a:cubicBezTo>
                  <a:pt x="2993" y="18389"/>
                  <a:pt x="2974" y="18227"/>
                  <a:pt x="2955" y="18056"/>
                </a:cubicBezTo>
                <a:cubicBezTo>
                  <a:pt x="2936" y="17885"/>
                  <a:pt x="2907" y="17714"/>
                  <a:pt x="2917" y="17553"/>
                </a:cubicBezTo>
                <a:cubicBezTo>
                  <a:pt x="2926" y="17391"/>
                  <a:pt x="2860" y="17211"/>
                  <a:pt x="2974" y="17059"/>
                </a:cubicBezTo>
                <a:cubicBezTo>
                  <a:pt x="2993" y="17477"/>
                  <a:pt x="3012" y="17876"/>
                  <a:pt x="3059" y="18284"/>
                </a:cubicBezTo>
                <a:close/>
                <a:moveTo>
                  <a:pt x="11114" y="19595"/>
                </a:moveTo>
                <a:cubicBezTo>
                  <a:pt x="11256" y="19300"/>
                  <a:pt x="11361" y="19006"/>
                  <a:pt x="11418" y="18683"/>
                </a:cubicBezTo>
                <a:cubicBezTo>
                  <a:pt x="11494" y="18170"/>
                  <a:pt x="11608" y="17657"/>
                  <a:pt x="11608" y="17125"/>
                </a:cubicBezTo>
                <a:cubicBezTo>
                  <a:pt x="11608" y="17106"/>
                  <a:pt x="11608" y="17087"/>
                  <a:pt x="11627" y="17049"/>
                </a:cubicBezTo>
                <a:cubicBezTo>
                  <a:pt x="11693" y="17135"/>
                  <a:pt x="11674" y="17211"/>
                  <a:pt x="11665" y="17287"/>
                </a:cubicBezTo>
                <a:cubicBezTo>
                  <a:pt x="11570" y="18094"/>
                  <a:pt x="11541" y="18921"/>
                  <a:pt x="11114" y="19652"/>
                </a:cubicBezTo>
                <a:cubicBezTo>
                  <a:pt x="11114" y="19633"/>
                  <a:pt x="11104" y="19604"/>
                  <a:pt x="11114" y="19595"/>
                </a:cubicBezTo>
                <a:close/>
                <a:moveTo>
                  <a:pt x="3648" y="17600"/>
                </a:moveTo>
                <a:cubicBezTo>
                  <a:pt x="3582" y="17505"/>
                  <a:pt x="3572" y="17429"/>
                  <a:pt x="3572" y="17353"/>
                </a:cubicBezTo>
                <a:cubicBezTo>
                  <a:pt x="3572" y="17135"/>
                  <a:pt x="3591" y="16926"/>
                  <a:pt x="3572" y="16707"/>
                </a:cubicBezTo>
                <a:cubicBezTo>
                  <a:pt x="3563" y="16479"/>
                  <a:pt x="3591" y="16252"/>
                  <a:pt x="3620" y="16024"/>
                </a:cubicBezTo>
                <a:cubicBezTo>
                  <a:pt x="3629" y="15919"/>
                  <a:pt x="3658" y="15805"/>
                  <a:pt x="3677" y="15701"/>
                </a:cubicBezTo>
                <a:cubicBezTo>
                  <a:pt x="3686" y="15672"/>
                  <a:pt x="3715" y="15653"/>
                  <a:pt x="3734" y="15625"/>
                </a:cubicBezTo>
                <a:cubicBezTo>
                  <a:pt x="3753" y="15625"/>
                  <a:pt x="3762" y="15634"/>
                  <a:pt x="3772" y="15634"/>
                </a:cubicBezTo>
                <a:cubicBezTo>
                  <a:pt x="3610" y="16271"/>
                  <a:pt x="3620" y="16916"/>
                  <a:pt x="3648" y="17600"/>
                </a:cubicBezTo>
                <a:close/>
                <a:moveTo>
                  <a:pt x="12044" y="19053"/>
                </a:moveTo>
                <a:cubicBezTo>
                  <a:pt x="12082" y="19129"/>
                  <a:pt x="12073" y="19196"/>
                  <a:pt x="12054" y="19272"/>
                </a:cubicBezTo>
                <a:cubicBezTo>
                  <a:pt x="11978" y="19519"/>
                  <a:pt x="11873" y="19747"/>
                  <a:pt x="11769" y="19965"/>
                </a:cubicBezTo>
                <a:cubicBezTo>
                  <a:pt x="11627" y="20250"/>
                  <a:pt x="11503" y="20535"/>
                  <a:pt x="11370" y="20820"/>
                </a:cubicBezTo>
                <a:cubicBezTo>
                  <a:pt x="11361" y="20849"/>
                  <a:pt x="11332" y="20858"/>
                  <a:pt x="11313" y="20877"/>
                </a:cubicBezTo>
                <a:cubicBezTo>
                  <a:pt x="11304" y="20868"/>
                  <a:pt x="11294" y="20858"/>
                  <a:pt x="11285" y="20858"/>
                </a:cubicBezTo>
                <a:cubicBezTo>
                  <a:pt x="11323" y="20744"/>
                  <a:pt x="11361" y="20630"/>
                  <a:pt x="11418" y="20526"/>
                </a:cubicBezTo>
                <a:cubicBezTo>
                  <a:pt x="11560" y="20279"/>
                  <a:pt x="11665" y="20003"/>
                  <a:pt x="11788" y="19737"/>
                </a:cubicBezTo>
                <a:cubicBezTo>
                  <a:pt x="11864" y="19576"/>
                  <a:pt x="11921" y="19414"/>
                  <a:pt x="11978" y="19243"/>
                </a:cubicBezTo>
                <a:cubicBezTo>
                  <a:pt x="11997" y="19186"/>
                  <a:pt x="12016" y="19120"/>
                  <a:pt x="12044" y="19053"/>
                </a:cubicBezTo>
                <a:close/>
                <a:moveTo>
                  <a:pt x="8407" y="20820"/>
                </a:moveTo>
                <a:cubicBezTo>
                  <a:pt x="8321" y="20792"/>
                  <a:pt x="8245" y="20820"/>
                  <a:pt x="8169" y="20858"/>
                </a:cubicBezTo>
                <a:cubicBezTo>
                  <a:pt x="7989" y="20944"/>
                  <a:pt x="7799" y="20944"/>
                  <a:pt x="7609" y="20896"/>
                </a:cubicBezTo>
                <a:cubicBezTo>
                  <a:pt x="7571" y="20887"/>
                  <a:pt x="7533" y="20887"/>
                  <a:pt x="7495" y="20877"/>
                </a:cubicBezTo>
                <a:cubicBezTo>
                  <a:pt x="7324" y="20877"/>
                  <a:pt x="7143" y="20868"/>
                  <a:pt x="6982" y="20782"/>
                </a:cubicBezTo>
                <a:cubicBezTo>
                  <a:pt x="6877" y="20725"/>
                  <a:pt x="6744" y="20697"/>
                  <a:pt x="6631" y="20649"/>
                </a:cubicBezTo>
                <a:cubicBezTo>
                  <a:pt x="6612" y="20640"/>
                  <a:pt x="6602" y="20621"/>
                  <a:pt x="6574" y="20602"/>
                </a:cubicBezTo>
                <a:cubicBezTo>
                  <a:pt x="6602" y="20583"/>
                  <a:pt x="6621" y="20583"/>
                  <a:pt x="6631" y="20583"/>
                </a:cubicBezTo>
                <a:cubicBezTo>
                  <a:pt x="6763" y="20630"/>
                  <a:pt x="6896" y="20668"/>
                  <a:pt x="7029" y="20725"/>
                </a:cubicBezTo>
                <a:cubicBezTo>
                  <a:pt x="7162" y="20782"/>
                  <a:pt x="7305" y="20811"/>
                  <a:pt x="7457" y="20811"/>
                </a:cubicBezTo>
                <a:cubicBezTo>
                  <a:pt x="7599" y="20820"/>
                  <a:pt x="7742" y="20849"/>
                  <a:pt x="7884" y="20858"/>
                </a:cubicBezTo>
                <a:cubicBezTo>
                  <a:pt x="7989" y="20868"/>
                  <a:pt x="8093" y="20868"/>
                  <a:pt x="8179" y="20792"/>
                </a:cubicBezTo>
                <a:cubicBezTo>
                  <a:pt x="8217" y="20763"/>
                  <a:pt x="8283" y="20754"/>
                  <a:pt x="8331" y="20754"/>
                </a:cubicBezTo>
                <a:cubicBezTo>
                  <a:pt x="8426" y="20735"/>
                  <a:pt x="8511" y="20735"/>
                  <a:pt x="8597" y="20725"/>
                </a:cubicBezTo>
                <a:cubicBezTo>
                  <a:pt x="8530" y="20801"/>
                  <a:pt x="8483" y="20830"/>
                  <a:pt x="8407" y="20820"/>
                </a:cubicBezTo>
                <a:close/>
                <a:moveTo>
                  <a:pt x="4256" y="20098"/>
                </a:moveTo>
                <a:cubicBezTo>
                  <a:pt x="4237" y="20070"/>
                  <a:pt x="4237" y="20032"/>
                  <a:pt x="4227" y="20003"/>
                </a:cubicBezTo>
                <a:cubicBezTo>
                  <a:pt x="4246" y="20003"/>
                  <a:pt x="4256" y="19994"/>
                  <a:pt x="4265" y="19984"/>
                </a:cubicBezTo>
                <a:cubicBezTo>
                  <a:pt x="4389" y="20155"/>
                  <a:pt x="4512" y="20317"/>
                  <a:pt x="4626" y="20497"/>
                </a:cubicBezTo>
                <a:cubicBezTo>
                  <a:pt x="4778" y="20744"/>
                  <a:pt x="4987" y="20934"/>
                  <a:pt x="5196" y="21134"/>
                </a:cubicBezTo>
                <a:cubicBezTo>
                  <a:pt x="5272" y="21200"/>
                  <a:pt x="5367" y="21267"/>
                  <a:pt x="5462" y="21343"/>
                </a:cubicBezTo>
                <a:cubicBezTo>
                  <a:pt x="5434" y="21352"/>
                  <a:pt x="5405" y="21371"/>
                  <a:pt x="5386" y="21362"/>
                </a:cubicBezTo>
                <a:cubicBezTo>
                  <a:pt x="5282" y="21276"/>
                  <a:pt x="5168" y="21200"/>
                  <a:pt x="5063" y="21105"/>
                </a:cubicBezTo>
                <a:cubicBezTo>
                  <a:pt x="4721" y="20830"/>
                  <a:pt x="4512" y="20440"/>
                  <a:pt x="4256" y="20098"/>
                </a:cubicBezTo>
                <a:close/>
                <a:moveTo>
                  <a:pt x="11579" y="19889"/>
                </a:moveTo>
                <a:cubicBezTo>
                  <a:pt x="11484" y="20041"/>
                  <a:pt x="11361" y="20184"/>
                  <a:pt x="11256" y="20326"/>
                </a:cubicBezTo>
                <a:cubicBezTo>
                  <a:pt x="11161" y="20440"/>
                  <a:pt x="11076" y="20564"/>
                  <a:pt x="10981" y="20678"/>
                </a:cubicBezTo>
                <a:cubicBezTo>
                  <a:pt x="10933" y="20735"/>
                  <a:pt x="10876" y="20782"/>
                  <a:pt x="10829" y="20830"/>
                </a:cubicBezTo>
                <a:cubicBezTo>
                  <a:pt x="10819" y="20820"/>
                  <a:pt x="10810" y="20820"/>
                  <a:pt x="10800" y="20811"/>
                </a:cubicBezTo>
                <a:cubicBezTo>
                  <a:pt x="10981" y="20564"/>
                  <a:pt x="11180" y="20326"/>
                  <a:pt x="11361" y="20089"/>
                </a:cubicBezTo>
                <a:cubicBezTo>
                  <a:pt x="11551" y="19842"/>
                  <a:pt x="11693" y="19585"/>
                  <a:pt x="11788" y="19291"/>
                </a:cubicBezTo>
                <a:cubicBezTo>
                  <a:pt x="11788" y="19272"/>
                  <a:pt x="11807" y="19262"/>
                  <a:pt x="11835" y="19234"/>
                </a:cubicBezTo>
                <a:cubicBezTo>
                  <a:pt x="11835" y="19281"/>
                  <a:pt x="11845" y="19310"/>
                  <a:pt x="11835" y="19338"/>
                </a:cubicBezTo>
                <a:cubicBezTo>
                  <a:pt x="11798" y="19547"/>
                  <a:pt x="11684" y="19718"/>
                  <a:pt x="11579" y="19889"/>
                </a:cubicBezTo>
                <a:close/>
                <a:moveTo>
                  <a:pt x="3259" y="17220"/>
                </a:moveTo>
                <a:cubicBezTo>
                  <a:pt x="3278" y="17211"/>
                  <a:pt x="3287" y="17211"/>
                  <a:pt x="3297" y="17211"/>
                </a:cubicBezTo>
                <a:cubicBezTo>
                  <a:pt x="3316" y="17230"/>
                  <a:pt x="3335" y="17258"/>
                  <a:pt x="3335" y="17277"/>
                </a:cubicBezTo>
                <a:cubicBezTo>
                  <a:pt x="3363" y="17629"/>
                  <a:pt x="3382" y="17990"/>
                  <a:pt x="3430" y="18332"/>
                </a:cubicBezTo>
                <a:cubicBezTo>
                  <a:pt x="3449" y="18512"/>
                  <a:pt x="3515" y="18674"/>
                  <a:pt x="3563" y="18845"/>
                </a:cubicBezTo>
                <a:lnTo>
                  <a:pt x="3601" y="18968"/>
                </a:lnTo>
                <a:cubicBezTo>
                  <a:pt x="3582" y="18968"/>
                  <a:pt x="3563" y="18968"/>
                  <a:pt x="3553" y="18978"/>
                </a:cubicBezTo>
                <a:cubicBezTo>
                  <a:pt x="3287" y="18417"/>
                  <a:pt x="3297" y="17809"/>
                  <a:pt x="3259" y="17220"/>
                </a:cubicBezTo>
                <a:close/>
                <a:moveTo>
                  <a:pt x="5709" y="21950"/>
                </a:moveTo>
                <a:cubicBezTo>
                  <a:pt x="5681" y="21969"/>
                  <a:pt x="5662" y="21988"/>
                  <a:pt x="5662" y="21988"/>
                </a:cubicBezTo>
                <a:cubicBezTo>
                  <a:pt x="5529" y="21950"/>
                  <a:pt x="5396" y="21960"/>
                  <a:pt x="5272" y="21922"/>
                </a:cubicBezTo>
                <a:cubicBezTo>
                  <a:pt x="5130" y="21865"/>
                  <a:pt x="4987" y="21760"/>
                  <a:pt x="4864" y="21656"/>
                </a:cubicBezTo>
                <a:cubicBezTo>
                  <a:pt x="4702" y="21514"/>
                  <a:pt x="4569" y="21343"/>
                  <a:pt x="4417" y="21181"/>
                </a:cubicBezTo>
                <a:cubicBezTo>
                  <a:pt x="4465" y="21134"/>
                  <a:pt x="4503" y="21181"/>
                  <a:pt x="4531" y="21219"/>
                </a:cubicBezTo>
                <a:cubicBezTo>
                  <a:pt x="4645" y="21333"/>
                  <a:pt x="4759" y="21447"/>
                  <a:pt x="4873" y="21552"/>
                </a:cubicBezTo>
                <a:cubicBezTo>
                  <a:pt x="4959" y="21637"/>
                  <a:pt x="5054" y="21703"/>
                  <a:pt x="5149" y="21770"/>
                </a:cubicBezTo>
                <a:cubicBezTo>
                  <a:pt x="5225" y="21827"/>
                  <a:pt x="5310" y="21855"/>
                  <a:pt x="5405" y="21846"/>
                </a:cubicBezTo>
                <a:cubicBezTo>
                  <a:pt x="5519" y="21827"/>
                  <a:pt x="5605" y="21912"/>
                  <a:pt x="5709" y="21950"/>
                </a:cubicBezTo>
                <a:close/>
                <a:moveTo>
                  <a:pt x="8350" y="21760"/>
                </a:moveTo>
                <a:cubicBezTo>
                  <a:pt x="8293" y="21846"/>
                  <a:pt x="8236" y="21846"/>
                  <a:pt x="8179" y="21836"/>
                </a:cubicBezTo>
                <a:cubicBezTo>
                  <a:pt x="7799" y="21827"/>
                  <a:pt x="7419" y="21855"/>
                  <a:pt x="7039" y="21817"/>
                </a:cubicBezTo>
                <a:cubicBezTo>
                  <a:pt x="6887" y="21798"/>
                  <a:pt x="6744" y="21817"/>
                  <a:pt x="6602" y="21770"/>
                </a:cubicBezTo>
                <a:cubicBezTo>
                  <a:pt x="6545" y="21760"/>
                  <a:pt x="6507" y="21751"/>
                  <a:pt x="6498" y="21675"/>
                </a:cubicBezTo>
                <a:cubicBezTo>
                  <a:pt x="6526" y="21684"/>
                  <a:pt x="6545" y="21684"/>
                  <a:pt x="6564" y="21684"/>
                </a:cubicBezTo>
                <a:cubicBezTo>
                  <a:pt x="6697" y="21732"/>
                  <a:pt x="6820" y="21760"/>
                  <a:pt x="6963" y="21741"/>
                </a:cubicBezTo>
                <a:cubicBezTo>
                  <a:pt x="7096" y="21722"/>
                  <a:pt x="7229" y="21760"/>
                  <a:pt x="7362" y="21760"/>
                </a:cubicBezTo>
                <a:cubicBezTo>
                  <a:pt x="7685" y="21770"/>
                  <a:pt x="8008" y="21760"/>
                  <a:pt x="8350" y="21760"/>
                </a:cubicBezTo>
                <a:close/>
                <a:moveTo>
                  <a:pt x="6887" y="12813"/>
                </a:moveTo>
                <a:cubicBezTo>
                  <a:pt x="7020" y="12766"/>
                  <a:pt x="7162" y="12728"/>
                  <a:pt x="7305" y="12709"/>
                </a:cubicBezTo>
                <a:cubicBezTo>
                  <a:pt x="7466" y="12690"/>
                  <a:pt x="7628" y="12699"/>
                  <a:pt x="7799" y="12699"/>
                </a:cubicBezTo>
                <a:cubicBezTo>
                  <a:pt x="7932" y="12699"/>
                  <a:pt x="8065" y="12699"/>
                  <a:pt x="8188" y="12709"/>
                </a:cubicBezTo>
                <a:cubicBezTo>
                  <a:pt x="8226" y="12718"/>
                  <a:pt x="8255" y="12728"/>
                  <a:pt x="8283" y="12737"/>
                </a:cubicBezTo>
                <a:cubicBezTo>
                  <a:pt x="8283" y="12747"/>
                  <a:pt x="8283" y="12766"/>
                  <a:pt x="8283" y="12775"/>
                </a:cubicBezTo>
                <a:cubicBezTo>
                  <a:pt x="7998" y="12775"/>
                  <a:pt x="7713" y="12747"/>
                  <a:pt x="7428" y="12766"/>
                </a:cubicBezTo>
                <a:cubicBezTo>
                  <a:pt x="7153" y="12785"/>
                  <a:pt x="6877" y="12861"/>
                  <a:pt x="6621" y="12965"/>
                </a:cubicBezTo>
                <a:cubicBezTo>
                  <a:pt x="6688" y="12870"/>
                  <a:pt x="6782" y="12842"/>
                  <a:pt x="6887" y="12813"/>
                </a:cubicBezTo>
                <a:close/>
                <a:moveTo>
                  <a:pt x="3278" y="15967"/>
                </a:moveTo>
                <a:cubicBezTo>
                  <a:pt x="3316" y="15634"/>
                  <a:pt x="3363" y="15302"/>
                  <a:pt x="3487" y="14998"/>
                </a:cubicBezTo>
                <a:cubicBezTo>
                  <a:pt x="3563" y="14798"/>
                  <a:pt x="3696" y="14646"/>
                  <a:pt x="3857" y="14513"/>
                </a:cubicBezTo>
                <a:cubicBezTo>
                  <a:pt x="3867" y="14513"/>
                  <a:pt x="3876" y="14523"/>
                  <a:pt x="3895" y="14532"/>
                </a:cubicBezTo>
                <a:cubicBezTo>
                  <a:pt x="3876" y="14561"/>
                  <a:pt x="3876" y="14599"/>
                  <a:pt x="3857" y="14618"/>
                </a:cubicBezTo>
                <a:cubicBezTo>
                  <a:pt x="3563" y="14865"/>
                  <a:pt x="3468" y="15207"/>
                  <a:pt x="3401" y="15568"/>
                </a:cubicBezTo>
                <a:cubicBezTo>
                  <a:pt x="3373" y="15710"/>
                  <a:pt x="3354" y="15862"/>
                  <a:pt x="3335" y="16005"/>
                </a:cubicBezTo>
                <a:cubicBezTo>
                  <a:pt x="3325" y="16024"/>
                  <a:pt x="3316" y="16033"/>
                  <a:pt x="3287" y="16062"/>
                </a:cubicBezTo>
                <a:cubicBezTo>
                  <a:pt x="3278" y="16014"/>
                  <a:pt x="3268" y="15986"/>
                  <a:pt x="3278" y="15967"/>
                </a:cubicBezTo>
                <a:close/>
                <a:moveTo>
                  <a:pt x="5947" y="12699"/>
                </a:moveTo>
                <a:cubicBezTo>
                  <a:pt x="6279" y="12576"/>
                  <a:pt x="6612" y="12471"/>
                  <a:pt x="6944" y="12367"/>
                </a:cubicBezTo>
                <a:cubicBezTo>
                  <a:pt x="7029" y="12338"/>
                  <a:pt x="7124" y="12319"/>
                  <a:pt x="7210" y="12386"/>
                </a:cubicBezTo>
                <a:cubicBezTo>
                  <a:pt x="6631" y="12509"/>
                  <a:pt x="6070" y="12680"/>
                  <a:pt x="5519" y="12975"/>
                </a:cubicBezTo>
                <a:cubicBezTo>
                  <a:pt x="5633" y="12794"/>
                  <a:pt x="5795" y="12747"/>
                  <a:pt x="5947" y="12699"/>
                </a:cubicBezTo>
                <a:close/>
                <a:moveTo>
                  <a:pt x="4341" y="19557"/>
                </a:moveTo>
                <a:cubicBezTo>
                  <a:pt x="4246" y="19395"/>
                  <a:pt x="4142" y="19234"/>
                  <a:pt x="4085" y="19063"/>
                </a:cubicBezTo>
                <a:cubicBezTo>
                  <a:pt x="4095" y="19053"/>
                  <a:pt x="4104" y="19053"/>
                  <a:pt x="4123" y="19044"/>
                </a:cubicBezTo>
                <a:cubicBezTo>
                  <a:pt x="4265" y="19291"/>
                  <a:pt x="4408" y="19538"/>
                  <a:pt x="4569" y="19775"/>
                </a:cubicBezTo>
                <a:cubicBezTo>
                  <a:pt x="4731" y="19994"/>
                  <a:pt x="4921" y="20193"/>
                  <a:pt x="5092" y="20421"/>
                </a:cubicBezTo>
                <a:cubicBezTo>
                  <a:pt x="4921" y="20326"/>
                  <a:pt x="4826" y="20155"/>
                  <a:pt x="4693" y="20022"/>
                </a:cubicBezTo>
                <a:cubicBezTo>
                  <a:pt x="4560" y="19889"/>
                  <a:pt x="4436" y="19737"/>
                  <a:pt x="4341" y="19557"/>
                </a:cubicBezTo>
                <a:close/>
                <a:moveTo>
                  <a:pt x="5586" y="12557"/>
                </a:moveTo>
                <a:cubicBezTo>
                  <a:pt x="5443" y="12690"/>
                  <a:pt x="5282" y="12766"/>
                  <a:pt x="5101" y="12880"/>
                </a:cubicBezTo>
                <a:cubicBezTo>
                  <a:pt x="5111" y="12766"/>
                  <a:pt x="5168" y="12747"/>
                  <a:pt x="5215" y="12718"/>
                </a:cubicBezTo>
                <a:cubicBezTo>
                  <a:pt x="5348" y="12661"/>
                  <a:pt x="5472" y="12585"/>
                  <a:pt x="5548" y="12462"/>
                </a:cubicBezTo>
                <a:cubicBezTo>
                  <a:pt x="5576" y="12424"/>
                  <a:pt x="5624" y="12405"/>
                  <a:pt x="5662" y="12386"/>
                </a:cubicBezTo>
                <a:cubicBezTo>
                  <a:pt x="5842" y="12310"/>
                  <a:pt x="6032" y="12234"/>
                  <a:pt x="6222" y="12148"/>
                </a:cubicBezTo>
                <a:cubicBezTo>
                  <a:pt x="6298" y="12110"/>
                  <a:pt x="6374" y="12120"/>
                  <a:pt x="6450" y="12158"/>
                </a:cubicBezTo>
                <a:cubicBezTo>
                  <a:pt x="6441" y="12167"/>
                  <a:pt x="6431" y="12186"/>
                  <a:pt x="6431" y="12186"/>
                </a:cubicBezTo>
                <a:cubicBezTo>
                  <a:pt x="6213" y="12205"/>
                  <a:pt x="6023" y="12319"/>
                  <a:pt x="5833" y="12405"/>
                </a:cubicBezTo>
                <a:cubicBezTo>
                  <a:pt x="5738" y="12443"/>
                  <a:pt x="5652" y="12490"/>
                  <a:pt x="5586" y="12557"/>
                </a:cubicBezTo>
                <a:close/>
                <a:moveTo>
                  <a:pt x="11741" y="14342"/>
                </a:moveTo>
                <a:cubicBezTo>
                  <a:pt x="11636" y="14143"/>
                  <a:pt x="11598" y="13905"/>
                  <a:pt x="11427" y="13744"/>
                </a:cubicBezTo>
                <a:cubicBezTo>
                  <a:pt x="11446" y="13677"/>
                  <a:pt x="11484" y="13668"/>
                  <a:pt x="11513" y="13706"/>
                </a:cubicBezTo>
                <a:cubicBezTo>
                  <a:pt x="11560" y="13772"/>
                  <a:pt x="11608" y="13839"/>
                  <a:pt x="11636" y="13924"/>
                </a:cubicBezTo>
                <a:cubicBezTo>
                  <a:pt x="11750" y="14200"/>
                  <a:pt x="11911" y="14447"/>
                  <a:pt x="11978" y="14741"/>
                </a:cubicBezTo>
                <a:cubicBezTo>
                  <a:pt x="11987" y="14789"/>
                  <a:pt x="12025" y="14827"/>
                  <a:pt x="12044" y="14874"/>
                </a:cubicBezTo>
                <a:cubicBezTo>
                  <a:pt x="12063" y="14903"/>
                  <a:pt x="12063" y="14931"/>
                  <a:pt x="12063" y="14960"/>
                </a:cubicBezTo>
                <a:cubicBezTo>
                  <a:pt x="12054" y="14960"/>
                  <a:pt x="12044" y="14969"/>
                  <a:pt x="12035" y="14969"/>
                </a:cubicBezTo>
                <a:cubicBezTo>
                  <a:pt x="11997" y="14903"/>
                  <a:pt x="11949" y="14846"/>
                  <a:pt x="11911" y="14770"/>
                </a:cubicBezTo>
                <a:cubicBezTo>
                  <a:pt x="11854" y="14637"/>
                  <a:pt x="11807" y="14485"/>
                  <a:pt x="11741" y="14342"/>
                </a:cubicBezTo>
                <a:close/>
                <a:moveTo>
                  <a:pt x="10135" y="21960"/>
                </a:moveTo>
                <a:cubicBezTo>
                  <a:pt x="10268" y="21903"/>
                  <a:pt x="10392" y="21846"/>
                  <a:pt x="10544" y="21779"/>
                </a:cubicBezTo>
                <a:cubicBezTo>
                  <a:pt x="10411" y="22045"/>
                  <a:pt x="9679" y="22254"/>
                  <a:pt x="9375" y="22121"/>
                </a:cubicBezTo>
                <a:cubicBezTo>
                  <a:pt x="9480" y="22055"/>
                  <a:pt x="9575" y="22055"/>
                  <a:pt x="9660" y="22064"/>
                </a:cubicBezTo>
                <a:cubicBezTo>
                  <a:pt x="9831" y="22083"/>
                  <a:pt x="9983" y="22026"/>
                  <a:pt x="10135" y="21960"/>
                </a:cubicBezTo>
                <a:close/>
                <a:moveTo>
                  <a:pt x="3107" y="15758"/>
                </a:moveTo>
                <a:cubicBezTo>
                  <a:pt x="3050" y="15682"/>
                  <a:pt x="3059" y="15596"/>
                  <a:pt x="3088" y="15539"/>
                </a:cubicBezTo>
                <a:cubicBezTo>
                  <a:pt x="3202" y="15216"/>
                  <a:pt x="3183" y="14865"/>
                  <a:pt x="3268" y="14532"/>
                </a:cubicBezTo>
                <a:cubicBezTo>
                  <a:pt x="3278" y="14504"/>
                  <a:pt x="3287" y="14475"/>
                  <a:pt x="3297" y="14456"/>
                </a:cubicBezTo>
                <a:cubicBezTo>
                  <a:pt x="3316" y="14456"/>
                  <a:pt x="3335" y="14466"/>
                  <a:pt x="3354" y="14466"/>
                </a:cubicBezTo>
                <a:cubicBezTo>
                  <a:pt x="3278" y="14893"/>
                  <a:pt x="3259" y="15330"/>
                  <a:pt x="3107" y="15758"/>
                </a:cubicBezTo>
                <a:close/>
                <a:moveTo>
                  <a:pt x="4142" y="16138"/>
                </a:moveTo>
                <a:cubicBezTo>
                  <a:pt x="4189" y="15653"/>
                  <a:pt x="4370" y="15216"/>
                  <a:pt x="4645" y="14817"/>
                </a:cubicBezTo>
                <a:cubicBezTo>
                  <a:pt x="4674" y="14950"/>
                  <a:pt x="4569" y="15036"/>
                  <a:pt x="4531" y="15140"/>
                </a:cubicBezTo>
                <a:cubicBezTo>
                  <a:pt x="4484" y="15254"/>
                  <a:pt x="4408" y="15349"/>
                  <a:pt x="4370" y="15463"/>
                </a:cubicBezTo>
                <a:cubicBezTo>
                  <a:pt x="4322" y="15577"/>
                  <a:pt x="4294" y="15701"/>
                  <a:pt x="4256" y="15815"/>
                </a:cubicBezTo>
                <a:cubicBezTo>
                  <a:pt x="4227" y="15919"/>
                  <a:pt x="4199" y="16033"/>
                  <a:pt x="4142" y="16138"/>
                </a:cubicBezTo>
                <a:close/>
                <a:moveTo>
                  <a:pt x="7742" y="11930"/>
                </a:moveTo>
                <a:cubicBezTo>
                  <a:pt x="7713" y="11930"/>
                  <a:pt x="7694" y="11920"/>
                  <a:pt x="7666" y="11911"/>
                </a:cubicBezTo>
                <a:cubicBezTo>
                  <a:pt x="7846" y="11730"/>
                  <a:pt x="8483" y="11778"/>
                  <a:pt x="8806" y="12006"/>
                </a:cubicBezTo>
                <a:cubicBezTo>
                  <a:pt x="8663" y="12006"/>
                  <a:pt x="8549" y="11958"/>
                  <a:pt x="8435" y="11920"/>
                </a:cubicBezTo>
                <a:cubicBezTo>
                  <a:pt x="8378" y="11901"/>
                  <a:pt x="8312" y="11873"/>
                  <a:pt x="8245" y="11882"/>
                </a:cubicBezTo>
                <a:cubicBezTo>
                  <a:pt x="8074" y="11892"/>
                  <a:pt x="7913" y="11911"/>
                  <a:pt x="7742" y="11930"/>
                </a:cubicBezTo>
                <a:close/>
                <a:moveTo>
                  <a:pt x="10781" y="15007"/>
                </a:moveTo>
                <a:cubicBezTo>
                  <a:pt x="10563" y="14570"/>
                  <a:pt x="10268" y="14190"/>
                  <a:pt x="9917" y="13858"/>
                </a:cubicBezTo>
                <a:cubicBezTo>
                  <a:pt x="9945" y="13858"/>
                  <a:pt x="9974" y="13858"/>
                  <a:pt x="9993" y="13867"/>
                </a:cubicBezTo>
                <a:cubicBezTo>
                  <a:pt x="10126" y="14000"/>
                  <a:pt x="10278" y="14105"/>
                  <a:pt x="10373" y="14276"/>
                </a:cubicBezTo>
                <a:cubicBezTo>
                  <a:pt x="10449" y="14390"/>
                  <a:pt x="10544" y="14494"/>
                  <a:pt x="10620" y="14608"/>
                </a:cubicBezTo>
                <a:cubicBezTo>
                  <a:pt x="10715" y="14722"/>
                  <a:pt x="10762" y="14855"/>
                  <a:pt x="10781" y="15007"/>
                </a:cubicBezTo>
                <a:close/>
                <a:moveTo>
                  <a:pt x="9793" y="12386"/>
                </a:moveTo>
                <a:cubicBezTo>
                  <a:pt x="9755" y="12367"/>
                  <a:pt x="9708" y="12348"/>
                  <a:pt x="9660" y="12319"/>
                </a:cubicBezTo>
                <a:cubicBezTo>
                  <a:pt x="9660" y="12310"/>
                  <a:pt x="9670" y="12291"/>
                  <a:pt x="9670" y="12281"/>
                </a:cubicBezTo>
                <a:cubicBezTo>
                  <a:pt x="9784" y="12262"/>
                  <a:pt x="9869" y="12338"/>
                  <a:pt x="9964" y="12386"/>
                </a:cubicBezTo>
                <a:cubicBezTo>
                  <a:pt x="9993" y="12405"/>
                  <a:pt x="10012" y="12433"/>
                  <a:pt x="10040" y="12452"/>
                </a:cubicBezTo>
                <a:cubicBezTo>
                  <a:pt x="10183" y="12614"/>
                  <a:pt x="10335" y="12775"/>
                  <a:pt x="10487" y="12937"/>
                </a:cubicBezTo>
                <a:cubicBezTo>
                  <a:pt x="10496" y="12946"/>
                  <a:pt x="10496" y="12965"/>
                  <a:pt x="10515" y="12994"/>
                </a:cubicBezTo>
                <a:cubicBezTo>
                  <a:pt x="10401" y="13003"/>
                  <a:pt x="10354" y="12927"/>
                  <a:pt x="10297" y="12870"/>
                </a:cubicBezTo>
                <a:cubicBezTo>
                  <a:pt x="10192" y="12756"/>
                  <a:pt x="10107" y="12633"/>
                  <a:pt x="10002" y="12528"/>
                </a:cubicBezTo>
                <a:cubicBezTo>
                  <a:pt x="9945" y="12471"/>
                  <a:pt x="9869" y="12433"/>
                  <a:pt x="9793" y="12386"/>
                </a:cubicBezTo>
                <a:close/>
                <a:moveTo>
                  <a:pt x="5063" y="13820"/>
                </a:moveTo>
                <a:cubicBezTo>
                  <a:pt x="4778" y="14133"/>
                  <a:pt x="4465" y="14428"/>
                  <a:pt x="4227" y="14779"/>
                </a:cubicBezTo>
                <a:cubicBezTo>
                  <a:pt x="4227" y="14646"/>
                  <a:pt x="4303" y="14542"/>
                  <a:pt x="4379" y="14456"/>
                </a:cubicBezTo>
                <a:cubicBezTo>
                  <a:pt x="4569" y="14247"/>
                  <a:pt x="4778" y="14048"/>
                  <a:pt x="4987" y="13848"/>
                </a:cubicBezTo>
                <a:cubicBezTo>
                  <a:pt x="4997" y="13829"/>
                  <a:pt x="5025" y="13820"/>
                  <a:pt x="5063" y="13820"/>
                </a:cubicBezTo>
                <a:close/>
                <a:moveTo>
                  <a:pt x="8017" y="22093"/>
                </a:moveTo>
                <a:cubicBezTo>
                  <a:pt x="7979" y="22121"/>
                  <a:pt x="7941" y="22159"/>
                  <a:pt x="7903" y="22159"/>
                </a:cubicBezTo>
                <a:cubicBezTo>
                  <a:pt x="7628" y="22159"/>
                  <a:pt x="7352" y="22226"/>
                  <a:pt x="7039" y="22150"/>
                </a:cubicBezTo>
                <a:cubicBezTo>
                  <a:pt x="7086" y="22112"/>
                  <a:pt x="7115" y="22074"/>
                  <a:pt x="7143" y="22083"/>
                </a:cubicBezTo>
                <a:cubicBezTo>
                  <a:pt x="7428" y="22140"/>
                  <a:pt x="7713" y="22036"/>
                  <a:pt x="8017" y="22093"/>
                </a:cubicBezTo>
                <a:close/>
                <a:moveTo>
                  <a:pt x="10515" y="13829"/>
                </a:moveTo>
                <a:cubicBezTo>
                  <a:pt x="10553" y="13886"/>
                  <a:pt x="10591" y="13934"/>
                  <a:pt x="10629" y="13981"/>
                </a:cubicBezTo>
                <a:cubicBezTo>
                  <a:pt x="10620" y="13981"/>
                  <a:pt x="10610" y="13991"/>
                  <a:pt x="10601" y="14000"/>
                </a:cubicBezTo>
                <a:cubicBezTo>
                  <a:pt x="10449" y="13848"/>
                  <a:pt x="10325" y="13677"/>
                  <a:pt x="10154" y="13545"/>
                </a:cubicBezTo>
                <a:cubicBezTo>
                  <a:pt x="9993" y="13421"/>
                  <a:pt x="9869" y="13250"/>
                  <a:pt x="9708" y="13108"/>
                </a:cubicBezTo>
                <a:cubicBezTo>
                  <a:pt x="9793" y="13146"/>
                  <a:pt x="9879" y="13155"/>
                  <a:pt x="9926" y="13250"/>
                </a:cubicBezTo>
                <a:cubicBezTo>
                  <a:pt x="9964" y="13317"/>
                  <a:pt x="10031" y="13374"/>
                  <a:pt x="10097" y="13421"/>
                </a:cubicBezTo>
                <a:cubicBezTo>
                  <a:pt x="10278" y="13526"/>
                  <a:pt x="10401" y="13677"/>
                  <a:pt x="10515" y="13829"/>
                </a:cubicBezTo>
                <a:close/>
                <a:moveTo>
                  <a:pt x="8217" y="13060"/>
                </a:moveTo>
                <a:cubicBezTo>
                  <a:pt x="8445" y="13117"/>
                  <a:pt x="8692" y="13146"/>
                  <a:pt x="8929" y="13184"/>
                </a:cubicBezTo>
                <a:cubicBezTo>
                  <a:pt x="8977" y="13193"/>
                  <a:pt x="9024" y="13212"/>
                  <a:pt x="9072" y="13222"/>
                </a:cubicBezTo>
                <a:cubicBezTo>
                  <a:pt x="9072" y="13241"/>
                  <a:pt x="9062" y="13260"/>
                  <a:pt x="9062" y="13279"/>
                </a:cubicBezTo>
                <a:cubicBezTo>
                  <a:pt x="8977" y="13260"/>
                  <a:pt x="8882" y="13241"/>
                  <a:pt x="8796" y="13231"/>
                </a:cubicBezTo>
                <a:cubicBezTo>
                  <a:pt x="8730" y="13212"/>
                  <a:pt x="8663" y="13203"/>
                  <a:pt x="8587" y="13193"/>
                </a:cubicBezTo>
                <a:cubicBezTo>
                  <a:pt x="8502" y="13174"/>
                  <a:pt x="8416" y="13184"/>
                  <a:pt x="8331" y="13155"/>
                </a:cubicBezTo>
                <a:cubicBezTo>
                  <a:pt x="8141" y="13089"/>
                  <a:pt x="7951" y="13108"/>
                  <a:pt x="7723" y="13117"/>
                </a:cubicBezTo>
                <a:cubicBezTo>
                  <a:pt x="7761" y="13079"/>
                  <a:pt x="7770" y="13051"/>
                  <a:pt x="7789" y="13051"/>
                </a:cubicBezTo>
                <a:cubicBezTo>
                  <a:pt x="7932" y="13051"/>
                  <a:pt x="8065" y="13032"/>
                  <a:pt x="8217" y="13060"/>
                </a:cubicBezTo>
                <a:close/>
                <a:moveTo>
                  <a:pt x="6517" y="21267"/>
                </a:moveTo>
                <a:cubicBezTo>
                  <a:pt x="6460" y="21257"/>
                  <a:pt x="6412" y="21229"/>
                  <a:pt x="6365" y="21210"/>
                </a:cubicBezTo>
                <a:cubicBezTo>
                  <a:pt x="6251" y="21181"/>
                  <a:pt x="6146" y="21143"/>
                  <a:pt x="6032" y="21105"/>
                </a:cubicBezTo>
                <a:cubicBezTo>
                  <a:pt x="6004" y="21096"/>
                  <a:pt x="5975" y="21077"/>
                  <a:pt x="5947" y="21058"/>
                </a:cubicBezTo>
                <a:cubicBezTo>
                  <a:pt x="5956" y="21039"/>
                  <a:pt x="5966" y="21020"/>
                  <a:pt x="5975" y="21001"/>
                </a:cubicBezTo>
                <a:cubicBezTo>
                  <a:pt x="6118" y="21058"/>
                  <a:pt x="6270" y="21115"/>
                  <a:pt x="6412" y="21172"/>
                </a:cubicBezTo>
                <a:cubicBezTo>
                  <a:pt x="6441" y="21181"/>
                  <a:pt x="6469" y="21200"/>
                  <a:pt x="6507" y="21210"/>
                </a:cubicBezTo>
                <a:cubicBezTo>
                  <a:pt x="6716" y="21257"/>
                  <a:pt x="6915" y="21295"/>
                  <a:pt x="7143" y="21352"/>
                </a:cubicBezTo>
                <a:cubicBezTo>
                  <a:pt x="7086" y="21438"/>
                  <a:pt x="7020" y="21419"/>
                  <a:pt x="6972" y="21390"/>
                </a:cubicBezTo>
                <a:cubicBezTo>
                  <a:pt x="6830" y="21305"/>
                  <a:pt x="6678" y="21286"/>
                  <a:pt x="6517" y="21267"/>
                </a:cubicBezTo>
                <a:close/>
                <a:moveTo>
                  <a:pt x="10287" y="13155"/>
                </a:moveTo>
                <a:cubicBezTo>
                  <a:pt x="10477" y="13355"/>
                  <a:pt x="10648" y="13564"/>
                  <a:pt x="10829" y="13772"/>
                </a:cubicBezTo>
                <a:cubicBezTo>
                  <a:pt x="10838" y="13791"/>
                  <a:pt x="10838" y="13810"/>
                  <a:pt x="10810" y="13848"/>
                </a:cubicBezTo>
                <a:cubicBezTo>
                  <a:pt x="10677" y="13696"/>
                  <a:pt x="10544" y="13545"/>
                  <a:pt x="10401" y="13393"/>
                </a:cubicBezTo>
                <a:cubicBezTo>
                  <a:pt x="10306" y="13279"/>
                  <a:pt x="10230" y="13146"/>
                  <a:pt x="10059" y="13127"/>
                </a:cubicBezTo>
                <a:cubicBezTo>
                  <a:pt x="10154" y="13060"/>
                  <a:pt x="10240" y="13098"/>
                  <a:pt x="10287" y="13155"/>
                </a:cubicBezTo>
                <a:close/>
                <a:moveTo>
                  <a:pt x="9015" y="21210"/>
                </a:moveTo>
                <a:cubicBezTo>
                  <a:pt x="8844" y="21276"/>
                  <a:pt x="8654" y="21276"/>
                  <a:pt x="8473" y="21305"/>
                </a:cubicBezTo>
                <a:cubicBezTo>
                  <a:pt x="8473" y="21295"/>
                  <a:pt x="8464" y="21276"/>
                  <a:pt x="8464" y="21267"/>
                </a:cubicBezTo>
                <a:cubicBezTo>
                  <a:pt x="8673" y="21219"/>
                  <a:pt x="8872" y="21181"/>
                  <a:pt x="9081" y="21124"/>
                </a:cubicBezTo>
                <a:cubicBezTo>
                  <a:pt x="9280" y="21067"/>
                  <a:pt x="9480" y="21001"/>
                  <a:pt x="9679" y="20934"/>
                </a:cubicBezTo>
                <a:cubicBezTo>
                  <a:pt x="9689" y="21001"/>
                  <a:pt x="9641" y="21020"/>
                  <a:pt x="9584" y="21039"/>
                </a:cubicBezTo>
                <a:cubicBezTo>
                  <a:pt x="9394" y="21096"/>
                  <a:pt x="9205" y="21143"/>
                  <a:pt x="9015" y="21210"/>
                </a:cubicBezTo>
                <a:close/>
                <a:moveTo>
                  <a:pt x="5880" y="13706"/>
                </a:moveTo>
                <a:cubicBezTo>
                  <a:pt x="5548" y="13858"/>
                  <a:pt x="5320" y="14114"/>
                  <a:pt x="5101" y="14399"/>
                </a:cubicBezTo>
                <a:cubicBezTo>
                  <a:pt x="5063" y="14447"/>
                  <a:pt x="5016" y="14485"/>
                  <a:pt x="4968" y="14513"/>
                </a:cubicBezTo>
                <a:cubicBezTo>
                  <a:pt x="5006" y="14380"/>
                  <a:pt x="5092" y="14285"/>
                  <a:pt x="5177" y="14200"/>
                </a:cubicBezTo>
                <a:cubicBezTo>
                  <a:pt x="5263" y="14105"/>
                  <a:pt x="5348" y="14019"/>
                  <a:pt x="5434" y="13934"/>
                </a:cubicBezTo>
                <a:cubicBezTo>
                  <a:pt x="5557" y="13810"/>
                  <a:pt x="5709" y="13725"/>
                  <a:pt x="5880" y="13706"/>
                </a:cubicBezTo>
                <a:close/>
                <a:moveTo>
                  <a:pt x="5424" y="20193"/>
                </a:moveTo>
                <a:cubicBezTo>
                  <a:pt x="5320" y="20089"/>
                  <a:pt x="5206" y="19994"/>
                  <a:pt x="5120" y="19880"/>
                </a:cubicBezTo>
                <a:cubicBezTo>
                  <a:pt x="5016" y="19709"/>
                  <a:pt x="4949" y="19519"/>
                  <a:pt x="4854" y="19338"/>
                </a:cubicBezTo>
                <a:cubicBezTo>
                  <a:pt x="4911" y="19310"/>
                  <a:pt x="4940" y="19338"/>
                  <a:pt x="4959" y="19376"/>
                </a:cubicBezTo>
                <a:cubicBezTo>
                  <a:pt x="5035" y="19528"/>
                  <a:pt x="5101" y="19680"/>
                  <a:pt x="5177" y="19832"/>
                </a:cubicBezTo>
                <a:cubicBezTo>
                  <a:pt x="5196" y="19870"/>
                  <a:pt x="5225" y="19899"/>
                  <a:pt x="5253" y="19927"/>
                </a:cubicBezTo>
                <a:cubicBezTo>
                  <a:pt x="5329" y="20003"/>
                  <a:pt x="5415" y="20089"/>
                  <a:pt x="5500" y="20174"/>
                </a:cubicBezTo>
                <a:cubicBezTo>
                  <a:pt x="5491" y="20184"/>
                  <a:pt x="5481" y="20193"/>
                  <a:pt x="5472" y="20203"/>
                </a:cubicBezTo>
                <a:cubicBezTo>
                  <a:pt x="5453" y="20203"/>
                  <a:pt x="5434" y="20203"/>
                  <a:pt x="5424" y="20193"/>
                </a:cubicBezTo>
                <a:close/>
                <a:moveTo>
                  <a:pt x="4417" y="18788"/>
                </a:moveTo>
                <a:cubicBezTo>
                  <a:pt x="4465" y="18883"/>
                  <a:pt x="4522" y="18968"/>
                  <a:pt x="4569" y="19063"/>
                </a:cubicBezTo>
                <a:cubicBezTo>
                  <a:pt x="4408" y="18996"/>
                  <a:pt x="4170" y="18493"/>
                  <a:pt x="4142" y="18218"/>
                </a:cubicBezTo>
                <a:cubicBezTo>
                  <a:pt x="4152" y="18208"/>
                  <a:pt x="4161" y="18208"/>
                  <a:pt x="4180" y="18199"/>
                </a:cubicBezTo>
                <a:cubicBezTo>
                  <a:pt x="4218" y="18303"/>
                  <a:pt x="4256" y="18398"/>
                  <a:pt x="4294" y="18493"/>
                </a:cubicBezTo>
                <a:cubicBezTo>
                  <a:pt x="4332" y="18588"/>
                  <a:pt x="4370" y="18693"/>
                  <a:pt x="4417" y="18788"/>
                </a:cubicBezTo>
                <a:close/>
                <a:moveTo>
                  <a:pt x="11133" y="16052"/>
                </a:moveTo>
                <a:cubicBezTo>
                  <a:pt x="11161" y="16242"/>
                  <a:pt x="11190" y="16432"/>
                  <a:pt x="11218" y="16622"/>
                </a:cubicBezTo>
                <a:cubicBezTo>
                  <a:pt x="11237" y="16736"/>
                  <a:pt x="11256" y="16859"/>
                  <a:pt x="11171" y="16954"/>
                </a:cubicBezTo>
                <a:cubicBezTo>
                  <a:pt x="11209" y="16631"/>
                  <a:pt x="11085" y="16327"/>
                  <a:pt x="11057" y="16024"/>
                </a:cubicBezTo>
                <a:cubicBezTo>
                  <a:pt x="11047" y="15986"/>
                  <a:pt x="11057" y="15957"/>
                  <a:pt x="11057" y="15929"/>
                </a:cubicBezTo>
                <a:cubicBezTo>
                  <a:pt x="11066" y="15929"/>
                  <a:pt x="11085" y="15919"/>
                  <a:pt x="11095" y="15919"/>
                </a:cubicBezTo>
                <a:cubicBezTo>
                  <a:pt x="11104" y="15967"/>
                  <a:pt x="11123" y="16014"/>
                  <a:pt x="11133" y="16052"/>
                </a:cubicBezTo>
                <a:close/>
                <a:moveTo>
                  <a:pt x="4351" y="13497"/>
                </a:moveTo>
                <a:cubicBezTo>
                  <a:pt x="4322" y="13317"/>
                  <a:pt x="4408" y="13203"/>
                  <a:pt x="4493" y="13117"/>
                </a:cubicBezTo>
                <a:cubicBezTo>
                  <a:pt x="4588" y="13013"/>
                  <a:pt x="4712" y="12889"/>
                  <a:pt x="4911" y="12927"/>
                </a:cubicBezTo>
                <a:cubicBezTo>
                  <a:pt x="4778" y="13013"/>
                  <a:pt x="4655" y="13070"/>
                  <a:pt x="4569" y="13155"/>
                </a:cubicBezTo>
                <a:cubicBezTo>
                  <a:pt x="4484" y="13241"/>
                  <a:pt x="4436" y="13364"/>
                  <a:pt x="4351" y="13497"/>
                </a:cubicBezTo>
                <a:close/>
                <a:moveTo>
                  <a:pt x="10800" y="19139"/>
                </a:moveTo>
                <a:lnTo>
                  <a:pt x="10838" y="19158"/>
                </a:lnTo>
                <a:cubicBezTo>
                  <a:pt x="10762" y="19452"/>
                  <a:pt x="10582" y="19690"/>
                  <a:pt x="10411" y="19927"/>
                </a:cubicBezTo>
                <a:cubicBezTo>
                  <a:pt x="10392" y="19927"/>
                  <a:pt x="10382" y="19918"/>
                  <a:pt x="10363" y="19908"/>
                </a:cubicBezTo>
                <a:cubicBezTo>
                  <a:pt x="10449" y="19785"/>
                  <a:pt x="10525" y="19661"/>
                  <a:pt x="10601" y="19528"/>
                </a:cubicBezTo>
                <a:cubicBezTo>
                  <a:pt x="10677" y="19405"/>
                  <a:pt x="10734" y="19272"/>
                  <a:pt x="10800" y="19139"/>
                </a:cubicBezTo>
                <a:close/>
                <a:moveTo>
                  <a:pt x="12101" y="17040"/>
                </a:moveTo>
                <a:cubicBezTo>
                  <a:pt x="12111" y="17268"/>
                  <a:pt x="12082" y="17467"/>
                  <a:pt x="12035" y="17695"/>
                </a:cubicBezTo>
                <a:cubicBezTo>
                  <a:pt x="11997" y="17562"/>
                  <a:pt x="12035" y="17125"/>
                  <a:pt x="12101" y="17040"/>
                </a:cubicBezTo>
                <a:close/>
                <a:moveTo>
                  <a:pt x="11788" y="15872"/>
                </a:moveTo>
                <a:cubicBezTo>
                  <a:pt x="11731" y="15720"/>
                  <a:pt x="11655" y="15577"/>
                  <a:pt x="11703" y="15406"/>
                </a:cubicBezTo>
                <a:cubicBezTo>
                  <a:pt x="11760" y="15558"/>
                  <a:pt x="11816" y="15710"/>
                  <a:pt x="11788" y="15872"/>
                </a:cubicBezTo>
                <a:close/>
                <a:moveTo>
                  <a:pt x="11883" y="18626"/>
                </a:moveTo>
                <a:cubicBezTo>
                  <a:pt x="11845" y="18503"/>
                  <a:pt x="11892" y="18237"/>
                  <a:pt x="11968" y="18151"/>
                </a:cubicBezTo>
                <a:cubicBezTo>
                  <a:pt x="11987" y="18332"/>
                  <a:pt x="11959" y="18522"/>
                  <a:pt x="11883" y="18626"/>
                </a:cubicBezTo>
                <a:close/>
                <a:moveTo>
                  <a:pt x="4256" y="14162"/>
                </a:moveTo>
                <a:cubicBezTo>
                  <a:pt x="4313" y="13953"/>
                  <a:pt x="4474" y="13858"/>
                  <a:pt x="4579" y="13715"/>
                </a:cubicBezTo>
                <a:cubicBezTo>
                  <a:pt x="4531" y="13858"/>
                  <a:pt x="4341" y="14105"/>
                  <a:pt x="4256" y="14162"/>
                </a:cubicBezTo>
                <a:close/>
                <a:moveTo>
                  <a:pt x="8967" y="21732"/>
                </a:moveTo>
                <a:cubicBezTo>
                  <a:pt x="9129" y="21694"/>
                  <a:pt x="9299" y="21656"/>
                  <a:pt x="9499" y="21609"/>
                </a:cubicBezTo>
                <a:cubicBezTo>
                  <a:pt x="9356" y="21722"/>
                  <a:pt x="9110" y="21779"/>
                  <a:pt x="8967" y="21732"/>
                </a:cubicBezTo>
                <a:close/>
                <a:moveTo>
                  <a:pt x="12339" y="17401"/>
                </a:moveTo>
                <a:cubicBezTo>
                  <a:pt x="12358" y="17211"/>
                  <a:pt x="12339" y="17049"/>
                  <a:pt x="12367" y="16888"/>
                </a:cubicBezTo>
                <a:cubicBezTo>
                  <a:pt x="12443" y="17087"/>
                  <a:pt x="12434" y="17296"/>
                  <a:pt x="12339" y="17401"/>
                </a:cubicBezTo>
                <a:close/>
                <a:moveTo>
                  <a:pt x="11551" y="16214"/>
                </a:moveTo>
                <a:cubicBezTo>
                  <a:pt x="11570" y="16214"/>
                  <a:pt x="11579" y="16204"/>
                  <a:pt x="11598" y="16204"/>
                </a:cubicBezTo>
                <a:cubicBezTo>
                  <a:pt x="11636" y="16356"/>
                  <a:pt x="11712" y="16489"/>
                  <a:pt x="11665" y="16650"/>
                </a:cubicBezTo>
                <a:cubicBezTo>
                  <a:pt x="11655" y="16650"/>
                  <a:pt x="11636" y="16650"/>
                  <a:pt x="11627" y="16650"/>
                </a:cubicBezTo>
                <a:cubicBezTo>
                  <a:pt x="11598" y="16508"/>
                  <a:pt x="11579" y="16356"/>
                  <a:pt x="11551" y="16214"/>
                </a:cubicBezTo>
                <a:close/>
                <a:moveTo>
                  <a:pt x="10582" y="20317"/>
                </a:moveTo>
                <a:cubicBezTo>
                  <a:pt x="10696" y="20193"/>
                  <a:pt x="10800" y="20079"/>
                  <a:pt x="10905" y="19965"/>
                </a:cubicBezTo>
                <a:cubicBezTo>
                  <a:pt x="10924" y="19975"/>
                  <a:pt x="10933" y="19984"/>
                  <a:pt x="10943" y="19994"/>
                </a:cubicBezTo>
                <a:cubicBezTo>
                  <a:pt x="10848" y="20127"/>
                  <a:pt x="10734" y="20250"/>
                  <a:pt x="10601" y="20345"/>
                </a:cubicBezTo>
                <a:cubicBezTo>
                  <a:pt x="10591" y="20326"/>
                  <a:pt x="10582" y="20317"/>
                  <a:pt x="10582" y="20317"/>
                </a:cubicBezTo>
                <a:close/>
                <a:moveTo>
                  <a:pt x="11475" y="15055"/>
                </a:moveTo>
                <a:cubicBezTo>
                  <a:pt x="11446" y="14922"/>
                  <a:pt x="11351" y="14817"/>
                  <a:pt x="11361" y="14665"/>
                </a:cubicBezTo>
                <a:cubicBezTo>
                  <a:pt x="11475" y="14760"/>
                  <a:pt x="11513" y="14893"/>
                  <a:pt x="11475" y="15055"/>
                </a:cubicBezTo>
                <a:close/>
                <a:moveTo>
                  <a:pt x="3810" y="18256"/>
                </a:moveTo>
                <a:cubicBezTo>
                  <a:pt x="3715" y="18113"/>
                  <a:pt x="3639" y="17961"/>
                  <a:pt x="3677" y="17790"/>
                </a:cubicBezTo>
                <a:cubicBezTo>
                  <a:pt x="3686" y="17790"/>
                  <a:pt x="3705" y="17790"/>
                  <a:pt x="3715" y="17790"/>
                </a:cubicBezTo>
                <a:cubicBezTo>
                  <a:pt x="3743" y="17942"/>
                  <a:pt x="3781" y="18094"/>
                  <a:pt x="3810" y="18256"/>
                </a:cubicBezTo>
                <a:close/>
                <a:moveTo>
                  <a:pt x="11161" y="18066"/>
                </a:moveTo>
                <a:cubicBezTo>
                  <a:pt x="11199" y="17895"/>
                  <a:pt x="11237" y="17714"/>
                  <a:pt x="11275" y="17534"/>
                </a:cubicBezTo>
                <a:cubicBezTo>
                  <a:pt x="11323" y="17524"/>
                  <a:pt x="11323" y="17562"/>
                  <a:pt x="11313" y="17600"/>
                </a:cubicBezTo>
                <a:cubicBezTo>
                  <a:pt x="11285" y="17762"/>
                  <a:pt x="11247" y="17914"/>
                  <a:pt x="11209" y="18075"/>
                </a:cubicBezTo>
                <a:cubicBezTo>
                  <a:pt x="11190" y="18075"/>
                  <a:pt x="11180" y="18066"/>
                  <a:pt x="11161" y="18066"/>
                </a:cubicBezTo>
                <a:close/>
                <a:moveTo>
                  <a:pt x="10715" y="21504"/>
                </a:moveTo>
                <a:cubicBezTo>
                  <a:pt x="10848" y="21409"/>
                  <a:pt x="10952" y="21333"/>
                  <a:pt x="11019" y="21295"/>
                </a:cubicBezTo>
                <a:cubicBezTo>
                  <a:pt x="11009" y="21352"/>
                  <a:pt x="10924" y="21438"/>
                  <a:pt x="10829" y="21514"/>
                </a:cubicBezTo>
                <a:cubicBezTo>
                  <a:pt x="10819" y="21523"/>
                  <a:pt x="10781" y="21504"/>
                  <a:pt x="10715" y="21504"/>
                </a:cubicBezTo>
                <a:close/>
                <a:moveTo>
                  <a:pt x="4085" y="16745"/>
                </a:moveTo>
                <a:cubicBezTo>
                  <a:pt x="4076" y="16897"/>
                  <a:pt x="4066" y="17040"/>
                  <a:pt x="4047" y="17192"/>
                </a:cubicBezTo>
                <a:cubicBezTo>
                  <a:pt x="3981" y="17068"/>
                  <a:pt x="3990" y="16888"/>
                  <a:pt x="4085" y="16745"/>
                </a:cubicBezTo>
                <a:close/>
                <a:moveTo>
                  <a:pt x="10183" y="20117"/>
                </a:moveTo>
                <a:cubicBezTo>
                  <a:pt x="10059" y="20193"/>
                  <a:pt x="9936" y="20269"/>
                  <a:pt x="9803" y="20345"/>
                </a:cubicBezTo>
                <a:cubicBezTo>
                  <a:pt x="9822" y="20222"/>
                  <a:pt x="9888" y="20174"/>
                  <a:pt x="10183" y="20117"/>
                </a:cubicBezTo>
                <a:close/>
                <a:moveTo>
                  <a:pt x="3857" y="18465"/>
                </a:moveTo>
                <a:cubicBezTo>
                  <a:pt x="3905" y="18579"/>
                  <a:pt x="3943" y="18683"/>
                  <a:pt x="4000" y="18816"/>
                </a:cubicBezTo>
                <a:cubicBezTo>
                  <a:pt x="3857" y="18740"/>
                  <a:pt x="3810" y="18617"/>
                  <a:pt x="3857" y="18465"/>
                </a:cubicBezTo>
                <a:close/>
                <a:moveTo>
                  <a:pt x="11009" y="14019"/>
                </a:moveTo>
                <a:cubicBezTo>
                  <a:pt x="11133" y="14124"/>
                  <a:pt x="11171" y="14238"/>
                  <a:pt x="11199" y="14361"/>
                </a:cubicBezTo>
                <a:cubicBezTo>
                  <a:pt x="11104" y="14314"/>
                  <a:pt x="11057" y="14228"/>
                  <a:pt x="11009" y="14019"/>
                </a:cubicBezTo>
                <a:close/>
                <a:moveTo>
                  <a:pt x="3971" y="19728"/>
                </a:moveTo>
                <a:cubicBezTo>
                  <a:pt x="3886" y="19614"/>
                  <a:pt x="3800" y="19538"/>
                  <a:pt x="3781" y="19395"/>
                </a:cubicBezTo>
                <a:cubicBezTo>
                  <a:pt x="3905" y="19500"/>
                  <a:pt x="3971" y="19604"/>
                  <a:pt x="3971" y="19728"/>
                </a:cubicBezTo>
                <a:close/>
                <a:moveTo>
                  <a:pt x="3819" y="20203"/>
                </a:moveTo>
                <a:cubicBezTo>
                  <a:pt x="3876" y="20336"/>
                  <a:pt x="3943" y="20459"/>
                  <a:pt x="4009" y="20583"/>
                </a:cubicBezTo>
                <a:cubicBezTo>
                  <a:pt x="3876" y="20488"/>
                  <a:pt x="3791" y="20374"/>
                  <a:pt x="3781" y="20222"/>
                </a:cubicBezTo>
                <a:cubicBezTo>
                  <a:pt x="3791" y="20222"/>
                  <a:pt x="3810" y="20212"/>
                  <a:pt x="3819" y="20203"/>
                </a:cubicBezTo>
                <a:close/>
                <a:moveTo>
                  <a:pt x="3895" y="14048"/>
                </a:moveTo>
                <a:cubicBezTo>
                  <a:pt x="3800" y="14086"/>
                  <a:pt x="3715" y="14133"/>
                  <a:pt x="3610" y="14181"/>
                </a:cubicBezTo>
                <a:cubicBezTo>
                  <a:pt x="3686" y="13991"/>
                  <a:pt x="3743" y="13972"/>
                  <a:pt x="3895" y="14048"/>
                </a:cubicBezTo>
                <a:close/>
                <a:moveTo>
                  <a:pt x="11978" y="16081"/>
                </a:moveTo>
                <a:cubicBezTo>
                  <a:pt x="12044" y="16147"/>
                  <a:pt x="12063" y="16280"/>
                  <a:pt x="12025" y="16508"/>
                </a:cubicBezTo>
                <a:cubicBezTo>
                  <a:pt x="11949" y="16365"/>
                  <a:pt x="11987" y="16223"/>
                  <a:pt x="11978" y="16081"/>
                </a:cubicBezTo>
                <a:close/>
                <a:moveTo>
                  <a:pt x="9167" y="20526"/>
                </a:moveTo>
                <a:cubicBezTo>
                  <a:pt x="9290" y="20488"/>
                  <a:pt x="9394" y="20459"/>
                  <a:pt x="9518" y="20431"/>
                </a:cubicBezTo>
                <a:cubicBezTo>
                  <a:pt x="9413" y="20564"/>
                  <a:pt x="9290" y="20592"/>
                  <a:pt x="9167" y="20526"/>
                </a:cubicBezTo>
                <a:close/>
                <a:moveTo>
                  <a:pt x="9812" y="12785"/>
                </a:moveTo>
                <a:cubicBezTo>
                  <a:pt x="9727" y="12728"/>
                  <a:pt x="9641" y="12671"/>
                  <a:pt x="9537" y="12595"/>
                </a:cubicBezTo>
                <a:cubicBezTo>
                  <a:pt x="9679" y="12585"/>
                  <a:pt x="9746" y="12623"/>
                  <a:pt x="9841" y="12747"/>
                </a:cubicBezTo>
                <a:cubicBezTo>
                  <a:pt x="9831" y="12766"/>
                  <a:pt x="9822" y="12775"/>
                  <a:pt x="9812" y="12785"/>
                </a:cubicBezTo>
                <a:close/>
                <a:moveTo>
                  <a:pt x="4019" y="17562"/>
                </a:moveTo>
                <a:cubicBezTo>
                  <a:pt x="4085" y="17676"/>
                  <a:pt x="4085" y="17800"/>
                  <a:pt x="4019" y="17914"/>
                </a:cubicBezTo>
                <a:close/>
                <a:moveTo>
                  <a:pt x="5301" y="20611"/>
                </a:moveTo>
                <a:cubicBezTo>
                  <a:pt x="5434" y="20668"/>
                  <a:pt x="5472" y="20782"/>
                  <a:pt x="5557" y="20849"/>
                </a:cubicBezTo>
                <a:cubicBezTo>
                  <a:pt x="5415" y="20839"/>
                  <a:pt x="5367" y="20744"/>
                  <a:pt x="5301" y="20611"/>
                </a:cubicBezTo>
                <a:close/>
                <a:moveTo>
                  <a:pt x="3563" y="19614"/>
                </a:moveTo>
                <a:cubicBezTo>
                  <a:pt x="3591" y="19737"/>
                  <a:pt x="3620" y="19832"/>
                  <a:pt x="3648" y="19937"/>
                </a:cubicBezTo>
                <a:cubicBezTo>
                  <a:pt x="3534" y="19880"/>
                  <a:pt x="3506" y="19785"/>
                  <a:pt x="3563" y="19614"/>
                </a:cubicBezTo>
                <a:close/>
                <a:moveTo>
                  <a:pt x="7960" y="12253"/>
                </a:moveTo>
                <a:cubicBezTo>
                  <a:pt x="7884" y="12262"/>
                  <a:pt x="7799" y="12262"/>
                  <a:pt x="7704" y="12272"/>
                </a:cubicBezTo>
                <a:cubicBezTo>
                  <a:pt x="7770" y="12167"/>
                  <a:pt x="7789" y="12158"/>
                  <a:pt x="7960" y="12253"/>
                </a:cubicBezTo>
                <a:close/>
                <a:moveTo>
                  <a:pt x="9299" y="12471"/>
                </a:moveTo>
                <a:cubicBezTo>
                  <a:pt x="9195" y="12443"/>
                  <a:pt x="9091" y="12414"/>
                  <a:pt x="8958" y="12376"/>
                </a:cubicBezTo>
                <a:cubicBezTo>
                  <a:pt x="9072" y="12329"/>
                  <a:pt x="9167" y="12357"/>
                  <a:pt x="9309" y="12443"/>
                </a:cubicBezTo>
                <a:cubicBezTo>
                  <a:pt x="9309" y="12452"/>
                  <a:pt x="9299" y="12462"/>
                  <a:pt x="9299" y="12471"/>
                </a:cubicBezTo>
                <a:close/>
                <a:moveTo>
                  <a:pt x="9793" y="21609"/>
                </a:moveTo>
                <a:cubicBezTo>
                  <a:pt x="9869" y="21552"/>
                  <a:pt x="9945" y="21495"/>
                  <a:pt x="10031" y="21438"/>
                </a:cubicBezTo>
                <a:cubicBezTo>
                  <a:pt x="10012" y="21561"/>
                  <a:pt x="9945" y="21618"/>
                  <a:pt x="9793" y="21609"/>
                </a:cubicBezTo>
                <a:close/>
                <a:moveTo>
                  <a:pt x="7713" y="21324"/>
                </a:moveTo>
                <a:cubicBezTo>
                  <a:pt x="7628" y="21400"/>
                  <a:pt x="7542" y="21419"/>
                  <a:pt x="7447" y="21324"/>
                </a:cubicBezTo>
                <a:close/>
                <a:moveTo>
                  <a:pt x="3297" y="16745"/>
                </a:moveTo>
                <a:cubicBezTo>
                  <a:pt x="3278" y="16650"/>
                  <a:pt x="3230" y="16546"/>
                  <a:pt x="3316" y="16451"/>
                </a:cubicBezTo>
                <a:cubicBezTo>
                  <a:pt x="3325" y="16555"/>
                  <a:pt x="3363" y="16650"/>
                  <a:pt x="3297" y="16745"/>
                </a:cubicBezTo>
                <a:close/>
                <a:moveTo>
                  <a:pt x="12291" y="15435"/>
                </a:moveTo>
                <a:lnTo>
                  <a:pt x="12291" y="15672"/>
                </a:lnTo>
                <a:cubicBezTo>
                  <a:pt x="12206" y="15606"/>
                  <a:pt x="12196" y="15492"/>
                  <a:pt x="12291" y="15435"/>
                </a:cubicBezTo>
                <a:close/>
                <a:moveTo>
                  <a:pt x="5681" y="20298"/>
                </a:moveTo>
                <a:cubicBezTo>
                  <a:pt x="5766" y="20307"/>
                  <a:pt x="5766" y="20307"/>
                  <a:pt x="5918" y="20440"/>
                </a:cubicBezTo>
                <a:cubicBezTo>
                  <a:pt x="5823" y="20450"/>
                  <a:pt x="5795" y="20431"/>
                  <a:pt x="5681" y="20298"/>
                </a:cubicBezTo>
                <a:close/>
                <a:moveTo>
                  <a:pt x="10515" y="21048"/>
                </a:moveTo>
                <a:cubicBezTo>
                  <a:pt x="10525" y="21058"/>
                  <a:pt x="10544" y="21077"/>
                  <a:pt x="10553" y="21086"/>
                </a:cubicBezTo>
                <a:cubicBezTo>
                  <a:pt x="10487" y="21153"/>
                  <a:pt x="10458" y="21267"/>
                  <a:pt x="10325" y="21267"/>
                </a:cubicBezTo>
                <a:cubicBezTo>
                  <a:pt x="10392" y="21191"/>
                  <a:pt x="10458" y="21124"/>
                  <a:pt x="10515" y="21048"/>
                </a:cubicBezTo>
                <a:close/>
                <a:moveTo>
                  <a:pt x="8834" y="22017"/>
                </a:moveTo>
                <a:cubicBezTo>
                  <a:pt x="8758" y="22083"/>
                  <a:pt x="8673" y="22083"/>
                  <a:pt x="8578" y="22055"/>
                </a:cubicBezTo>
                <a:cubicBezTo>
                  <a:pt x="8654" y="21969"/>
                  <a:pt x="8749" y="21998"/>
                  <a:pt x="8834" y="22017"/>
                </a:cubicBezTo>
                <a:close/>
                <a:moveTo>
                  <a:pt x="3781" y="15292"/>
                </a:moveTo>
                <a:cubicBezTo>
                  <a:pt x="3810" y="15169"/>
                  <a:pt x="3838" y="15083"/>
                  <a:pt x="3943" y="14998"/>
                </a:cubicBezTo>
                <a:cubicBezTo>
                  <a:pt x="3914" y="15121"/>
                  <a:pt x="3895" y="15207"/>
                  <a:pt x="3781" y="15292"/>
                </a:cubicBezTo>
                <a:close/>
                <a:moveTo>
                  <a:pt x="2964" y="16479"/>
                </a:moveTo>
                <a:cubicBezTo>
                  <a:pt x="2955" y="16403"/>
                  <a:pt x="2936" y="16308"/>
                  <a:pt x="3050" y="16252"/>
                </a:cubicBezTo>
                <a:cubicBezTo>
                  <a:pt x="3050" y="16356"/>
                  <a:pt x="3021" y="16422"/>
                  <a:pt x="2964" y="16479"/>
                </a:cubicBezTo>
                <a:close/>
                <a:moveTo>
                  <a:pt x="6108" y="22026"/>
                </a:moveTo>
                <a:cubicBezTo>
                  <a:pt x="6165" y="22045"/>
                  <a:pt x="6232" y="22074"/>
                  <a:pt x="6308" y="22102"/>
                </a:cubicBezTo>
                <a:cubicBezTo>
                  <a:pt x="6156" y="22150"/>
                  <a:pt x="6146" y="22140"/>
                  <a:pt x="6108" y="22026"/>
                </a:cubicBezTo>
                <a:close/>
                <a:moveTo>
                  <a:pt x="6384" y="13564"/>
                </a:moveTo>
                <a:cubicBezTo>
                  <a:pt x="6308" y="13583"/>
                  <a:pt x="6222" y="13602"/>
                  <a:pt x="6146" y="13620"/>
                </a:cubicBezTo>
                <a:cubicBezTo>
                  <a:pt x="6222" y="13497"/>
                  <a:pt x="6270" y="13488"/>
                  <a:pt x="6384" y="13564"/>
                </a:cubicBezTo>
                <a:close/>
                <a:moveTo>
                  <a:pt x="12196" y="18094"/>
                </a:moveTo>
                <a:cubicBezTo>
                  <a:pt x="12187" y="17999"/>
                  <a:pt x="12196" y="17914"/>
                  <a:pt x="12282" y="17838"/>
                </a:cubicBezTo>
                <a:cubicBezTo>
                  <a:pt x="12263" y="17923"/>
                  <a:pt x="12244" y="18018"/>
                  <a:pt x="12225" y="18104"/>
                </a:cubicBezTo>
                <a:cubicBezTo>
                  <a:pt x="12215" y="18104"/>
                  <a:pt x="12206" y="18094"/>
                  <a:pt x="12196" y="18094"/>
                </a:cubicBezTo>
                <a:close/>
                <a:moveTo>
                  <a:pt x="7181" y="12025"/>
                </a:moveTo>
                <a:cubicBezTo>
                  <a:pt x="7124" y="12044"/>
                  <a:pt x="7058" y="12053"/>
                  <a:pt x="6963" y="12072"/>
                </a:cubicBezTo>
                <a:cubicBezTo>
                  <a:pt x="7029" y="11949"/>
                  <a:pt x="7105" y="11958"/>
                  <a:pt x="7181" y="11987"/>
                </a:cubicBezTo>
                <a:cubicBezTo>
                  <a:pt x="7181" y="12006"/>
                  <a:pt x="7181" y="12015"/>
                  <a:pt x="7181" y="12025"/>
                </a:cubicBezTo>
                <a:close/>
                <a:moveTo>
                  <a:pt x="12139" y="18569"/>
                </a:moveTo>
                <a:cubicBezTo>
                  <a:pt x="12149" y="18484"/>
                  <a:pt x="12158" y="18389"/>
                  <a:pt x="12168" y="18303"/>
                </a:cubicBezTo>
                <a:cubicBezTo>
                  <a:pt x="12225" y="18446"/>
                  <a:pt x="12225" y="18446"/>
                  <a:pt x="12139" y="18569"/>
                </a:cubicBezTo>
                <a:close/>
                <a:moveTo>
                  <a:pt x="5918" y="21637"/>
                </a:moveTo>
                <a:cubicBezTo>
                  <a:pt x="5795" y="21666"/>
                  <a:pt x="5728" y="21618"/>
                  <a:pt x="5652" y="21552"/>
                </a:cubicBezTo>
                <a:cubicBezTo>
                  <a:pt x="5766" y="21533"/>
                  <a:pt x="5823" y="21580"/>
                  <a:pt x="5918" y="21637"/>
                </a:cubicBezTo>
                <a:close/>
                <a:moveTo>
                  <a:pt x="8815" y="12766"/>
                </a:moveTo>
                <a:cubicBezTo>
                  <a:pt x="8882" y="12756"/>
                  <a:pt x="8958" y="12756"/>
                  <a:pt x="9024" y="12842"/>
                </a:cubicBezTo>
                <a:cubicBezTo>
                  <a:pt x="8929" y="12842"/>
                  <a:pt x="8863" y="12832"/>
                  <a:pt x="8777" y="12832"/>
                </a:cubicBezTo>
                <a:cubicBezTo>
                  <a:pt x="8796" y="12794"/>
                  <a:pt x="8796" y="12766"/>
                  <a:pt x="8815" y="12766"/>
                </a:cubicBezTo>
                <a:close/>
                <a:moveTo>
                  <a:pt x="5671" y="13421"/>
                </a:moveTo>
                <a:cubicBezTo>
                  <a:pt x="5614" y="13478"/>
                  <a:pt x="5557" y="13535"/>
                  <a:pt x="5472" y="13554"/>
                </a:cubicBezTo>
                <a:cubicBezTo>
                  <a:pt x="5472" y="13545"/>
                  <a:pt x="5462" y="13535"/>
                  <a:pt x="5453" y="13526"/>
                </a:cubicBezTo>
                <a:cubicBezTo>
                  <a:pt x="5510" y="13478"/>
                  <a:pt x="5576" y="13431"/>
                  <a:pt x="5643" y="13383"/>
                </a:cubicBezTo>
                <a:cubicBezTo>
                  <a:pt x="5652" y="13393"/>
                  <a:pt x="5662" y="13412"/>
                  <a:pt x="5671" y="13421"/>
                </a:cubicBezTo>
                <a:close/>
                <a:moveTo>
                  <a:pt x="12348" y="16280"/>
                </a:moveTo>
                <a:lnTo>
                  <a:pt x="12348" y="16043"/>
                </a:lnTo>
                <a:cubicBezTo>
                  <a:pt x="12443" y="16147"/>
                  <a:pt x="12405" y="16214"/>
                  <a:pt x="12348" y="16280"/>
                </a:cubicBezTo>
                <a:close/>
                <a:moveTo>
                  <a:pt x="6934" y="13326"/>
                </a:moveTo>
                <a:cubicBezTo>
                  <a:pt x="7020" y="13241"/>
                  <a:pt x="7058" y="13241"/>
                  <a:pt x="7181" y="13288"/>
                </a:cubicBezTo>
                <a:cubicBezTo>
                  <a:pt x="7105" y="13307"/>
                  <a:pt x="7020" y="13317"/>
                  <a:pt x="6934" y="13326"/>
                </a:cubicBezTo>
                <a:close/>
                <a:moveTo>
                  <a:pt x="6279" y="13089"/>
                </a:moveTo>
                <a:lnTo>
                  <a:pt x="6089" y="13184"/>
                </a:lnTo>
                <a:cubicBezTo>
                  <a:pt x="6127" y="13098"/>
                  <a:pt x="6184" y="13051"/>
                  <a:pt x="6270" y="13051"/>
                </a:cubicBezTo>
                <a:cubicBezTo>
                  <a:pt x="6270" y="13060"/>
                  <a:pt x="6279" y="13070"/>
                  <a:pt x="6279" y="13089"/>
                </a:cubicBezTo>
                <a:close/>
                <a:moveTo>
                  <a:pt x="9224" y="12101"/>
                </a:moveTo>
                <a:cubicBezTo>
                  <a:pt x="9167" y="12091"/>
                  <a:pt x="9110" y="12072"/>
                  <a:pt x="9024" y="12053"/>
                </a:cubicBezTo>
                <a:cubicBezTo>
                  <a:pt x="9119" y="11968"/>
                  <a:pt x="9176" y="12006"/>
                  <a:pt x="9233" y="12053"/>
                </a:cubicBezTo>
                <a:cubicBezTo>
                  <a:pt x="9233" y="12072"/>
                  <a:pt x="9233" y="12082"/>
                  <a:pt x="9224" y="12101"/>
                </a:cubicBezTo>
                <a:close/>
                <a:moveTo>
                  <a:pt x="4873" y="13421"/>
                </a:moveTo>
                <a:lnTo>
                  <a:pt x="5063" y="13241"/>
                </a:lnTo>
                <a:cubicBezTo>
                  <a:pt x="5073" y="13250"/>
                  <a:pt x="5082" y="13260"/>
                  <a:pt x="5092" y="13269"/>
                </a:cubicBezTo>
                <a:lnTo>
                  <a:pt x="4902" y="13459"/>
                </a:lnTo>
                <a:cubicBezTo>
                  <a:pt x="4892" y="13450"/>
                  <a:pt x="4883" y="13431"/>
                  <a:pt x="4873" y="13421"/>
                </a:cubicBezTo>
                <a:close/>
                <a:moveTo>
                  <a:pt x="10981" y="15596"/>
                </a:moveTo>
                <a:cubicBezTo>
                  <a:pt x="10962" y="15530"/>
                  <a:pt x="10952" y="15454"/>
                  <a:pt x="10933" y="15387"/>
                </a:cubicBezTo>
                <a:cubicBezTo>
                  <a:pt x="11028" y="15435"/>
                  <a:pt x="11019" y="15511"/>
                  <a:pt x="10981" y="15596"/>
                </a:cubicBezTo>
                <a:close/>
                <a:moveTo>
                  <a:pt x="8635" y="12310"/>
                </a:moveTo>
                <a:cubicBezTo>
                  <a:pt x="8559" y="12300"/>
                  <a:pt x="8492" y="12348"/>
                  <a:pt x="8416" y="12281"/>
                </a:cubicBezTo>
                <a:cubicBezTo>
                  <a:pt x="8492" y="12272"/>
                  <a:pt x="8559" y="12272"/>
                  <a:pt x="8635" y="12262"/>
                </a:cubicBezTo>
                <a:close/>
                <a:moveTo>
                  <a:pt x="10895" y="13364"/>
                </a:moveTo>
                <a:cubicBezTo>
                  <a:pt x="10895" y="13355"/>
                  <a:pt x="10924" y="13317"/>
                  <a:pt x="10933" y="13317"/>
                </a:cubicBezTo>
                <a:cubicBezTo>
                  <a:pt x="10962" y="13326"/>
                  <a:pt x="10990" y="13345"/>
                  <a:pt x="11028" y="13374"/>
                </a:cubicBezTo>
                <a:cubicBezTo>
                  <a:pt x="11000" y="13402"/>
                  <a:pt x="10971" y="13431"/>
                  <a:pt x="10962" y="13421"/>
                </a:cubicBezTo>
                <a:cubicBezTo>
                  <a:pt x="10933" y="13412"/>
                  <a:pt x="10914" y="13383"/>
                  <a:pt x="10895" y="13364"/>
                </a:cubicBezTo>
                <a:close/>
                <a:moveTo>
                  <a:pt x="4104" y="13791"/>
                </a:moveTo>
                <a:cubicBezTo>
                  <a:pt x="4085" y="13725"/>
                  <a:pt x="4085" y="13725"/>
                  <a:pt x="4170" y="13658"/>
                </a:cubicBezTo>
                <a:cubicBezTo>
                  <a:pt x="4161" y="13715"/>
                  <a:pt x="4161" y="13734"/>
                  <a:pt x="4152" y="13753"/>
                </a:cubicBezTo>
                <a:cubicBezTo>
                  <a:pt x="4142" y="13772"/>
                  <a:pt x="4123" y="13782"/>
                  <a:pt x="4104" y="13791"/>
                </a:cubicBezTo>
                <a:close/>
                <a:moveTo>
                  <a:pt x="10981" y="18816"/>
                </a:moveTo>
                <a:cubicBezTo>
                  <a:pt x="10962" y="18816"/>
                  <a:pt x="10952" y="18807"/>
                  <a:pt x="10943" y="18807"/>
                </a:cubicBezTo>
                <a:cubicBezTo>
                  <a:pt x="10952" y="18759"/>
                  <a:pt x="10962" y="18702"/>
                  <a:pt x="10981" y="18655"/>
                </a:cubicBezTo>
                <a:cubicBezTo>
                  <a:pt x="10990" y="18655"/>
                  <a:pt x="11009" y="18655"/>
                  <a:pt x="11019" y="18664"/>
                </a:cubicBezTo>
                <a:cubicBezTo>
                  <a:pt x="11009" y="18712"/>
                  <a:pt x="10990" y="18769"/>
                  <a:pt x="10981" y="18816"/>
                </a:cubicBezTo>
                <a:close/>
                <a:moveTo>
                  <a:pt x="9394" y="12975"/>
                </a:moveTo>
                <a:cubicBezTo>
                  <a:pt x="9413" y="12965"/>
                  <a:pt x="9432" y="12956"/>
                  <a:pt x="9442" y="12956"/>
                </a:cubicBezTo>
                <a:cubicBezTo>
                  <a:pt x="9461" y="12956"/>
                  <a:pt x="9480" y="12975"/>
                  <a:pt x="9499" y="12994"/>
                </a:cubicBezTo>
                <a:cubicBezTo>
                  <a:pt x="9470" y="13013"/>
                  <a:pt x="9451" y="13032"/>
                  <a:pt x="9442" y="13032"/>
                </a:cubicBezTo>
                <a:cubicBezTo>
                  <a:pt x="9423" y="13022"/>
                  <a:pt x="9413" y="12994"/>
                  <a:pt x="9394" y="12975"/>
                </a:cubicBezTo>
                <a:close/>
                <a:moveTo>
                  <a:pt x="11057" y="14580"/>
                </a:moveTo>
                <a:cubicBezTo>
                  <a:pt x="11038" y="14542"/>
                  <a:pt x="11028" y="14504"/>
                  <a:pt x="11009" y="14466"/>
                </a:cubicBezTo>
                <a:cubicBezTo>
                  <a:pt x="11028" y="14456"/>
                  <a:pt x="11047" y="14456"/>
                  <a:pt x="11047" y="14456"/>
                </a:cubicBezTo>
                <a:cubicBezTo>
                  <a:pt x="11057" y="14494"/>
                  <a:pt x="11076" y="14532"/>
                  <a:pt x="11095" y="14570"/>
                </a:cubicBezTo>
                <a:cubicBezTo>
                  <a:pt x="11076" y="14570"/>
                  <a:pt x="11066" y="14570"/>
                  <a:pt x="11057" y="14580"/>
                </a:cubicBezTo>
                <a:close/>
                <a:moveTo>
                  <a:pt x="9499" y="13488"/>
                </a:moveTo>
                <a:cubicBezTo>
                  <a:pt x="9461" y="13469"/>
                  <a:pt x="9432" y="13450"/>
                  <a:pt x="9394" y="13431"/>
                </a:cubicBezTo>
                <a:cubicBezTo>
                  <a:pt x="9404" y="13421"/>
                  <a:pt x="9404" y="13412"/>
                  <a:pt x="9413" y="13402"/>
                </a:cubicBezTo>
                <a:cubicBezTo>
                  <a:pt x="9442" y="13421"/>
                  <a:pt x="9480" y="13440"/>
                  <a:pt x="9518" y="13450"/>
                </a:cubicBezTo>
                <a:cubicBezTo>
                  <a:pt x="9508" y="13469"/>
                  <a:pt x="9499" y="13478"/>
                  <a:pt x="9499" y="13488"/>
                </a:cubicBezTo>
                <a:close/>
                <a:moveTo>
                  <a:pt x="11484" y="15824"/>
                </a:moveTo>
                <a:cubicBezTo>
                  <a:pt x="11541" y="15853"/>
                  <a:pt x="11541" y="15891"/>
                  <a:pt x="11532" y="15929"/>
                </a:cubicBezTo>
                <a:cubicBezTo>
                  <a:pt x="11513" y="15929"/>
                  <a:pt x="11503" y="15929"/>
                  <a:pt x="11484" y="15929"/>
                </a:cubicBezTo>
                <a:close/>
                <a:moveTo>
                  <a:pt x="4503" y="5053"/>
                </a:moveTo>
                <a:cubicBezTo>
                  <a:pt x="4446" y="5101"/>
                  <a:pt x="4389" y="5139"/>
                  <a:pt x="4341" y="5186"/>
                </a:cubicBezTo>
                <a:cubicBezTo>
                  <a:pt x="4180" y="5329"/>
                  <a:pt x="4085" y="5509"/>
                  <a:pt x="4066" y="5708"/>
                </a:cubicBezTo>
                <a:cubicBezTo>
                  <a:pt x="4057" y="5746"/>
                  <a:pt x="4104" y="5822"/>
                  <a:pt x="4133" y="5822"/>
                </a:cubicBezTo>
                <a:cubicBezTo>
                  <a:pt x="4246" y="5832"/>
                  <a:pt x="4237" y="5917"/>
                  <a:pt x="4265" y="5993"/>
                </a:cubicBezTo>
                <a:cubicBezTo>
                  <a:pt x="4322" y="6193"/>
                  <a:pt x="4370" y="6411"/>
                  <a:pt x="4569" y="6535"/>
                </a:cubicBezTo>
                <a:cubicBezTo>
                  <a:pt x="4902" y="6744"/>
                  <a:pt x="5301" y="6791"/>
                  <a:pt x="5529" y="6335"/>
                </a:cubicBezTo>
                <a:cubicBezTo>
                  <a:pt x="5595" y="6202"/>
                  <a:pt x="5614" y="6060"/>
                  <a:pt x="5652" y="5917"/>
                </a:cubicBezTo>
                <a:cubicBezTo>
                  <a:pt x="5709" y="5718"/>
                  <a:pt x="5700" y="5528"/>
                  <a:pt x="5595" y="5357"/>
                </a:cubicBezTo>
                <a:cubicBezTo>
                  <a:pt x="5453" y="5120"/>
                  <a:pt x="5272" y="4911"/>
                  <a:pt x="4959" y="4901"/>
                </a:cubicBezTo>
                <a:cubicBezTo>
                  <a:pt x="4788" y="4892"/>
                  <a:pt x="4636" y="4939"/>
                  <a:pt x="4503" y="5053"/>
                </a:cubicBezTo>
                <a:close/>
                <a:moveTo>
                  <a:pt x="5006" y="6535"/>
                </a:moveTo>
                <a:cubicBezTo>
                  <a:pt x="4778" y="6535"/>
                  <a:pt x="4588" y="6392"/>
                  <a:pt x="4531" y="6174"/>
                </a:cubicBezTo>
                <a:cubicBezTo>
                  <a:pt x="4693" y="6202"/>
                  <a:pt x="4788" y="6392"/>
                  <a:pt x="4959" y="6354"/>
                </a:cubicBezTo>
                <a:cubicBezTo>
                  <a:pt x="5101" y="6316"/>
                  <a:pt x="5272" y="6345"/>
                  <a:pt x="5396" y="6202"/>
                </a:cubicBezTo>
                <a:cubicBezTo>
                  <a:pt x="5339" y="6392"/>
                  <a:pt x="5168" y="6535"/>
                  <a:pt x="5006" y="6535"/>
                </a:cubicBezTo>
                <a:close/>
                <a:moveTo>
                  <a:pt x="5310" y="5613"/>
                </a:moveTo>
                <a:cubicBezTo>
                  <a:pt x="5301" y="5699"/>
                  <a:pt x="5168" y="5794"/>
                  <a:pt x="5063" y="5775"/>
                </a:cubicBezTo>
                <a:cubicBezTo>
                  <a:pt x="4959" y="5765"/>
                  <a:pt x="4892" y="5689"/>
                  <a:pt x="4902" y="5604"/>
                </a:cubicBezTo>
                <a:cubicBezTo>
                  <a:pt x="4911" y="5500"/>
                  <a:pt x="5006" y="5414"/>
                  <a:pt x="5092" y="5424"/>
                </a:cubicBezTo>
                <a:cubicBezTo>
                  <a:pt x="5215" y="5433"/>
                  <a:pt x="5320" y="5519"/>
                  <a:pt x="5310" y="5613"/>
                </a:cubicBezTo>
                <a:close/>
                <a:moveTo>
                  <a:pt x="4759" y="5234"/>
                </a:moveTo>
                <a:cubicBezTo>
                  <a:pt x="4617" y="5300"/>
                  <a:pt x="4493" y="5386"/>
                  <a:pt x="4332" y="5490"/>
                </a:cubicBezTo>
                <a:cubicBezTo>
                  <a:pt x="4370" y="5433"/>
                  <a:pt x="4389" y="5405"/>
                  <a:pt x="4408" y="5376"/>
                </a:cubicBezTo>
                <a:cubicBezTo>
                  <a:pt x="4493" y="5310"/>
                  <a:pt x="4569" y="5224"/>
                  <a:pt x="4655" y="5158"/>
                </a:cubicBezTo>
                <a:cubicBezTo>
                  <a:pt x="4807" y="5034"/>
                  <a:pt x="5073" y="5044"/>
                  <a:pt x="5234" y="5205"/>
                </a:cubicBezTo>
                <a:cubicBezTo>
                  <a:pt x="5063" y="5129"/>
                  <a:pt x="4902" y="5158"/>
                  <a:pt x="4759" y="5234"/>
                </a:cubicBezTo>
                <a:close/>
                <a:moveTo>
                  <a:pt x="9546" y="6288"/>
                </a:moveTo>
                <a:cubicBezTo>
                  <a:pt x="9698" y="6430"/>
                  <a:pt x="9917" y="6459"/>
                  <a:pt x="10116" y="6525"/>
                </a:cubicBezTo>
                <a:cubicBezTo>
                  <a:pt x="10145" y="6525"/>
                  <a:pt x="10173" y="6516"/>
                  <a:pt x="10202" y="6506"/>
                </a:cubicBezTo>
                <a:cubicBezTo>
                  <a:pt x="10477" y="6449"/>
                  <a:pt x="10715" y="6174"/>
                  <a:pt x="10743" y="5870"/>
                </a:cubicBezTo>
                <a:cubicBezTo>
                  <a:pt x="10762" y="5718"/>
                  <a:pt x="10743" y="5556"/>
                  <a:pt x="10743" y="5395"/>
                </a:cubicBezTo>
                <a:cubicBezTo>
                  <a:pt x="10753" y="5395"/>
                  <a:pt x="10753" y="5395"/>
                  <a:pt x="10762" y="5395"/>
                </a:cubicBezTo>
                <a:cubicBezTo>
                  <a:pt x="10743" y="5310"/>
                  <a:pt x="10734" y="5224"/>
                  <a:pt x="10715" y="5139"/>
                </a:cubicBezTo>
                <a:cubicBezTo>
                  <a:pt x="10677" y="4996"/>
                  <a:pt x="10373" y="4768"/>
                  <a:pt x="10230" y="4778"/>
                </a:cubicBezTo>
                <a:cubicBezTo>
                  <a:pt x="10202" y="4778"/>
                  <a:pt x="10173" y="4787"/>
                  <a:pt x="10145" y="4787"/>
                </a:cubicBezTo>
                <a:cubicBezTo>
                  <a:pt x="10116" y="4787"/>
                  <a:pt x="10097" y="4797"/>
                  <a:pt x="10069" y="4797"/>
                </a:cubicBezTo>
                <a:cubicBezTo>
                  <a:pt x="9812" y="4797"/>
                  <a:pt x="9603" y="4892"/>
                  <a:pt x="9480" y="5129"/>
                </a:cubicBezTo>
                <a:cubicBezTo>
                  <a:pt x="9423" y="5234"/>
                  <a:pt x="9347" y="5329"/>
                  <a:pt x="9318" y="5443"/>
                </a:cubicBezTo>
                <a:cubicBezTo>
                  <a:pt x="9280" y="5556"/>
                  <a:pt x="9280" y="5680"/>
                  <a:pt x="9290" y="5794"/>
                </a:cubicBezTo>
                <a:cubicBezTo>
                  <a:pt x="9318" y="5984"/>
                  <a:pt x="9413" y="6155"/>
                  <a:pt x="9546" y="6288"/>
                </a:cubicBezTo>
                <a:close/>
                <a:moveTo>
                  <a:pt x="9850" y="6250"/>
                </a:moveTo>
                <a:lnTo>
                  <a:pt x="10335" y="6250"/>
                </a:lnTo>
                <a:cubicBezTo>
                  <a:pt x="10211" y="6383"/>
                  <a:pt x="10021" y="6383"/>
                  <a:pt x="9850" y="6250"/>
                </a:cubicBezTo>
                <a:close/>
                <a:moveTo>
                  <a:pt x="9983" y="5566"/>
                </a:moveTo>
                <a:cubicBezTo>
                  <a:pt x="9974" y="5490"/>
                  <a:pt x="10097" y="5395"/>
                  <a:pt x="10192" y="5395"/>
                </a:cubicBezTo>
                <a:cubicBezTo>
                  <a:pt x="10268" y="5395"/>
                  <a:pt x="10287" y="5462"/>
                  <a:pt x="10297" y="5519"/>
                </a:cubicBezTo>
                <a:cubicBezTo>
                  <a:pt x="10306" y="5594"/>
                  <a:pt x="10211" y="5727"/>
                  <a:pt x="10145" y="5727"/>
                </a:cubicBezTo>
                <a:cubicBezTo>
                  <a:pt x="10069" y="5727"/>
                  <a:pt x="9983" y="5642"/>
                  <a:pt x="9983" y="5566"/>
                </a:cubicBezTo>
                <a:close/>
                <a:moveTo>
                  <a:pt x="9955" y="4968"/>
                </a:moveTo>
                <a:cubicBezTo>
                  <a:pt x="10097" y="4949"/>
                  <a:pt x="10221" y="4920"/>
                  <a:pt x="10373" y="5006"/>
                </a:cubicBezTo>
                <a:cubicBezTo>
                  <a:pt x="10525" y="5091"/>
                  <a:pt x="10553" y="5196"/>
                  <a:pt x="10591" y="5367"/>
                </a:cubicBezTo>
                <a:cubicBezTo>
                  <a:pt x="10496" y="5329"/>
                  <a:pt x="10430" y="5300"/>
                  <a:pt x="10363" y="5262"/>
                </a:cubicBezTo>
                <a:cubicBezTo>
                  <a:pt x="10192" y="5177"/>
                  <a:pt x="10002" y="5196"/>
                  <a:pt x="9822" y="5215"/>
                </a:cubicBezTo>
                <a:cubicBezTo>
                  <a:pt x="9736" y="5224"/>
                  <a:pt x="9660" y="5310"/>
                  <a:pt x="9594" y="5367"/>
                </a:cubicBezTo>
                <a:cubicBezTo>
                  <a:pt x="9565" y="5386"/>
                  <a:pt x="9546" y="5414"/>
                  <a:pt x="9508" y="5462"/>
                </a:cubicBezTo>
                <a:cubicBezTo>
                  <a:pt x="9546" y="5224"/>
                  <a:pt x="9755" y="4996"/>
                  <a:pt x="9955" y="4968"/>
                </a:cubicBezTo>
                <a:close/>
                <a:moveTo>
                  <a:pt x="10563" y="7152"/>
                </a:moveTo>
                <a:cubicBezTo>
                  <a:pt x="10420" y="7266"/>
                  <a:pt x="10344" y="7485"/>
                  <a:pt x="10430" y="7608"/>
                </a:cubicBezTo>
                <a:cubicBezTo>
                  <a:pt x="10515" y="7741"/>
                  <a:pt x="10620" y="7855"/>
                  <a:pt x="10810" y="7836"/>
                </a:cubicBezTo>
                <a:cubicBezTo>
                  <a:pt x="10876" y="7827"/>
                  <a:pt x="10952" y="7827"/>
                  <a:pt x="11019" y="7798"/>
                </a:cubicBezTo>
                <a:cubicBezTo>
                  <a:pt x="11180" y="7741"/>
                  <a:pt x="11247" y="7551"/>
                  <a:pt x="11161" y="7399"/>
                </a:cubicBezTo>
                <a:cubicBezTo>
                  <a:pt x="11095" y="7295"/>
                  <a:pt x="10990" y="7219"/>
                  <a:pt x="10914" y="7124"/>
                </a:cubicBezTo>
                <a:cubicBezTo>
                  <a:pt x="10829" y="7019"/>
                  <a:pt x="10715" y="7038"/>
                  <a:pt x="10563" y="7152"/>
                </a:cubicBezTo>
                <a:close/>
                <a:moveTo>
                  <a:pt x="11019" y="7561"/>
                </a:moveTo>
                <a:cubicBezTo>
                  <a:pt x="11019" y="7637"/>
                  <a:pt x="10952" y="7646"/>
                  <a:pt x="10895" y="7665"/>
                </a:cubicBezTo>
                <a:cubicBezTo>
                  <a:pt x="10781" y="7703"/>
                  <a:pt x="10639" y="7637"/>
                  <a:pt x="10601" y="7532"/>
                </a:cubicBezTo>
                <a:cubicBezTo>
                  <a:pt x="10553" y="7428"/>
                  <a:pt x="10601" y="7314"/>
                  <a:pt x="10715" y="7257"/>
                </a:cubicBezTo>
                <a:cubicBezTo>
                  <a:pt x="10743" y="7247"/>
                  <a:pt x="10781" y="7257"/>
                  <a:pt x="10829" y="7247"/>
                </a:cubicBezTo>
                <a:cubicBezTo>
                  <a:pt x="10819" y="7295"/>
                  <a:pt x="10819" y="7323"/>
                  <a:pt x="10810" y="7352"/>
                </a:cubicBezTo>
                <a:cubicBezTo>
                  <a:pt x="10829" y="7361"/>
                  <a:pt x="10829" y="7380"/>
                  <a:pt x="10838" y="7380"/>
                </a:cubicBezTo>
                <a:cubicBezTo>
                  <a:pt x="10867" y="7390"/>
                  <a:pt x="10895" y="7390"/>
                  <a:pt x="10924" y="7399"/>
                </a:cubicBezTo>
                <a:cubicBezTo>
                  <a:pt x="10990" y="7428"/>
                  <a:pt x="11019" y="7485"/>
                  <a:pt x="11019" y="7561"/>
                </a:cubicBezTo>
                <a:close/>
                <a:moveTo>
                  <a:pt x="3971" y="8064"/>
                </a:moveTo>
                <a:cubicBezTo>
                  <a:pt x="4161" y="8169"/>
                  <a:pt x="4408" y="8121"/>
                  <a:pt x="4512" y="7922"/>
                </a:cubicBezTo>
                <a:cubicBezTo>
                  <a:pt x="4560" y="7846"/>
                  <a:pt x="4560" y="7751"/>
                  <a:pt x="4588" y="7656"/>
                </a:cubicBezTo>
                <a:cubicBezTo>
                  <a:pt x="4569" y="7494"/>
                  <a:pt x="4474" y="7399"/>
                  <a:pt x="4313" y="7390"/>
                </a:cubicBezTo>
                <a:cubicBezTo>
                  <a:pt x="4123" y="7390"/>
                  <a:pt x="3981" y="7466"/>
                  <a:pt x="3876" y="7627"/>
                </a:cubicBezTo>
                <a:cubicBezTo>
                  <a:pt x="3772" y="7770"/>
                  <a:pt x="3810" y="7969"/>
                  <a:pt x="3971" y="8064"/>
                </a:cubicBezTo>
                <a:close/>
                <a:moveTo>
                  <a:pt x="4256" y="7570"/>
                </a:moveTo>
                <a:cubicBezTo>
                  <a:pt x="4370" y="7570"/>
                  <a:pt x="4408" y="7608"/>
                  <a:pt x="4398" y="7722"/>
                </a:cubicBezTo>
                <a:cubicBezTo>
                  <a:pt x="4398" y="7855"/>
                  <a:pt x="4294" y="7960"/>
                  <a:pt x="4180" y="7960"/>
                </a:cubicBezTo>
                <a:cubicBezTo>
                  <a:pt x="4076" y="7950"/>
                  <a:pt x="3971" y="7874"/>
                  <a:pt x="3971" y="7779"/>
                </a:cubicBezTo>
                <a:cubicBezTo>
                  <a:pt x="3971" y="7675"/>
                  <a:pt x="4114" y="7570"/>
                  <a:pt x="4256" y="7570"/>
                </a:cubicBezTo>
                <a:close/>
                <a:moveTo>
                  <a:pt x="2689" y="7865"/>
                </a:moveTo>
                <a:cubicBezTo>
                  <a:pt x="2679" y="7817"/>
                  <a:pt x="2670" y="7798"/>
                  <a:pt x="2670" y="7779"/>
                </a:cubicBezTo>
                <a:cubicBezTo>
                  <a:pt x="2708" y="7608"/>
                  <a:pt x="2736" y="7437"/>
                  <a:pt x="2784" y="7266"/>
                </a:cubicBezTo>
                <a:cubicBezTo>
                  <a:pt x="2850" y="6991"/>
                  <a:pt x="2936" y="6715"/>
                  <a:pt x="3012" y="6440"/>
                </a:cubicBezTo>
                <a:cubicBezTo>
                  <a:pt x="3021" y="6421"/>
                  <a:pt x="3031" y="6402"/>
                  <a:pt x="3050" y="6383"/>
                </a:cubicBezTo>
                <a:lnTo>
                  <a:pt x="3088" y="6392"/>
                </a:lnTo>
                <a:cubicBezTo>
                  <a:pt x="3078" y="6459"/>
                  <a:pt x="3078" y="6525"/>
                  <a:pt x="3069" y="6582"/>
                </a:cubicBezTo>
                <a:cubicBezTo>
                  <a:pt x="3012" y="6791"/>
                  <a:pt x="2955" y="7000"/>
                  <a:pt x="2888" y="7200"/>
                </a:cubicBezTo>
                <a:cubicBezTo>
                  <a:pt x="2812" y="7390"/>
                  <a:pt x="2755" y="7580"/>
                  <a:pt x="2736" y="7789"/>
                </a:cubicBezTo>
                <a:cubicBezTo>
                  <a:pt x="2727" y="7808"/>
                  <a:pt x="2717" y="7827"/>
                  <a:pt x="2689" y="7865"/>
                </a:cubicBezTo>
                <a:close/>
                <a:moveTo>
                  <a:pt x="4284" y="3828"/>
                </a:moveTo>
                <a:cubicBezTo>
                  <a:pt x="4721" y="3704"/>
                  <a:pt x="5044" y="3913"/>
                  <a:pt x="5358" y="4141"/>
                </a:cubicBezTo>
                <a:cubicBezTo>
                  <a:pt x="5253" y="4160"/>
                  <a:pt x="5158" y="4113"/>
                  <a:pt x="5082" y="4056"/>
                </a:cubicBezTo>
                <a:cubicBezTo>
                  <a:pt x="4940" y="3951"/>
                  <a:pt x="4759" y="3932"/>
                  <a:pt x="4598" y="3875"/>
                </a:cubicBezTo>
                <a:cubicBezTo>
                  <a:pt x="4550" y="3856"/>
                  <a:pt x="4484" y="3875"/>
                  <a:pt x="4436" y="3885"/>
                </a:cubicBezTo>
                <a:cubicBezTo>
                  <a:pt x="4379" y="3904"/>
                  <a:pt x="4322" y="3904"/>
                  <a:pt x="4284" y="3828"/>
                </a:cubicBezTo>
                <a:close/>
                <a:moveTo>
                  <a:pt x="11332" y="5101"/>
                </a:moveTo>
                <a:cubicBezTo>
                  <a:pt x="11313" y="5063"/>
                  <a:pt x="11266" y="5006"/>
                  <a:pt x="11342" y="4958"/>
                </a:cubicBezTo>
                <a:cubicBezTo>
                  <a:pt x="11608" y="5338"/>
                  <a:pt x="11551" y="5727"/>
                  <a:pt x="11418" y="6126"/>
                </a:cubicBezTo>
                <a:cubicBezTo>
                  <a:pt x="11408" y="6098"/>
                  <a:pt x="11399" y="6069"/>
                  <a:pt x="11399" y="6050"/>
                </a:cubicBezTo>
                <a:cubicBezTo>
                  <a:pt x="11418" y="5917"/>
                  <a:pt x="11437" y="5775"/>
                  <a:pt x="11456" y="5642"/>
                </a:cubicBezTo>
                <a:cubicBezTo>
                  <a:pt x="11475" y="5452"/>
                  <a:pt x="11418" y="5272"/>
                  <a:pt x="11332" y="5101"/>
                </a:cubicBezTo>
                <a:close/>
                <a:moveTo>
                  <a:pt x="10107" y="3970"/>
                </a:moveTo>
                <a:cubicBezTo>
                  <a:pt x="10173" y="3866"/>
                  <a:pt x="10268" y="3828"/>
                  <a:pt x="10382" y="3856"/>
                </a:cubicBezTo>
                <a:cubicBezTo>
                  <a:pt x="10686" y="3923"/>
                  <a:pt x="10895" y="4056"/>
                  <a:pt x="10943" y="4236"/>
                </a:cubicBezTo>
                <a:cubicBezTo>
                  <a:pt x="10686" y="4075"/>
                  <a:pt x="10449" y="3847"/>
                  <a:pt x="10107" y="3970"/>
                </a:cubicBezTo>
                <a:close/>
                <a:moveTo>
                  <a:pt x="3325" y="5044"/>
                </a:moveTo>
                <a:cubicBezTo>
                  <a:pt x="3211" y="4749"/>
                  <a:pt x="3430" y="4322"/>
                  <a:pt x="3715" y="4246"/>
                </a:cubicBezTo>
                <a:cubicBezTo>
                  <a:pt x="3753" y="4293"/>
                  <a:pt x="3743" y="4331"/>
                  <a:pt x="3686" y="4350"/>
                </a:cubicBezTo>
                <a:cubicBezTo>
                  <a:pt x="3487" y="4417"/>
                  <a:pt x="3449" y="4588"/>
                  <a:pt x="3401" y="4759"/>
                </a:cubicBezTo>
                <a:cubicBezTo>
                  <a:pt x="3373" y="4844"/>
                  <a:pt x="3354" y="4930"/>
                  <a:pt x="3325" y="5044"/>
                </a:cubicBezTo>
                <a:close/>
                <a:moveTo>
                  <a:pt x="6232" y="5063"/>
                </a:moveTo>
                <a:cubicBezTo>
                  <a:pt x="6184" y="4987"/>
                  <a:pt x="6127" y="4930"/>
                  <a:pt x="6127" y="4806"/>
                </a:cubicBezTo>
                <a:cubicBezTo>
                  <a:pt x="6346" y="5015"/>
                  <a:pt x="6441" y="5253"/>
                  <a:pt x="6517" y="5500"/>
                </a:cubicBezTo>
                <a:cubicBezTo>
                  <a:pt x="6526" y="5538"/>
                  <a:pt x="6526" y="5594"/>
                  <a:pt x="6536" y="5642"/>
                </a:cubicBezTo>
                <a:cubicBezTo>
                  <a:pt x="6536" y="5642"/>
                  <a:pt x="6507" y="5651"/>
                  <a:pt x="6479" y="5670"/>
                </a:cubicBezTo>
                <a:cubicBezTo>
                  <a:pt x="6441" y="5556"/>
                  <a:pt x="6412" y="5452"/>
                  <a:pt x="6374" y="5348"/>
                </a:cubicBezTo>
                <a:cubicBezTo>
                  <a:pt x="6336" y="5253"/>
                  <a:pt x="6279" y="5148"/>
                  <a:pt x="6232" y="5063"/>
                </a:cubicBezTo>
                <a:close/>
                <a:moveTo>
                  <a:pt x="6830" y="6516"/>
                </a:moveTo>
                <a:cubicBezTo>
                  <a:pt x="6792" y="6478"/>
                  <a:pt x="6725" y="6440"/>
                  <a:pt x="6792" y="6354"/>
                </a:cubicBezTo>
                <a:cubicBezTo>
                  <a:pt x="6991" y="6563"/>
                  <a:pt x="7172" y="6763"/>
                  <a:pt x="7362" y="6953"/>
                </a:cubicBezTo>
                <a:cubicBezTo>
                  <a:pt x="7352" y="6972"/>
                  <a:pt x="7333" y="6991"/>
                  <a:pt x="7324" y="7000"/>
                </a:cubicBezTo>
                <a:cubicBezTo>
                  <a:pt x="7229" y="6905"/>
                  <a:pt x="7115" y="6858"/>
                  <a:pt x="7029" y="6753"/>
                </a:cubicBezTo>
                <a:cubicBezTo>
                  <a:pt x="6972" y="6668"/>
                  <a:pt x="6896" y="6601"/>
                  <a:pt x="6830" y="6516"/>
                </a:cubicBezTo>
                <a:close/>
                <a:moveTo>
                  <a:pt x="8692" y="5452"/>
                </a:moveTo>
                <a:cubicBezTo>
                  <a:pt x="8796" y="5215"/>
                  <a:pt x="8910" y="4987"/>
                  <a:pt x="9091" y="4787"/>
                </a:cubicBezTo>
                <a:cubicBezTo>
                  <a:pt x="9100" y="4797"/>
                  <a:pt x="9110" y="4797"/>
                  <a:pt x="9119" y="4806"/>
                </a:cubicBezTo>
                <a:cubicBezTo>
                  <a:pt x="9110" y="4835"/>
                  <a:pt x="9100" y="4863"/>
                  <a:pt x="9091" y="4882"/>
                </a:cubicBezTo>
                <a:cubicBezTo>
                  <a:pt x="8996" y="5063"/>
                  <a:pt x="8891" y="5243"/>
                  <a:pt x="8796" y="5424"/>
                </a:cubicBezTo>
                <a:cubicBezTo>
                  <a:pt x="8777" y="5471"/>
                  <a:pt x="8758" y="5500"/>
                  <a:pt x="8692" y="5452"/>
                </a:cubicBezTo>
                <a:close/>
                <a:moveTo>
                  <a:pt x="9413" y="8510"/>
                </a:moveTo>
                <a:cubicBezTo>
                  <a:pt x="9546" y="8634"/>
                  <a:pt x="9527" y="8786"/>
                  <a:pt x="9508" y="8938"/>
                </a:cubicBezTo>
                <a:cubicBezTo>
                  <a:pt x="9470" y="8795"/>
                  <a:pt x="9404" y="8662"/>
                  <a:pt x="9413" y="8510"/>
                </a:cubicBezTo>
                <a:close/>
                <a:moveTo>
                  <a:pt x="8264" y="6364"/>
                </a:moveTo>
                <a:cubicBezTo>
                  <a:pt x="8331" y="6269"/>
                  <a:pt x="8407" y="6164"/>
                  <a:pt x="8492" y="6041"/>
                </a:cubicBezTo>
                <a:cubicBezTo>
                  <a:pt x="8511" y="6088"/>
                  <a:pt x="8521" y="6117"/>
                  <a:pt x="8521" y="6136"/>
                </a:cubicBezTo>
                <a:cubicBezTo>
                  <a:pt x="8464" y="6221"/>
                  <a:pt x="8407" y="6297"/>
                  <a:pt x="8350" y="6373"/>
                </a:cubicBezTo>
                <a:cubicBezTo>
                  <a:pt x="8331" y="6402"/>
                  <a:pt x="8331" y="6402"/>
                  <a:pt x="8264" y="6364"/>
                </a:cubicBezTo>
                <a:close/>
                <a:moveTo>
                  <a:pt x="8549" y="8966"/>
                </a:moveTo>
                <a:cubicBezTo>
                  <a:pt x="8540" y="8900"/>
                  <a:pt x="8540" y="8833"/>
                  <a:pt x="8521" y="8738"/>
                </a:cubicBezTo>
                <a:cubicBezTo>
                  <a:pt x="8635" y="8852"/>
                  <a:pt x="8644" y="8881"/>
                  <a:pt x="8587" y="9166"/>
                </a:cubicBezTo>
                <a:cubicBezTo>
                  <a:pt x="8530" y="9099"/>
                  <a:pt x="8559" y="9023"/>
                  <a:pt x="8549" y="8966"/>
                </a:cubicBezTo>
                <a:close/>
                <a:moveTo>
                  <a:pt x="5320" y="8453"/>
                </a:moveTo>
                <a:lnTo>
                  <a:pt x="5358" y="8472"/>
                </a:lnTo>
                <a:cubicBezTo>
                  <a:pt x="5320" y="8586"/>
                  <a:pt x="5291" y="8700"/>
                  <a:pt x="5253" y="8824"/>
                </a:cubicBezTo>
                <a:cubicBezTo>
                  <a:pt x="5234" y="8824"/>
                  <a:pt x="5206" y="8814"/>
                  <a:pt x="5206" y="8814"/>
                </a:cubicBezTo>
                <a:cubicBezTo>
                  <a:pt x="5206" y="8681"/>
                  <a:pt x="5253" y="8567"/>
                  <a:pt x="5320" y="8453"/>
                </a:cubicBezTo>
                <a:close/>
                <a:moveTo>
                  <a:pt x="5975" y="9137"/>
                </a:moveTo>
                <a:cubicBezTo>
                  <a:pt x="5994" y="9042"/>
                  <a:pt x="6004" y="8938"/>
                  <a:pt x="6013" y="8833"/>
                </a:cubicBezTo>
                <a:cubicBezTo>
                  <a:pt x="6118" y="8881"/>
                  <a:pt x="6118" y="8881"/>
                  <a:pt x="6023" y="9147"/>
                </a:cubicBezTo>
                <a:cubicBezTo>
                  <a:pt x="6004" y="9147"/>
                  <a:pt x="5994" y="9147"/>
                  <a:pt x="5975" y="9137"/>
                </a:cubicBezTo>
                <a:close/>
                <a:moveTo>
                  <a:pt x="7295" y="8976"/>
                </a:moveTo>
                <a:cubicBezTo>
                  <a:pt x="7390" y="9080"/>
                  <a:pt x="7352" y="9185"/>
                  <a:pt x="7343" y="9280"/>
                </a:cubicBezTo>
                <a:cubicBezTo>
                  <a:pt x="7276" y="9194"/>
                  <a:pt x="7248" y="9099"/>
                  <a:pt x="7295" y="8976"/>
                </a:cubicBezTo>
                <a:close/>
                <a:moveTo>
                  <a:pt x="7086" y="8311"/>
                </a:moveTo>
                <a:cubicBezTo>
                  <a:pt x="7096" y="8235"/>
                  <a:pt x="7115" y="8150"/>
                  <a:pt x="7134" y="8064"/>
                </a:cubicBezTo>
                <a:cubicBezTo>
                  <a:pt x="7229" y="8121"/>
                  <a:pt x="7229" y="8169"/>
                  <a:pt x="7086" y="8311"/>
                </a:cubicBezTo>
                <a:close/>
                <a:moveTo>
                  <a:pt x="8511" y="7903"/>
                </a:moveTo>
                <a:cubicBezTo>
                  <a:pt x="8530" y="8007"/>
                  <a:pt x="8530" y="8102"/>
                  <a:pt x="8502" y="8235"/>
                </a:cubicBezTo>
                <a:cubicBezTo>
                  <a:pt x="8435" y="8017"/>
                  <a:pt x="8435" y="7950"/>
                  <a:pt x="8511" y="7903"/>
                </a:cubicBezTo>
                <a:close/>
                <a:moveTo>
                  <a:pt x="5899" y="8292"/>
                </a:moveTo>
                <a:cubicBezTo>
                  <a:pt x="5842" y="8169"/>
                  <a:pt x="5852" y="8121"/>
                  <a:pt x="5928" y="8036"/>
                </a:cubicBezTo>
                <a:cubicBezTo>
                  <a:pt x="5947" y="8045"/>
                  <a:pt x="5956" y="8045"/>
                  <a:pt x="5966" y="8055"/>
                </a:cubicBezTo>
                <a:cubicBezTo>
                  <a:pt x="5947" y="8121"/>
                  <a:pt x="5928" y="8197"/>
                  <a:pt x="5899" y="8292"/>
                </a:cubicBezTo>
                <a:close/>
                <a:moveTo>
                  <a:pt x="10563" y="8672"/>
                </a:moveTo>
                <a:cubicBezTo>
                  <a:pt x="10487" y="8605"/>
                  <a:pt x="10411" y="8539"/>
                  <a:pt x="10420" y="8415"/>
                </a:cubicBezTo>
                <a:cubicBezTo>
                  <a:pt x="10544" y="8472"/>
                  <a:pt x="10544" y="8577"/>
                  <a:pt x="10563" y="8672"/>
                </a:cubicBezTo>
                <a:close/>
                <a:moveTo>
                  <a:pt x="2584" y="8577"/>
                </a:moveTo>
                <a:cubicBezTo>
                  <a:pt x="2575" y="8577"/>
                  <a:pt x="2565" y="8577"/>
                  <a:pt x="2546" y="8567"/>
                </a:cubicBezTo>
                <a:cubicBezTo>
                  <a:pt x="2575" y="8482"/>
                  <a:pt x="2594" y="8396"/>
                  <a:pt x="2622" y="8311"/>
                </a:cubicBezTo>
                <a:cubicBezTo>
                  <a:pt x="2670" y="8415"/>
                  <a:pt x="2641" y="8501"/>
                  <a:pt x="2584" y="8577"/>
                </a:cubicBezTo>
                <a:close/>
                <a:moveTo>
                  <a:pt x="11418" y="6734"/>
                </a:moveTo>
                <a:cubicBezTo>
                  <a:pt x="11408" y="6734"/>
                  <a:pt x="11389" y="6734"/>
                  <a:pt x="11370" y="6734"/>
                </a:cubicBezTo>
                <a:cubicBezTo>
                  <a:pt x="11380" y="6658"/>
                  <a:pt x="11389" y="6582"/>
                  <a:pt x="11399" y="6506"/>
                </a:cubicBezTo>
                <a:cubicBezTo>
                  <a:pt x="11494" y="6592"/>
                  <a:pt x="11437" y="6658"/>
                  <a:pt x="11418" y="6734"/>
                </a:cubicBezTo>
                <a:close/>
                <a:moveTo>
                  <a:pt x="11551" y="7266"/>
                </a:moveTo>
                <a:cubicBezTo>
                  <a:pt x="11589" y="7399"/>
                  <a:pt x="11608" y="7494"/>
                  <a:pt x="11627" y="7589"/>
                </a:cubicBezTo>
                <a:cubicBezTo>
                  <a:pt x="11522" y="7494"/>
                  <a:pt x="11513" y="7437"/>
                  <a:pt x="11551" y="7266"/>
                </a:cubicBezTo>
                <a:close/>
                <a:moveTo>
                  <a:pt x="9309" y="4569"/>
                </a:moveTo>
                <a:cubicBezTo>
                  <a:pt x="9261" y="4464"/>
                  <a:pt x="9328" y="4426"/>
                  <a:pt x="9394" y="4388"/>
                </a:cubicBezTo>
                <a:cubicBezTo>
                  <a:pt x="9385" y="4455"/>
                  <a:pt x="9404" y="4540"/>
                  <a:pt x="9309" y="4569"/>
                </a:cubicBezTo>
                <a:close/>
                <a:moveTo>
                  <a:pt x="7485" y="6981"/>
                </a:moveTo>
                <a:cubicBezTo>
                  <a:pt x="7571" y="7000"/>
                  <a:pt x="7628" y="7019"/>
                  <a:pt x="7685" y="7029"/>
                </a:cubicBezTo>
                <a:cubicBezTo>
                  <a:pt x="7561" y="7114"/>
                  <a:pt x="7552" y="7114"/>
                  <a:pt x="7485" y="6981"/>
                </a:cubicBezTo>
                <a:close/>
                <a:moveTo>
                  <a:pt x="11123" y="4445"/>
                </a:moveTo>
                <a:cubicBezTo>
                  <a:pt x="11180" y="4483"/>
                  <a:pt x="11209" y="4521"/>
                  <a:pt x="11180" y="4607"/>
                </a:cubicBezTo>
                <a:cubicBezTo>
                  <a:pt x="11095" y="4559"/>
                  <a:pt x="11057" y="4521"/>
                  <a:pt x="11123" y="4445"/>
                </a:cubicBezTo>
                <a:close/>
                <a:moveTo>
                  <a:pt x="5510" y="4217"/>
                </a:moveTo>
                <a:cubicBezTo>
                  <a:pt x="5605" y="4189"/>
                  <a:pt x="5605" y="4189"/>
                  <a:pt x="5643" y="4312"/>
                </a:cubicBezTo>
                <a:cubicBezTo>
                  <a:pt x="5576" y="4312"/>
                  <a:pt x="5538" y="4274"/>
                  <a:pt x="5510" y="4217"/>
                </a:cubicBezTo>
                <a:close/>
                <a:moveTo>
                  <a:pt x="3202" y="5528"/>
                </a:moveTo>
                <a:cubicBezTo>
                  <a:pt x="3164" y="5452"/>
                  <a:pt x="3211" y="5414"/>
                  <a:pt x="3249" y="5376"/>
                </a:cubicBezTo>
                <a:cubicBezTo>
                  <a:pt x="3278" y="5433"/>
                  <a:pt x="3278" y="5490"/>
                  <a:pt x="3202" y="5528"/>
                </a:cubicBezTo>
                <a:close/>
                <a:moveTo>
                  <a:pt x="9822" y="7741"/>
                </a:moveTo>
                <a:cubicBezTo>
                  <a:pt x="9831" y="7789"/>
                  <a:pt x="9841" y="7827"/>
                  <a:pt x="9850" y="7874"/>
                </a:cubicBezTo>
                <a:cubicBezTo>
                  <a:pt x="9784" y="7846"/>
                  <a:pt x="9727" y="7817"/>
                  <a:pt x="9774" y="7751"/>
                </a:cubicBezTo>
                <a:cubicBezTo>
                  <a:pt x="9793" y="7751"/>
                  <a:pt x="9803" y="7741"/>
                  <a:pt x="9822" y="7741"/>
                </a:cubicBezTo>
                <a:close/>
                <a:moveTo>
                  <a:pt x="3981" y="3980"/>
                </a:moveTo>
                <a:cubicBezTo>
                  <a:pt x="4000" y="3961"/>
                  <a:pt x="4028" y="3942"/>
                  <a:pt x="4047" y="3932"/>
                </a:cubicBezTo>
                <a:cubicBezTo>
                  <a:pt x="4057" y="3932"/>
                  <a:pt x="4076" y="3961"/>
                  <a:pt x="4095" y="3980"/>
                </a:cubicBezTo>
                <a:cubicBezTo>
                  <a:pt x="4066" y="3999"/>
                  <a:pt x="4047" y="4027"/>
                  <a:pt x="4028" y="4027"/>
                </a:cubicBezTo>
                <a:cubicBezTo>
                  <a:pt x="4009" y="4027"/>
                  <a:pt x="4000" y="3999"/>
                  <a:pt x="3981" y="3980"/>
                </a:cubicBezTo>
                <a:close/>
                <a:moveTo>
                  <a:pt x="3173" y="5974"/>
                </a:moveTo>
                <a:cubicBezTo>
                  <a:pt x="3154" y="5974"/>
                  <a:pt x="3145" y="5974"/>
                  <a:pt x="3126" y="5974"/>
                </a:cubicBezTo>
                <a:cubicBezTo>
                  <a:pt x="3135" y="5927"/>
                  <a:pt x="3135" y="5889"/>
                  <a:pt x="3145" y="5841"/>
                </a:cubicBezTo>
                <a:cubicBezTo>
                  <a:pt x="3240" y="5898"/>
                  <a:pt x="3183" y="5936"/>
                  <a:pt x="3173" y="5974"/>
                </a:cubicBezTo>
                <a:close/>
                <a:moveTo>
                  <a:pt x="5937" y="4626"/>
                </a:moveTo>
                <a:lnTo>
                  <a:pt x="5937" y="4464"/>
                </a:lnTo>
                <a:cubicBezTo>
                  <a:pt x="6013" y="4512"/>
                  <a:pt x="6013" y="4550"/>
                  <a:pt x="5937" y="4626"/>
                </a:cubicBezTo>
                <a:close/>
                <a:moveTo>
                  <a:pt x="9708" y="4094"/>
                </a:moveTo>
                <a:cubicBezTo>
                  <a:pt x="9698" y="4027"/>
                  <a:pt x="9698" y="4027"/>
                  <a:pt x="9784" y="4008"/>
                </a:cubicBezTo>
                <a:cubicBezTo>
                  <a:pt x="9765" y="4037"/>
                  <a:pt x="9755" y="4056"/>
                  <a:pt x="9746" y="4065"/>
                </a:cubicBezTo>
                <a:cubicBezTo>
                  <a:pt x="9736" y="4075"/>
                  <a:pt x="9717" y="4084"/>
                  <a:pt x="9708" y="4094"/>
                </a:cubicBezTo>
                <a:close/>
                <a:moveTo>
                  <a:pt x="6583" y="5870"/>
                </a:moveTo>
                <a:cubicBezTo>
                  <a:pt x="6583" y="5860"/>
                  <a:pt x="6602" y="5841"/>
                  <a:pt x="6621" y="5813"/>
                </a:cubicBezTo>
                <a:cubicBezTo>
                  <a:pt x="6640" y="5841"/>
                  <a:pt x="6659" y="5860"/>
                  <a:pt x="6659" y="5879"/>
                </a:cubicBezTo>
                <a:cubicBezTo>
                  <a:pt x="6659" y="5889"/>
                  <a:pt x="6640" y="5908"/>
                  <a:pt x="6621" y="5917"/>
                </a:cubicBezTo>
                <a:cubicBezTo>
                  <a:pt x="6612" y="5908"/>
                  <a:pt x="6583" y="5889"/>
                  <a:pt x="6583" y="5870"/>
                </a:cubicBezTo>
                <a:close/>
                <a:moveTo>
                  <a:pt x="7219" y="3030"/>
                </a:moveTo>
                <a:cubicBezTo>
                  <a:pt x="7210" y="2992"/>
                  <a:pt x="7191" y="2954"/>
                  <a:pt x="7200" y="2925"/>
                </a:cubicBezTo>
                <a:cubicBezTo>
                  <a:pt x="7286" y="2546"/>
                  <a:pt x="7362" y="2156"/>
                  <a:pt x="7457" y="1786"/>
                </a:cubicBezTo>
                <a:cubicBezTo>
                  <a:pt x="7495" y="1919"/>
                  <a:pt x="7352" y="2755"/>
                  <a:pt x="7219" y="3030"/>
                </a:cubicBezTo>
                <a:close/>
                <a:moveTo>
                  <a:pt x="7837" y="4645"/>
                </a:moveTo>
                <a:cubicBezTo>
                  <a:pt x="7856" y="4683"/>
                  <a:pt x="7875" y="4711"/>
                  <a:pt x="7884" y="4740"/>
                </a:cubicBezTo>
                <a:cubicBezTo>
                  <a:pt x="7941" y="5025"/>
                  <a:pt x="7998" y="5319"/>
                  <a:pt x="8055" y="5613"/>
                </a:cubicBezTo>
                <a:cubicBezTo>
                  <a:pt x="8055" y="5632"/>
                  <a:pt x="8055" y="5651"/>
                  <a:pt x="8055" y="5718"/>
                </a:cubicBezTo>
                <a:cubicBezTo>
                  <a:pt x="8008" y="5680"/>
                  <a:pt x="7970" y="5670"/>
                  <a:pt x="7970" y="5651"/>
                </a:cubicBezTo>
                <a:cubicBezTo>
                  <a:pt x="7913" y="5338"/>
                  <a:pt x="7856" y="5034"/>
                  <a:pt x="7799" y="4721"/>
                </a:cubicBezTo>
                <a:cubicBezTo>
                  <a:pt x="7799" y="4702"/>
                  <a:pt x="7818" y="4683"/>
                  <a:pt x="7837" y="4645"/>
                </a:cubicBezTo>
                <a:close/>
                <a:moveTo>
                  <a:pt x="7590" y="2631"/>
                </a:moveTo>
                <a:cubicBezTo>
                  <a:pt x="7514" y="2432"/>
                  <a:pt x="7590" y="1805"/>
                  <a:pt x="7704" y="1700"/>
                </a:cubicBezTo>
                <a:cubicBezTo>
                  <a:pt x="7666" y="2004"/>
                  <a:pt x="7628" y="2318"/>
                  <a:pt x="7590" y="2631"/>
                </a:cubicBezTo>
                <a:close/>
                <a:moveTo>
                  <a:pt x="8331" y="4759"/>
                </a:moveTo>
                <a:cubicBezTo>
                  <a:pt x="8274" y="4521"/>
                  <a:pt x="8217" y="4293"/>
                  <a:pt x="8160" y="4056"/>
                </a:cubicBezTo>
                <a:cubicBezTo>
                  <a:pt x="8331" y="4255"/>
                  <a:pt x="8416" y="4597"/>
                  <a:pt x="8378" y="4806"/>
                </a:cubicBezTo>
                <a:cubicBezTo>
                  <a:pt x="8369" y="4806"/>
                  <a:pt x="8359" y="4806"/>
                  <a:pt x="8350" y="4797"/>
                </a:cubicBezTo>
                <a:cubicBezTo>
                  <a:pt x="8340" y="4787"/>
                  <a:pt x="8331" y="4768"/>
                  <a:pt x="8331" y="4759"/>
                </a:cubicBezTo>
                <a:close/>
                <a:moveTo>
                  <a:pt x="7989" y="2185"/>
                </a:moveTo>
                <a:cubicBezTo>
                  <a:pt x="7989" y="2052"/>
                  <a:pt x="7922" y="1909"/>
                  <a:pt x="8008" y="1776"/>
                </a:cubicBezTo>
                <a:cubicBezTo>
                  <a:pt x="8084" y="2052"/>
                  <a:pt x="8027" y="2327"/>
                  <a:pt x="8055" y="2603"/>
                </a:cubicBezTo>
                <a:cubicBezTo>
                  <a:pt x="7970" y="2470"/>
                  <a:pt x="7989" y="2327"/>
                  <a:pt x="7989" y="2185"/>
                </a:cubicBezTo>
                <a:close/>
                <a:moveTo>
                  <a:pt x="7742" y="2004"/>
                </a:moveTo>
                <a:cubicBezTo>
                  <a:pt x="7742" y="1919"/>
                  <a:pt x="7704" y="1814"/>
                  <a:pt x="7818" y="1748"/>
                </a:cubicBezTo>
                <a:cubicBezTo>
                  <a:pt x="7808" y="2014"/>
                  <a:pt x="7789" y="2289"/>
                  <a:pt x="7780" y="2565"/>
                </a:cubicBezTo>
                <a:lnTo>
                  <a:pt x="7732" y="2565"/>
                </a:lnTo>
                <a:cubicBezTo>
                  <a:pt x="7732" y="2470"/>
                  <a:pt x="7732" y="2384"/>
                  <a:pt x="7732" y="2289"/>
                </a:cubicBezTo>
                <a:cubicBezTo>
                  <a:pt x="7732" y="2194"/>
                  <a:pt x="7732" y="2099"/>
                  <a:pt x="7742" y="2004"/>
                </a:cubicBezTo>
                <a:close/>
                <a:moveTo>
                  <a:pt x="7770" y="3495"/>
                </a:moveTo>
                <a:cubicBezTo>
                  <a:pt x="7846" y="3590"/>
                  <a:pt x="7865" y="3999"/>
                  <a:pt x="7818" y="4274"/>
                </a:cubicBezTo>
                <a:cubicBezTo>
                  <a:pt x="7770" y="4160"/>
                  <a:pt x="7732" y="3609"/>
                  <a:pt x="7770" y="3495"/>
                </a:cubicBezTo>
                <a:close/>
                <a:moveTo>
                  <a:pt x="7438" y="4407"/>
                </a:moveTo>
                <a:cubicBezTo>
                  <a:pt x="7523" y="4635"/>
                  <a:pt x="7504" y="4863"/>
                  <a:pt x="7495" y="5091"/>
                </a:cubicBezTo>
                <a:cubicBezTo>
                  <a:pt x="7476" y="5091"/>
                  <a:pt x="7457" y="5091"/>
                  <a:pt x="7438" y="5091"/>
                </a:cubicBezTo>
                <a:close/>
                <a:moveTo>
                  <a:pt x="7010" y="4151"/>
                </a:moveTo>
                <a:cubicBezTo>
                  <a:pt x="7001" y="3932"/>
                  <a:pt x="6982" y="3752"/>
                  <a:pt x="7067" y="3581"/>
                </a:cubicBezTo>
                <a:cubicBezTo>
                  <a:pt x="7086" y="3581"/>
                  <a:pt x="7096" y="3581"/>
                  <a:pt x="7115" y="3581"/>
                </a:cubicBezTo>
                <a:cubicBezTo>
                  <a:pt x="7096" y="3752"/>
                  <a:pt x="7086" y="3913"/>
                  <a:pt x="7077" y="4084"/>
                </a:cubicBezTo>
                <a:cubicBezTo>
                  <a:pt x="7077" y="4094"/>
                  <a:pt x="7048" y="4113"/>
                  <a:pt x="7010" y="4151"/>
                </a:cubicBezTo>
                <a:close/>
                <a:moveTo>
                  <a:pt x="8692" y="4227"/>
                </a:moveTo>
                <a:cubicBezTo>
                  <a:pt x="8635" y="4046"/>
                  <a:pt x="8578" y="3866"/>
                  <a:pt x="8521" y="3685"/>
                </a:cubicBezTo>
                <a:cubicBezTo>
                  <a:pt x="8521" y="3676"/>
                  <a:pt x="8540" y="3657"/>
                  <a:pt x="8549" y="3628"/>
                </a:cubicBezTo>
                <a:cubicBezTo>
                  <a:pt x="8701" y="3809"/>
                  <a:pt x="8701" y="4018"/>
                  <a:pt x="8739" y="4227"/>
                </a:cubicBezTo>
                <a:cubicBezTo>
                  <a:pt x="8711" y="4227"/>
                  <a:pt x="8692" y="4227"/>
                  <a:pt x="8692" y="4227"/>
                </a:cubicBezTo>
                <a:close/>
                <a:moveTo>
                  <a:pt x="7001" y="4996"/>
                </a:moveTo>
                <a:cubicBezTo>
                  <a:pt x="6963" y="4854"/>
                  <a:pt x="6963" y="4531"/>
                  <a:pt x="7010" y="4417"/>
                </a:cubicBezTo>
                <a:cubicBezTo>
                  <a:pt x="7067" y="4512"/>
                  <a:pt x="7077" y="4768"/>
                  <a:pt x="7001" y="4996"/>
                </a:cubicBezTo>
                <a:close/>
                <a:moveTo>
                  <a:pt x="7514" y="3305"/>
                </a:moveTo>
                <a:cubicBezTo>
                  <a:pt x="7533" y="3514"/>
                  <a:pt x="7561" y="3733"/>
                  <a:pt x="7447" y="3932"/>
                </a:cubicBezTo>
                <a:cubicBezTo>
                  <a:pt x="7495" y="3723"/>
                  <a:pt x="7409" y="3505"/>
                  <a:pt x="7514" y="3305"/>
                </a:cubicBezTo>
                <a:close/>
                <a:moveTo>
                  <a:pt x="5206" y="3182"/>
                </a:moveTo>
                <a:cubicBezTo>
                  <a:pt x="5282" y="3087"/>
                  <a:pt x="5367" y="2992"/>
                  <a:pt x="5453" y="2897"/>
                </a:cubicBezTo>
                <a:cubicBezTo>
                  <a:pt x="5462" y="2878"/>
                  <a:pt x="5500" y="2897"/>
                  <a:pt x="5548" y="2887"/>
                </a:cubicBezTo>
                <a:cubicBezTo>
                  <a:pt x="5434" y="3030"/>
                  <a:pt x="5339" y="3144"/>
                  <a:pt x="5234" y="3267"/>
                </a:cubicBezTo>
                <a:cubicBezTo>
                  <a:pt x="5225" y="3229"/>
                  <a:pt x="5196" y="3191"/>
                  <a:pt x="5206" y="3182"/>
                </a:cubicBezTo>
                <a:close/>
                <a:moveTo>
                  <a:pt x="8834" y="3258"/>
                </a:moveTo>
                <a:cubicBezTo>
                  <a:pt x="8796" y="3106"/>
                  <a:pt x="8768" y="2963"/>
                  <a:pt x="8739" y="2783"/>
                </a:cubicBezTo>
                <a:cubicBezTo>
                  <a:pt x="8853" y="2897"/>
                  <a:pt x="8891" y="3058"/>
                  <a:pt x="8863" y="3248"/>
                </a:cubicBezTo>
                <a:close/>
                <a:moveTo>
                  <a:pt x="9546" y="3020"/>
                </a:moveTo>
                <a:cubicBezTo>
                  <a:pt x="9461" y="2840"/>
                  <a:pt x="9413" y="2660"/>
                  <a:pt x="9432" y="2584"/>
                </a:cubicBezTo>
                <a:cubicBezTo>
                  <a:pt x="9546" y="2726"/>
                  <a:pt x="9584" y="2869"/>
                  <a:pt x="9603" y="3039"/>
                </a:cubicBezTo>
                <a:cubicBezTo>
                  <a:pt x="9575" y="3030"/>
                  <a:pt x="9546" y="3030"/>
                  <a:pt x="9546" y="3020"/>
                </a:cubicBezTo>
                <a:close/>
                <a:moveTo>
                  <a:pt x="4531" y="3172"/>
                </a:moveTo>
                <a:cubicBezTo>
                  <a:pt x="4607" y="3096"/>
                  <a:pt x="4674" y="3020"/>
                  <a:pt x="4759" y="2954"/>
                </a:cubicBezTo>
                <a:cubicBezTo>
                  <a:pt x="4769" y="2935"/>
                  <a:pt x="4816" y="2944"/>
                  <a:pt x="4826" y="2963"/>
                </a:cubicBezTo>
                <a:cubicBezTo>
                  <a:pt x="4835" y="2973"/>
                  <a:pt x="4835" y="3020"/>
                  <a:pt x="4816" y="3030"/>
                </a:cubicBezTo>
                <a:cubicBezTo>
                  <a:pt x="4778" y="3077"/>
                  <a:pt x="4721" y="3106"/>
                  <a:pt x="4683" y="3144"/>
                </a:cubicBezTo>
                <a:cubicBezTo>
                  <a:pt x="4645" y="3182"/>
                  <a:pt x="4617" y="3229"/>
                  <a:pt x="4579" y="3277"/>
                </a:cubicBezTo>
                <a:cubicBezTo>
                  <a:pt x="4522" y="3248"/>
                  <a:pt x="4493" y="3210"/>
                  <a:pt x="4531" y="3172"/>
                </a:cubicBezTo>
                <a:close/>
                <a:moveTo>
                  <a:pt x="6782" y="3020"/>
                </a:moveTo>
                <a:cubicBezTo>
                  <a:pt x="6792" y="3144"/>
                  <a:pt x="6707" y="3381"/>
                  <a:pt x="6612" y="3514"/>
                </a:cubicBezTo>
                <a:cubicBezTo>
                  <a:pt x="6631" y="3343"/>
                  <a:pt x="6659" y="3172"/>
                  <a:pt x="6782" y="3020"/>
                </a:cubicBezTo>
                <a:close/>
                <a:moveTo>
                  <a:pt x="6526" y="3818"/>
                </a:moveTo>
                <a:cubicBezTo>
                  <a:pt x="6545" y="4008"/>
                  <a:pt x="6469" y="4141"/>
                  <a:pt x="6431" y="4293"/>
                </a:cubicBezTo>
                <a:cubicBezTo>
                  <a:pt x="6374" y="4208"/>
                  <a:pt x="6412" y="4132"/>
                  <a:pt x="6431" y="4046"/>
                </a:cubicBezTo>
                <a:cubicBezTo>
                  <a:pt x="6441" y="3980"/>
                  <a:pt x="6403" y="3885"/>
                  <a:pt x="6526" y="3818"/>
                </a:cubicBezTo>
                <a:close/>
                <a:moveTo>
                  <a:pt x="8141" y="3780"/>
                </a:moveTo>
                <a:cubicBezTo>
                  <a:pt x="8122" y="3590"/>
                  <a:pt x="8036" y="3410"/>
                  <a:pt x="8084" y="3210"/>
                </a:cubicBezTo>
                <a:cubicBezTo>
                  <a:pt x="8160" y="3400"/>
                  <a:pt x="8169" y="3590"/>
                  <a:pt x="8141" y="3780"/>
                </a:cubicBezTo>
                <a:close/>
                <a:moveTo>
                  <a:pt x="9129" y="2650"/>
                </a:moveTo>
                <a:cubicBezTo>
                  <a:pt x="9261" y="2783"/>
                  <a:pt x="9280" y="2925"/>
                  <a:pt x="9280" y="3077"/>
                </a:cubicBezTo>
                <a:cubicBezTo>
                  <a:pt x="9205" y="3020"/>
                  <a:pt x="9138" y="2840"/>
                  <a:pt x="9129" y="2650"/>
                </a:cubicBezTo>
                <a:close/>
                <a:moveTo>
                  <a:pt x="8473" y="3239"/>
                </a:moveTo>
                <a:cubicBezTo>
                  <a:pt x="8445" y="3096"/>
                  <a:pt x="8369" y="2954"/>
                  <a:pt x="8369" y="2774"/>
                </a:cubicBezTo>
                <a:cubicBezTo>
                  <a:pt x="8473" y="2878"/>
                  <a:pt x="8521" y="3068"/>
                  <a:pt x="8473" y="3239"/>
                </a:cubicBezTo>
                <a:close/>
                <a:moveTo>
                  <a:pt x="8321" y="2156"/>
                </a:moveTo>
                <a:cubicBezTo>
                  <a:pt x="8245" y="2033"/>
                  <a:pt x="8236" y="1833"/>
                  <a:pt x="8283" y="1757"/>
                </a:cubicBezTo>
                <a:cubicBezTo>
                  <a:pt x="8340" y="1862"/>
                  <a:pt x="8359" y="2023"/>
                  <a:pt x="8321" y="2156"/>
                </a:cubicBezTo>
                <a:close/>
                <a:moveTo>
                  <a:pt x="6203" y="3495"/>
                </a:moveTo>
                <a:cubicBezTo>
                  <a:pt x="6165" y="3647"/>
                  <a:pt x="6127" y="3790"/>
                  <a:pt x="6089" y="3951"/>
                </a:cubicBezTo>
                <a:cubicBezTo>
                  <a:pt x="6013" y="3837"/>
                  <a:pt x="6070" y="3600"/>
                  <a:pt x="6203" y="3495"/>
                </a:cubicBezTo>
                <a:close/>
                <a:moveTo>
                  <a:pt x="9841" y="2517"/>
                </a:moveTo>
                <a:cubicBezTo>
                  <a:pt x="9955" y="2688"/>
                  <a:pt x="9993" y="2764"/>
                  <a:pt x="10002" y="2859"/>
                </a:cubicBezTo>
                <a:cubicBezTo>
                  <a:pt x="9822" y="2736"/>
                  <a:pt x="9774" y="2641"/>
                  <a:pt x="9841" y="2517"/>
                </a:cubicBezTo>
                <a:close/>
                <a:moveTo>
                  <a:pt x="10297" y="3419"/>
                </a:moveTo>
                <a:cubicBezTo>
                  <a:pt x="10183" y="3315"/>
                  <a:pt x="10135" y="3201"/>
                  <a:pt x="10145" y="3039"/>
                </a:cubicBezTo>
                <a:cubicBezTo>
                  <a:pt x="10249" y="3153"/>
                  <a:pt x="10316" y="3315"/>
                  <a:pt x="10297" y="3419"/>
                </a:cubicBezTo>
                <a:close/>
                <a:moveTo>
                  <a:pt x="5643" y="3495"/>
                </a:moveTo>
                <a:cubicBezTo>
                  <a:pt x="5681" y="3391"/>
                  <a:pt x="5700" y="3267"/>
                  <a:pt x="5852" y="3201"/>
                </a:cubicBezTo>
                <a:cubicBezTo>
                  <a:pt x="5795" y="3324"/>
                  <a:pt x="5757" y="3429"/>
                  <a:pt x="5700" y="3562"/>
                </a:cubicBezTo>
                <a:cubicBezTo>
                  <a:pt x="5671" y="3524"/>
                  <a:pt x="5633" y="3505"/>
                  <a:pt x="5643" y="3495"/>
                </a:cubicBezTo>
                <a:close/>
                <a:moveTo>
                  <a:pt x="5909" y="3039"/>
                </a:moveTo>
                <a:cubicBezTo>
                  <a:pt x="6080" y="2755"/>
                  <a:pt x="6080" y="2755"/>
                  <a:pt x="6203" y="2698"/>
                </a:cubicBezTo>
                <a:cubicBezTo>
                  <a:pt x="6156" y="2783"/>
                  <a:pt x="6118" y="2850"/>
                  <a:pt x="6070" y="2906"/>
                </a:cubicBezTo>
                <a:cubicBezTo>
                  <a:pt x="6032" y="2954"/>
                  <a:pt x="6023" y="3049"/>
                  <a:pt x="5909" y="3039"/>
                </a:cubicBezTo>
                <a:close/>
                <a:moveTo>
                  <a:pt x="7780" y="3324"/>
                </a:moveTo>
                <a:cubicBezTo>
                  <a:pt x="7732" y="3220"/>
                  <a:pt x="7723" y="3020"/>
                  <a:pt x="7770" y="2906"/>
                </a:cubicBezTo>
                <a:cubicBezTo>
                  <a:pt x="7837" y="3058"/>
                  <a:pt x="7808" y="3172"/>
                  <a:pt x="7780" y="3324"/>
                </a:cubicBezTo>
                <a:close/>
                <a:moveTo>
                  <a:pt x="6289" y="2080"/>
                </a:moveTo>
                <a:cubicBezTo>
                  <a:pt x="6374" y="1966"/>
                  <a:pt x="6460" y="1862"/>
                  <a:pt x="6631" y="1881"/>
                </a:cubicBezTo>
                <a:cubicBezTo>
                  <a:pt x="6583" y="1957"/>
                  <a:pt x="6460" y="2023"/>
                  <a:pt x="6289" y="2080"/>
                </a:cubicBezTo>
                <a:close/>
                <a:moveTo>
                  <a:pt x="5747" y="2679"/>
                </a:moveTo>
                <a:cubicBezTo>
                  <a:pt x="5766" y="2555"/>
                  <a:pt x="5814" y="2508"/>
                  <a:pt x="5985" y="2441"/>
                </a:cubicBezTo>
                <a:cubicBezTo>
                  <a:pt x="5937" y="2546"/>
                  <a:pt x="5861" y="2622"/>
                  <a:pt x="5747" y="2679"/>
                </a:cubicBezTo>
                <a:close/>
                <a:moveTo>
                  <a:pt x="5149" y="2726"/>
                </a:moveTo>
                <a:cubicBezTo>
                  <a:pt x="5187" y="2612"/>
                  <a:pt x="5282" y="2555"/>
                  <a:pt x="5424" y="2565"/>
                </a:cubicBezTo>
                <a:cubicBezTo>
                  <a:pt x="5386" y="2641"/>
                  <a:pt x="5282" y="2707"/>
                  <a:pt x="5149" y="2726"/>
                </a:cubicBezTo>
                <a:close/>
                <a:moveTo>
                  <a:pt x="6260" y="3267"/>
                </a:moveTo>
                <a:cubicBezTo>
                  <a:pt x="6289" y="3134"/>
                  <a:pt x="6346" y="3030"/>
                  <a:pt x="6450" y="2954"/>
                </a:cubicBezTo>
                <a:cubicBezTo>
                  <a:pt x="6441" y="3068"/>
                  <a:pt x="6365" y="3201"/>
                  <a:pt x="6260" y="3267"/>
                </a:cubicBezTo>
                <a:close/>
                <a:moveTo>
                  <a:pt x="5776" y="2280"/>
                </a:moveTo>
                <a:cubicBezTo>
                  <a:pt x="5804" y="2194"/>
                  <a:pt x="5890" y="2185"/>
                  <a:pt x="5956" y="2137"/>
                </a:cubicBezTo>
                <a:cubicBezTo>
                  <a:pt x="5985" y="2261"/>
                  <a:pt x="5985" y="2261"/>
                  <a:pt x="5776" y="22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txBox="1"/>
          <p:nvPr>
            <p:ph type="title"/>
          </p:nvPr>
        </p:nvSpPr>
        <p:spPr>
          <a:xfrm>
            <a:off x="2161468" y="1004325"/>
            <a:ext cx="3447000" cy="606000"/>
          </a:xfrm>
          <a:prstGeom prst="rect">
            <a:avLst/>
          </a:prstGeom>
          <a:solidFill>
            <a:schemeClr val="accent4"/>
          </a:solidFill>
        </p:spPr>
        <p:txBody>
          <a:bodyPr anchorCtr="0" anchor="ctr" bIns="65175" lIns="65175" spcFirstLastPara="1" rIns="65175" wrap="square" tIns="65175">
            <a:noAutofit/>
          </a:bodyPr>
          <a:lstStyle/>
          <a:p>
            <a:pPr indent="0" lvl="0" marL="0" rtl="0" algn="ctr">
              <a:spcBef>
                <a:spcPts val="0"/>
              </a:spcBef>
              <a:spcAft>
                <a:spcPts val="0"/>
              </a:spcAft>
              <a:buNone/>
            </a:pPr>
            <a:r>
              <a:rPr lang="en" sz="3510"/>
              <a:t>Del Dataset</a:t>
            </a:r>
            <a:endParaRPr sz="3510"/>
          </a:p>
        </p:txBody>
      </p:sp>
      <p:sp>
        <p:nvSpPr>
          <p:cNvPr id="325" name="Google Shape;325;p38"/>
          <p:cNvSpPr txBox="1"/>
          <p:nvPr>
            <p:ph idx="2" type="title"/>
          </p:nvPr>
        </p:nvSpPr>
        <p:spPr>
          <a:xfrm>
            <a:off x="2161400" y="398400"/>
            <a:ext cx="3447000" cy="606000"/>
          </a:xfrm>
          <a:prstGeom prst="rect">
            <a:avLst/>
          </a:prstGeom>
        </p:spPr>
        <p:txBody>
          <a:bodyPr anchorCtr="0" anchor="ctr" bIns="65175" lIns="65175" spcFirstLastPara="1" rIns="65175" wrap="square" tIns="65175">
            <a:noAutofit/>
          </a:bodyPr>
          <a:lstStyle/>
          <a:p>
            <a:pPr indent="0" lvl="0" marL="0" rtl="0" algn="ctr">
              <a:spcBef>
                <a:spcPts val="0"/>
              </a:spcBef>
              <a:spcAft>
                <a:spcPts val="0"/>
              </a:spcAft>
              <a:buNone/>
            </a:pPr>
            <a:r>
              <a:rPr lang="en" sz="3636"/>
              <a:t>Exploracion</a:t>
            </a:r>
            <a:r>
              <a:rPr lang="en" sz="3636"/>
              <a:t> </a:t>
            </a:r>
            <a:endParaRPr sz="3636"/>
          </a:p>
        </p:txBody>
      </p:sp>
      <p:sp>
        <p:nvSpPr>
          <p:cNvPr id="326" name="Google Shape;326;p38"/>
          <p:cNvSpPr txBox="1"/>
          <p:nvPr/>
        </p:nvSpPr>
        <p:spPr>
          <a:xfrm>
            <a:off x="186000" y="2000825"/>
            <a:ext cx="5082000" cy="28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Suez One"/>
                <a:ea typeface="Suez One"/>
                <a:cs typeface="Suez One"/>
                <a:sym typeface="Suez One"/>
              </a:rPr>
              <a:t>Nuestra materia prima fue el dataset </a:t>
            </a:r>
            <a:r>
              <a:rPr i="1" lang="en" sz="1200">
                <a:solidFill>
                  <a:schemeClr val="dk1"/>
                </a:solidFill>
                <a:latin typeface="Suez One"/>
                <a:ea typeface="Suez One"/>
                <a:cs typeface="Suez One"/>
                <a:sym typeface="Suez One"/>
              </a:rPr>
              <a:t>Housing Prices in CDMX</a:t>
            </a:r>
            <a:r>
              <a:rPr lang="en" sz="1200">
                <a:solidFill>
                  <a:schemeClr val="dk1"/>
                </a:solidFill>
                <a:latin typeface="Suez One"/>
                <a:ea typeface="Suez One"/>
                <a:cs typeface="Suez One"/>
                <a:sym typeface="Suez One"/>
              </a:rPr>
              <a:t> con 18,234 registros iniciales </a:t>
            </a:r>
            <a:r>
              <a:rPr lang="en" sz="1200">
                <a:solidFill>
                  <a:schemeClr val="dk1"/>
                </a:solidFill>
                <a:latin typeface="Suez One"/>
                <a:ea typeface="Suez One"/>
                <a:cs typeface="Suez One"/>
                <a:sym typeface="Suez One"/>
              </a:rPr>
              <a:t> y 11 columnas</a:t>
            </a:r>
            <a:r>
              <a:rPr lang="en" sz="1200">
                <a:solidFill>
                  <a:schemeClr val="dk1"/>
                </a:solidFill>
                <a:latin typeface="Suez One"/>
                <a:ea typeface="Suez One"/>
                <a:cs typeface="Suez One"/>
                <a:sym typeface="Suez One"/>
              </a:rPr>
              <a:t>. Al auditar la calidad de la información, detectamos tres problemas críticos que resolvimos antes del modelado:</a:t>
            </a:r>
            <a:endParaRPr sz="1200">
              <a:solidFill>
                <a:schemeClr val="dk1"/>
              </a:solidFill>
              <a:latin typeface="Suez One"/>
              <a:ea typeface="Suez One"/>
              <a:cs typeface="Suez One"/>
              <a:sym typeface="Suez One"/>
            </a:endParaRPr>
          </a:p>
          <a:p>
            <a:pPr indent="-304800" lvl="0" marL="457200" rtl="0" algn="l">
              <a:lnSpc>
                <a:spcPct val="115000"/>
              </a:lnSpc>
              <a:spcBef>
                <a:spcPts val="1200"/>
              </a:spcBef>
              <a:spcAft>
                <a:spcPts val="0"/>
              </a:spcAft>
              <a:buClr>
                <a:schemeClr val="dk1"/>
              </a:buClr>
              <a:buSzPts val="1200"/>
              <a:buFont typeface="Suez One"/>
              <a:buAutoNum type="arabicPeriod"/>
            </a:pPr>
            <a:r>
              <a:rPr i="1" lang="en" sz="1200">
                <a:solidFill>
                  <a:schemeClr val="dk1"/>
                </a:solidFill>
                <a:latin typeface="Suez One"/>
                <a:ea typeface="Suez One"/>
                <a:cs typeface="Suez One"/>
                <a:sym typeface="Suez One"/>
              </a:rPr>
              <a:t>Redundancia: </a:t>
            </a:r>
            <a:r>
              <a:rPr lang="en" sz="1200">
                <a:solidFill>
                  <a:schemeClr val="dk1"/>
                </a:solidFill>
                <a:latin typeface="Suez One"/>
                <a:ea typeface="Suez One"/>
                <a:cs typeface="Suez One"/>
                <a:sym typeface="Suez One"/>
              </a:rPr>
              <a:t>Eliminamos duplicados que inflaban artificialmente el tamaño de la muestra.</a:t>
            </a:r>
            <a:endParaRPr sz="1200">
              <a:solidFill>
                <a:schemeClr val="dk1"/>
              </a:solidFill>
              <a:latin typeface="Suez One"/>
              <a:ea typeface="Suez One"/>
              <a:cs typeface="Suez One"/>
              <a:sym typeface="Suez One"/>
            </a:endParaRPr>
          </a:p>
          <a:p>
            <a:pPr indent="-304800" lvl="0" marL="457200" rtl="0" algn="l">
              <a:lnSpc>
                <a:spcPct val="115000"/>
              </a:lnSpc>
              <a:spcBef>
                <a:spcPts val="0"/>
              </a:spcBef>
              <a:spcAft>
                <a:spcPts val="0"/>
              </a:spcAft>
              <a:buClr>
                <a:schemeClr val="dk1"/>
              </a:buClr>
              <a:buSzPts val="1200"/>
              <a:buFont typeface="Suez One"/>
              <a:buAutoNum type="arabicPeriod"/>
            </a:pPr>
            <a:r>
              <a:rPr i="1" lang="en" sz="1200">
                <a:solidFill>
                  <a:schemeClr val="dk1"/>
                </a:solidFill>
                <a:latin typeface="Suez One"/>
                <a:ea typeface="Suez One"/>
                <a:cs typeface="Suez One"/>
                <a:sym typeface="Suez One"/>
              </a:rPr>
              <a:t>Inconsistencia de Moneda:</a:t>
            </a:r>
            <a:r>
              <a:rPr lang="en" sz="1200">
                <a:solidFill>
                  <a:schemeClr val="dk1"/>
                </a:solidFill>
                <a:latin typeface="Suez One"/>
                <a:ea typeface="Suez One"/>
                <a:cs typeface="Suez One"/>
                <a:sym typeface="Suez One"/>
              </a:rPr>
              <a:t> Estandarizamos todos los precios a Pesos Mexicanos (MXN), descartando la mezcla de divisas.</a:t>
            </a:r>
            <a:endParaRPr sz="1200">
              <a:solidFill>
                <a:schemeClr val="dk1"/>
              </a:solidFill>
              <a:latin typeface="Suez One"/>
              <a:ea typeface="Suez One"/>
              <a:cs typeface="Suez One"/>
              <a:sym typeface="Suez One"/>
            </a:endParaRPr>
          </a:p>
          <a:p>
            <a:pPr indent="-304800" lvl="0" marL="457200" rtl="0" algn="l">
              <a:lnSpc>
                <a:spcPct val="115000"/>
              </a:lnSpc>
              <a:spcBef>
                <a:spcPts val="0"/>
              </a:spcBef>
              <a:spcAft>
                <a:spcPts val="0"/>
              </a:spcAft>
              <a:buClr>
                <a:schemeClr val="dk1"/>
              </a:buClr>
              <a:buSzPts val="1200"/>
              <a:buFont typeface="Suez One"/>
              <a:buAutoNum type="arabicPeriod"/>
            </a:pPr>
            <a:r>
              <a:rPr i="1" lang="en" sz="1200">
                <a:solidFill>
                  <a:schemeClr val="dk1"/>
                </a:solidFill>
                <a:latin typeface="Suez One"/>
                <a:ea typeface="Suez One"/>
                <a:cs typeface="Suez One"/>
                <a:sym typeface="Suez One"/>
              </a:rPr>
              <a:t>Valores Atípicos (Outliers):</a:t>
            </a:r>
            <a:r>
              <a:rPr lang="en" sz="1200">
                <a:solidFill>
                  <a:schemeClr val="dk1"/>
                </a:solidFill>
                <a:latin typeface="Suez One"/>
                <a:ea typeface="Suez One"/>
                <a:cs typeface="Suez One"/>
                <a:sym typeface="Suez One"/>
              </a:rPr>
              <a:t> Aplicamos el Rango Intercuartil (IQR) para filtrar propiedades con precios irracionales o dimensiones erróneas, reduciendo la muestra a 12,775 registros de alta calidad y 9 columnas.</a:t>
            </a:r>
            <a:endParaRPr sz="1200">
              <a:solidFill>
                <a:schemeClr val="dk1"/>
              </a:solidFill>
              <a:latin typeface="Suez One"/>
              <a:ea typeface="Suez One"/>
              <a:cs typeface="Suez One"/>
              <a:sym typeface="Suez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idx="14" type="subTitle"/>
          </p:nvPr>
        </p:nvSpPr>
        <p:spPr>
          <a:xfrm>
            <a:off x="1515950" y="254900"/>
            <a:ext cx="7002900" cy="111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CONCENTRACIÓN DE VIVIENDAS EN LA CDMX</a:t>
            </a:r>
            <a:endParaRPr/>
          </a:p>
        </p:txBody>
      </p:sp>
      <p:pic>
        <p:nvPicPr>
          <p:cNvPr id="332" name="Google Shape;332;p39" title="WhatsApp Image 2025-11-22 at 6.55.37 PM.jpeg"/>
          <p:cNvPicPr preferRelativeResize="0"/>
          <p:nvPr/>
        </p:nvPicPr>
        <p:blipFill>
          <a:blip r:embed="rId3">
            <a:alphaModFix/>
          </a:blip>
          <a:stretch>
            <a:fillRect/>
          </a:stretch>
        </p:blipFill>
        <p:spPr>
          <a:xfrm>
            <a:off x="163525" y="1131700"/>
            <a:ext cx="5036350" cy="3522301"/>
          </a:xfrm>
          <a:prstGeom prst="rect">
            <a:avLst/>
          </a:prstGeom>
          <a:noFill/>
          <a:ln>
            <a:noFill/>
          </a:ln>
        </p:spPr>
      </p:pic>
      <p:sp>
        <p:nvSpPr>
          <p:cNvPr id="333" name="Google Shape;333;p39"/>
          <p:cNvSpPr txBox="1"/>
          <p:nvPr/>
        </p:nvSpPr>
        <p:spPr>
          <a:xfrm>
            <a:off x="5300950" y="1173200"/>
            <a:ext cx="3664500" cy="3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latin typeface="Barlow Semi Condensed"/>
                <a:ea typeface="Barlow Semi Condensed"/>
                <a:cs typeface="Barlow Semi Condensed"/>
                <a:sym typeface="Barlow Semi Condensed"/>
              </a:rPr>
              <a:t>Datos originales: 18,234 </a:t>
            </a:r>
            <a:r>
              <a:rPr b="1" lang="en">
                <a:solidFill>
                  <a:schemeClr val="dk1"/>
                </a:solidFill>
                <a:highlight>
                  <a:schemeClr val="lt1"/>
                </a:highlight>
                <a:latin typeface="Barlow Semi Condensed"/>
                <a:ea typeface="Barlow Semi Condensed"/>
                <a:cs typeface="Barlow Semi Condensed"/>
                <a:sym typeface="Barlow Semi Condensed"/>
              </a:rPr>
              <a:t>registros</a:t>
            </a:r>
            <a:r>
              <a:rPr b="1" lang="en">
                <a:solidFill>
                  <a:schemeClr val="dk1"/>
                </a:solidFill>
                <a:highlight>
                  <a:schemeClr val="lt1"/>
                </a:highlight>
                <a:latin typeface="Barlow Semi Condensed"/>
                <a:ea typeface="Barlow Semi Condensed"/>
                <a:cs typeface="Barlow Semi Condensed"/>
                <a:sym typeface="Barlow Semi Condensed"/>
              </a:rPr>
              <a:t>.</a:t>
            </a:r>
            <a:endParaRPr b="1">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b="1" lang="en">
                <a:solidFill>
                  <a:schemeClr val="dk1"/>
                </a:solidFill>
                <a:highlight>
                  <a:schemeClr val="lt1"/>
                </a:highlight>
                <a:latin typeface="Barlow Semi Condensed"/>
                <a:ea typeface="Barlow Semi Condensed"/>
                <a:cs typeface="Barlow Semi Condensed"/>
                <a:sym typeface="Barlow Semi Condensed"/>
              </a:rPr>
              <a:t>Delegaciones con mayor presencia de propiedades: </a:t>
            </a:r>
            <a:r>
              <a:rPr lang="en">
                <a:solidFill>
                  <a:schemeClr val="dk1"/>
                </a:solidFill>
                <a:highlight>
                  <a:schemeClr val="lt1"/>
                </a:highlight>
                <a:latin typeface="Barlow Semi Condensed"/>
                <a:ea typeface="Barlow Semi Condensed"/>
                <a:cs typeface="Barlow Semi Condensed"/>
                <a:sym typeface="Barlow Semi Condensed"/>
              </a:rPr>
              <a:t>Benito Juárez, Miguel Hidalgo, Álvaro Obregón y Cuauhtémoc.</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b="1" lang="en">
                <a:solidFill>
                  <a:schemeClr val="dk1"/>
                </a:solidFill>
                <a:highlight>
                  <a:schemeClr val="lt1"/>
                </a:highlight>
                <a:latin typeface="Barlow Semi Condensed"/>
                <a:ea typeface="Barlow Semi Condensed"/>
                <a:cs typeface="Barlow Semi Condensed"/>
                <a:sym typeface="Barlow Semi Condensed"/>
              </a:rPr>
              <a:t>D</a:t>
            </a:r>
            <a:r>
              <a:rPr b="1" lang="en">
                <a:solidFill>
                  <a:schemeClr val="dk1"/>
                </a:solidFill>
                <a:highlight>
                  <a:schemeClr val="lt1"/>
                </a:highlight>
                <a:latin typeface="Barlow Semi Condensed"/>
                <a:ea typeface="Barlow Semi Condensed"/>
                <a:cs typeface="Barlow Semi Condensed"/>
                <a:sym typeface="Barlow Semi Condensed"/>
              </a:rPr>
              <a:t>elegaciones con precios medianos más altos: </a:t>
            </a:r>
            <a:r>
              <a:rPr lang="en">
                <a:solidFill>
                  <a:schemeClr val="dk1"/>
                </a:solidFill>
                <a:highlight>
                  <a:schemeClr val="lt1"/>
                </a:highlight>
                <a:latin typeface="Barlow Semi Condensed"/>
                <a:ea typeface="Barlow Semi Condensed"/>
                <a:cs typeface="Barlow Semi Condensed"/>
                <a:sym typeface="Barlow Semi Condensed"/>
              </a:rPr>
              <a:t>Cuajimalpa y Benito Juárez.</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b="1" lang="en">
                <a:solidFill>
                  <a:schemeClr val="dk1"/>
                </a:solidFill>
                <a:highlight>
                  <a:schemeClr val="lt1"/>
                </a:highlight>
                <a:latin typeface="Barlow Semi Condensed"/>
                <a:ea typeface="Barlow Semi Condensed"/>
                <a:cs typeface="Barlow Semi Condensed"/>
                <a:sym typeface="Barlow Semi Condensed"/>
              </a:rPr>
              <a:t>Las más accesibles:</a:t>
            </a:r>
            <a:r>
              <a:rPr lang="en">
                <a:solidFill>
                  <a:schemeClr val="dk1"/>
                </a:solidFill>
                <a:highlight>
                  <a:schemeClr val="lt1"/>
                </a:highlight>
                <a:latin typeface="Barlow Semi Condensed"/>
                <a:ea typeface="Barlow Semi Condensed"/>
                <a:cs typeface="Barlow Semi Condensed"/>
                <a:sym typeface="Barlow Semi Condensed"/>
              </a:rPr>
              <a:t> Iztapalapa, Tláhuac y Milpa Alta.</a:t>
            </a:r>
            <a:endParaRPr>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chemeClr val="dk1"/>
                </a:solidFill>
                <a:highlight>
                  <a:schemeClr val="lt1"/>
                </a:highlight>
                <a:latin typeface="Barlow Semi Condensed"/>
                <a:ea typeface="Barlow Semi Condensed"/>
                <a:cs typeface="Barlow Semi Condensed"/>
                <a:sym typeface="Barlow Semi Condensed"/>
              </a:rPr>
              <a:t>Se </a:t>
            </a:r>
            <a:r>
              <a:rPr lang="en">
                <a:solidFill>
                  <a:schemeClr val="dk1"/>
                </a:solidFill>
                <a:highlight>
                  <a:schemeClr val="lt1"/>
                </a:highlight>
                <a:latin typeface="Barlow Semi Condensed"/>
                <a:ea typeface="Barlow Semi Condensed"/>
                <a:cs typeface="Barlow Semi Condensed"/>
                <a:sym typeface="Barlow Semi Condensed"/>
              </a:rPr>
              <a:t>filtró</a:t>
            </a:r>
            <a:r>
              <a:rPr lang="en">
                <a:solidFill>
                  <a:schemeClr val="dk1"/>
                </a:solidFill>
                <a:highlight>
                  <a:schemeClr val="lt1"/>
                </a:highlight>
                <a:latin typeface="Barlow Semi Condensed"/>
                <a:ea typeface="Barlow Semi Condensed"/>
                <a:cs typeface="Barlow Semi Condensed"/>
                <a:sym typeface="Barlow Semi Condensed"/>
              </a:rPr>
              <a:t> la zona geográfica y se eliminaron registros con coordenadas fuera de los </a:t>
            </a:r>
            <a:r>
              <a:rPr lang="en">
                <a:solidFill>
                  <a:schemeClr val="dk1"/>
                </a:solidFill>
                <a:highlight>
                  <a:schemeClr val="lt1"/>
                </a:highlight>
                <a:latin typeface="Barlow Semi Condensed"/>
                <a:ea typeface="Barlow Semi Condensed"/>
                <a:cs typeface="Barlow Semi Condensed"/>
                <a:sym typeface="Barlow Semi Condensed"/>
              </a:rPr>
              <a:t>límites</a:t>
            </a:r>
            <a:r>
              <a:rPr lang="en">
                <a:solidFill>
                  <a:schemeClr val="dk1"/>
                </a:solidFill>
                <a:highlight>
                  <a:schemeClr val="lt1"/>
                </a:highlight>
                <a:latin typeface="Barlow Semi Condensed"/>
                <a:ea typeface="Barlow Semi Condensed"/>
                <a:cs typeface="Barlow Semi Condensed"/>
                <a:sym typeface="Barlow Semi Condensed"/>
              </a:rPr>
              <a:t> de latitud y longitud de la CDMX, dejando un registro de </a:t>
            </a:r>
            <a:r>
              <a:rPr b="1" lang="en">
                <a:solidFill>
                  <a:schemeClr val="dk1"/>
                </a:solidFill>
                <a:highlight>
                  <a:schemeClr val="lt1"/>
                </a:highlight>
                <a:latin typeface="Barlow Semi Condensed"/>
                <a:ea typeface="Barlow Semi Condensed"/>
                <a:cs typeface="Barlow Semi Condensed"/>
                <a:sym typeface="Barlow Semi Condensed"/>
              </a:rPr>
              <a:t>12,775  inmuebles.</a:t>
            </a:r>
            <a:endParaRPr b="1">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200">
              <a:solidFill>
                <a:schemeClr val="dk1"/>
              </a:solidFill>
              <a:highlight>
                <a:schemeClr val="lt1"/>
              </a:highlight>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idx="4294967295" type="subTitle"/>
          </p:nvPr>
        </p:nvSpPr>
        <p:spPr>
          <a:xfrm>
            <a:off x="1515950" y="254900"/>
            <a:ext cx="7002900" cy="11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CONCENTRACIÓN DE VIVIENDAS EN LA CDMX</a:t>
            </a:r>
            <a:endParaRPr/>
          </a:p>
        </p:txBody>
      </p:sp>
      <p:sp>
        <p:nvSpPr>
          <p:cNvPr id="339" name="Google Shape;339;p40"/>
          <p:cNvSpPr txBox="1"/>
          <p:nvPr/>
        </p:nvSpPr>
        <p:spPr>
          <a:xfrm>
            <a:off x="5762025" y="1856500"/>
            <a:ext cx="3111600" cy="191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highlight>
                  <a:schemeClr val="lt1"/>
                </a:highlight>
                <a:latin typeface="Barlow Semi Condensed"/>
                <a:ea typeface="Barlow Semi Condensed"/>
                <a:cs typeface="Barlow Semi Condensed"/>
                <a:sym typeface="Barlow Semi Condensed"/>
              </a:rPr>
              <a:t>Delegaciones con mayor presencia de propiedades: </a:t>
            </a:r>
            <a:endParaRPr b="1">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Benito Juárez: </a:t>
            </a:r>
            <a:r>
              <a:rPr b="1" lang="en">
                <a:solidFill>
                  <a:schemeClr val="dk1"/>
                </a:solidFill>
                <a:highlight>
                  <a:schemeClr val="lt1"/>
                </a:highlight>
                <a:latin typeface="Barlow Semi Condensed"/>
                <a:ea typeface="Barlow Semi Condensed"/>
                <a:cs typeface="Barlow Semi Condensed"/>
                <a:sym typeface="Barlow Semi Condensed"/>
              </a:rPr>
              <a:t>2799 </a:t>
            </a:r>
            <a:r>
              <a:rPr lang="en">
                <a:solidFill>
                  <a:schemeClr val="dk1"/>
                </a:solidFill>
                <a:highlight>
                  <a:schemeClr val="lt1"/>
                </a:highlight>
                <a:latin typeface="Barlow Semi Condensed"/>
                <a:ea typeface="Barlow Semi Condensed"/>
                <a:cs typeface="Barlow Semi Condensed"/>
                <a:sym typeface="Barlow Semi Condensed"/>
              </a:rPr>
              <a:t>inmuebles.</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Cuauhtémoc: </a:t>
            </a:r>
            <a:r>
              <a:rPr b="1" lang="en">
                <a:solidFill>
                  <a:schemeClr val="dk1"/>
                </a:solidFill>
                <a:highlight>
                  <a:schemeClr val="lt1"/>
                </a:highlight>
                <a:latin typeface="Barlow Semi Condensed"/>
                <a:ea typeface="Barlow Semi Condensed"/>
                <a:cs typeface="Barlow Semi Condensed"/>
                <a:sym typeface="Barlow Semi Condensed"/>
              </a:rPr>
              <a:t>1609</a:t>
            </a:r>
            <a:r>
              <a:rPr lang="en">
                <a:solidFill>
                  <a:schemeClr val="dk1"/>
                </a:solidFill>
                <a:highlight>
                  <a:schemeClr val="lt1"/>
                </a:highlight>
                <a:latin typeface="Barlow Semi Condensed"/>
                <a:ea typeface="Barlow Semi Condensed"/>
                <a:cs typeface="Barlow Semi Condensed"/>
                <a:sym typeface="Barlow Semi Condensed"/>
              </a:rPr>
              <a:t> inmuebles.</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Álvaro Obregón:</a:t>
            </a:r>
            <a:r>
              <a:rPr b="1" lang="en">
                <a:solidFill>
                  <a:schemeClr val="dk1"/>
                </a:solidFill>
                <a:highlight>
                  <a:schemeClr val="lt1"/>
                </a:highlight>
                <a:latin typeface="Barlow Semi Condensed"/>
                <a:ea typeface="Barlow Semi Condensed"/>
                <a:cs typeface="Barlow Semi Condensed"/>
                <a:sym typeface="Barlow Semi Condensed"/>
              </a:rPr>
              <a:t>1512</a:t>
            </a:r>
            <a:r>
              <a:rPr lang="en">
                <a:solidFill>
                  <a:schemeClr val="dk1"/>
                </a:solidFill>
                <a:highlight>
                  <a:schemeClr val="lt1"/>
                </a:highlight>
                <a:latin typeface="Barlow Semi Condensed"/>
                <a:ea typeface="Barlow Semi Condensed"/>
                <a:cs typeface="Barlow Semi Condensed"/>
                <a:sym typeface="Barlow Semi Condensed"/>
              </a:rPr>
              <a:t> inmuebles.</a:t>
            </a:r>
            <a:endParaRPr>
              <a:solidFill>
                <a:schemeClr val="dk1"/>
              </a:solidFill>
              <a:highlight>
                <a:schemeClr val="lt1"/>
              </a:highlight>
              <a:latin typeface="Barlow Semi Condensed"/>
              <a:ea typeface="Barlow Semi Condensed"/>
              <a:cs typeface="Barlow Semi Condensed"/>
              <a:sym typeface="Barlow Semi Condensed"/>
            </a:endParaRPr>
          </a:p>
          <a:p>
            <a:pPr indent="-317500" lvl="0" marL="457200" rtl="0" algn="l">
              <a:lnSpc>
                <a:spcPct val="115000"/>
              </a:lnSpc>
              <a:spcBef>
                <a:spcPts val="0"/>
              </a:spcBef>
              <a:spcAft>
                <a:spcPts val="0"/>
              </a:spcAft>
              <a:buClr>
                <a:schemeClr val="dk1"/>
              </a:buClr>
              <a:buSzPts val="1400"/>
              <a:buFont typeface="Barlow Semi Condensed"/>
              <a:buChar char="-"/>
            </a:pPr>
            <a:r>
              <a:rPr lang="en">
                <a:solidFill>
                  <a:schemeClr val="dk1"/>
                </a:solidFill>
                <a:highlight>
                  <a:schemeClr val="lt1"/>
                </a:highlight>
                <a:latin typeface="Barlow Semi Condensed"/>
                <a:ea typeface="Barlow Semi Condensed"/>
                <a:cs typeface="Barlow Semi Condensed"/>
                <a:sym typeface="Barlow Semi Condensed"/>
              </a:rPr>
              <a:t>Miguel Hidalgo: </a:t>
            </a:r>
            <a:r>
              <a:rPr b="1" lang="en">
                <a:solidFill>
                  <a:schemeClr val="dk1"/>
                </a:solidFill>
                <a:highlight>
                  <a:schemeClr val="lt1"/>
                </a:highlight>
                <a:latin typeface="Barlow Semi Condensed"/>
                <a:ea typeface="Barlow Semi Condensed"/>
                <a:cs typeface="Barlow Semi Condensed"/>
                <a:sym typeface="Barlow Semi Condensed"/>
              </a:rPr>
              <a:t>1131</a:t>
            </a:r>
            <a:r>
              <a:rPr lang="en">
                <a:solidFill>
                  <a:schemeClr val="dk1"/>
                </a:solidFill>
                <a:highlight>
                  <a:schemeClr val="lt1"/>
                </a:highlight>
                <a:latin typeface="Barlow Semi Condensed"/>
                <a:ea typeface="Barlow Semi Condensed"/>
                <a:cs typeface="Barlow Semi Condensed"/>
                <a:sym typeface="Barlow Semi Condensed"/>
              </a:rPr>
              <a:t> inmuebles.</a:t>
            </a:r>
            <a:endParaRPr>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a:solidFill>
                <a:schemeClr val="dk1"/>
              </a:solidFill>
              <a:highlight>
                <a:schemeClr val="lt1"/>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200">
              <a:solidFill>
                <a:schemeClr val="dk1"/>
              </a:solidFill>
              <a:highlight>
                <a:schemeClr val="lt1"/>
              </a:highlight>
              <a:latin typeface="Barlow Semi Condensed"/>
              <a:ea typeface="Barlow Semi Condensed"/>
              <a:cs typeface="Barlow Semi Condensed"/>
              <a:sym typeface="Barlow Semi Condensed"/>
            </a:endParaRPr>
          </a:p>
        </p:txBody>
      </p:sp>
      <p:pic>
        <p:nvPicPr>
          <p:cNvPr id="340" name="Google Shape;340;p40"/>
          <p:cNvPicPr preferRelativeResize="0"/>
          <p:nvPr/>
        </p:nvPicPr>
        <p:blipFill>
          <a:blip r:embed="rId3">
            <a:alphaModFix/>
          </a:blip>
          <a:stretch>
            <a:fillRect/>
          </a:stretch>
        </p:blipFill>
        <p:spPr>
          <a:xfrm>
            <a:off x="152400" y="1293525"/>
            <a:ext cx="5609627" cy="3598324"/>
          </a:xfrm>
          <a:prstGeom prst="rect">
            <a:avLst/>
          </a:prstGeom>
          <a:noFill/>
          <a:ln>
            <a:noFill/>
          </a:ln>
        </p:spPr>
      </p:pic>
      <p:sp>
        <p:nvSpPr>
          <p:cNvPr id="341" name="Google Shape;34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loring Owl Monthly Planner for Students">
  <a:themeElements>
    <a:clrScheme name="Simple Light">
      <a:dk1>
        <a:srgbClr val="725252"/>
      </a:dk1>
      <a:lt1>
        <a:srgbClr val="FAF3ED"/>
      </a:lt1>
      <a:dk2>
        <a:srgbClr val="988080"/>
      </a:dk2>
      <a:lt2>
        <a:srgbClr val="643134"/>
      </a:lt2>
      <a:accent1>
        <a:srgbClr val="F5E9E1"/>
      </a:accent1>
      <a:accent2>
        <a:srgbClr val="EC6868"/>
      </a:accent2>
      <a:accent3>
        <a:srgbClr val="E7E2E2"/>
      </a:accent3>
      <a:accent4>
        <a:srgbClr val="B48C8C"/>
      </a:accent4>
      <a:accent5>
        <a:srgbClr val="FFFFFF"/>
      </a:accent5>
      <a:accent6>
        <a:srgbClr val="FFFFFF"/>
      </a:accent6>
      <a:hlink>
        <a:srgbClr val="6431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